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269.png" ContentType="image/png"/>
  <Override PartName="/ppt/media/image1.jpeg" ContentType="image/jpeg"/>
  <Override PartName="/ppt/media/image715.png" ContentType="image/png"/>
  <Override PartName="/ppt/media/image548.png" ContentType="image/png"/>
  <Override PartName="/ppt/media/image28.png" ContentType="image/png"/>
  <Override PartName="/ppt/media/image100.png" ContentType="image/png"/>
  <Override PartName="/ppt/media/image391.png" ContentType="image/png"/>
  <Override PartName="/ppt/media/image579.png" ContentType="image/png"/>
  <Override PartName="/ppt/media/image59.png" ContentType="image/png"/>
  <Override PartName="/ppt/media/image131.png" ContentType="image/png"/>
  <Override PartName="/ppt/media/image3.png" ContentType="image/png"/>
  <Override PartName="/ppt/media/image279.png" ContentType="image/png"/>
  <Override PartName="/ppt/media/image2.jpeg" ContentType="image/jpeg"/>
  <Override PartName="/ppt/media/image725.png" ContentType="image/png"/>
  <Override PartName="/ppt/media/image110.png" ContentType="image/png"/>
  <Override PartName="/ppt/media/image1.emf" ContentType="image/x-emf"/>
  <Override PartName="/ppt/media/image38.png" ContentType="image/png"/>
  <Override PartName="/ppt/media/image558.png" ContentType="image/png"/>
  <Override PartName="/ppt/media/image70.png" ContentType="image/png"/>
  <Override PartName="/ppt/media/image4.png" ContentType="image/png"/>
  <Override PartName="/ppt/media/image590.png" ContentType="image/png"/>
  <Override PartName="/ppt/media/image300.png" ContentType="image/png"/>
  <Override PartName="/ppt/media/image71.png" ContentType="image/png"/>
  <Override PartName="/ppt/media/image5.png" ContentType="image/png"/>
  <Override PartName="/ppt/media/image591.png" ContentType="image/png"/>
  <Override PartName="/ppt/media/image301.png" ContentType="image/png"/>
  <Override PartName="/ppt/media/image72.png" ContentType="image/png"/>
  <Override PartName="/ppt/media/image6.png" ContentType="image/png"/>
  <Override PartName="/ppt/media/image592.png" ContentType="image/png"/>
  <Override PartName="/ppt/media/image7.jpeg" ContentType="image/jpeg"/>
  <Override PartName="/ppt/media/image775.png" ContentType="image/png"/>
  <Override PartName="/ppt/media/image31.png" ContentType="image/png"/>
  <Override PartName="/ppt/media/image551.png" ContentType="image/png"/>
  <Override PartName="/ppt/media/image8.jpeg" ContentType="image/jpeg"/>
  <Override PartName="/ppt/media/image785.png" ContentType="image/png"/>
  <Override PartName="/ppt/media/image41.png" ContentType="image/png"/>
  <Override PartName="/ppt/media/image561.png" ContentType="image/png"/>
  <Override PartName="/ppt/media/image304.png" ContentType="image/png"/>
  <Override PartName="/ppt/media/image75.png" ContentType="image/png"/>
  <Override PartName="/ppt/media/image9.png" ContentType="image/png"/>
  <Override PartName="/ppt/media/image595.png" ContentType="image/png"/>
  <Override PartName="/ppt/media/image10.png" ContentType="image/png"/>
  <Override PartName="/ppt/media/image530.png" ContentType="image/png"/>
  <Override PartName="/ppt/media/image11.png" ContentType="image/png"/>
  <Override PartName="/ppt/media/image531.png" ContentType="image/png"/>
  <Override PartName="/ppt/media/image816.jpeg" ContentType="image/jpeg"/>
  <Override PartName="/ppt/media/image12.png" ContentType="image/png"/>
  <Override PartName="/ppt/media/image532.png" ContentType="image/png"/>
  <Override PartName="/ppt/media/image13.png" ContentType="image/png"/>
  <Override PartName="/ppt/media/image533.png" ContentType="image/png"/>
  <Override PartName="/ppt/media/image14.png" ContentType="image/png"/>
  <Override PartName="/ppt/media/image534.png" ContentType="image/png"/>
  <Override PartName="/ppt/media/image15.png" ContentType="image/png"/>
  <Override PartName="/ppt/media/image535.png" ContentType="image/png"/>
  <Override PartName="/ppt/media/image345.png" ContentType="image/png"/>
  <Override PartName="/ppt/media/image16.jpeg" ContentType="image/jpeg"/>
  <Override PartName="/ppt/media/image121.png" ContentType="image/png"/>
  <Override PartName="/ppt/media/image49.png" ContentType="image/png"/>
  <Override PartName="/ppt/media/image569.png" ContentType="image/png"/>
  <Override PartName="/ppt/media/image380.png" ContentType="image/png"/>
  <Override PartName="/ppt/media/image17.png" ContentType="image/png"/>
  <Override PartName="/ppt/media/image537.png" ContentType="image/png"/>
  <Override PartName="/ppt/media/image425.png" ContentType="image/png"/>
  <Override PartName="/ppt/media/image24.jpeg" ContentType="image/jpeg"/>
  <Override PartName="/ppt/media/image538.png" ContentType="image/png"/>
  <Override PartName="/ppt/media/image18.png" ContentType="image/png"/>
  <Override PartName="/ppt/media/image381.png" ContentType="image/png"/>
  <Override PartName="/ppt/media/image539.png" ContentType="image/png"/>
  <Override PartName="/ppt/media/image19.png" ContentType="image/png"/>
  <Override PartName="/ppt/media/image382.png" ContentType="image/png"/>
  <Override PartName="/ppt/media/image540.png" ContentType="image/png"/>
  <Override PartName="/ppt/media/image20.png" ContentType="image/png"/>
  <Override PartName="/ppt/media/image574.png" ContentType="image/png"/>
  <Override PartName="/ppt/media/image54.png" ContentType="image/png"/>
  <Override PartName="/ppt/media/image686.png" ContentType="image/png"/>
  <Override PartName="/ppt/media/image21.jpeg" ContentType="image/jpeg"/>
  <Override PartName="/ppt/media/image542.png" ContentType="image/png"/>
  <Override PartName="/ppt/media/image22.png" ContentType="image/png"/>
  <Override PartName="/ppt/media/image23.jpeg" ContentType="image/jpeg"/>
  <Override PartName="/ppt/media/image415.png" ContentType="image/png"/>
  <Override PartName="/ppt/media/image545.png" ContentType="image/png"/>
  <Override PartName="/ppt/media/image25.png" ContentType="image/png"/>
  <Override PartName="/ppt/media/image557.png" ContentType="image/png"/>
  <Override PartName="/ppt/media/image37.png" ContentType="image/png"/>
  <Override PartName="/ppt/media/image26.jpeg" ContentType="image/jpeg"/>
  <Override PartName="/ppt/media/image445.png" ContentType="image/png"/>
  <Override PartName="/ppt/media/image965.jpeg" ContentType="image/jpeg"/>
  <Override PartName="/ppt/media/image567.png" ContentType="image/png"/>
  <Override PartName="/ppt/media/image47.png" ContentType="image/png"/>
  <Override PartName="/ppt/media/image27.jpeg" ContentType="image/jpeg"/>
  <Override PartName="/ppt/media/image455.png" ContentType="image/png"/>
  <Override PartName="/ppt/media/image549.png" ContentType="image/png"/>
  <Override PartName="/ppt/media/image29.png" ContentType="image/png"/>
  <Override PartName="/ppt/media/image101.png" ContentType="image/png"/>
  <Override PartName="/ppt/media/image392.png" ContentType="image/png"/>
  <Override PartName="/ppt/media/image550.png" ContentType="image/png"/>
  <Override PartName="/ppt/media/image30.png" ContentType="image/png"/>
  <Override PartName="/ppt/media/image552.png" ContentType="image/png"/>
  <Override PartName="/ppt/media/image32.png" ContentType="image/png"/>
  <Override PartName="/ppt/media/image553.png" ContentType="image/png"/>
  <Override PartName="/ppt/media/image33.png" ContentType="image/png"/>
  <Override PartName="/ppt/media/image554.png" ContentType="image/png"/>
  <Override PartName="/ppt/media/image34.png" ContentType="image/png"/>
  <Override PartName="/ppt/media/image555.png" ContentType="image/png"/>
  <Override PartName="/ppt/media/image35.png" ContentType="image/png"/>
  <Override PartName="/ppt/media/image556.png" ContentType="image/png"/>
  <Override PartName="/ppt/media/image36.png" ContentType="image/png"/>
  <Override PartName="/ppt/media/image559.png" ContentType="image/png"/>
  <Override PartName="/ppt/media/image39.png" ContentType="image/png"/>
  <Override PartName="/ppt/media/image111.png" ContentType="image/png"/>
  <Override PartName="/ppt/media/image560.png" ContentType="image/png"/>
  <Override PartName="/ppt/media/image40.png" ContentType="image/png"/>
  <Override PartName="/ppt/media/image562.png" ContentType="image/png"/>
  <Override PartName="/ppt/media/image42.png" ContentType="image/png"/>
  <Override PartName="/ppt/media/image563.png" ContentType="image/png"/>
  <Override PartName="/ppt/media/image43.png" ContentType="image/png"/>
  <Override PartName="/ppt/media/image564.png" ContentType="image/png"/>
  <Override PartName="/ppt/media/image44.png" ContentType="image/png"/>
  <Override PartName="/ppt/media/image565.png" ContentType="image/png"/>
  <Override PartName="/ppt/media/image45.png" ContentType="image/png"/>
  <Override PartName="/ppt/media/image566.png" ContentType="image/png"/>
  <Override PartName="/ppt/media/image46.png" ContentType="image/png"/>
  <Override PartName="/ppt/media/image568.png" ContentType="image/png"/>
  <Override PartName="/ppt/media/image48.png" ContentType="image/png"/>
  <Override PartName="/ppt/media/image120.png" ContentType="image/png"/>
  <Override PartName="/ppt/media/image570.png" ContentType="image/png"/>
  <Override PartName="/ppt/media/image50.png" ContentType="image/png"/>
  <Override PartName="/ppt/media/image571.png" ContentType="image/png"/>
  <Override PartName="/ppt/media/image51.png" ContentType="image/png"/>
  <Override PartName="/ppt/media/image572.png" ContentType="image/png"/>
  <Override PartName="/ppt/media/image52.png" ContentType="image/png"/>
  <Override PartName="/ppt/media/image573.png" ContentType="image/png"/>
  <Override PartName="/ppt/media/image53.png" ContentType="image/png"/>
  <Override PartName="/ppt/media/image575.png" ContentType="image/png"/>
  <Override PartName="/ppt/media/image55.png" ContentType="image/png"/>
  <Override PartName="/ppt/media/image576.png" ContentType="image/png"/>
  <Override PartName="/ppt/media/image56.png" ContentType="image/png"/>
  <Override PartName="/ppt/media/image577.png" ContentType="image/png"/>
  <Override PartName="/ppt/media/image57.png" ContentType="image/png"/>
  <Override PartName="/ppt/media/image578.png" ContentType="image/png"/>
  <Override PartName="/ppt/media/image58.png" ContentType="image/png"/>
  <Override PartName="/ppt/media/image130.png" ContentType="image/png"/>
  <Override PartName="/ppt/media/image580.png" ContentType="image/png"/>
  <Override PartName="/ppt/media/image60.png" ContentType="image/png"/>
  <Override PartName="/ppt/media/image581.png" ContentType="image/png"/>
  <Override PartName="/ppt/media/image61.png" ContentType="image/png"/>
  <Override PartName="/ppt/media/image582.png" ContentType="image/png"/>
  <Override PartName="/ppt/media/image62.png" ContentType="image/png"/>
  <Override PartName="/ppt/media/image583.png" ContentType="image/png"/>
  <Override PartName="/ppt/media/image63.png" ContentType="image/png"/>
  <Override PartName="/ppt/media/image584.png" ContentType="image/png"/>
  <Override PartName="/ppt/media/image64.png" ContentType="image/png"/>
  <Override PartName="/ppt/media/image585.png" ContentType="image/png"/>
  <Override PartName="/ppt/media/image65.png" ContentType="image/png"/>
  <Override PartName="/ppt/media/image586.png" ContentType="image/png"/>
  <Override PartName="/ppt/media/image66.png" ContentType="image/png"/>
  <Override PartName="/ppt/media/image587.png" ContentType="image/png"/>
  <Override PartName="/ppt/media/image67.png" ContentType="image/png"/>
  <Override PartName="/ppt/media/image588.png" ContentType="image/png"/>
  <Override PartName="/ppt/media/image68.png" ContentType="image/png"/>
  <Override PartName="/ppt/media/image140.png" ContentType="image/png"/>
  <Override PartName="/ppt/media/image589.png" ContentType="image/png"/>
  <Override PartName="/ppt/media/image69.png" ContentType="image/png"/>
  <Override PartName="/ppt/media/image141.png" ContentType="image/png"/>
  <Override PartName="/ppt/media/image593.png" ContentType="image/png"/>
  <Override PartName="/ppt/media/image73.png" ContentType="image/png"/>
  <Override PartName="/ppt/media/image302.png" ContentType="image/png"/>
  <Override PartName="/ppt/media/image594.png" ContentType="image/png"/>
  <Override PartName="/ppt/media/image74.png" ContentType="image/png"/>
  <Override PartName="/ppt/media/image303.png" ContentType="image/png"/>
  <Override PartName="/ppt/media/image596.png" ContentType="image/png"/>
  <Override PartName="/ppt/media/image76.png" ContentType="image/png"/>
  <Override PartName="/ppt/media/image305.png" ContentType="image/png"/>
  <Override PartName="/ppt/media/image597.png" ContentType="image/png"/>
  <Override PartName="/ppt/media/image77.png" ContentType="image/png"/>
  <Override PartName="/ppt/media/image306.png" ContentType="image/png"/>
  <Override PartName="/ppt/media/image150.png" ContentType="image/png"/>
  <Override PartName="/ppt/media/image598.png" ContentType="image/png"/>
  <Override PartName="/ppt/media/image78.png" ContentType="image/png"/>
  <Override PartName="/ppt/media/image307.png" ContentType="image/png"/>
  <Override PartName="/ppt/media/image151.png" ContentType="image/png"/>
  <Override PartName="/ppt/media/image599.png" ContentType="image/png"/>
  <Override PartName="/ppt/media/image79.png" ContentType="image/png"/>
  <Override PartName="/ppt/media/image308.png" ContentType="image/png"/>
  <Override PartName="/ppt/media/image80.png" ContentType="image/png"/>
  <Override PartName="/ppt/media/image81.png" ContentType="image/png"/>
  <Override PartName="/ppt/media/image310.png" ContentType="image/png"/>
  <Override PartName="/ppt/media/image82.png" ContentType="image/png"/>
  <Override PartName="/ppt/media/image311.png" ContentType="image/pn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6.png" ContentType="image/png"/>
  <Override PartName="/ppt/media/image315.png" ContentType="image/png"/>
  <Override PartName="/ppt/media/image969.jpeg" ContentType="image/jpeg"/>
  <Override PartName="/ppt/media/image87.png" ContentType="image/png"/>
  <Override PartName="/ppt/media/image316.png" ContentType="image/png"/>
  <Override PartName="/ppt/media/image160.png" ContentType="image/png"/>
  <Override PartName="/ppt/media/image88.png" ContentType="image/png"/>
  <Override PartName="/ppt/media/image317.png" ContentType="image/png"/>
  <Override PartName="/ppt/media/image161.png" ContentType="image/png"/>
  <Override PartName="/ppt/media/image89.png" ContentType="image/png"/>
  <Override PartName="/ppt/media/image31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92.png" ContentType="image/png"/>
  <Override PartName="/ppt/media/image321.png" ContentType="image/png"/>
  <Override PartName="/ppt/media/image93.png" ContentType="image/png"/>
  <Override PartName="/ppt/media/image322.png" ContentType="image/png"/>
  <Override PartName="/ppt/media/image94.png" ContentType="image/png"/>
  <Override PartName="/ppt/media/image323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325.png" ContentType="image/png"/>
  <Override PartName="/ppt/media/image97.png" ContentType="image/png"/>
  <Override PartName="/ppt/media/image326.png" ContentType="image/png"/>
  <Override PartName="/ppt/media/image170.png" ContentType="image/png"/>
  <Override PartName="/ppt/media/image98.png" ContentType="image/png"/>
  <Override PartName="/ppt/media/image327.png" ContentType="image/png"/>
  <Override PartName="/ppt/media/image171.png" ContentType="image/png"/>
  <Override PartName="/ppt/media/image99.png" ContentType="image/png"/>
  <Override PartName="/ppt/media/image328.png" ContentType="image/png"/>
  <Override PartName="/ppt/media/image102.png" ContentType="image/png"/>
  <Override PartName="/ppt/media/image393.png" ContentType="image/png"/>
  <Override PartName="/ppt/media/image103.png" ContentType="image/png"/>
  <Override PartName="/ppt/media/image394.png" ContentType="image/png"/>
  <Override PartName="/ppt/media/image104.png" ContentType="image/png"/>
  <Override PartName="/ppt/media/image395.png" ContentType="image/png"/>
  <Override PartName="/ppt/media/image105.png" ContentType="image/png"/>
  <Override PartName="/ppt/media/image396.png" ContentType="image/png"/>
  <Override PartName="/ppt/media/image106.png" ContentType="image/png"/>
  <Override PartName="/ppt/media/image397.png" ContentType="image/png"/>
  <Override PartName="/ppt/media/image107.png" ContentType="image/png"/>
  <Override PartName="/ppt/media/image398.png" ContentType="image/png"/>
  <Override PartName="/ppt/media/image892.jpeg" ContentType="image/jpeg"/>
  <Override PartName="/ppt/media/image108.png" ContentType="image/png"/>
  <Override PartName="/ppt/media/image399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949.jpeg" ContentType="image/jpeg"/>
  <Override PartName="/ppt/media/image116.png" ContentType="image/png"/>
  <Override PartName="/ppt/media/image117.png" ContentType="image/png"/>
  <Override PartName="/ppt/media/image893.jpeg" ContentType="image/jpeg"/>
  <Override PartName="/ppt/media/image118.png" ContentType="image/png"/>
  <Override PartName="/ppt/media/image119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894.jpeg" ContentType="image/jpeg"/>
  <Override PartName="/ppt/media/image128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134.png" ContentType="image/png"/>
  <Override PartName="/ppt/media/image135.png" ContentType="image/png"/>
  <Override PartName="/ppt/media/image136.png" ContentType="image/png"/>
  <Override PartName="/ppt/media/image137.png" ContentType="image/png"/>
  <Override PartName="/ppt/media/image138.png" ContentType="image/png"/>
  <Override PartName="/ppt/media/image139.png" ContentType="image/png"/>
  <Override PartName="/ppt/media/image142.png" ContentType="image/png"/>
  <Override PartName="/ppt/media/image143.png" ContentType="image/png"/>
  <Override PartName="/ppt/media/image144.png" ContentType="image/png"/>
  <Override PartName="/ppt/media/image145.png" ContentType="image/png"/>
  <Override PartName="/ppt/media/image146.png" ContentType="image/png"/>
  <Override PartName="/ppt/media/image147.png" ContentType="image/png"/>
  <Override PartName="/ppt/media/image148.png" ContentType="image/png"/>
  <Override PartName="/ppt/media/image149.png" ContentType="image/png"/>
  <Override PartName="/ppt/media/image152.png" ContentType="image/png"/>
  <Override PartName="/ppt/media/image309.png" ContentType="image/png"/>
  <Override PartName="/ppt/media/image153.png" ContentType="image/png"/>
  <Override PartName="/ppt/media/image154.png" ContentType="image/png"/>
  <Override PartName="/ppt/media/image155.png" ContentType="image/png"/>
  <Override PartName="/ppt/media/image156.png" ContentType="image/png"/>
  <Override PartName="/ppt/media/image924.jpeg" ContentType="image/jpeg"/>
  <Override PartName="/ppt/media/image157.png" ContentType="image/png"/>
  <Override PartName="/ppt/media/image897.jpeg" ContentType="image/jpeg"/>
  <Override PartName="/ppt/media/image158.png" ContentType="image/png"/>
  <Override PartName="/ppt/media/image159.png" ContentType="image/png"/>
  <Override PartName="/ppt/media/image162.png" ContentType="image/png"/>
  <Override PartName="/ppt/media/image319.png" ContentType="image/pn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925.jpeg" ContentType="image/jpeg"/>
  <Override PartName="/ppt/media/image167.png" ContentType="image/png"/>
  <Override PartName="/ppt/media/image898.jpeg" ContentType="image/jpeg"/>
  <Override PartName="/ppt/media/image168.png" ContentType="image/png"/>
  <Override PartName="/ppt/media/image169.png" ContentType="image/png"/>
  <Override PartName="/ppt/media/image172.png" ContentType="image/png"/>
  <Override PartName="/ppt/media/image329.png" ContentType="image/pn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177.png" ContentType="image/png"/>
  <Override PartName="/ppt/media/image899.jpeg" ContentType="image/jpeg"/>
  <Override PartName="/ppt/media/image178.png" ContentType="image/png"/>
  <Override PartName="/ppt/media/image870.jpeg" ContentType="image/jpeg"/>
  <Override PartName="/ppt/media/image179.png" ContentType="image/png"/>
  <Override PartName="/ppt/media/image180.png" ContentType="image/png"/>
  <Override PartName="/ppt/media/image337.png" ContentType="image/png"/>
  <Override PartName="/ppt/media/image181.png" ContentType="image/png"/>
  <Override PartName="/ppt/media/image338.png" ContentType="image/png"/>
  <Override PartName="/ppt/media/image182.png" ContentType="image/png"/>
  <Override PartName="/ppt/media/image339.png" ContentType="image/png"/>
  <Override PartName="/ppt/media/image183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89.png" ContentType="image/png"/>
  <Override PartName="/ppt/media/image190.png" ContentType="image/png"/>
  <Override PartName="/ppt/media/image943.jpeg" ContentType="image/jpeg"/>
  <Override PartName="/ppt/media/image347.png" ContentType="image/png"/>
  <Override PartName="/ppt/media/image191.png" ContentType="image/png"/>
  <Override PartName="/ppt/media/image348.png" ContentType="image/png"/>
  <Override PartName="/ppt/media/image192.png" ContentType="image/png"/>
  <Override PartName="/ppt/media/image349.png" ContentType="image/png"/>
  <Override PartName="/ppt/media/image193.png" ContentType="image/png"/>
  <Override PartName="/ppt/media/image194.png" ContentType="image/png"/>
  <Override PartName="/ppt/media/image195.png" ContentType="image/png"/>
  <Override PartName="/ppt/media/image196.png" ContentType="image/png"/>
  <Override PartName="/ppt/media/image197.png" ContentType="image/png"/>
  <Override PartName="/ppt/media/image198.png" ContentType="image/png"/>
  <Override PartName="/ppt/media/image199.png" ContentType="image/png"/>
  <Override PartName="/ppt/media/image200.png" ContentType="image/png"/>
  <Override PartName="/ppt/media/image491.png" ContentType="image/png"/>
  <Override PartName="/ppt/media/image201.png" ContentType="image/png"/>
  <Override PartName="/ppt/media/image492.png" ContentType="image/png"/>
  <Override PartName="/ppt/media/image202.png" ContentType="image/png"/>
  <Override PartName="/ppt/media/image493.png" ContentType="image/png"/>
  <Override PartName="/ppt/media/image203.png" ContentType="image/png"/>
  <Override PartName="/ppt/media/image494.png" ContentType="image/png"/>
  <Override PartName="/ppt/media/image204.png" ContentType="image/png"/>
  <Override PartName="/ppt/media/image495.png" ContentType="image/png"/>
  <Override PartName="/ppt/media/image205.png" ContentType="image/png"/>
  <Override PartName="/ppt/media/image496.png" ContentType="image/png"/>
  <Override PartName="/ppt/media/image206.png" ContentType="image/png"/>
  <Override PartName="/ppt/media/image497.png" ContentType="image/png"/>
  <Override PartName="/ppt/media/image207.png" ContentType="image/png"/>
  <Override PartName="/ppt/media/image498.png" ContentType="image/png"/>
  <Override PartName="/ppt/media/image208.png" ContentType="image/png"/>
  <Override PartName="/ppt/media/image499.png" ContentType="image/pn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216.png" ContentType="image/png"/>
  <Override PartName="/ppt/media/image217.png" ContentType="image/png"/>
  <Override PartName="/ppt/media/image218.png" ContentType="image/png"/>
  <Override PartName="/ppt/media/image219.png" ContentType="image/png"/>
  <Override PartName="/ppt/media/image220.png" ContentType="image/png"/>
  <Override PartName="/ppt/media/image221.png" ContentType="image/png"/>
  <Override PartName="/ppt/media/image222.png" ContentType="image/png"/>
  <Override PartName="/ppt/media/image223.png" ContentType="image/png"/>
  <Override PartName="/ppt/media/image224.png" ContentType="image/png"/>
  <Override PartName="/ppt/media/image225.png" ContentType="image/png"/>
  <Override PartName="/ppt/media/image226.png" ContentType="image/png"/>
  <Override PartName="/ppt/media/image227.png" ContentType="image/png"/>
  <Override PartName="/ppt/media/image228.png" ContentType="image/png"/>
  <Override PartName="/ppt/media/image229.png" ContentType="image/png"/>
  <Override PartName="/ppt/media/image230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8.png" ContentType="image/png"/>
  <Override PartName="/ppt/media/image239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44.png" ContentType="image/png"/>
  <Override PartName="/ppt/media/image245.png" ContentType="image/png"/>
  <Override PartName="/ppt/media/image246.png" ContentType="image/png"/>
  <Override PartName="/ppt/media/image247.png" ContentType="image/png"/>
  <Override PartName="/ppt/media/image248.png" ContentType="image/png"/>
  <Override PartName="/ppt/media/image249.png" ContentType="image/png"/>
  <Override PartName="/ppt/media/image250.png" ContentType="image/png"/>
  <Override PartName="/ppt/media/image698.png" ContentType="image/png"/>
  <Override PartName="/ppt/media/image407.png" ContentType="image/png"/>
  <Override PartName="/ppt/media/image251.png" ContentType="image/png"/>
  <Override PartName="/ppt/media/image699.png" ContentType="image/png"/>
  <Override PartName="/ppt/media/image408.png" ContentType="image/png"/>
  <Override PartName="/ppt/media/image252.png" ContentType="image/png"/>
  <Override PartName="/ppt/media/image409.png" ContentType="image/png"/>
  <Override PartName="/ppt/media/image253.png" ContentType="image/png"/>
  <Override PartName="/ppt/media/image254.png" ContentType="image/png"/>
  <Override PartName="/ppt/media/image255.png" ContentType="image/png"/>
  <Override PartName="/ppt/media/image256.png" ContentType="image/png"/>
  <Override PartName="/ppt/media/image257.png" ContentType="image/png"/>
  <Override PartName="/ppt/media/image258.png" ContentType="image/png"/>
  <Override PartName="/ppt/media/image259.png" ContentType="image/png"/>
  <Override PartName="/ppt/media/image260.png" ContentType="image/png"/>
  <Override PartName="/ppt/media/image417.png" ContentType="image/png"/>
  <Override PartName="/ppt/media/image261.png" ContentType="image/png"/>
  <Override PartName="/ppt/media/image418.png" ContentType="image/png"/>
  <Override PartName="/ppt/media/image262.png" ContentType="image/png"/>
  <Override PartName="/ppt/media/image419.png" ContentType="image/png"/>
  <Override PartName="/ppt/media/image263.png" ContentType="image/png"/>
  <Override PartName="/ppt/media/image264.png" ContentType="image/png"/>
  <Override PartName="/ppt/media/image265.png" ContentType="image/png"/>
  <Override PartName="/ppt/media/image266.png" ContentType="image/png"/>
  <Override PartName="/ppt/media/image267.png" ContentType="image/png"/>
  <Override PartName="/ppt/media/image268.png" ContentType="image/png"/>
  <Override PartName="/ppt/media/image270.png" ContentType="image/png"/>
  <Override PartName="/ppt/media/image427.png" ContentType="image/png"/>
  <Override PartName="/ppt/media/image271.png" ContentType="image/png"/>
  <Override PartName="/ppt/media/image428.png" ContentType="image/png"/>
  <Override PartName="/ppt/media/image272.png" ContentType="image/png"/>
  <Override PartName="/ppt/media/image429.png" ContentType="image/png"/>
  <Override PartName="/ppt/media/image273.png" ContentType="image/png"/>
  <Override PartName="/ppt/media/image274.png" ContentType="image/png"/>
  <Override PartName="/ppt/media/image275.png" ContentType="image/png"/>
  <Override PartName="/ppt/media/image276.png" ContentType="image/png"/>
  <Override PartName="/ppt/media/image277.png" ContentType="image/png"/>
  <Override PartName="/ppt/media/image278.png" ContentType="image/png"/>
  <Override PartName="/ppt/media/image280.png" ContentType="image/png"/>
  <Override PartName="/ppt/media/image437.png" ContentType="image/png"/>
  <Override PartName="/ppt/media/image281.png" ContentType="image/png"/>
  <Override PartName="/ppt/media/image438.png" ContentType="image/png"/>
  <Override PartName="/ppt/media/image282.png" ContentType="image/png"/>
  <Override PartName="/ppt/media/image439.png" ContentType="image/png"/>
  <Override PartName="/ppt/media/image283.png" ContentType="image/png"/>
  <Override PartName="/ppt/media/image284.png" ContentType="image/png"/>
  <Override PartName="/ppt/media/image285.png" ContentType="image/png"/>
  <Override PartName="/ppt/media/image286.png" ContentType="image/png"/>
  <Override PartName="/ppt/media/image287.png" ContentType="image/png"/>
  <Override PartName="/ppt/media/image288.png" ContentType="image/png"/>
  <Override PartName="/ppt/media/image289.png" ContentType="image/png"/>
  <Override PartName="/ppt/media/image290.png" ContentType="image/png"/>
  <Override PartName="/ppt/media/image953.jpeg" ContentType="image/jpeg"/>
  <Override PartName="/ppt/media/image447.png" ContentType="image/png"/>
  <Override PartName="/ppt/media/image291.png" ContentType="image/png"/>
  <Override PartName="/ppt/media/image448.png" ContentType="image/png"/>
  <Override PartName="/ppt/media/image292.png" ContentType="image/png"/>
  <Override PartName="/ppt/media/image449.png" ContentType="image/png"/>
  <Override PartName="/ppt/media/image293.png" ContentType="image/png"/>
  <Override PartName="/ppt/media/image294.png" ContentType="image/png"/>
  <Override PartName="/ppt/media/image295.png" ContentType="image/png"/>
  <Override PartName="/ppt/media/image296.png" ContentType="image/png"/>
  <Override PartName="/ppt/media/image297.png" ContentType="image/png"/>
  <Override PartName="/ppt/media/image298.png" ContentType="image/png"/>
  <Override PartName="/ppt/media/image299.png" ContentType="image/png"/>
  <Override PartName="/ppt/media/image330.png" ContentType="image/png"/>
  <Override PartName="/ppt/media/image331.png" ContentType="image/png"/>
  <Override PartName="/ppt/media/image332.png" ContentType="image/png"/>
  <Override PartName="/ppt/media/image333.png" ContentType="image/png"/>
  <Override PartName="/ppt/media/image334.png" ContentType="image/png"/>
  <Override PartName="/ppt/media/image335.png" ContentType="image/png"/>
  <Override PartName="/ppt/media/image336.png" ContentType="image/png"/>
  <Override PartName="/ppt/media/image340.png" ContentType="image/png"/>
  <Override PartName="/ppt/media/image341.png" ContentType="image/png"/>
  <Override PartName="/ppt/media/image342.png" ContentType="image/png"/>
  <Override PartName="/ppt/media/image343.png" ContentType="image/png"/>
  <Override PartName="/ppt/media/image344.png" ContentType="image/png"/>
  <Override PartName="/ppt/media/image346.png" ContentType="image/png"/>
  <Override PartName="/ppt/media/image350.png" ContentType="image/png"/>
  <Override PartName="/ppt/media/image798.png" ContentType="image/png"/>
  <Override PartName="/ppt/media/image507.png" ContentType="image/png"/>
  <Override PartName="/ppt/media/image351.png" ContentType="image/png"/>
  <Override PartName="/ppt/media/image799.png" ContentType="image/png"/>
  <Override PartName="/ppt/media/image508.png" ContentType="image/png"/>
  <Override PartName="/ppt/media/image352.png" ContentType="image/png"/>
  <Override PartName="/ppt/media/image509.png" ContentType="image/png"/>
  <Override PartName="/ppt/media/image353.png" ContentType="image/png"/>
  <Override PartName="/ppt/media/image354.png" ContentType="image/png"/>
  <Override PartName="/ppt/media/image355.png" ContentType="image/png"/>
  <Override PartName="/ppt/media/image356.png" ContentType="image/png"/>
  <Override PartName="/ppt/media/image944.jpeg" ContentType="image/jpeg"/>
  <Override PartName="/ppt/media/image357.png" ContentType="image/png"/>
  <Override PartName="/ppt/media/image358.png" ContentType="image/png"/>
  <Override PartName="/ppt/media/image359.png" ContentType="image/png"/>
  <Override PartName="/ppt/media/image360.png" ContentType="image/png"/>
  <Override PartName="/ppt/media/image361.png" ContentType="image/png"/>
  <Override PartName="/ppt/media/image362.png" ContentType="image/png"/>
  <Override PartName="/ppt/media/image363.png" ContentType="image/png"/>
  <Override PartName="/ppt/media/image364.png" ContentType="image/png"/>
  <Override PartName="/ppt/media/image365.png" ContentType="image/png"/>
  <Override PartName="/ppt/media/image366.png" ContentType="image/png"/>
  <Override PartName="/ppt/media/image945.jpeg" ContentType="image/jpeg"/>
  <Override PartName="/ppt/media/image367.png" ContentType="image/png"/>
  <Override PartName="/ppt/media/image368.png" ContentType="image/png"/>
  <Override PartName="/ppt/media/image369.png" ContentType="image/png"/>
  <Override PartName="/ppt/media/image370.png" ContentType="image/png"/>
  <Override PartName="/ppt/media/image371.png" ContentType="image/png"/>
  <Override PartName="/ppt/media/image372.png" ContentType="image/png"/>
  <Override PartName="/ppt/media/image373.png" ContentType="image/png"/>
  <Override PartName="/ppt/media/image374.png" ContentType="image/png"/>
  <Override PartName="/ppt/media/image375.png" ContentType="image/png"/>
  <Override PartName="/ppt/media/image376.png" ContentType="image/png"/>
  <Override PartName="/ppt/media/image377.png" ContentType="image/png"/>
  <Override PartName="/ppt/media/image378.png" ContentType="image/png"/>
  <Override PartName="/ppt/media/image379.png" ContentType="image/png"/>
  <Override PartName="/ppt/media/image383.png" ContentType="image/png"/>
  <Override PartName="/ppt/media/image384.png" ContentType="image/png"/>
  <Override PartName="/ppt/media/image385.png" ContentType="image/png"/>
  <Override PartName="/ppt/media/image386.png" ContentType="image/png"/>
  <Override PartName="/ppt/media/image387.png" ContentType="image/png"/>
  <Override PartName="/ppt/media/image388.png" ContentType="image/png"/>
  <Override PartName="/ppt/media/image389.png" ContentType="image/png"/>
  <Override PartName="/ppt/media/image891.jpeg" ContentType="image/jpeg"/>
  <Override PartName="/ppt/media/image390.png" ContentType="image/png"/>
  <Override PartName="/ppt/media/image400.png" ContentType="image/png"/>
  <Override PartName="/ppt/media/image691.png" ContentType="image/png"/>
  <Override PartName="/ppt/media/image401.png" ContentType="image/png"/>
  <Override PartName="/ppt/media/image692.png" ContentType="image/png"/>
  <Override PartName="/ppt/media/image402.png" ContentType="image/png"/>
  <Override PartName="/ppt/media/image693.png" ContentType="image/png"/>
  <Override PartName="/ppt/media/image403.png" ContentType="image/png"/>
  <Override PartName="/ppt/media/image694.png" ContentType="image/png"/>
  <Override PartName="/ppt/media/image404.png" ContentType="image/png"/>
  <Override PartName="/ppt/media/image695.png" ContentType="image/png"/>
  <Override PartName="/ppt/media/image405.png" ContentType="image/png"/>
  <Override PartName="/ppt/media/image696.png" ContentType="image/png"/>
  <Override PartName="/ppt/media/image406.png" ContentType="image/png"/>
  <Override PartName="/ppt/media/image697.png" ContentType="image/png"/>
  <Override PartName="/ppt/media/image410.png" ContentType="image/png"/>
  <Override PartName="/ppt/media/image411.png" ContentType="image/png"/>
  <Override PartName="/ppt/media/image412.png" ContentType="image/png"/>
  <Override PartName="/ppt/media/image413.png" ContentType="image/png"/>
  <Override PartName="/ppt/media/image414.png" ContentType="image/png"/>
  <Override PartName="/ppt/media/image416.png" ContentType="image/png"/>
  <Override PartName="/ppt/media/image420.png" ContentType="image/png"/>
  <Override PartName="/ppt/media/image421.png" ContentType="image/png"/>
  <Override PartName="/ppt/media/image805.jpeg" ContentType="image/jpeg"/>
  <Override PartName="/ppt/media/image422.png" ContentType="image/png"/>
  <Override PartName="/ppt/media/image423.png" ContentType="image/png"/>
  <Override PartName="/ppt/media/image424.png" ContentType="image/png"/>
  <Override PartName="/ppt/media/image426.png" ContentType="image/png"/>
  <Override PartName="/ppt/media/image430.png" ContentType="image/png"/>
  <Override PartName="/ppt/media/image431.png" ContentType="image/png"/>
  <Override PartName="/ppt/media/image432.png" ContentType="image/png"/>
  <Override PartName="/ppt/media/image433.png" ContentType="image/png"/>
  <Override PartName="/ppt/media/image434.png" ContentType="image/png"/>
  <Override PartName="/ppt/media/image435.png" ContentType="image/png"/>
  <Override PartName="/ppt/media/image436.png" ContentType="image/png"/>
  <Override PartName="/ppt/media/image440.png" ContentType="image/png"/>
  <Override PartName="/ppt/media/image441.png" ContentType="image/png"/>
  <Override PartName="/ppt/media/image442.png" ContentType="image/png"/>
  <Override PartName="/ppt/media/image443.png" ContentType="image/png"/>
  <Override PartName="/ppt/media/image444.png" ContentType="image/png"/>
  <Override PartName="/ppt/media/image446.png" ContentType="image/png"/>
  <Override PartName="/ppt/media/image450.png" ContentType="image/png"/>
  <Override PartName="/ppt/media/image451.png" ContentType="image/png"/>
  <Override PartName="/ppt/media/image808.jpeg" ContentType="image/jpeg"/>
  <Override PartName="/ppt/media/image452.png" ContentType="image/png"/>
  <Override PartName="/ppt/media/image453.png" ContentType="image/png"/>
  <Override PartName="/ppt/media/image454.png" ContentType="image/png"/>
  <Override PartName="/ppt/media/image456.png" ContentType="image/png"/>
  <Override PartName="/ppt/media/image457.png" ContentType="image/png"/>
  <Override PartName="/ppt/media/image458.png" ContentType="image/png"/>
  <Override PartName="/ppt/media/image459.png" ContentType="image/png"/>
  <Override PartName="/ppt/media/image460.png" ContentType="image/png"/>
  <Override PartName="/ppt/media/image461.png" ContentType="image/png"/>
  <Override PartName="/ppt/media/image462.png" ContentType="image/png"/>
  <Override PartName="/ppt/media/image463.png" ContentType="image/png"/>
  <Override PartName="/ppt/media/image464.png" ContentType="image/png"/>
  <Override PartName="/ppt/media/image465.png" ContentType="image/png"/>
  <Override PartName="/ppt/media/image466.png" ContentType="image/png"/>
  <Override PartName="/ppt/media/image467.png" ContentType="image/png"/>
  <Override PartName="/ppt/media/image468.png" ContentType="image/png"/>
  <Override PartName="/ppt/media/image469.png" ContentType="image/png"/>
  <Override PartName="/ppt/media/image470.png" ContentType="image/png"/>
  <Override PartName="/ppt/media/image471.png" ContentType="image/png"/>
  <Override PartName="/ppt/media/image472.png" ContentType="image/png"/>
  <Override PartName="/ppt/media/image473.png" ContentType="image/png"/>
  <Override PartName="/ppt/media/image474.png" ContentType="image/png"/>
  <Override PartName="/ppt/media/image475.png" ContentType="image/png"/>
  <Override PartName="/ppt/media/image476.png" ContentType="image/png"/>
  <Override PartName="/ppt/media/image477.png" ContentType="image/png"/>
  <Override PartName="/ppt/media/image478.png" ContentType="image/png"/>
  <Override PartName="/ppt/media/image479.png" ContentType="image/png"/>
  <Override PartName="/ppt/media/image480.png" ContentType="image/png"/>
  <Override PartName="/ppt/media/image481.png" ContentType="image/png"/>
  <Override PartName="/ppt/media/image482.png" ContentType="image/png"/>
  <Override PartName="/ppt/media/image483.png" ContentType="image/png"/>
  <Override PartName="/ppt/media/image484.png" ContentType="image/png"/>
  <Override PartName="/ppt/media/image485.png" ContentType="image/png"/>
  <Override PartName="/ppt/media/image486.png" ContentType="image/png"/>
  <Override PartName="/ppt/media/image487.png" ContentType="image/png"/>
  <Override PartName="/ppt/media/image957.jpeg" ContentType="image/jpeg"/>
  <Override PartName="/ppt/media/image488.png" ContentType="image/png"/>
  <Override PartName="/ppt/media/image489.png" ContentType="image/png"/>
  <Override PartName="/ppt/media/image490.png" ContentType="image/png"/>
  <Override PartName="/ppt/media/image500.png" ContentType="image/png"/>
  <Override PartName="/ppt/media/image791.png" ContentType="image/png"/>
  <Override PartName="/ppt/media/image501.png" ContentType="image/png"/>
  <Override PartName="/ppt/media/image792.png" ContentType="image/png"/>
  <Override PartName="/ppt/media/image813.jpeg" ContentType="image/jpeg"/>
  <Override PartName="/ppt/media/image502.png" ContentType="image/png"/>
  <Override PartName="/ppt/media/image503.png" ContentType="image/png"/>
  <Override PartName="/ppt/media/image504.png" ContentType="image/png"/>
  <Override PartName="/ppt/media/image505.png" ContentType="image/png"/>
  <Override PartName="/ppt/media/image796.png" ContentType="image/png"/>
  <Override PartName="/ppt/media/image506.png" ContentType="image/png"/>
  <Override PartName="/ppt/media/image797.png" ContentType="image/png"/>
  <Override PartName="/ppt/media/image988.jpeg" ContentType="image/jpeg"/>
  <Override PartName="/ppt/media/image510.png" ContentType="image/png"/>
  <Override PartName="/ppt/media/image511.png" ContentType="image/png"/>
  <Override PartName="/ppt/media/image814.jpeg" ContentType="image/jpeg"/>
  <Override PartName="/ppt/media/image512.png" ContentType="image/png"/>
  <Override PartName="/ppt/media/image787.jpeg" ContentType="image/jpeg"/>
  <Override PartName="/ppt/media/image513.png" ContentType="image/png"/>
  <Override PartName="/ppt/media/image514.png" ContentType="image/png"/>
  <Override PartName="/ppt/media/image515.png" ContentType="image/png"/>
  <Override PartName="/ppt/media/image516.png" ContentType="image/png"/>
  <Override PartName="/ppt/media/image517.png" ContentType="image/png"/>
  <Override PartName="/ppt/media/image518.png" ContentType="image/png"/>
  <Override PartName="/ppt/media/image519.png" ContentType="image/png"/>
  <Override PartName="/ppt/media/image520.png" ContentType="image/png"/>
  <Override PartName="/ppt/media/image521.png" ContentType="image/png"/>
  <Override PartName="/ppt/media/image815.jpeg" ContentType="image/jpeg"/>
  <Override PartName="/ppt/media/image522.png" ContentType="image/png"/>
  <Override PartName="/ppt/media/image523.png" ContentType="image/png"/>
  <Override PartName="/ppt/media/image524.png" ContentType="image/png"/>
  <Override PartName="/ppt/media/image525.png" ContentType="image/png"/>
  <Override PartName="/ppt/media/image526.png" ContentType="image/png"/>
  <Override PartName="/ppt/media/image527.png" ContentType="image/png"/>
  <Override PartName="/ppt/media/image528.png" ContentType="image/png"/>
  <Override PartName="/ppt/media/image529.png" ContentType="image/png"/>
  <Override PartName="/ppt/media/image536.png" ContentType="image/png"/>
  <Override PartName="/ppt/media/image541.png" ContentType="image/png"/>
  <Override PartName="/ppt/media/image817.jpeg" ContentType="image/jpeg"/>
  <Override PartName="/ppt/media/image543.png" ContentType="image/png"/>
  <Override PartName="/ppt/media/image544.png" ContentType="image/png"/>
  <Override PartName="/ppt/media/image546.png" ContentType="image/png"/>
  <Override PartName="/ppt/media/image547.png" ContentType="image/png"/>
  <Override PartName="/ppt/media/image600.png" ContentType="image/png"/>
  <Override PartName="/ppt/media/image601.png" ContentType="image/png"/>
  <Override PartName="/ppt/media/image823.jpeg" ContentType="image/jpeg"/>
  <Override PartName="/ppt/media/image602.png" ContentType="image/png"/>
  <Override PartName="/ppt/media/image603.png" ContentType="image/png"/>
  <Override PartName="/ppt/media/image604.png" ContentType="image/png"/>
  <Override PartName="/ppt/media/image895.png" ContentType="image/png"/>
  <Override PartName="/ppt/media/image605.png" ContentType="image/png"/>
  <Override PartName="/ppt/media/image896.png" ContentType="image/png"/>
  <Override PartName="/ppt/media/image606.png" ContentType="image/png"/>
  <Override PartName="/ppt/media/image607.png" ContentType="image/png"/>
  <Override PartName="/ppt/media/image608.png" ContentType="image/png"/>
  <Override PartName="/ppt/media/image609.png" ContentType="image/png"/>
  <Override PartName="/ppt/media/image610.png" ContentType="image/png"/>
  <Override PartName="/ppt/media/image611.png" ContentType="image/png"/>
  <Override PartName="/ppt/media/image612.png" ContentType="image/png"/>
  <Override PartName="/ppt/media/image613.png" ContentType="image/png"/>
  <Override PartName="/ppt/media/image614.png" ContentType="image/png"/>
  <Override PartName="/ppt/media/image615.png" ContentType="image/png"/>
  <Override PartName="/ppt/media/image616.png" ContentType="image/png"/>
  <Override PartName="/ppt/media/image617.png" ContentType="image/png"/>
  <Override PartName="/ppt/media/image618.png" ContentType="image/png"/>
  <Override PartName="/ppt/media/image619.png" ContentType="image/png"/>
  <Override PartName="/ppt/media/image620.png" ContentType="image/png"/>
  <Override PartName="/ppt/media/image621.png" ContentType="image/png"/>
  <Override PartName="/ppt/media/image622.png" ContentType="image/png"/>
  <Override PartName="/ppt/media/image623.png" ContentType="image/png"/>
  <Override PartName="/ppt/media/image624.png" ContentType="image/png"/>
  <Override PartName="/ppt/media/image625.png" ContentType="image/png"/>
  <Override PartName="/ppt/media/image626.png" ContentType="image/png"/>
  <Override PartName="/ppt/media/image627.png" ContentType="image/png"/>
  <Override PartName="/ppt/media/image628.png" ContentType="image/png"/>
  <Override PartName="/ppt/media/image629.png" ContentType="image/png"/>
  <Override PartName="/ppt/media/image630.png" ContentType="image/png"/>
  <Override PartName="/ppt/media/image631.png" ContentType="image/png"/>
  <Override PartName="/ppt/media/image632.png" ContentType="image/png"/>
  <Override PartName="/ppt/media/image633.png" ContentType="image/png"/>
  <Override PartName="/ppt/media/image634.png" ContentType="image/png"/>
  <Override PartName="/ppt/media/image635.png" ContentType="image/png"/>
  <Override PartName="/ppt/media/image636.png" ContentType="image/png"/>
  <Override PartName="/ppt/media/image637.png" ContentType="image/png"/>
  <Override PartName="/ppt/media/image638.png" ContentType="image/png"/>
  <Override PartName="/ppt/media/image639.png" ContentType="image/png"/>
  <Override PartName="/ppt/media/image640.png" ContentType="image/png"/>
  <Override PartName="/ppt/media/image641.png" ContentType="image/png"/>
  <Override PartName="/ppt/media/image642.png" ContentType="image/png"/>
  <Override PartName="/ppt/media/image643.png" ContentType="image/png"/>
  <Override PartName="/ppt/media/image644.png" ContentType="image/png"/>
  <Override PartName="/ppt/media/image645.png" ContentType="image/png"/>
  <Override PartName="/ppt/media/image646.png" ContentType="image/png"/>
  <Override PartName="/ppt/media/image647.png" ContentType="image/png"/>
  <Override PartName="/ppt/media/image648.png" ContentType="image/png"/>
  <Override PartName="/ppt/media/image649.png" ContentType="image/png"/>
  <Override PartName="/ppt/media/image650.png" ContentType="image/png"/>
  <Override PartName="/ppt/media/image651.png" ContentType="image/png"/>
  <Override PartName="/ppt/media/image828.jpeg" ContentType="image/jpeg"/>
  <Override PartName="/ppt/media/image652.png" ContentType="image/png"/>
  <Override PartName="/ppt/media/image653.png" ContentType="image/png"/>
  <Override PartName="/ppt/media/image654.png" ContentType="image/png"/>
  <Override PartName="/ppt/media/image655.png" ContentType="image/png"/>
  <Override PartName="/ppt/media/image656.png" ContentType="image/png"/>
  <Override PartName="/ppt/media/image657.png" ContentType="image/png"/>
  <Override PartName="/ppt/media/image658.png" ContentType="image/png"/>
  <Override PartName="/ppt/media/image659.png" ContentType="image/png"/>
  <Override PartName="/ppt/media/image660.png" ContentType="image/png"/>
  <Override PartName="/ppt/media/image661.png" ContentType="image/png"/>
  <Override PartName="/ppt/media/image829.jpeg" ContentType="image/jpeg"/>
  <Override PartName="/ppt/media/image662.png" ContentType="image/png"/>
  <Override PartName="/ppt/media/image663.png" ContentType="image/png"/>
  <Override PartName="/ppt/media/image664.png" ContentType="image/png"/>
  <Override PartName="/ppt/media/image665.png" ContentType="image/png"/>
  <Override PartName="/ppt/media/image666.png" ContentType="image/png"/>
  <Override PartName="/ppt/media/image667.png" ContentType="image/png"/>
  <Override PartName="/ppt/media/image668.png" ContentType="image/png"/>
  <Override PartName="/ppt/media/image669.png" ContentType="image/png"/>
  <Override PartName="/ppt/media/image670.png" ContentType="image/png"/>
  <Override PartName="/ppt/media/image671.png" ContentType="image/png"/>
  <Override PartName="/ppt/media/image672.png" ContentType="image/png"/>
  <Override PartName="/ppt/media/image673.png" ContentType="image/png"/>
  <Override PartName="/ppt/media/image674.png" ContentType="image/png"/>
  <Override PartName="/ppt/media/image675.png" ContentType="image/png"/>
  <Override PartName="/ppt/media/image676.png" ContentType="image/png"/>
  <Override PartName="/ppt/media/image677.png" ContentType="image/png"/>
  <Override PartName="/ppt/media/image678.png" ContentType="image/png"/>
  <Override PartName="/ppt/media/image679.png" ContentType="image/png"/>
  <Override PartName="/ppt/media/image680.png" ContentType="image/png"/>
  <Override PartName="/ppt/media/image681.png" ContentType="image/png"/>
  <Override PartName="/ppt/media/image682.png" ContentType="image/png"/>
  <Override PartName="/ppt/media/image802.jpeg" ContentType="image/jpeg"/>
  <Override PartName="/ppt/media/image683.png" ContentType="image/png"/>
  <Override PartName="/ppt/media/image684.png" ContentType="image/png"/>
  <Override PartName="/ppt/media/image685.png" ContentType="image/png"/>
  <Override PartName="/ppt/media/image687.png" ContentType="image/png"/>
  <Override PartName="/ppt/media/image688.png" ContentType="image/png"/>
  <Override PartName="/ppt/media/image689.png" ContentType="image/png"/>
  <Override PartName="/ppt/media/image690.png" ContentType="image/png"/>
  <Override PartName="/ppt/media/image700.png" ContentType="image/png"/>
  <Override PartName="/ppt/media/image701.png" ContentType="image/png"/>
  <Override PartName="/ppt/media/image702.png" ContentType="image/png"/>
  <Override PartName="/ppt/media/image703.png" ContentType="image/png"/>
  <Override PartName="/ppt/media/image704.png" ContentType="image/png"/>
  <Override PartName="/ppt/media/image705.png" ContentType="image/png"/>
  <Override PartName="/ppt/media/image996.png" ContentType="image/png"/>
  <Override PartName="/ppt/media/image706.png" ContentType="image/png"/>
  <Override PartName="/ppt/media/image707.png" ContentType="image/png"/>
  <Override PartName="/ppt/media/image708.png" ContentType="image/png"/>
  <Override PartName="/ppt/media/image709.png" ContentType="image/png"/>
  <Override PartName="/ppt/media/image710.png" ContentType="image/png"/>
  <Override PartName="/ppt/media/image711.png" ContentType="image/png"/>
  <Override PartName="/ppt/media/image712.png" ContentType="image/png"/>
  <Override PartName="/ppt/media/image713.png" ContentType="image/png"/>
  <Override PartName="/ppt/media/image714.png" ContentType="image/png"/>
  <Override PartName="/ppt/media/image716.png" ContentType="image/png"/>
  <Override PartName="/ppt/media/image717.png" ContentType="image/png"/>
  <Override PartName="/ppt/media/image718.png" ContentType="image/png"/>
  <Override PartName="/ppt/media/image719.png" ContentType="image/png"/>
  <Override PartName="/ppt/media/image720.png" ContentType="image/png"/>
  <Override PartName="/ppt/media/image721.png" ContentType="image/png"/>
  <Override PartName="/ppt/media/image835.jpeg" ContentType="image/jpeg"/>
  <Override PartName="/ppt/media/image722.png" ContentType="image/png"/>
  <Override PartName="/ppt/media/image723.png" ContentType="image/png"/>
  <Override PartName="/ppt/media/image724.png" ContentType="image/png"/>
  <Override PartName="/ppt/media/image726.png" ContentType="image/png"/>
  <Override PartName="/ppt/media/image727.png" ContentType="image/png"/>
  <Override PartName="/ppt/media/image728.png" ContentType="image/png"/>
  <Override PartName="/ppt/media/image729.png" ContentType="image/png"/>
  <Override PartName="/ppt/media/image730.png" ContentType="image/png"/>
  <Override PartName="/ppt/media/image731.png" ContentType="image/png"/>
  <Override PartName="/ppt/media/image836.jpeg" ContentType="image/jpeg"/>
  <Override PartName="/ppt/media/image732.png" ContentType="image/png"/>
  <Override PartName="/ppt/media/image733.png" ContentType="image/png"/>
  <Override PartName="/ppt/media/image780.jpeg" ContentType="image/jpeg"/>
  <Override PartName="/ppt/media/image734.png" ContentType="image/png"/>
  <Override PartName="/ppt/media/image735.png" ContentType="image/png"/>
  <Override PartName="/ppt/media/image736.png" ContentType="image/png"/>
  <Override PartName="/ppt/media/image737.png" ContentType="image/png"/>
  <Override PartName="/ppt/media/image738.png" ContentType="image/png"/>
  <Override PartName="/ppt/media/image739.png" ContentType="image/png"/>
  <Override PartName="/ppt/media/image740.png" ContentType="image/png"/>
  <Override PartName="/ppt/media/image741.png" ContentType="image/png"/>
  <Override PartName="/ppt/media/image742.png" ContentType="image/png"/>
  <Override PartName="/ppt/media/image743.png" ContentType="image/png"/>
  <Override PartName="/ppt/media/image781.jpeg" ContentType="image/jpeg"/>
  <Override PartName="/ppt/media/image744.png" ContentType="image/png"/>
  <Override PartName="/ppt/media/image745.png" ContentType="image/png"/>
  <Override PartName="/ppt/media/image746.png" ContentType="image/png"/>
  <Override PartName="/ppt/media/image747.png" ContentType="image/png"/>
  <Override PartName="/ppt/media/image983.jpeg" ContentType="image/jpeg"/>
  <Override PartName="/ppt/media/image748.png" ContentType="image/png"/>
  <Override PartName="/ppt/media/image749.png" ContentType="image/png"/>
  <Override PartName="/ppt/media/image750.png" ContentType="image/png"/>
  <Override PartName="/ppt/media/image751.png" ContentType="image/png"/>
  <Override PartName="/ppt/media/image838.jpeg" ContentType="image/jpeg"/>
  <Override PartName="/ppt/media/image752.png" ContentType="image/png"/>
  <Override PartName="/ppt/media/image753.png" ContentType="image/png"/>
  <Override PartName="/ppt/media/image782.jpeg" ContentType="image/jpeg"/>
  <Override PartName="/ppt/media/image754.png" ContentType="image/png"/>
  <Override PartName="/ppt/media/image755.png" ContentType="image/png"/>
  <Override PartName="/ppt/media/image756.png" ContentType="image/png"/>
  <Override PartName="/ppt/media/image757.png" ContentType="image/png"/>
  <Override PartName="/ppt/media/image758.png" ContentType="image/png"/>
  <Override PartName="/ppt/media/image759.png" ContentType="image/png"/>
  <Override PartName="/ppt/media/image760.png" ContentType="image/png"/>
  <Override PartName="/ppt/media/image761.png" ContentType="image/png"/>
  <Override PartName="/ppt/media/image839.jpeg" ContentType="image/jpeg"/>
  <Override PartName="/ppt/media/image762.png" ContentType="image/png"/>
  <Override PartName="/ppt/media/image810.jpeg" ContentType="image/jpeg"/>
  <Override PartName="/ppt/media/image763.png" ContentType="image/png"/>
  <Override PartName="/ppt/media/image783.jpeg" ContentType="image/jpeg"/>
  <Override PartName="/ppt/media/image764.png" ContentType="image/png"/>
  <Override PartName="/ppt/media/image765.png" ContentType="image/png"/>
  <Override PartName="/ppt/media/image766.png" ContentType="image/png"/>
  <Override PartName="/ppt/media/image767.png" ContentType="image/png"/>
  <Override PartName="/ppt/media/image768.png" ContentType="image/png"/>
  <Override PartName="/ppt/media/image769.png" ContentType="image/png"/>
  <Override PartName="/ppt/media/image770.png" ContentType="image/png"/>
  <Override PartName="/ppt/media/image771.png" ContentType="image/png"/>
  <Override PartName="/ppt/media/image772.png" ContentType="image/png"/>
  <Override PartName="/ppt/media/image811.jpeg" ContentType="image/jpeg"/>
  <Override PartName="/ppt/media/image773.png" ContentType="image/png"/>
  <Override PartName="/ppt/media/image784.jpeg" ContentType="image/jpeg"/>
  <Override PartName="/ppt/media/image774.png" ContentType="image/png"/>
  <Override PartName="/ppt/media/image776.png" ContentType="image/png"/>
  <Override PartName="/ppt/media/image777.png" ContentType="image/png"/>
  <Override PartName="/ppt/media/image778.png" ContentType="image/png"/>
  <Override PartName="/ppt/media/image779.png" ContentType="image/png"/>
  <Override PartName="/ppt/media/image786.png" ContentType="image/png"/>
  <Override PartName="/ppt/media/image788.png" ContentType="image/png"/>
  <Override PartName="/ppt/media/image789.png" ContentType="image/png"/>
  <Override PartName="/ppt/media/image790.jpeg" ContentType="image/jpeg"/>
  <Override PartName="/ppt/media/image833.png" ContentType="image/png"/>
  <Override PartName="/ppt/media/image793.jpeg" ContentType="image/jpeg"/>
  <Override PartName="/ppt/media/image863.png" ContentType="image/png"/>
  <Override PartName="/ppt/media/image794.jpeg" ContentType="image/jpeg"/>
  <Override PartName="/ppt/media/image873.png" ContentType="image/png"/>
  <Override PartName="/ppt/media/image795.jpeg" ContentType="image/jpeg"/>
  <Override PartName="/ppt/media/image883.png" ContentType="image/png"/>
  <Override PartName="/ppt/media/image800.png" ContentType="image/png"/>
  <Override PartName="/ppt/media/image801.png" ContentType="image/png"/>
  <Override PartName="/ppt/media/image843.jpeg" ContentType="image/jpeg"/>
  <Override PartName="/ppt/media/image803.png" ContentType="image/png"/>
  <Override PartName="/ppt/media/image804.png" ContentType="image/png"/>
  <Override PartName="/ppt/media/image806.png" ContentType="image/png"/>
  <Override PartName="/ppt/media/image807.png" ContentType="image/png"/>
  <Override PartName="/ppt/media/image809.png" ContentType="image/png"/>
  <Override PartName="/ppt/media/image812.jpeg" ContentType="image/jpeg"/>
  <Override PartName="/ppt/media/image818.png" ContentType="image/png"/>
  <Override PartName="/ppt/media/image819.png" ContentType="image/png"/>
  <Override PartName="/ppt/media/image820.png" ContentType="image/png"/>
  <Override PartName="/ppt/media/image821.png" ContentType="image/png"/>
  <Override PartName="/ppt/media/image845.jpeg" ContentType="image/jpeg"/>
  <Override PartName="/ppt/media/image822.png" ContentType="image/png"/>
  <Override PartName="/ppt/media/image824.png" ContentType="image/png"/>
  <Override PartName="/ppt/media/image825.png" ContentType="image/png"/>
  <Override PartName="/ppt/media/image826.png" ContentType="image/png"/>
  <Override PartName="/ppt/media/image827.png" ContentType="image/png"/>
  <Override PartName="/ppt/media/image991.jpeg" ContentType="image/jpeg"/>
  <Override PartName="/ppt/media/image830.png" ContentType="image/png"/>
  <Override PartName="/ppt/media/image831.jpeg" ContentType="image/jpeg"/>
  <Override PartName="/ppt/media/image972.png" ContentType="image/png"/>
  <Override PartName="/ppt/media/image832.jpeg" ContentType="image/jpeg"/>
  <Override PartName="/ppt/media/image982.png" ContentType="image/png"/>
  <Override PartName="/ppt/media/image834.png" ContentType="image/png"/>
  <Override PartName="/ppt/media/image837.png" ContentType="image/png"/>
  <Override PartName="/ppt/media/image992.jpeg" ContentType="image/jpeg"/>
  <Override PartName="/ppt/media/image840.jpeg" ContentType="image/jpeg"/>
  <Override PartName="/ppt/media/image841.png" ContentType="image/png"/>
  <Override PartName="/ppt/media/image842.png" ContentType="image/png"/>
  <Override PartName="/ppt/media/image844.jpeg" ContentType="image/jpeg"/>
  <Override PartName="/ppt/media/image846.jpeg" ContentType="image/jpeg"/>
  <Override PartName="/ppt/media/image847.png" ContentType="image/png"/>
  <Override PartName="/ppt/media/image993.jpeg" ContentType="image/jpeg"/>
  <Override PartName="/ppt/media/image848.png" ContentType="image/png"/>
  <Override PartName="/ppt/media/image849.jpeg" ContentType="image/jpeg"/>
  <Override PartName="/ppt/media/image861.png" ContentType="image/png"/>
  <Override PartName="/ppt/media/image850.jpeg" ContentType="image/jpeg"/>
  <Override PartName="/ppt/media/image851.png" ContentType="image/png"/>
  <Override PartName="/ppt/media/image852.png" ContentType="image/png"/>
  <Override PartName="/ppt/media/image853.png" ContentType="image/png"/>
  <Override PartName="/ppt/media/image854.png" ContentType="image/png"/>
  <Override PartName="/ppt/media/image855.jpeg" ContentType="image/jpeg"/>
  <Override PartName="/ppt/media/image921.png" ContentType="image/png"/>
  <Override PartName="/ppt/media/image856.png" ContentType="image/png"/>
  <Override PartName="/ppt/media/image857.png" ContentType="image/png"/>
  <Override PartName="/ppt/media/image994.jpeg" ContentType="image/jpeg"/>
  <Override PartName="/ppt/media/image858.png" ContentType="image/png"/>
  <Override PartName="/ppt/media/image859.png" ContentType="image/png"/>
  <Override PartName="/ppt/media/image860.png" ContentType="image/png"/>
  <Override PartName="/ppt/media/image862.png" ContentType="image/png"/>
  <Override PartName="/ppt/media/image864.jpeg" ContentType="image/jpeg"/>
  <Override PartName="/ppt/media/image865.png" ContentType="image/png"/>
  <Override PartName="/ppt/media/image866.jpeg" ContentType="image/jpeg"/>
  <Override PartName="/ppt/media/image867.png" ContentType="image/png"/>
  <Override PartName="/ppt/media/image995.jpeg" ContentType="image/jpeg"/>
  <Override PartName="/ppt/media/image868.jpeg" ContentType="image/jpeg"/>
  <Override PartName="/ppt/media/image869.png" ContentType="image/png"/>
  <Override PartName="/ppt/media/image871.png" ContentType="image/png"/>
  <Override PartName="/ppt/media/image872.png" ContentType="image/png"/>
  <Override PartName="/ppt/media/image874.png" ContentType="image/png"/>
  <Override PartName="/ppt/media/image875.jpeg" ContentType="image/jpeg"/>
  <Override PartName="/ppt/media/image876.jpeg" ContentType="image/jpeg"/>
  <Override PartName="/ppt/media/image877.png" ContentType="image/png"/>
  <Override PartName="/ppt/media/image878.png" ContentType="image/png"/>
  <Override PartName="/ppt/media/image879.png" ContentType="image/png"/>
  <Override PartName="/ppt/media/image880.png" ContentType="image/png"/>
  <Override PartName="/ppt/media/image881.png" ContentType="image/png"/>
  <Override PartName="/ppt/media/image882.png" ContentType="image/png"/>
  <Override PartName="/ppt/media/image884.png" ContentType="image/png"/>
  <Override PartName="/ppt/media/image885.png" ContentType="image/png"/>
  <Override PartName="/ppt/media/image886.png" ContentType="image/png"/>
  <Override PartName="/ppt/media/image887.jpeg" ContentType="image/jpeg"/>
  <Override PartName="/ppt/media/image888.jpeg" ContentType="image/jpeg"/>
  <Override PartName="/ppt/media/image889.png" ContentType="image/png"/>
  <Override PartName="/ppt/media/image890.png" ContentType="image/png"/>
  <Override PartName="/ppt/media/image900.jpeg" ContentType="image/jpeg"/>
  <Override PartName="/ppt/media/image901.jpeg" ContentType="image/jpeg"/>
  <Override PartName="/ppt/media/image902.png" ContentType="image/png"/>
  <Override PartName="/ppt/media/image903.png" ContentType="image/png"/>
  <Override PartName="/ppt/media/image904.png" ContentType="image/png"/>
  <Override PartName="/ppt/media/image905.png" ContentType="image/png"/>
  <Override PartName="/ppt/media/image906.jpeg" ContentType="image/jpeg"/>
  <Override PartName="/ppt/media/image907.jpeg" ContentType="image/jpeg"/>
  <Override PartName="/ppt/media/image908.png" ContentType="image/png"/>
  <Override PartName="/ppt/media/image909.png" ContentType="image/png"/>
  <Override PartName="/ppt/media/image910.jpeg" ContentType="image/jpeg"/>
  <Override PartName="/ppt/media/image911.png" ContentType="image/png"/>
  <Override PartName="/ppt/media/image912.png" ContentType="image/png"/>
  <Override PartName="/ppt/media/image913.jpeg" ContentType="image/jpeg"/>
  <Override PartName="/ppt/media/image914.png" ContentType="image/png"/>
  <Override PartName="/ppt/media/image915.png" ContentType="image/png"/>
  <Override PartName="/ppt/media/image916.jpeg" ContentType="image/jpeg"/>
  <Override PartName="/ppt/media/image917.jpeg" ContentType="image/jpeg"/>
  <Override PartName="/ppt/media/image918.jpeg" ContentType="image/jpeg"/>
  <Override PartName="/ppt/media/image919.png" ContentType="image/png"/>
  <Override PartName="/ppt/media/image920.png" ContentType="image/png"/>
  <Override PartName="/ppt/media/image922.png" ContentType="image/png"/>
  <Override PartName="/ppt/media/image923.png" ContentType="image/png"/>
  <Override PartName="/ppt/media/image926.png" ContentType="image/png"/>
  <Override PartName="/ppt/media/image927.png" ContentType="image/png"/>
  <Override PartName="/ppt/media/image928.png" ContentType="image/png"/>
  <Override PartName="/ppt/media/image929.png" ContentType="image/png"/>
  <Override PartName="/ppt/media/image930.png" ContentType="image/png"/>
  <Override PartName="/ppt/media/image931.png" ContentType="image/png"/>
  <Override PartName="/ppt/media/image932.png" ContentType="image/png"/>
  <Override PartName="/ppt/media/image933.png" ContentType="image/png"/>
  <Override PartName="/ppt/media/image934.png" ContentType="image/png"/>
  <Override PartName="/ppt/media/image935.png" ContentType="image/png"/>
  <Override PartName="/ppt/media/image936.png" ContentType="image/png"/>
  <Override PartName="/ppt/media/image937.png" ContentType="image/png"/>
  <Override PartName="/ppt/media/image938.png" ContentType="image/png"/>
  <Override PartName="/ppt/media/image939.png" ContentType="image/png"/>
  <Override PartName="/ppt/media/image940.png" ContentType="image/png"/>
  <Override PartName="/ppt/media/image941.png" ContentType="image/png"/>
  <Override PartName="/ppt/media/image942.png" ContentType="image/png"/>
  <Override PartName="/ppt/media/image946.png" ContentType="image/png"/>
  <Override PartName="/ppt/media/image947.png" ContentType="image/png"/>
  <Override PartName="/ppt/media/image948.png" ContentType="image/png"/>
  <Override PartName="/ppt/media/image950.png" ContentType="image/png"/>
  <Override PartName="/ppt/media/image951.png" ContentType="image/png"/>
  <Override PartName="/ppt/media/image952.png" ContentType="image/png"/>
  <Override PartName="/ppt/media/image954.png" ContentType="image/png"/>
  <Override PartName="/ppt/media/image955.png" ContentType="image/png"/>
  <Override PartName="/ppt/media/image956.png" ContentType="image/png"/>
  <Override PartName="/ppt/media/image958.png" ContentType="image/png"/>
  <Override PartName="/ppt/media/image959.png" ContentType="image/png"/>
  <Override PartName="/ppt/media/image960.png" ContentType="image/png"/>
  <Override PartName="/ppt/media/image961.png" ContentType="image/png"/>
  <Override PartName="/ppt/media/image962.png" ContentType="image/png"/>
  <Override PartName="/ppt/media/image963.png" ContentType="image/png"/>
  <Override PartName="/ppt/media/image964.png" ContentType="image/png"/>
  <Override PartName="/ppt/media/image966.png" ContentType="image/png"/>
  <Override PartName="/ppt/media/image967.png" ContentType="image/png"/>
  <Override PartName="/ppt/media/image968.png" ContentType="image/png"/>
  <Override PartName="/ppt/media/image970.png" ContentType="image/png"/>
  <Override PartName="/ppt/media/image971.png" ContentType="image/png"/>
  <Override PartName="/ppt/media/image973.png" ContentType="image/png"/>
  <Override PartName="/ppt/media/image974.png" ContentType="image/png"/>
  <Override PartName="/ppt/media/image975.png" ContentType="image/png"/>
  <Override PartName="/ppt/media/image976.png" ContentType="image/png"/>
  <Override PartName="/ppt/media/image977.png" ContentType="image/png"/>
  <Override PartName="/ppt/media/image978.png" ContentType="image/png"/>
  <Override PartName="/ppt/media/image979.png" ContentType="image/png"/>
  <Override PartName="/ppt/media/image980.png" ContentType="image/png"/>
  <Override PartName="/ppt/media/image981.png" ContentType="image/png"/>
  <Override PartName="/ppt/media/image984.png" ContentType="image/png"/>
  <Override PartName="/ppt/media/image985.png" ContentType="image/png"/>
  <Override PartName="/ppt/media/image986.png" ContentType="image/png"/>
  <Override PartName="/ppt/media/image987.jpeg" ContentType="image/jpeg"/>
  <Override PartName="/ppt/media/image989.png" ContentType="image/png"/>
  <Override PartName="/ppt/media/image990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0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21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3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4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5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26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  <Override PartName="/ppt/slides/_rels/slide58.xml.rels" ContentType="application/vnd.openxmlformats-package.relationships+xml"/>
  <Override PartName="/ppt/slides/_rels/slide59.xml.rels" ContentType="application/vnd.openxmlformats-package.relationships+xml"/>
  <Override PartName="/ppt/slides/_rels/slide60.xml.rels" ContentType="application/vnd.openxmlformats-package.relationships+xml"/>
  <Override PartName="/ppt/slides/_rels/slide61.xml.rels" ContentType="application/vnd.openxmlformats-package.relationships+xml"/>
  <Override PartName="/ppt/slides/_rels/slide62.xml.rels" ContentType="application/vnd.openxmlformats-package.relationships+xml"/>
  <Override PartName="/ppt/slides/_rels/slide63.xml.rels" ContentType="application/vnd.openxmlformats-package.relationships+xml"/>
  <Override PartName="/ppt/slides/_rels/slide64.xml.rels" ContentType="application/vnd.openxmlformats-package.relationships+xml"/>
  <Override PartName="/ppt/slides/_rels/slide65.xml.rels" ContentType="application/vnd.openxmlformats-package.relationships+xml"/>
  <Override PartName="/ppt/slides/_rels/slide66.xml.rels" ContentType="application/vnd.openxmlformats-package.relationships+xml"/>
  <Override PartName="/ppt/slides/_rels/slide67.xml.rels" ContentType="application/vnd.openxmlformats-package.relationships+xml"/>
  <Override PartName="/ppt/slides/_rels/slide68.xml.rels" ContentType="application/vnd.openxmlformats-package.relationships+xml"/>
  <Override PartName="/ppt/slides/_rels/slide69.xml.rels" ContentType="application/vnd.openxmlformats-package.relationships+xml"/>
  <Override PartName="/ppt/slides/_rels/slide70.xml.rels" ContentType="application/vnd.openxmlformats-package.relationships+xml"/>
  <Override PartName="/ppt/slides/_rels/slide71.xml.rels" ContentType="application/vnd.openxmlformats-package.relationships+xml"/>
  <Override PartName="/ppt/slides/_rels/slide72.xml.rels" ContentType="application/vnd.openxmlformats-package.relationships+xml"/>
  <Override PartName="/ppt/slides/_rels/slide73.xml.rels" ContentType="application/vnd.openxmlformats-package.relationships+xml"/>
  <Override PartName="/ppt/slides/_rels/slide74.xml.rels" ContentType="application/vnd.openxmlformats-package.relationships+xml"/>
  <Override PartName="/ppt/slides/_rels/slide75.xml.rels" ContentType="application/vnd.openxmlformats-package.relationships+xml"/>
  <Override PartName="/ppt/slides/_rels/slide76.xml.rels" ContentType="application/vnd.openxmlformats-package.relationships+xml"/>
  <Override PartName="/ppt/slides/_rels/slide77.xml.rels" ContentType="application/vnd.openxmlformats-package.relationships+xml"/>
  <Override PartName="/ppt/slides/_rels/slide78.xml.rels" ContentType="application/vnd.openxmlformats-package.relationships+xml"/>
  <Override PartName="/ppt/slides/_rels/slide79.xml.rels" ContentType="application/vnd.openxmlformats-package.relationships+xml"/>
  <Override PartName="/ppt/slides/_rels/slide80.xml.rels" ContentType="application/vnd.openxmlformats-package.relationships+xml"/>
  <Override PartName="/ppt/slides/_rels/slide81.xml.rels" ContentType="application/vnd.openxmlformats-package.relationships+xml"/>
  <Override PartName="/ppt/slides/_rels/slide82.xml.rels" ContentType="application/vnd.openxmlformats-package.relationships+xml"/>
  <Override PartName="/ppt/slides/_rels/slide83.xml.rels" ContentType="application/vnd.openxmlformats-package.relationships+xml"/>
  <Override PartName="/ppt/slides/_rels/slide84.xml.rels" ContentType="application/vnd.openxmlformats-package.relationships+xml"/>
  <Override PartName="/ppt/slides/_rels/slide85.xml.rels" ContentType="application/vnd.openxmlformats-package.relationships+xml"/>
  <Override PartName="/ppt/slides/_rels/slide86.xml.rels" ContentType="application/vnd.openxmlformats-package.relationships+xml"/>
  <Override PartName="/ppt/slides/_rels/slide87.xml.rels" ContentType="application/vnd.openxmlformats-package.relationships+xml"/>
  <Override PartName="/ppt/slides/_rels/slide88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  <p:sldId id="316" r:id="rId64"/>
    <p:sldId id="317" r:id="rId65"/>
    <p:sldId id="318" r:id="rId66"/>
    <p:sldId id="319" r:id="rId67"/>
    <p:sldId id="320" r:id="rId68"/>
    <p:sldId id="321" r:id="rId69"/>
    <p:sldId id="322" r:id="rId70"/>
    <p:sldId id="323" r:id="rId71"/>
    <p:sldId id="324" r:id="rId72"/>
    <p:sldId id="325" r:id="rId73"/>
    <p:sldId id="326" r:id="rId74"/>
    <p:sldId id="327" r:id="rId75"/>
    <p:sldId id="328" r:id="rId76"/>
    <p:sldId id="329" r:id="rId77"/>
    <p:sldId id="330" r:id="rId78"/>
    <p:sldId id="331" r:id="rId79"/>
    <p:sldId id="332" r:id="rId80"/>
    <p:sldId id="333" r:id="rId81"/>
    <p:sldId id="334" r:id="rId82"/>
    <p:sldId id="335" r:id="rId83"/>
    <p:sldId id="336" r:id="rId84"/>
    <p:sldId id="337" r:id="rId85"/>
    <p:sldId id="338" r:id="rId86"/>
    <p:sldId id="339" r:id="rId87"/>
    <p:sldId id="340" r:id="rId88"/>
    <p:sldId id="341" r:id="rId89"/>
    <p:sldId id="342" r:id="rId90"/>
    <p:sldId id="343" r:id="rId91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63" Type="http://schemas.openxmlformats.org/officeDocument/2006/relationships/slide" Target="slides/slide60.xml"/><Relationship Id="rId64" Type="http://schemas.openxmlformats.org/officeDocument/2006/relationships/slide" Target="slides/slide61.xml"/><Relationship Id="rId65" Type="http://schemas.openxmlformats.org/officeDocument/2006/relationships/slide" Target="slides/slide62.xml"/><Relationship Id="rId66" Type="http://schemas.openxmlformats.org/officeDocument/2006/relationships/slide" Target="slides/slide63.xml"/><Relationship Id="rId67" Type="http://schemas.openxmlformats.org/officeDocument/2006/relationships/slide" Target="slides/slide64.xml"/><Relationship Id="rId68" Type="http://schemas.openxmlformats.org/officeDocument/2006/relationships/slide" Target="slides/slide65.xml"/><Relationship Id="rId69" Type="http://schemas.openxmlformats.org/officeDocument/2006/relationships/slide" Target="slides/slide66.xml"/><Relationship Id="rId70" Type="http://schemas.openxmlformats.org/officeDocument/2006/relationships/slide" Target="slides/slide67.xml"/><Relationship Id="rId71" Type="http://schemas.openxmlformats.org/officeDocument/2006/relationships/slide" Target="slides/slide68.xml"/><Relationship Id="rId72" Type="http://schemas.openxmlformats.org/officeDocument/2006/relationships/slide" Target="slides/slide69.xml"/><Relationship Id="rId73" Type="http://schemas.openxmlformats.org/officeDocument/2006/relationships/slide" Target="slides/slide70.xml"/><Relationship Id="rId74" Type="http://schemas.openxmlformats.org/officeDocument/2006/relationships/slide" Target="slides/slide71.xml"/><Relationship Id="rId75" Type="http://schemas.openxmlformats.org/officeDocument/2006/relationships/slide" Target="slides/slide72.xml"/><Relationship Id="rId76" Type="http://schemas.openxmlformats.org/officeDocument/2006/relationships/slide" Target="slides/slide73.xml"/><Relationship Id="rId77" Type="http://schemas.openxmlformats.org/officeDocument/2006/relationships/slide" Target="slides/slide74.xml"/><Relationship Id="rId78" Type="http://schemas.openxmlformats.org/officeDocument/2006/relationships/slide" Target="slides/slide75.xml"/><Relationship Id="rId79" Type="http://schemas.openxmlformats.org/officeDocument/2006/relationships/slide" Target="slides/slide76.xml"/><Relationship Id="rId80" Type="http://schemas.openxmlformats.org/officeDocument/2006/relationships/slide" Target="slides/slide77.xml"/><Relationship Id="rId81" Type="http://schemas.openxmlformats.org/officeDocument/2006/relationships/slide" Target="slides/slide78.xml"/><Relationship Id="rId82" Type="http://schemas.openxmlformats.org/officeDocument/2006/relationships/slide" Target="slides/slide79.xml"/><Relationship Id="rId83" Type="http://schemas.openxmlformats.org/officeDocument/2006/relationships/slide" Target="slides/slide80.xml"/><Relationship Id="rId84" Type="http://schemas.openxmlformats.org/officeDocument/2006/relationships/slide" Target="slides/slide81.xml"/><Relationship Id="rId85" Type="http://schemas.openxmlformats.org/officeDocument/2006/relationships/slide" Target="slides/slide82.xml"/><Relationship Id="rId86" Type="http://schemas.openxmlformats.org/officeDocument/2006/relationships/slide" Target="slides/slide83.xml"/><Relationship Id="rId87" Type="http://schemas.openxmlformats.org/officeDocument/2006/relationships/slide" Target="slides/slide84.xml"/><Relationship Id="rId88" Type="http://schemas.openxmlformats.org/officeDocument/2006/relationships/slide" Target="slides/slide85.xml"/><Relationship Id="rId89" Type="http://schemas.openxmlformats.org/officeDocument/2006/relationships/slide" Target="slides/slide86.xml"/><Relationship Id="rId90" Type="http://schemas.openxmlformats.org/officeDocument/2006/relationships/slide" Target="slides/slide87.xml"/><Relationship Id="rId91" Type="http://schemas.openxmlformats.org/officeDocument/2006/relationships/slide" Target="slides/slide88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jpeg"/><Relationship Id="rId7" Type="http://schemas.openxmlformats.org/officeDocument/2006/relationships/image" Target="../media/image8.jpeg"/><Relationship Id="rId8" Type="http://schemas.openxmlformats.org/officeDocument/2006/relationships/image" Target="../media/image9.png"/><Relationship Id="rId9" Type="http://schemas.openxmlformats.org/officeDocument/2006/relationships/image" Target="../media/image10.png"/><Relationship Id="rId10" Type="http://schemas.openxmlformats.org/officeDocument/2006/relationships/image" Target="../media/image11.png"/><Relationship Id="rId11" Type="http://schemas.openxmlformats.org/officeDocument/2006/relationships/image" Target="../media/image12.png"/><Relationship Id="rId12" Type="http://schemas.openxmlformats.org/officeDocument/2006/relationships/image" Target="../media/image13.png"/><Relationship Id="rId13" Type="http://schemas.openxmlformats.org/officeDocument/2006/relationships/image" Target="../media/image14.png"/><Relationship Id="rId14" Type="http://schemas.openxmlformats.org/officeDocument/2006/relationships/image" Target="../media/image15.png"/><Relationship Id="rId15" Type="http://schemas.openxmlformats.org/officeDocument/2006/relationships/image" Target="../media/image16.jpeg"/><Relationship Id="rId16" Type="http://schemas.openxmlformats.org/officeDocument/2006/relationships/image" Target="../media/image17.png"/><Relationship Id="rId17" Type="http://schemas.openxmlformats.org/officeDocument/2006/relationships/image" Target="../media/image18.png"/><Relationship Id="rId18" Type="http://schemas.openxmlformats.org/officeDocument/2006/relationships/image" Target="../media/image19.png"/><Relationship Id="rId19" Type="http://schemas.openxmlformats.org/officeDocument/2006/relationships/image" Target="../media/image20.png"/><Relationship Id="rId20" Type="http://schemas.openxmlformats.org/officeDocument/2006/relationships/image" Target="../media/image21.jpeg"/><Relationship Id="rId21" Type="http://schemas.openxmlformats.org/officeDocument/2006/relationships/image" Target="../media/image22.png"/><Relationship Id="rId22" Type="http://schemas.openxmlformats.org/officeDocument/2006/relationships/image" Target="../media/image23.jpeg"/><Relationship Id="rId23" Type="http://schemas.openxmlformats.org/officeDocument/2006/relationships/image" Target="../media/image24.jpeg"/><Relationship Id="rId24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26.jpeg"/><Relationship Id="rId2" Type="http://schemas.openxmlformats.org/officeDocument/2006/relationships/image" Target="../media/image27.jpeg"/><Relationship Id="rId3" Type="http://schemas.openxmlformats.org/officeDocument/2006/relationships/image" Target="../media/image28.png"/><Relationship Id="rId4" Type="http://schemas.openxmlformats.org/officeDocument/2006/relationships/image" Target="../media/image29.png"/><Relationship Id="rId5" Type="http://schemas.openxmlformats.org/officeDocument/2006/relationships/image" Target="../media/image30.png"/><Relationship Id="rId6" Type="http://schemas.openxmlformats.org/officeDocument/2006/relationships/image" Target="../media/image31.png"/><Relationship Id="rId7" Type="http://schemas.openxmlformats.org/officeDocument/2006/relationships/image" Target="../media/image32.png"/><Relationship Id="rId8" Type="http://schemas.openxmlformats.org/officeDocument/2006/relationships/image" Target="../media/image33.png"/><Relationship Id="rId9" Type="http://schemas.openxmlformats.org/officeDocument/2006/relationships/image" Target="../media/image34.png"/><Relationship Id="rId10" Type="http://schemas.openxmlformats.org/officeDocument/2006/relationships/image" Target="../media/image35.png"/><Relationship Id="rId11" Type="http://schemas.openxmlformats.org/officeDocument/2006/relationships/image" Target="../media/image36.png"/><Relationship Id="rId12" Type="http://schemas.openxmlformats.org/officeDocument/2006/relationships/image" Target="../media/image37.png"/><Relationship Id="rId13" Type="http://schemas.openxmlformats.org/officeDocument/2006/relationships/image" Target="../media/image38.png"/><Relationship Id="rId14" Type="http://schemas.openxmlformats.org/officeDocument/2006/relationships/image" Target="../media/image39.png"/><Relationship Id="rId15" Type="http://schemas.openxmlformats.org/officeDocument/2006/relationships/image" Target="../media/image40.png"/><Relationship Id="rId16" Type="http://schemas.openxmlformats.org/officeDocument/2006/relationships/image" Target="../media/image41.png"/><Relationship Id="rId17" Type="http://schemas.openxmlformats.org/officeDocument/2006/relationships/image" Target="../media/image42.png"/><Relationship Id="rId18" Type="http://schemas.openxmlformats.org/officeDocument/2006/relationships/image" Target="../media/image43.png"/><Relationship Id="rId19" Type="http://schemas.openxmlformats.org/officeDocument/2006/relationships/image" Target="../media/image44.png"/><Relationship Id="rId20" Type="http://schemas.openxmlformats.org/officeDocument/2006/relationships/image" Target="../media/image45.png"/><Relationship Id="rId21" Type="http://schemas.openxmlformats.org/officeDocument/2006/relationships/image" Target="../media/image46.png"/><Relationship Id="rId22" Type="http://schemas.openxmlformats.org/officeDocument/2006/relationships/image" Target="../media/image47.png"/><Relationship Id="rId23" Type="http://schemas.openxmlformats.org/officeDocument/2006/relationships/image" Target="../media/image48.png"/><Relationship Id="rId24" Type="http://schemas.openxmlformats.org/officeDocument/2006/relationships/image" Target="../media/image49.png"/><Relationship Id="rId25" Type="http://schemas.openxmlformats.org/officeDocument/2006/relationships/image" Target="../media/image50.png"/><Relationship Id="rId26" Type="http://schemas.openxmlformats.org/officeDocument/2006/relationships/image" Target="../media/image51.png"/><Relationship Id="rId27" Type="http://schemas.openxmlformats.org/officeDocument/2006/relationships/image" Target="../media/image52.png"/><Relationship Id="rId28" Type="http://schemas.openxmlformats.org/officeDocument/2006/relationships/image" Target="../media/image53.png"/><Relationship Id="rId29" Type="http://schemas.openxmlformats.org/officeDocument/2006/relationships/image" Target="../media/image54.png"/><Relationship Id="rId30" Type="http://schemas.openxmlformats.org/officeDocument/2006/relationships/image" Target="../media/image55.png"/><Relationship Id="rId31" Type="http://schemas.openxmlformats.org/officeDocument/2006/relationships/image" Target="../media/image56.png"/><Relationship Id="rId32" Type="http://schemas.openxmlformats.org/officeDocument/2006/relationships/image" Target="../media/image57.png"/><Relationship Id="rId33" Type="http://schemas.openxmlformats.org/officeDocument/2006/relationships/image" Target="../media/image58.png"/><Relationship Id="rId34" Type="http://schemas.openxmlformats.org/officeDocument/2006/relationships/image" Target="../media/image59.png"/><Relationship Id="rId35" Type="http://schemas.openxmlformats.org/officeDocument/2006/relationships/image" Target="../media/image60.png"/><Relationship Id="rId36" Type="http://schemas.openxmlformats.org/officeDocument/2006/relationships/image" Target="../media/image61.png"/><Relationship Id="rId37" Type="http://schemas.openxmlformats.org/officeDocument/2006/relationships/image" Target="../media/image62.png"/><Relationship Id="rId38" Type="http://schemas.openxmlformats.org/officeDocument/2006/relationships/image" Target="../media/image63.png"/><Relationship Id="rId39" Type="http://schemas.openxmlformats.org/officeDocument/2006/relationships/image" Target="../media/image64.png"/><Relationship Id="rId40" Type="http://schemas.openxmlformats.org/officeDocument/2006/relationships/image" Target="../media/image65.png"/><Relationship Id="rId41" Type="http://schemas.openxmlformats.org/officeDocument/2006/relationships/image" Target="../media/image66.png"/><Relationship Id="rId42" Type="http://schemas.openxmlformats.org/officeDocument/2006/relationships/image" Target="../media/image67.png"/><Relationship Id="rId43" Type="http://schemas.openxmlformats.org/officeDocument/2006/relationships/image" Target="../media/image68.png"/><Relationship Id="rId44" Type="http://schemas.openxmlformats.org/officeDocument/2006/relationships/image" Target="../media/image69.png"/><Relationship Id="rId45" Type="http://schemas.openxmlformats.org/officeDocument/2006/relationships/image" Target="../media/image70.png"/><Relationship Id="rId46" Type="http://schemas.openxmlformats.org/officeDocument/2006/relationships/image" Target="../media/image71.png"/><Relationship Id="rId47" Type="http://schemas.openxmlformats.org/officeDocument/2006/relationships/image" Target="../media/image72.png"/><Relationship Id="rId48" Type="http://schemas.openxmlformats.org/officeDocument/2006/relationships/image" Target="../media/image73.png"/><Relationship Id="rId49" Type="http://schemas.openxmlformats.org/officeDocument/2006/relationships/image" Target="../media/image74.png"/><Relationship Id="rId50" Type="http://schemas.openxmlformats.org/officeDocument/2006/relationships/image" Target="../media/image75.png"/><Relationship Id="rId51" Type="http://schemas.openxmlformats.org/officeDocument/2006/relationships/image" Target="../media/image76.png"/><Relationship Id="rId52" Type="http://schemas.openxmlformats.org/officeDocument/2006/relationships/image" Target="../media/image77.png"/><Relationship Id="rId53" Type="http://schemas.openxmlformats.org/officeDocument/2006/relationships/image" Target="../media/image78.png"/><Relationship Id="rId54" Type="http://schemas.openxmlformats.org/officeDocument/2006/relationships/image" Target="../media/image79.png"/><Relationship Id="rId55" Type="http://schemas.openxmlformats.org/officeDocument/2006/relationships/image" Target="../media/image80.png"/><Relationship Id="rId56" Type="http://schemas.openxmlformats.org/officeDocument/2006/relationships/image" Target="../media/image81.png"/><Relationship Id="rId57" Type="http://schemas.openxmlformats.org/officeDocument/2006/relationships/image" Target="../media/image82.png"/><Relationship Id="rId58" Type="http://schemas.openxmlformats.org/officeDocument/2006/relationships/image" Target="../media/image83.png"/><Relationship Id="rId59" Type="http://schemas.openxmlformats.org/officeDocument/2006/relationships/image" Target="../media/image84.png"/><Relationship Id="rId60" Type="http://schemas.openxmlformats.org/officeDocument/2006/relationships/image" Target="../media/image85.png"/><Relationship Id="rId61" Type="http://schemas.openxmlformats.org/officeDocument/2006/relationships/image" Target="../media/image86.png"/><Relationship Id="rId62" Type="http://schemas.openxmlformats.org/officeDocument/2006/relationships/image" Target="../media/image87.png"/><Relationship Id="rId63" Type="http://schemas.openxmlformats.org/officeDocument/2006/relationships/image" Target="../media/image88.png"/><Relationship Id="rId64" Type="http://schemas.openxmlformats.org/officeDocument/2006/relationships/image" Target="../media/image89.png"/><Relationship Id="rId65" Type="http://schemas.openxmlformats.org/officeDocument/2006/relationships/image" Target="../media/image90.png"/><Relationship Id="rId66" Type="http://schemas.openxmlformats.org/officeDocument/2006/relationships/image" Target="../media/image91.png"/><Relationship Id="rId67" Type="http://schemas.openxmlformats.org/officeDocument/2006/relationships/image" Target="../media/image92.png"/><Relationship Id="rId68" Type="http://schemas.openxmlformats.org/officeDocument/2006/relationships/image" Target="../media/image93.png"/><Relationship Id="rId69" Type="http://schemas.openxmlformats.org/officeDocument/2006/relationships/image" Target="../media/image94.png"/><Relationship Id="rId70" Type="http://schemas.openxmlformats.org/officeDocument/2006/relationships/image" Target="../media/image95.png"/><Relationship Id="rId71" Type="http://schemas.openxmlformats.org/officeDocument/2006/relationships/image" Target="../media/image96.png"/><Relationship Id="rId72" Type="http://schemas.openxmlformats.org/officeDocument/2006/relationships/image" Target="../media/image97.png"/><Relationship Id="rId73" Type="http://schemas.openxmlformats.org/officeDocument/2006/relationships/image" Target="../media/image98.png"/><Relationship Id="rId74" Type="http://schemas.openxmlformats.org/officeDocument/2006/relationships/image" Target="../media/image99.png"/><Relationship Id="rId75" Type="http://schemas.openxmlformats.org/officeDocument/2006/relationships/image" Target="../media/image100.png"/><Relationship Id="rId76" Type="http://schemas.openxmlformats.org/officeDocument/2006/relationships/image" Target="../media/image101.png"/><Relationship Id="rId77" Type="http://schemas.openxmlformats.org/officeDocument/2006/relationships/image" Target="../media/image102.png"/><Relationship Id="rId78" Type="http://schemas.openxmlformats.org/officeDocument/2006/relationships/image" Target="../media/image103.png"/><Relationship Id="rId79" Type="http://schemas.openxmlformats.org/officeDocument/2006/relationships/image" Target="../media/image104.png"/><Relationship Id="rId80" Type="http://schemas.openxmlformats.org/officeDocument/2006/relationships/image" Target="../media/image105.png"/><Relationship Id="rId81" Type="http://schemas.openxmlformats.org/officeDocument/2006/relationships/image" Target="../media/image106.png"/><Relationship Id="rId82" Type="http://schemas.openxmlformats.org/officeDocument/2006/relationships/image" Target="../media/image107.png"/><Relationship Id="rId83" Type="http://schemas.openxmlformats.org/officeDocument/2006/relationships/image" Target="../media/image108.png"/><Relationship Id="rId84" Type="http://schemas.openxmlformats.org/officeDocument/2006/relationships/image" Target="../media/image109.png"/><Relationship Id="rId85" Type="http://schemas.openxmlformats.org/officeDocument/2006/relationships/image" Target="../media/image110.png"/><Relationship Id="rId86" Type="http://schemas.openxmlformats.org/officeDocument/2006/relationships/image" Target="../media/image111.png"/><Relationship Id="rId87" Type="http://schemas.openxmlformats.org/officeDocument/2006/relationships/image" Target="../media/image112.png"/><Relationship Id="rId88" Type="http://schemas.openxmlformats.org/officeDocument/2006/relationships/image" Target="../media/image113.png"/><Relationship Id="rId89" Type="http://schemas.openxmlformats.org/officeDocument/2006/relationships/image" Target="../media/image114.png"/><Relationship Id="rId90" Type="http://schemas.openxmlformats.org/officeDocument/2006/relationships/image" Target="../media/image115.png"/><Relationship Id="rId91" Type="http://schemas.openxmlformats.org/officeDocument/2006/relationships/image" Target="../media/image116.png"/><Relationship Id="rId92" Type="http://schemas.openxmlformats.org/officeDocument/2006/relationships/image" Target="../media/image117.png"/><Relationship Id="rId93" Type="http://schemas.openxmlformats.org/officeDocument/2006/relationships/image" Target="../media/image118.png"/><Relationship Id="rId94" Type="http://schemas.openxmlformats.org/officeDocument/2006/relationships/image" Target="../media/image119.png"/><Relationship Id="rId95" Type="http://schemas.openxmlformats.org/officeDocument/2006/relationships/image" Target="../media/image120.png"/><Relationship Id="rId96" Type="http://schemas.openxmlformats.org/officeDocument/2006/relationships/image" Target="../media/image121.png"/><Relationship Id="rId97" Type="http://schemas.openxmlformats.org/officeDocument/2006/relationships/image" Target="../media/image122.png"/><Relationship Id="rId98" Type="http://schemas.openxmlformats.org/officeDocument/2006/relationships/image" Target="../media/image123.png"/><Relationship Id="rId99" Type="http://schemas.openxmlformats.org/officeDocument/2006/relationships/image" Target="../media/image124.png"/><Relationship Id="rId100" Type="http://schemas.openxmlformats.org/officeDocument/2006/relationships/image" Target="../media/image125.png"/><Relationship Id="rId101" Type="http://schemas.openxmlformats.org/officeDocument/2006/relationships/image" Target="../media/image126.png"/><Relationship Id="rId102" Type="http://schemas.openxmlformats.org/officeDocument/2006/relationships/image" Target="../media/image127.png"/><Relationship Id="rId103" Type="http://schemas.openxmlformats.org/officeDocument/2006/relationships/image" Target="../media/image128.png"/><Relationship Id="rId104" Type="http://schemas.openxmlformats.org/officeDocument/2006/relationships/image" Target="../media/image129.png"/><Relationship Id="rId105" Type="http://schemas.openxmlformats.org/officeDocument/2006/relationships/image" Target="../media/image130.png"/><Relationship Id="rId106" Type="http://schemas.openxmlformats.org/officeDocument/2006/relationships/image" Target="../media/image131.png"/><Relationship Id="rId107" Type="http://schemas.openxmlformats.org/officeDocument/2006/relationships/image" Target="../media/image132.png"/><Relationship Id="rId108" Type="http://schemas.openxmlformats.org/officeDocument/2006/relationships/image" Target="../media/image133.png"/><Relationship Id="rId109" Type="http://schemas.openxmlformats.org/officeDocument/2006/relationships/image" Target="../media/image134.png"/><Relationship Id="rId110" Type="http://schemas.openxmlformats.org/officeDocument/2006/relationships/image" Target="../media/image135.png"/><Relationship Id="rId111" Type="http://schemas.openxmlformats.org/officeDocument/2006/relationships/image" Target="../media/image136.png"/><Relationship Id="rId112" Type="http://schemas.openxmlformats.org/officeDocument/2006/relationships/image" Target="../media/image137.png"/><Relationship Id="rId113" Type="http://schemas.openxmlformats.org/officeDocument/2006/relationships/image" Target="../media/image138.png"/><Relationship Id="rId114" Type="http://schemas.openxmlformats.org/officeDocument/2006/relationships/image" Target="../media/image139.png"/><Relationship Id="rId115" Type="http://schemas.openxmlformats.org/officeDocument/2006/relationships/image" Target="../media/image140.png"/><Relationship Id="rId116" Type="http://schemas.openxmlformats.org/officeDocument/2006/relationships/image" Target="../media/image141.png"/><Relationship Id="rId117" Type="http://schemas.openxmlformats.org/officeDocument/2006/relationships/image" Target="../media/image142.png"/><Relationship Id="rId118" Type="http://schemas.openxmlformats.org/officeDocument/2006/relationships/image" Target="../media/image143.png"/><Relationship Id="rId119" Type="http://schemas.openxmlformats.org/officeDocument/2006/relationships/image" Target="../media/image144.png"/><Relationship Id="rId120" Type="http://schemas.openxmlformats.org/officeDocument/2006/relationships/image" Target="../media/image145.png"/><Relationship Id="rId121" Type="http://schemas.openxmlformats.org/officeDocument/2006/relationships/image" Target="../media/image146.png"/><Relationship Id="rId122" Type="http://schemas.openxmlformats.org/officeDocument/2006/relationships/image" Target="../media/image147.png"/><Relationship Id="rId123" Type="http://schemas.openxmlformats.org/officeDocument/2006/relationships/image" Target="../media/image148.png"/><Relationship Id="rId124" Type="http://schemas.openxmlformats.org/officeDocument/2006/relationships/image" Target="../media/image149.png"/><Relationship Id="rId125" Type="http://schemas.openxmlformats.org/officeDocument/2006/relationships/image" Target="../media/image150.png"/><Relationship Id="rId126" Type="http://schemas.openxmlformats.org/officeDocument/2006/relationships/image" Target="../media/image151.png"/><Relationship Id="rId127" Type="http://schemas.openxmlformats.org/officeDocument/2006/relationships/image" Target="../media/image152.png"/><Relationship Id="rId128" Type="http://schemas.openxmlformats.org/officeDocument/2006/relationships/image" Target="../media/image153.png"/><Relationship Id="rId129" Type="http://schemas.openxmlformats.org/officeDocument/2006/relationships/image" Target="../media/image154.png"/><Relationship Id="rId130" Type="http://schemas.openxmlformats.org/officeDocument/2006/relationships/image" Target="../media/image155.png"/><Relationship Id="rId131" Type="http://schemas.openxmlformats.org/officeDocument/2006/relationships/image" Target="../media/image156.png"/><Relationship Id="rId132" Type="http://schemas.openxmlformats.org/officeDocument/2006/relationships/image" Target="../media/image157.png"/><Relationship Id="rId133" Type="http://schemas.openxmlformats.org/officeDocument/2006/relationships/image" Target="../media/image158.png"/><Relationship Id="rId134" Type="http://schemas.openxmlformats.org/officeDocument/2006/relationships/image" Target="../media/image159.png"/><Relationship Id="rId135" Type="http://schemas.openxmlformats.org/officeDocument/2006/relationships/image" Target="../media/image160.png"/><Relationship Id="rId136" Type="http://schemas.openxmlformats.org/officeDocument/2006/relationships/image" Target="../media/image161.png"/><Relationship Id="rId137" Type="http://schemas.openxmlformats.org/officeDocument/2006/relationships/image" Target="../media/image162.png"/><Relationship Id="rId138" Type="http://schemas.openxmlformats.org/officeDocument/2006/relationships/image" Target="../media/image163.png"/><Relationship Id="rId139" Type="http://schemas.openxmlformats.org/officeDocument/2006/relationships/image" Target="../media/image164.png"/><Relationship Id="rId140" Type="http://schemas.openxmlformats.org/officeDocument/2006/relationships/image" Target="../media/image165.png"/><Relationship Id="rId141" Type="http://schemas.openxmlformats.org/officeDocument/2006/relationships/image" Target="../media/image166.png"/><Relationship Id="rId142" Type="http://schemas.openxmlformats.org/officeDocument/2006/relationships/image" Target="../media/image167.png"/><Relationship Id="rId143" Type="http://schemas.openxmlformats.org/officeDocument/2006/relationships/image" Target="../media/image168.png"/><Relationship Id="rId144" Type="http://schemas.openxmlformats.org/officeDocument/2006/relationships/image" Target="../media/image169.png"/><Relationship Id="rId145" Type="http://schemas.openxmlformats.org/officeDocument/2006/relationships/image" Target="../media/image170.png"/><Relationship Id="rId146" Type="http://schemas.openxmlformats.org/officeDocument/2006/relationships/image" Target="../media/image171.png"/><Relationship Id="rId147" Type="http://schemas.openxmlformats.org/officeDocument/2006/relationships/image" Target="../media/image172.png"/><Relationship Id="rId148" Type="http://schemas.openxmlformats.org/officeDocument/2006/relationships/image" Target="../media/image173.png"/><Relationship Id="rId149" Type="http://schemas.openxmlformats.org/officeDocument/2006/relationships/image" Target="../media/image174.png"/><Relationship Id="rId150" Type="http://schemas.openxmlformats.org/officeDocument/2006/relationships/image" Target="../media/image175.png"/><Relationship Id="rId151" Type="http://schemas.openxmlformats.org/officeDocument/2006/relationships/image" Target="../media/image176.png"/><Relationship Id="rId152" Type="http://schemas.openxmlformats.org/officeDocument/2006/relationships/image" Target="../media/image177.png"/><Relationship Id="rId153" Type="http://schemas.openxmlformats.org/officeDocument/2006/relationships/image" Target="../media/image178.png"/><Relationship Id="rId154" Type="http://schemas.openxmlformats.org/officeDocument/2006/relationships/image" Target="../media/image179.png"/><Relationship Id="rId155" Type="http://schemas.openxmlformats.org/officeDocument/2006/relationships/image" Target="../media/image180.png"/><Relationship Id="rId156" Type="http://schemas.openxmlformats.org/officeDocument/2006/relationships/image" Target="../media/image181.png"/><Relationship Id="rId157" Type="http://schemas.openxmlformats.org/officeDocument/2006/relationships/image" Target="../media/image182.png"/><Relationship Id="rId158" Type="http://schemas.openxmlformats.org/officeDocument/2006/relationships/image" Target="../media/image183.png"/><Relationship Id="rId159" Type="http://schemas.openxmlformats.org/officeDocument/2006/relationships/image" Target="../media/image184.png"/><Relationship Id="rId160" Type="http://schemas.openxmlformats.org/officeDocument/2006/relationships/image" Target="../media/image185.png"/><Relationship Id="rId161" Type="http://schemas.openxmlformats.org/officeDocument/2006/relationships/image" Target="../media/image186.png"/><Relationship Id="rId162" Type="http://schemas.openxmlformats.org/officeDocument/2006/relationships/image" Target="../media/image187.png"/><Relationship Id="rId163" Type="http://schemas.openxmlformats.org/officeDocument/2006/relationships/image" Target="../media/image188.png"/><Relationship Id="rId164" Type="http://schemas.openxmlformats.org/officeDocument/2006/relationships/image" Target="../media/image189.png"/><Relationship Id="rId165" Type="http://schemas.openxmlformats.org/officeDocument/2006/relationships/image" Target="../media/image190.png"/><Relationship Id="rId166" Type="http://schemas.openxmlformats.org/officeDocument/2006/relationships/image" Target="../media/image191.png"/><Relationship Id="rId167" Type="http://schemas.openxmlformats.org/officeDocument/2006/relationships/image" Target="../media/image192.png"/><Relationship Id="rId168" Type="http://schemas.openxmlformats.org/officeDocument/2006/relationships/image" Target="../media/image193.png"/><Relationship Id="rId169" Type="http://schemas.openxmlformats.org/officeDocument/2006/relationships/image" Target="../media/image194.png"/><Relationship Id="rId170" Type="http://schemas.openxmlformats.org/officeDocument/2006/relationships/image" Target="../media/image195.png"/><Relationship Id="rId171" Type="http://schemas.openxmlformats.org/officeDocument/2006/relationships/image" Target="../media/image196.png"/><Relationship Id="rId172" Type="http://schemas.openxmlformats.org/officeDocument/2006/relationships/image" Target="../media/image197.png"/><Relationship Id="rId173" Type="http://schemas.openxmlformats.org/officeDocument/2006/relationships/image" Target="../media/image198.png"/><Relationship Id="rId174" Type="http://schemas.openxmlformats.org/officeDocument/2006/relationships/image" Target="../media/image199.png"/><Relationship Id="rId175" Type="http://schemas.openxmlformats.org/officeDocument/2006/relationships/image" Target="../media/image200.png"/><Relationship Id="rId176" Type="http://schemas.openxmlformats.org/officeDocument/2006/relationships/image" Target="../media/image201.png"/><Relationship Id="rId177" Type="http://schemas.openxmlformats.org/officeDocument/2006/relationships/image" Target="../media/image202.png"/><Relationship Id="rId178" Type="http://schemas.openxmlformats.org/officeDocument/2006/relationships/image" Target="../media/image203.png"/><Relationship Id="rId179" Type="http://schemas.openxmlformats.org/officeDocument/2006/relationships/image" Target="../media/image204.png"/><Relationship Id="rId180" Type="http://schemas.openxmlformats.org/officeDocument/2006/relationships/image" Target="../media/image205.png"/><Relationship Id="rId181" Type="http://schemas.openxmlformats.org/officeDocument/2006/relationships/image" Target="../media/image206.png"/><Relationship Id="rId182" Type="http://schemas.openxmlformats.org/officeDocument/2006/relationships/image" Target="../media/image207.png"/><Relationship Id="rId183" Type="http://schemas.openxmlformats.org/officeDocument/2006/relationships/image" Target="../media/image208.png"/><Relationship Id="rId184" Type="http://schemas.openxmlformats.org/officeDocument/2006/relationships/image" Target="../media/image209.png"/><Relationship Id="rId185" Type="http://schemas.openxmlformats.org/officeDocument/2006/relationships/image" Target="../media/image210.png"/><Relationship Id="rId186" Type="http://schemas.openxmlformats.org/officeDocument/2006/relationships/image" Target="../media/image211.png"/><Relationship Id="rId187" Type="http://schemas.openxmlformats.org/officeDocument/2006/relationships/image" Target="../media/image212.png"/><Relationship Id="rId188" Type="http://schemas.openxmlformats.org/officeDocument/2006/relationships/image" Target="../media/image213.png"/><Relationship Id="rId189" Type="http://schemas.openxmlformats.org/officeDocument/2006/relationships/image" Target="../media/image214.png"/><Relationship Id="rId190" Type="http://schemas.openxmlformats.org/officeDocument/2006/relationships/image" Target="../media/image215.png"/><Relationship Id="rId191" Type="http://schemas.openxmlformats.org/officeDocument/2006/relationships/image" Target="../media/image216.png"/><Relationship Id="rId192" Type="http://schemas.openxmlformats.org/officeDocument/2006/relationships/image" Target="../media/image217.png"/><Relationship Id="rId193" Type="http://schemas.openxmlformats.org/officeDocument/2006/relationships/image" Target="../media/image218.png"/><Relationship Id="rId194" Type="http://schemas.openxmlformats.org/officeDocument/2006/relationships/image" Target="../media/image219.png"/><Relationship Id="rId195" Type="http://schemas.openxmlformats.org/officeDocument/2006/relationships/image" Target="../media/image220.png"/><Relationship Id="rId196" Type="http://schemas.openxmlformats.org/officeDocument/2006/relationships/image" Target="../media/image221.png"/><Relationship Id="rId197" Type="http://schemas.openxmlformats.org/officeDocument/2006/relationships/image" Target="../media/image222.png"/><Relationship Id="rId198" Type="http://schemas.openxmlformats.org/officeDocument/2006/relationships/image" Target="../media/image223.png"/><Relationship Id="rId199" Type="http://schemas.openxmlformats.org/officeDocument/2006/relationships/image" Target="../media/image224.png"/><Relationship Id="rId200" Type="http://schemas.openxmlformats.org/officeDocument/2006/relationships/image" Target="../media/image225.png"/><Relationship Id="rId201" Type="http://schemas.openxmlformats.org/officeDocument/2006/relationships/image" Target="../media/image226.png"/><Relationship Id="rId202" Type="http://schemas.openxmlformats.org/officeDocument/2006/relationships/image" Target="../media/image227.png"/><Relationship Id="rId203" Type="http://schemas.openxmlformats.org/officeDocument/2006/relationships/image" Target="../media/image228.png"/><Relationship Id="rId204" Type="http://schemas.openxmlformats.org/officeDocument/2006/relationships/image" Target="../media/image229.png"/><Relationship Id="rId205" Type="http://schemas.openxmlformats.org/officeDocument/2006/relationships/image" Target="../media/image230.png"/><Relationship Id="rId206" Type="http://schemas.openxmlformats.org/officeDocument/2006/relationships/image" Target="../media/image231.png"/><Relationship Id="rId207" Type="http://schemas.openxmlformats.org/officeDocument/2006/relationships/image" Target="../media/image232.png"/><Relationship Id="rId208" Type="http://schemas.openxmlformats.org/officeDocument/2006/relationships/image" Target="../media/image233.png"/><Relationship Id="rId209" Type="http://schemas.openxmlformats.org/officeDocument/2006/relationships/image" Target="../media/image234.png"/><Relationship Id="rId210" Type="http://schemas.openxmlformats.org/officeDocument/2006/relationships/image" Target="../media/image235.png"/><Relationship Id="rId211" Type="http://schemas.openxmlformats.org/officeDocument/2006/relationships/image" Target="../media/image236.png"/><Relationship Id="rId212" Type="http://schemas.openxmlformats.org/officeDocument/2006/relationships/image" Target="../media/image237.png"/><Relationship Id="rId213" Type="http://schemas.openxmlformats.org/officeDocument/2006/relationships/image" Target="../media/image238.png"/><Relationship Id="rId214" Type="http://schemas.openxmlformats.org/officeDocument/2006/relationships/image" Target="../media/image239.png"/><Relationship Id="rId215" Type="http://schemas.openxmlformats.org/officeDocument/2006/relationships/image" Target="../media/image240.png"/><Relationship Id="rId216" Type="http://schemas.openxmlformats.org/officeDocument/2006/relationships/image" Target="../media/image241.png"/><Relationship Id="rId217" Type="http://schemas.openxmlformats.org/officeDocument/2006/relationships/image" Target="../media/image242.png"/><Relationship Id="rId218" Type="http://schemas.openxmlformats.org/officeDocument/2006/relationships/image" Target="../media/image243.png"/><Relationship Id="rId219" Type="http://schemas.openxmlformats.org/officeDocument/2006/relationships/image" Target="../media/image244.png"/><Relationship Id="rId220" Type="http://schemas.openxmlformats.org/officeDocument/2006/relationships/image" Target="../media/image245.png"/><Relationship Id="rId221" Type="http://schemas.openxmlformats.org/officeDocument/2006/relationships/image" Target="../media/image246.png"/><Relationship Id="rId222" Type="http://schemas.openxmlformats.org/officeDocument/2006/relationships/image" Target="../media/image247.png"/><Relationship Id="rId223" Type="http://schemas.openxmlformats.org/officeDocument/2006/relationships/image" Target="../media/image248.png"/><Relationship Id="rId224" Type="http://schemas.openxmlformats.org/officeDocument/2006/relationships/image" Target="../media/image249.png"/><Relationship Id="rId225" Type="http://schemas.openxmlformats.org/officeDocument/2006/relationships/image" Target="../media/image250.png"/><Relationship Id="rId226" Type="http://schemas.openxmlformats.org/officeDocument/2006/relationships/image" Target="../media/image251.png"/><Relationship Id="rId227" Type="http://schemas.openxmlformats.org/officeDocument/2006/relationships/image" Target="../media/image252.png"/><Relationship Id="rId228" Type="http://schemas.openxmlformats.org/officeDocument/2006/relationships/image" Target="../media/image253.png"/><Relationship Id="rId229" Type="http://schemas.openxmlformats.org/officeDocument/2006/relationships/image" Target="../media/image254.png"/><Relationship Id="rId230" Type="http://schemas.openxmlformats.org/officeDocument/2006/relationships/image" Target="../media/image255.png"/><Relationship Id="rId231" Type="http://schemas.openxmlformats.org/officeDocument/2006/relationships/image" Target="../media/image256.png"/><Relationship Id="rId232" Type="http://schemas.openxmlformats.org/officeDocument/2006/relationships/image" Target="../media/image257.png"/><Relationship Id="rId233" Type="http://schemas.openxmlformats.org/officeDocument/2006/relationships/image" Target="../media/image258.png"/><Relationship Id="rId234" Type="http://schemas.openxmlformats.org/officeDocument/2006/relationships/image" Target="../media/image259.png"/><Relationship Id="rId235" Type="http://schemas.openxmlformats.org/officeDocument/2006/relationships/image" Target="../media/image260.png"/><Relationship Id="rId236" Type="http://schemas.openxmlformats.org/officeDocument/2006/relationships/image" Target="../media/image261.png"/><Relationship Id="rId237" Type="http://schemas.openxmlformats.org/officeDocument/2006/relationships/image" Target="../media/image262.png"/><Relationship Id="rId238" Type="http://schemas.openxmlformats.org/officeDocument/2006/relationships/image" Target="../media/image263.png"/><Relationship Id="rId239" Type="http://schemas.openxmlformats.org/officeDocument/2006/relationships/image" Target="../media/image264.png"/><Relationship Id="rId240" Type="http://schemas.openxmlformats.org/officeDocument/2006/relationships/image" Target="../media/image265.png"/><Relationship Id="rId241" Type="http://schemas.openxmlformats.org/officeDocument/2006/relationships/image" Target="../media/image266.png"/><Relationship Id="rId242" Type="http://schemas.openxmlformats.org/officeDocument/2006/relationships/image" Target="../media/image267.png"/><Relationship Id="rId243" Type="http://schemas.openxmlformats.org/officeDocument/2006/relationships/image" Target="../media/image268.png"/><Relationship Id="rId244" Type="http://schemas.openxmlformats.org/officeDocument/2006/relationships/image" Target="../media/image269.png"/><Relationship Id="rId245" Type="http://schemas.openxmlformats.org/officeDocument/2006/relationships/image" Target="../media/image270.png"/><Relationship Id="rId246" Type="http://schemas.openxmlformats.org/officeDocument/2006/relationships/image" Target="../media/image271.png"/><Relationship Id="rId247" Type="http://schemas.openxmlformats.org/officeDocument/2006/relationships/image" Target="../media/image272.png"/><Relationship Id="rId248" Type="http://schemas.openxmlformats.org/officeDocument/2006/relationships/image" Target="../media/image273.png"/><Relationship Id="rId249" Type="http://schemas.openxmlformats.org/officeDocument/2006/relationships/image" Target="../media/image274.png"/><Relationship Id="rId250" Type="http://schemas.openxmlformats.org/officeDocument/2006/relationships/image" Target="../media/image275.png"/><Relationship Id="rId251" Type="http://schemas.openxmlformats.org/officeDocument/2006/relationships/image" Target="../media/image276.png"/><Relationship Id="rId252" Type="http://schemas.openxmlformats.org/officeDocument/2006/relationships/image" Target="../media/image277.png"/><Relationship Id="rId253" Type="http://schemas.openxmlformats.org/officeDocument/2006/relationships/image" Target="../media/image278.png"/><Relationship Id="rId254" Type="http://schemas.openxmlformats.org/officeDocument/2006/relationships/image" Target="../media/image279.png"/><Relationship Id="rId255" Type="http://schemas.openxmlformats.org/officeDocument/2006/relationships/image" Target="../media/image280.png"/><Relationship Id="rId256" Type="http://schemas.openxmlformats.org/officeDocument/2006/relationships/image" Target="../media/image281.png"/><Relationship Id="rId257" Type="http://schemas.openxmlformats.org/officeDocument/2006/relationships/image" Target="../media/image282.png"/><Relationship Id="rId258" Type="http://schemas.openxmlformats.org/officeDocument/2006/relationships/image" Target="../media/image283.png"/><Relationship Id="rId259" Type="http://schemas.openxmlformats.org/officeDocument/2006/relationships/image" Target="../media/image284.png"/><Relationship Id="rId260" Type="http://schemas.openxmlformats.org/officeDocument/2006/relationships/image" Target="../media/image285.png"/><Relationship Id="rId261" Type="http://schemas.openxmlformats.org/officeDocument/2006/relationships/image" Target="../media/image286.png"/><Relationship Id="rId262" Type="http://schemas.openxmlformats.org/officeDocument/2006/relationships/image" Target="../media/image287.png"/><Relationship Id="rId263" Type="http://schemas.openxmlformats.org/officeDocument/2006/relationships/image" Target="../media/image288.png"/><Relationship Id="rId264" Type="http://schemas.openxmlformats.org/officeDocument/2006/relationships/image" Target="../media/image289.png"/><Relationship Id="rId265" Type="http://schemas.openxmlformats.org/officeDocument/2006/relationships/image" Target="../media/image290.png"/><Relationship Id="rId266" Type="http://schemas.openxmlformats.org/officeDocument/2006/relationships/image" Target="../media/image291.png"/><Relationship Id="rId267" Type="http://schemas.openxmlformats.org/officeDocument/2006/relationships/image" Target="../media/image292.png"/><Relationship Id="rId268" Type="http://schemas.openxmlformats.org/officeDocument/2006/relationships/image" Target="../media/image293.png"/><Relationship Id="rId269" Type="http://schemas.openxmlformats.org/officeDocument/2006/relationships/image" Target="../media/image294.png"/><Relationship Id="rId270" Type="http://schemas.openxmlformats.org/officeDocument/2006/relationships/image" Target="../media/image295.png"/><Relationship Id="rId271" Type="http://schemas.openxmlformats.org/officeDocument/2006/relationships/image" Target="../media/image296.png"/><Relationship Id="rId272" Type="http://schemas.openxmlformats.org/officeDocument/2006/relationships/image" Target="../media/image297.png"/><Relationship Id="rId273" Type="http://schemas.openxmlformats.org/officeDocument/2006/relationships/image" Target="../media/image298.png"/><Relationship Id="rId274" Type="http://schemas.openxmlformats.org/officeDocument/2006/relationships/image" Target="../media/image299.png"/><Relationship Id="rId275" Type="http://schemas.openxmlformats.org/officeDocument/2006/relationships/image" Target="../media/image300.png"/><Relationship Id="rId276" Type="http://schemas.openxmlformats.org/officeDocument/2006/relationships/image" Target="../media/image301.png"/><Relationship Id="rId277" Type="http://schemas.openxmlformats.org/officeDocument/2006/relationships/image" Target="../media/image302.png"/><Relationship Id="rId278" Type="http://schemas.openxmlformats.org/officeDocument/2006/relationships/image" Target="../media/image303.png"/><Relationship Id="rId279" Type="http://schemas.openxmlformats.org/officeDocument/2006/relationships/image" Target="../media/image304.png"/><Relationship Id="rId280" Type="http://schemas.openxmlformats.org/officeDocument/2006/relationships/image" Target="../media/image305.png"/><Relationship Id="rId281" Type="http://schemas.openxmlformats.org/officeDocument/2006/relationships/image" Target="../media/image306.png"/><Relationship Id="rId282" Type="http://schemas.openxmlformats.org/officeDocument/2006/relationships/image" Target="../media/image307.png"/><Relationship Id="rId283" Type="http://schemas.openxmlformats.org/officeDocument/2006/relationships/image" Target="../media/image308.png"/><Relationship Id="rId284" Type="http://schemas.openxmlformats.org/officeDocument/2006/relationships/image" Target="../media/image309.png"/><Relationship Id="rId285" Type="http://schemas.openxmlformats.org/officeDocument/2006/relationships/image" Target="../media/image310.png"/><Relationship Id="rId286" Type="http://schemas.openxmlformats.org/officeDocument/2006/relationships/image" Target="../media/image311.png"/><Relationship Id="rId287" Type="http://schemas.openxmlformats.org/officeDocument/2006/relationships/image" Target="../media/image312.png"/><Relationship Id="rId288" Type="http://schemas.openxmlformats.org/officeDocument/2006/relationships/image" Target="../media/image313.png"/><Relationship Id="rId289" Type="http://schemas.openxmlformats.org/officeDocument/2006/relationships/image" Target="../media/image314.png"/><Relationship Id="rId290" Type="http://schemas.openxmlformats.org/officeDocument/2006/relationships/image" Target="../media/image315.png"/><Relationship Id="rId291" Type="http://schemas.openxmlformats.org/officeDocument/2006/relationships/image" Target="../media/image316.png"/><Relationship Id="rId292" Type="http://schemas.openxmlformats.org/officeDocument/2006/relationships/image" Target="../media/image317.png"/><Relationship Id="rId293" Type="http://schemas.openxmlformats.org/officeDocument/2006/relationships/image" Target="../media/image318.png"/><Relationship Id="rId294" Type="http://schemas.openxmlformats.org/officeDocument/2006/relationships/image" Target="../media/image319.png"/><Relationship Id="rId295" Type="http://schemas.openxmlformats.org/officeDocument/2006/relationships/image" Target="../media/image320.png"/><Relationship Id="rId296" Type="http://schemas.openxmlformats.org/officeDocument/2006/relationships/image" Target="../media/image321.png"/><Relationship Id="rId297" Type="http://schemas.openxmlformats.org/officeDocument/2006/relationships/image" Target="../media/image322.png"/><Relationship Id="rId298" Type="http://schemas.openxmlformats.org/officeDocument/2006/relationships/image" Target="../media/image323.png"/><Relationship Id="rId299" Type="http://schemas.openxmlformats.org/officeDocument/2006/relationships/image" Target="../media/image324.png"/><Relationship Id="rId300" Type="http://schemas.openxmlformats.org/officeDocument/2006/relationships/image" Target="../media/image325.png"/><Relationship Id="rId301" Type="http://schemas.openxmlformats.org/officeDocument/2006/relationships/image" Target="../media/image326.png"/><Relationship Id="rId302" Type="http://schemas.openxmlformats.org/officeDocument/2006/relationships/image" Target="../media/image327.png"/><Relationship Id="rId303" Type="http://schemas.openxmlformats.org/officeDocument/2006/relationships/image" Target="../media/image328.png"/><Relationship Id="rId304" Type="http://schemas.openxmlformats.org/officeDocument/2006/relationships/image" Target="../media/image329.png"/><Relationship Id="rId305" Type="http://schemas.openxmlformats.org/officeDocument/2006/relationships/image" Target="../media/image330.png"/><Relationship Id="rId306" Type="http://schemas.openxmlformats.org/officeDocument/2006/relationships/image" Target="../media/image331.png"/><Relationship Id="rId307" Type="http://schemas.openxmlformats.org/officeDocument/2006/relationships/image" Target="../media/image332.png"/><Relationship Id="rId308" Type="http://schemas.openxmlformats.org/officeDocument/2006/relationships/image" Target="../media/image333.png"/><Relationship Id="rId309" Type="http://schemas.openxmlformats.org/officeDocument/2006/relationships/image" Target="../media/image334.png"/><Relationship Id="rId310" Type="http://schemas.openxmlformats.org/officeDocument/2006/relationships/image" Target="../media/image335.png"/><Relationship Id="rId311" Type="http://schemas.openxmlformats.org/officeDocument/2006/relationships/image" Target="../media/image336.png"/><Relationship Id="rId312" Type="http://schemas.openxmlformats.org/officeDocument/2006/relationships/image" Target="../media/image337.png"/><Relationship Id="rId313" Type="http://schemas.openxmlformats.org/officeDocument/2006/relationships/image" Target="../media/image338.png"/><Relationship Id="rId314" Type="http://schemas.openxmlformats.org/officeDocument/2006/relationships/image" Target="../media/image339.png"/><Relationship Id="rId315" Type="http://schemas.openxmlformats.org/officeDocument/2006/relationships/image" Target="../media/image340.png"/><Relationship Id="rId316" Type="http://schemas.openxmlformats.org/officeDocument/2006/relationships/image" Target="../media/image341.png"/><Relationship Id="rId317" Type="http://schemas.openxmlformats.org/officeDocument/2006/relationships/image" Target="../media/image342.png"/><Relationship Id="rId318" Type="http://schemas.openxmlformats.org/officeDocument/2006/relationships/image" Target="../media/image343.png"/><Relationship Id="rId319" Type="http://schemas.openxmlformats.org/officeDocument/2006/relationships/image" Target="../media/image344.png"/><Relationship Id="rId320" Type="http://schemas.openxmlformats.org/officeDocument/2006/relationships/image" Target="../media/image345.png"/><Relationship Id="rId321" Type="http://schemas.openxmlformats.org/officeDocument/2006/relationships/image" Target="../media/image346.png"/><Relationship Id="rId322" Type="http://schemas.openxmlformats.org/officeDocument/2006/relationships/image" Target="../media/image347.png"/><Relationship Id="rId323" Type="http://schemas.openxmlformats.org/officeDocument/2006/relationships/image" Target="../media/image348.png"/><Relationship Id="rId324" Type="http://schemas.openxmlformats.org/officeDocument/2006/relationships/image" Target="../media/image349.png"/><Relationship Id="rId325" Type="http://schemas.openxmlformats.org/officeDocument/2006/relationships/image" Target="../media/image350.png"/><Relationship Id="rId326" Type="http://schemas.openxmlformats.org/officeDocument/2006/relationships/image" Target="../media/image351.png"/><Relationship Id="rId327" Type="http://schemas.openxmlformats.org/officeDocument/2006/relationships/image" Target="../media/image352.png"/><Relationship Id="rId328" Type="http://schemas.openxmlformats.org/officeDocument/2006/relationships/image" Target="../media/image353.png"/><Relationship Id="rId329" Type="http://schemas.openxmlformats.org/officeDocument/2006/relationships/image" Target="../media/image354.png"/><Relationship Id="rId330" Type="http://schemas.openxmlformats.org/officeDocument/2006/relationships/image" Target="../media/image355.png"/><Relationship Id="rId331" Type="http://schemas.openxmlformats.org/officeDocument/2006/relationships/image" Target="../media/image356.png"/><Relationship Id="rId332" Type="http://schemas.openxmlformats.org/officeDocument/2006/relationships/image" Target="../media/image357.png"/><Relationship Id="rId333" Type="http://schemas.openxmlformats.org/officeDocument/2006/relationships/image" Target="../media/image358.png"/><Relationship Id="rId334" Type="http://schemas.openxmlformats.org/officeDocument/2006/relationships/image" Target="../media/image359.png"/><Relationship Id="rId335" Type="http://schemas.openxmlformats.org/officeDocument/2006/relationships/image" Target="../media/image360.png"/><Relationship Id="rId336" Type="http://schemas.openxmlformats.org/officeDocument/2006/relationships/image" Target="../media/image361.png"/><Relationship Id="rId337" Type="http://schemas.openxmlformats.org/officeDocument/2006/relationships/image" Target="../media/image362.png"/><Relationship Id="rId338" Type="http://schemas.openxmlformats.org/officeDocument/2006/relationships/image" Target="../media/image363.png"/><Relationship Id="rId339" Type="http://schemas.openxmlformats.org/officeDocument/2006/relationships/image" Target="../media/image364.png"/><Relationship Id="rId340" Type="http://schemas.openxmlformats.org/officeDocument/2006/relationships/image" Target="../media/image365.png"/><Relationship Id="rId341" Type="http://schemas.openxmlformats.org/officeDocument/2006/relationships/image" Target="../media/image366.png"/><Relationship Id="rId342" Type="http://schemas.openxmlformats.org/officeDocument/2006/relationships/image" Target="../media/image367.png"/><Relationship Id="rId343" Type="http://schemas.openxmlformats.org/officeDocument/2006/relationships/image" Target="../media/image368.png"/><Relationship Id="rId344" Type="http://schemas.openxmlformats.org/officeDocument/2006/relationships/image" Target="../media/image369.png"/><Relationship Id="rId345" Type="http://schemas.openxmlformats.org/officeDocument/2006/relationships/image" Target="../media/image370.png"/><Relationship Id="rId346" Type="http://schemas.openxmlformats.org/officeDocument/2006/relationships/image" Target="../media/image371.png"/><Relationship Id="rId347" Type="http://schemas.openxmlformats.org/officeDocument/2006/relationships/image" Target="../media/image372.png"/><Relationship Id="rId348" Type="http://schemas.openxmlformats.org/officeDocument/2006/relationships/image" Target="../media/image373.png"/><Relationship Id="rId349" Type="http://schemas.openxmlformats.org/officeDocument/2006/relationships/image" Target="../media/image374.png"/><Relationship Id="rId350" Type="http://schemas.openxmlformats.org/officeDocument/2006/relationships/image" Target="../media/image375.png"/><Relationship Id="rId351" Type="http://schemas.openxmlformats.org/officeDocument/2006/relationships/image" Target="../media/image376.png"/><Relationship Id="rId352" Type="http://schemas.openxmlformats.org/officeDocument/2006/relationships/image" Target="../media/image377.png"/><Relationship Id="rId353" Type="http://schemas.openxmlformats.org/officeDocument/2006/relationships/image" Target="../media/image378.png"/><Relationship Id="rId354" Type="http://schemas.openxmlformats.org/officeDocument/2006/relationships/image" Target="../media/image379.png"/><Relationship Id="rId355" Type="http://schemas.openxmlformats.org/officeDocument/2006/relationships/image" Target="../media/image380.png"/><Relationship Id="rId356" Type="http://schemas.openxmlformats.org/officeDocument/2006/relationships/image" Target="../media/image381.png"/><Relationship Id="rId357" Type="http://schemas.openxmlformats.org/officeDocument/2006/relationships/image" Target="../media/image382.png"/><Relationship Id="rId358" Type="http://schemas.openxmlformats.org/officeDocument/2006/relationships/image" Target="../media/image383.png"/><Relationship Id="rId359" Type="http://schemas.openxmlformats.org/officeDocument/2006/relationships/image" Target="../media/image384.png"/><Relationship Id="rId360" Type="http://schemas.openxmlformats.org/officeDocument/2006/relationships/image" Target="../media/image385.png"/><Relationship Id="rId361" Type="http://schemas.openxmlformats.org/officeDocument/2006/relationships/image" Target="../media/image386.png"/><Relationship Id="rId362" Type="http://schemas.openxmlformats.org/officeDocument/2006/relationships/image" Target="../media/image387.png"/><Relationship Id="rId363" Type="http://schemas.openxmlformats.org/officeDocument/2006/relationships/image" Target="../media/image388.png"/><Relationship Id="rId364" Type="http://schemas.openxmlformats.org/officeDocument/2006/relationships/image" Target="../media/image389.png"/><Relationship Id="rId365" Type="http://schemas.openxmlformats.org/officeDocument/2006/relationships/image" Target="../media/image390.png"/><Relationship Id="rId366" Type="http://schemas.openxmlformats.org/officeDocument/2006/relationships/image" Target="../media/image391.png"/><Relationship Id="rId367" Type="http://schemas.openxmlformats.org/officeDocument/2006/relationships/image" Target="../media/image392.png"/><Relationship Id="rId368" Type="http://schemas.openxmlformats.org/officeDocument/2006/relationships/image" Target="../media/image393.png"/><Relationship Id="rId369" Type="http://schemas.openxmlformats.org/officeDocument/2006/relationships/image" Target="../media/image394.png"/><Relationship Id="rId370" Type="http://schemas.openxmlformats.org/officeDocument/2006/relationships/image" Target="../media/image395.png"/><Relationship Id="rId371" Type="http://schemas.openxmlformats.org/officeDocument/2006/relationships/image" Target="../media/image396.png"/><Relationship Id="rId372" Type="http://schemas.openxmlformats.org/officeDocument/2006/relationships/image" Target="../media/image397.png"/><Relationship Id="rId373" Type="http://schemas.openxmlformats.org/officeDocument/2006/relationships/image" Target="../media/image398.png"/><Relationship Id="rId374" Type="http://schemas.openxmlformats.org/officeDocument/2006/relationships/image" Target="../media/image399.png"/><Relationship Id="rId375" Type="http://schemas.openxmlformats.org/officeDocument/2006/relationships/image" Target="../media/image400.png"/><Relationship Id="rId376" Type="http://schemas.openxmlformats.org/officeDocument/2006/relationships/image" Target="../media/image401.png"/><Relationship Id="rId377" Type="http://schemas.openxmlformats.org/officeDocument/2006/relationships/image" Target="../media/image402.png"/><Relationship Id="rId378" Type="http://schemas.openxmlformats.org/officeDocument/2006/relationships/image" Target="../media/image403.png"/><Relationship Id="rId379" Type="http://schemas.openxmlformats.org/officeDocument/2006/relationships/image" Target="../media/image404.png"/><Relationship Id="rId380" Type="http://schemas.openxmlformats.org/officeDocument/2006/relationships/image" Target="../media/image405.png"/><Relationship Id="rId381" Type="http://schemas.openxmlformats.org/officeDocument/2006/relationships/image" Target="../media/image406.png"/><Relationship Id="rId382" Type="http://schemas.openxmlformats.org/officeDocument/2006/relationships/image" Target="../media/image407.png"/><Relationship Id="rId383" Type="http://schemas.openxmlformats.org/officeDocument/2006/relationships/image" Target="../media/image408.png"/><Relationship Id="rId384" Type="http://schemas.openxmlformats.org/officeDocument/2006/relationships/image" Target="../media/image409.png"/><Relationship Id="rId385" Type="http://schemas.openxmlformats.org/officeDocument/2006/relationships/image" Target="../media/image410.png"/><Relationship Id="rId386" Type="http://schemas.openxmlformats.org/officeDocument/2006/relationships/image" Target="../media/image411.png"/><Relationship Id="rId387" Type="http://schemas.openxmlformats.org/officeDocument/2006/relationships/image" Target="../media/image412.png"/><Relationship Id="rId388" Type="http://schemas.openxmlformats.org/officeDocument/2006/relationships/image" Target="../media/image413.png"/><Relationship Id="rId389" Type="http://schemas.openxmlformats.org/officeDocument/2006/relationships/image" Target="../media/image414.png"/><Relationship Id="rId390" Type="http://schemas.openxmlformats.org/officeDocument/2006/relationships/image" Target="../media/image415.png"/><Relationship Id="rId391" Type="http://schemas.openxmlformats.org/officeDocument/2006/relationships/image" Target="../media/image416.png"/><Relationship Id="rId392" Type="http://schemas.openxmlformats.org/officeDocument/2006/relationships/image" Target="../media/image417.png"/><Relationship Id="rId393" Type="http://schemas.openxmlformats.org/officeDocument/2006/relationships/image" Target="../media/image418.png"/><Relationship Id="rId394" Type="http://schemas.openxmlformats.org/officeDocument/2006/relationships/image" Target="../media/image419.png"/><Relationship Id="rId395" Type="http://schemas.openxmlformats.org/officeDocument/2006/relationships/image" Target="../media/image420.png"/><Relationship Id="rId396" Type="http://schemas.openxmlformats.org/officeDocument/2006/relationships/image" Target="../media/image421.png"/><Relationship Id="rId397" Type="http://schemas.openxmlformats.org/officeDocument/2006/relationships/image" Target="../media/image422.png"/><Relationship Id="rId398" Type="http://schemas.openxmlformats.org/officeDocument/2006/relationships/image" Target="../media/image423.png"/><Relationship Id="rId399" Type="http://schemas.openxmlformats.org/officeDocument/2006/relationships/image" Target="../media/image424.png"/><Relationship Id="rId400" Type="http://schemas.openxmlformats.org/officeDocument/2006/relationships/image" Target="../media/image425.png"/><Relationship Id="rId401" Type="http://schemas.openxmlformats.org/officeDocument/2006/relationships/image" Target="../media/image426.png"/><Relationship Id="rId402" Type="http://schemas.openxmlformats.org/officeDocument/2006/relationships/image" Target="../media/image427.png"/><Relationship Id="rId403" Type="http://schemas.openxmlformats.org/officeDocument/2006/relationships/image" Target="../media/image428.png"/><Relationship Id="rId404" Type="http://schemas.openxmlformats.org/officeDocument/2006/relationships/image" Target="../media/image429.png"/><Relationship Id="rId405" Type="http://schemas.openxmlformats.org/officeDocument/2006/relationships/image" Target="../media/image430.png"/><Relationship Id="rId406" Type="http://schemas.openxmlformats.org/officeDocument/2006/relationships/image" Target="../media/image431.png"/><Relationship Id="rId407" Type="http://schemas.openxmlformats.org/officeDocument/2006/relationships/image" Target="../media/image432.png"/><Relationship Id="rId408" Type="http://schemas.openxmlformats.org/officeDocument/2006/relationships/image" Target="../media/image433.png"/><Relationship Id="rId409" Type="http://schemas.openxmlformats.org/officeDocument/2006/relationships/image" Target="../media/image434.png"/><Relationship Id="rId410" Type="http://schemas.openxmlformats.org/officeDocument/2006/relationships/image" Target="../media/image435.png"/><Relationship Id="rId411" Type="http://schemas.openxmlformats.org/officeDocument/2006/relationships/image" Target="../media/image436.png"/><Relationship Id="rId412" Type="http://schemas.openxmlformats.org/officeDocument/2006/relationships/image" Target="../media/image437.png"/><Relationship Id="rId413" Type="http://schemas.openxmlformats.org/officeDocument/2006/relationships/image" Target="../media/image438.png"/><Relationship Id="rId414" Type="http://schemas.openxmlformats.org/officeDocument/2006/relationships/image" Target="../media/image439.png"/><Relationship Id="rId415" Type="http://schemas.openxmlformats.org/officeDocument/2006/relationships/image" Target="../media/image440.png"/><Relationship Id="rId416" Type="http://schemas.openxmlformats.org/officeDocument/2006/relationships/image" Target="../media/image441.png"/><Relationship Id="rId417" Type="http://schemas.openxmlformats.org/officeDocument/2006/relationships/image" Target="../media/image442.png"/><Relationship Id="rId418" Type="http://schemas.openxmlformats.org/officeDocument/2006/relationships/image" Target="../media/image443.png"/><Relationship Id="rId419" Type="http://schemas.openxmlformats.org/officeDocument/2006/relationships/image" Target="../media/image444.png"/><Relationship Id="rId420" Type="http://schemas.openxmlformats.org/officeDocument/2006/relationships/image" Target="../media/image445.png"/><Relationship Id="rId421" Type="http://schemas.openxmlformats.org/officeDocument/2006/relationships/image" Target="../media/image446.png"/><Relationship Id="rId422" Type="http://schemas.openxmlformats.org/officeDocument/2006/relationships/image" Target="../media/image447.png"/><Relationship Id="rId423" Type="http://schemas.openxmlformats.org/officeDocument/2006/relationships/image" Target="../media/image448.png"/><Relationship Id="rId424" Type="http://schemas.openxmlformats.org/officeDocument/2006/relationships/image" Target="../media/image449.png"/><Relationship Id="rId425" Type="http://schemas.openxmlformats.org/officeDocument/2006/relationships/image" Target="../media/image450.png"/><Relationship Id="rId426" Type="http://schemas.openxmlformats.org/officeDocument/2006/relationships/image" Target="../media/image451.png"/><Relationship Id="rId427" Type="http://schemas.openxmlformats.org/officeDocument/2006/relationships/image" Target="../media/image452.png"/><Relationship Id="rId428" Type="http://schemas.openxmlformats.org/officeDocument/2006/relationships/image" Target="../media/image453.png"/><Relationship Id="rId429" Type="http://schemas.openxmlformats.org/officeDocument/2006/relationships/image" Target="../media/image454.png"/><Relationship Id="rId430" Type="http://schemas.openxmlformats.org/officeDocument/2006/relationships/image" Target="../media/image455.png"/><Relationship Id="rId431" Type="http://schemas.openxmlformats.org/officeDocument/2006/relationships/image" Target="../media/image456.png"/><Relationship Id="rId432" Type="http://schemas.openxmlformats.org/officeDocument/2006/relationships/image" Target="../media/image457.png"/><Relationship Id="rId433" Type="http://schemas.openxmlformats.org/officeDocument/2006/relationships/image" Target="../media/image458.png"/><Relationship Id="rId434" Type="http://schemas.openxmlformats.org/officeDocument/2006/relationships/image" Target="../media/image459.png"/><Relationship Id="rId435" Type="http://schemas.openxmlformats.org/officeDocument/2006/relationships/image" Target="../media/image460.png"/><Relationship Id="rId436" Type="http://schemas.openxmlformats.org/officeDocument/2006/relationships/image" Target="../media/image461.png"/><Relationship Id="rId437" Type="http://schemas.openxmlformats.org/officeDocument/2006/relationships/image" Target="../media/image462.png"/><Relationship Id="rId438" Type="http://schemas.openxmlformats.org/officeDocument/2006/relationships/image" Target="../media/image463.png"/><Relationship Id="rId439" Type="http://schemas.openxmlformats.org/officeDocument/2006/relationships/image" Target="../media/image464.png"/><Relationship Id="rId440" Type="http://schemas.openxmlformats.org/officeDocument/2006/relationships/image" Target="../media/image465.png"/><Relationship Id="rId441" Type="http://schemas.openxmlformats.org/officeDocument/2006/relationships/image" Target="../media/image466.png"/><Relationship Id="rId442" Type="http://schemas.openxmlformats.org/officeDocument/2006/relationships/image" Target="../media/image467.png"/><Relationship Id="rId443" Type="http://schemas.openxmlformats.org/officeDocument/2006/relationships/image" Target="../media/image468.png"/><Relationship Id="rId444" Type="http://schemas.openxmlformats.org/officeDocument/2006/relationships/image" Target="../media/image469.png"/><Relationship Id="rId445" Type="http://schemas.openxmlformats.org/officeDocument/2006/relationships/image" Target="../media/image470.png"/><Relationship Id="rId446" Type="http://schemas.openxmlformats.org/officeDocument/2006/relationships/image" Target="../media/image471.png"/><Relationship Id="rId447" Type="http://schemas.openxmlformats.org/officeDocument/2006/relationships/image" Target="../media/image472.png"/><Relationship Id="rId448" Type="http://schemas.openxmlformats.org/officeDocument/2006/relationships/image" Target="../media/image473.png"/><Relationship Id="rId449" Type="http://schemas.openxmlformats.org/officeDocument/2006/relationships/image" Target="../media/image474.png"/><Relationship Id="rId450" Type="http://schemas.openxmlformats.org/officeDocument/2006/relationships/image" Target="../media/image475.png"/><Relationship Id="rId451" Type="http://schemas.openxmlformats.org/officeDocument/2006/relationships/image" Target="../media/image476.png"/><Relationship Id="rId452" Type="http://schemas.openxmlformats.org/officeDocument/2006/relationships/image" Target="../media/image477.png"/><Relationship Id="rId453" Type="http://schemas.openxmlformats.org/officeDocument/2006/relationships/image" Target="../media/image478.png"/><Relationship Id="rId454" Type="http://schemas.openxmlformats.org/officeDocument/2006/relationships/image" Target="../media/image479.png"/><Relationship Id="rId455" Type="http://schemas.openxmlformats.org/officeDocument/2006/relationships/image" Target="../media/image480.png"/><Relationship Id="rId456" Type="http://schemas.openxmlformats.org/officeDocument/2006/relationships/image" Target="../media/image481.png"/><Relationship Id="rId457" Type="http://schemas.openxmlformats.org/officeDocument/2006/relationships/image" Target="../media/image482.png"/><Relationship Id="rId458" Type="http://schemas.openxmlformats.org/officeDocument/2006/relationships/image" Target="../media/image483.png"/><Relationship Id="rId459" Type="http://schemas.openxmlformats.org/officeDocument/2006/relationships/image" Target="../media/image484.png"/><Relationship Id="rId460" Type="http://schemas.openxmlformats.org/officeDocument/2006/relationships/image" Target="../media/image485.png"/><Relationship Id="rId461" Type="http://schemas.openxmlformats.org/officeDocument/2006/relationships/image" Target="../media/image486.png"/><Relationship Id="rId462" Type="http://schemas.openxmlformats.org/officeDocument/2006/relationships/image" Target="../media/image487.png"/><Relationship Id="rId463" Type="http://schemas.openxmlformats.org/officeDocument/2006/relationships/image" Target="../media/image488.png"/><Relationship Id="rId464" Type="http://schemas.openxmlformats.org/officeDocument/2006/relationships/image" Target="../media/image489.png"/><Relationship Id="rId465" Type="http://schemas.openxmlformats.org/officeDocument/2006/relationships/image" Target="../media/image490.png"/><Relationship Id="rId466" Type="http://schemas.openxmlformats.org/officeDocument/2006/relationships/image" Target="../media/image491.png"/><Relationship Id="rId467" Type="http://schemas.openxmlformats.org/officeDocument/2006/relationships/image" Target="../media/image492.png"/><Relationship Id="rId468" Type="http://schemas.openxmlformats.org/officeDocument/2006/relationships/image" Target="../media/image493.png"/><Relationship Id="rId469" Type="http://schemas.openxmlformats.org/officeDocument/2006/relationships/image" Target="../media/image494.png"/><Relationship Id="rId470" Type="http://schemas.openxmlformats.org/officeDocument/2006/relationships/image" Target="../media/image495.png"/><Relationship Id="rId471" Type="http://schemas.openxmlformats.org/officeDocument/2006/relationships/image" Target="../media/image496.png"/><Relationship Id="rId472" Type="http://schemas.openxmlformats.org/officeDocument/2006/relationships/image" Target="../media/image497.png"/><Relationship Id="rId473" Type="http://schemas.openxmlformats.org/officeDocument/2006/relationships/image" Target="../media/image498.png"/><Relationship Id="rId474" Type="http://schemas.openxmlformats.org/officeDocument/2006/relationships/image" Target="../media/image499.png"/><Relationship Id="rId475" Type="http://schemas.openxmlformats.org/officeDocument/2006/relationships/image" Target="../media/image500.png"/><Relationship Id="rId476" Type="http://schemas.openxmlformats.org/officeDocument/2006/relationships/image" Target="../media/image501.png"/><Relationship Id="rId477" Type="http://schemas.openxmlformats.org/officeDocument/2006/relationships/image" Target="../media/image502.png"/><Relationship Id="rId478" Type="http://schemas.openxmlformats.org/officeDocument/2006/relationships/image" Target="../media/image503.png"/><Relationship Id="rId479" Type="http://schemas.openxmlformats.org/officeDocument/2006/relationships/image" Target="../media/image504.png"/><Relationship Id="rId480" Type="http://schemas.openxmlformats.org/officeDocument/2006/relationships/image" Target="../media/image505.png"/><Relationship Id="rId481" Type="http://schemas.openxmlformats.org/officeDocument/2006/relationships/image" Target="../media/image506.png"/><Relationship Id="rId482" Type="http://schemas.openxmlformats.org/officeDocument/2006/relationships/image" Target="../media/image507.png"/><Relationship Id="rId483" Type="http://schemas.openxmlformats.org/officeDocument/2006/relationships/image" Target="../media/image508.png"/><Relationship Id="rId484" Type="http://schemas.openxmlformats.org/officeDocument/2006/relationships/image" Target="../media/image509.png"/><Relationship Id="rId485" Type="http://schemas.openxmlformats.org/officeDocument/2006/relationships/image" Target="../media/image510.png"/><Relationship Id="rId486" Type="http://schemas.openxmlformats.org/officeDocument/2006/relationships/image" Target="../media/image511.png"/><Relationship Id="rId487" Type="http://schemas.openxmlformats.org/officeDocument/2006/relationships/image" Target="../media/image512.png"/><Relationship Id="rId488" Type="http://schemas.openxmlformats.org/officeDocument/2006/relationships/image" Target="../media/image513.png"/><Relationship Id="rId489" Type="http://schemas.openxmlformats.org/officeDocument/2006/relationships/image" Target="../media/image514.png"/><Relationship Id="rId490" Type="http://schemas.openxmlformats.org/officeDocument/2006/relationships/image" Target="../media/image515.png"/><Relationship Id="rId491" Type="http://schemas.openxmlformats.org/officeDocument/2006/relationships/image" Target="../media/image516.png"/><Relationship Id="rId492" Type="http://schemas.openxmlformats.org/officeDocument/2006/relationships/image" Target="../media/image517.png"/><Relationship Id="rId493" Type="http://schemas.openxmlformats.org/officeDocument/2006/relationships/image" Target="../media/image518.png"/><Relationship Id="rId494" Type="http://schemas.openxmlformats.org/officeDocument/2006/relationships/image" Target="../media/image519.png"/><Relationship Id="rId495" Type="http://schemas.openxmlformats.org/officeDocument/2006/relationships/image" Target="../media/image520.png"/><Relationship Id="rId496" Type="http://schemas.openxmlformats.org/officeDocument/2006/relationships/image" Target="../media/image521.png"/><Relationship Id="rId497" Type="http://schemas.openxmlformats.org/officeDocument/2006/relationships/image" Target="../media/image522.png"/><Relationship Id="rId498" Type="http://schemas.openxmlformats.org/officeDocument/2006/relationships/image" Target="../media/image523.png"/><Relationship Id="rId499" Type="http://schemas.openxmlformats.org/officeDocument/2006/relationships/image" Target="../media/image524.png"/><Relationship Id="rId500" Type="http://schemas.openxmlformats.org/officeDocument/2006/relationships/image" Target="../media/image525.png"/><Relationship Id="rId501" Type="http://schemas.openxmlformats.org/officeDocument/2006/relationships/image" Target="../media/image526.png"/><Relationship Id="rId502" Type="http://schemas.openxmlformats.org/officeDocument/2006/relationships/image" Target="../media/image527.png"/><Relationship Id="rId503" Type="http://schemas.openxmlformats.org/officeDocument/2006/relationships/image" Target="../media/image528.png"/><Relationship Id="rId504" Type="http://schemas.openxmlformats.org/officeDocument/2006/relationships/image" Target="../media/image529.png"/><Relationship Id="rId505" Type="http://schemas.openxmlformats.org/officeDocument/2006/relationships/image" Target="../media/image530.png"/><Relationship Id="rId506" Type="http://schemas.openxmlformats.org/officeDocument/2006/relationships/image" Target="../media/image531.png"/><Relationship Id="rId507" Type="http://schemas.openxmlformats.org/officeDocument/2006/relationships/image" Target="../media/image532.png"/><Relationship Id="rId508" Type="http://schemas.openxmlformats.org/officeDocument/2006/relationships/image" Target="../media/image533.png"/><Relationship Id="rId509" Type="http://schemas.openxmlformats.org/officeDocument/2006/relationships/image" Target="../media/image534.png"/><Relationship Id="rId510" Type="http://schemas.openxmlformats.org/officeDocument/2006/relationships/image" Target="../media/image535.png"/><Relationship Id="rId511" Type="http://schemas.openxmlformats.org/officeDocument/2006/relationships/image" Target="../media/image536.png"/><Relationship Id="rId512" Type="http://schemas.openxmlformats.org/officeDocument/2006/relationships/image" Target="../media/image537.png"/><Relationship Id="rId513" Type="http://schemas.openxmlformats.org/officeDocument/2006/relationships/image" Target="../media/image538.png"/><Relationship Id="rId514" Type="http://schemas.openxmlformats.org/officeDocument/2006/relationships/image" Target="../media/image539.png"/><Relationship Id="rId515" Type="http://schemas.openxmlformats.org/officeDocument/2006/relationships/image" Target="../media/image540.png"/><Relationship Id="rId516" Type="http://schemas.openxmlformats.org/officeDocument/2006/relationships/image" Target="../media/image541.png"/><Relationship Id="rId517" Type="http://schemas.openxmlformats.org/officeDocument/2006/relationships/image" Target="../media/image542.png"/><Relationship Id="rId518" Type="http://schemas.openxmlformats.org/officeDocument/2006/relationships/image" Target="../media/image543.png"/><Relationship Id="rId519" Type="http://schemas.openxmlformats.org/officeDocument/2006/relationships/image" Target="../media/image544.png"/><Relationship Id="rId520" Type="http://schemas.openxmlformats.org/officeDocument/2006/relationships/image" Target="../media/image545.png"/><Relationship Id="rId521" Type="http://schemas.openxmlformats.org/officeDocument/2006/relationships/image" Target="../media/image546.png"/><Relationship Id="rId522" Type="http://schemas.openxmlformats.org/officeDocument/2006/relationships/image" Target="../media/image547.png"/><Relationship Id="rId523" Type="http://schemas.openxmlformats.org/officeDocument/2006/relationships/image" Target="../media/image548.png"/><Relationship Id="rId524" Type="http://schemas.openxmlformats.org/officeDocument/2006/relationships/image" Target="../media/image549.png"/><Relationship Id="rId525" Type="http://schemas.openxmlformats.org/officeDocument/2006/relationships/image" Target="../media/image550.png"/><Relationship Id="rId526" Type="http://schemas.openxmlformats.org/officeDocument/2006/relationships/image" Target="../media/image551.png"/><Relationship Id="rId527" Type="http://schemas.openxmlformats.org/officeDocument/2006/relationships/image" Target="../media/image552.png"/><Relationship Id="rId528" Type="http://schemas.openxmlformats.org/officeDocument/2006/relationships/image" Target="../media/image553.png"/><Relationship Id="rId529" Type="http://schemas.openxmlformats.org/officeDocument/2006/relationships/image" Target="../media/image554.png"/><Relationship Id="rId530" Type="http://schemas.openxmlformats.org/officeDocument/2006/relationships/image" Target="../media/image555.png"/><Relationship Id="rId531" Type="http://schemas.openxmlformats.org/officeDocument/2006/relationships/image" Target="../media/image556.png"/><Relationship Id="rId532" Type="http://schemas.openxmlformats.org/officeDocument/2006/relationships/image" Target="../media/image557.png"/><Relationship Id="rId533" Type="http://schemas.openxmlformats.org/officeDocument/2006/relationships/image" Target="../media/image558.png"/><Relationship Id="rId534" Type="http://schemas.openxmlformats.org/officeDocument/2006/relationships/image" Target="../media/image559.png"/><Relationship Id="rId535" Type="http://schemas.openxmlformats.org/officeDocument/2006/relationships/image" Target="../media/image560.png"/><Relationship Id="rId536" Type="http://schemas.openxmlformats.org/officeDocument/2006/relationships/image" Target="../media/image561.png"/><Relationship Id="rId537" Type="http://schemas.openxmlformats.org/officeDocument/2006/relationships/image" Target="../media/image562.png"/><Relationship Id="rId538" Type="http://schemas.openxmlformats.org/officeDocument/2006/relationships/image" Target="../media/image563.png"/><Relationship Id="rId539" Type="http://schemas.openxmlformats.org/officeDocument/2006/relationships/image" Target="../media/image564.png"/><Relationship Id="rId540" Type="http://schemas.openxmlformats.org/officeDocument/2006/relationships/image" Target="../media/image565.png"/><Relationship Id="rId541" Type="http://schemas.openxmlformats.org/officeDocument/2006/relationships/image" Target="../media/image566.png"/><Relationship Id="rId542" Type="http://schemas.openxmlformats.org/officeDocument/2006/relationships/image" Target="../media/image567.png"/><Relationship Id="rId543" Type="http://schemas.openxmlformats.org/officeDocument/2006/relationships/image" Target="../media/image568.png"/><Relationship Id="rId544" Type="http://schemas.openxmlformats.org/officeDocument/2006/relationships/image" Target="../media/image569.png"/><Relationship Id="rId545" Type="http://schemas.openxmlformats.org/officeDocument/2006/relationships/image" Target="../media/image570.png"/><Relationship Id="rId546" Type="http://schemas.openxmlformats.org/officeDocument/2006/relationships/image" Target="../media/image571.png"/><Relationship Id="rId547" Type="http://schemas.openxmlformats.org/officeDocument/2006/relationships/image" Target="../media/image572.png"/><Relationship Id="rId548" Type="http://schemas.openxmlformats.org/officeDocument/2006/relationships/image" Target="../media/image573.png"/><Relationship Id="rId549" Type="http://schemas.openxmlformats.org/officeDocument/2006/relationships/image" Target="../media/image574.png"/><Relationship Id="rId550" Type="http://schemas.openxmlformats.org/officeDocument/2006/relationships/image" Target="../media/image575.png"/><Relationship Id="rId551" Type="http://schemas.openxmlformats.org/officeDocument/2006/relationships/image" Target="../media/image576.png"/><Relationship Id="rId552" Type="http://schemas.openxmlformats.org/officeDocument/2006/relationships/image" Target="../media/image577.png"/><Relationship Id="rId553" Type="http://schemas.openxmlformats.org/officeDocument/2006/relationships/image" Target="../media/image578.png"/><Relationship Id="rId554" Type="http://schemas.openxmlformats.org/officeDocument/2006/relationships/image" Target="../media/image579.png"/><Relationship Id="rId555" Type="http://schemas.openxmlformats.org/officeDocument/2006/relationships/image" Target="../media/image580.png"/><Relationship Id="rId556" Type="http://schemas.openxmlformats.org/officeDocument/2006/relationships/image" Target="../media/image581.png"/><Relationship Id="rId557" Type="http://schemas.openxmlformats.org/officeDocument/2006/relationships/image" Target="../media/image582.png"/><Relationship Id="rId558" Type="http://schemas.openxmlformats.org/officeDocument/2006/relationships/image" Target="../media/image583.png"/><Relationship Id="rId559" Type="http://schemas.openxmlformats.org/officeDocument/2006/relationships/image" Target="../media/image584.png"/><Relationship Id="rId560" Type="http://schemas.openxmlformats.org/officeDocument/2006/relationships/image" Target="../media/image585.png"/><Relationship Id="rId561" Type="http://schemas.openxmlformats.org/officeDocument/2006/relationships/image" Target="../media/image586.png"/><Relationship Id="rId562" Type="http://schemas.openxmlformats.org/officeDocument/2006/relationships/image" Target="../media/image587.png"/><Relationship Id="rId563" Type="http://schemas.openxmlformats.org/officeDocument/2006/relationships/image" Target="../media/image588.png"/><Relationship Id="rId564" Type="http://schemas.openxmlformats.org/officeDocument/2006/relationships/image" Target="../media/image589.png"/><Relationship Id="rId565" Type="http://schemas.openxmlformats.org/officeDocument/2006/relationships/image" Target="../media/image590.png"/><Relationship Id="rId566" Type="http://schemas.openxmlformats.org/officeDocument/2006/relationships/image" Target="../media/image591.png"/><Relationship Id="rId567" Type="http://schemas.openxmlformats.org/officeDocument/2006/relationships/image" Target="../media/image592.png"/><Relationship Id="rId568" Type="http://schemas.openxmlformats.org/officeDocument/2006/relationships/image" Target="../media/image593.png"/><Relationship Id="rId569" Type="http://schemas.openxmlformats.org/officeDocument/2006/relationships/image" Target="../media/image594.png"/><Relationship Id="rId570" Type="http://schemas.openxmlformats.org/officeDocument/2006/relationships/image" Target="../media/image595.png"/><Relationship Id="rId571" Type="http://schemas.openxmlformats.org/officeDocument/2006/relationships/image" Target="../media/image596.png"/><Relationship Id="rId572" Type="http://schemas.openxmlformats.org/officeDocument/2006/relationships/image" Target="../media/image597.png"/><Relationship Id="rId573" Type="http://schemas.openxmlformats.org/officeDocument/2006/relationships/image" Target="../media/image598.png"/><Relationship Id="rId574" Type="http://schemas.openxmlformats.org/officeDocument/2006/relationships/image" Target="../media/image599.png"/><Relationship Id="rId575" Type="http://schemas.openxmlformats.org/officeDocument/2006/relationships/image" Target="../media/image600.png"/><Relationship Id="rId576" Type="http://schemas.openxmlformats.org/officeDocument/2006/relationships/image" Target="../media/image601.png"/><Relationship Id="rId577" Type="http://schemas.openxmlformats.org/officeDocument/2006/relationships/image" Target="../media/image602.png"/><Relationship Id="rId578" Type="http://schemas.openxmlformats.org/officeDocument/2006/relationships/image" Target="../media/image603.png"/><Relationship Id="rId579" Type="http://schemas.openxmlformats.org/officeDocument/2006/relationships/image" Target="../media/image604.png"/><Relationship Id="rId580" Type="http://schemas.openxmlformats.org/officeDocument/2006/relationships/image" Target="../media/image605.png"/><Relationship Id="rId581" Type="http://schemas.openxmlformats.org/officeDocument/2006/relationships/image" Target="../media/image606.png"/><Relationship Id="rId582" Type="http://schemas.openxmlformats.org/officeDocument/2006/relationships/image" Target="../media/image607.png"/><Relationship Id="rId583" Type="http://schemas.openxmlformats.org/officeDocument/2006/relationships/image" Target="../media/image608.png"/><Relationship Id="rId584" Type="http://schemas.openxmlformats.org/officeDocument/2006/relationships/image" Target="../media/image609.png"/><Relationship Id="rId585" Type="http://schemas.openxmlformats.org/officeDocument/2006/relationships/image" Target="../media/image610.png"/><Relationship Id="rId586" Type="http://schemas.openxmlformats.org/officeDocument/2006/relationships/image" Target="../media/image611.png"/><Relationship Id="rId587" Type="http://schemas.openxmlformats.org/officeDocument/2006/relationships/image" Target="../media/image612.png"/><Relationship Id="rId588" Type="http://schemas.openxmlformats.org/officeDocument/2006/relationships/image" Target="../media/image613.png"/><Relationship Id="rId589" Type="http://schemas.openxmlformats.org/officeDocument/2006/relationships/image" Target="../media/image614.png"/><Relationship Id="rId590" Type="http://schemas.openxmlformats.org/officeDocument/2006/relationships/image" Target="../media/image615.png"/><Relationship Id="rId591" Type="http://schemas.openxmlformats.org/officeDocument/2006/relationships/image" Target="../media/image616.png"/><Relationship Id="rId592" Type="http://schemas.openxmlformats.org/officeDocument/2006/relationships/image" Target="../media/image617.png"/><Relationship Id="rId593" Type="http://schemas.openxmlformats.org/officeDocument/2006/relationships/image" Target="../media/image618.png"/><Relationship Id="rId594" Type="http://schemas.openxmlformats.org/officeDocument/2006/relationships/image" Target="../media/image619.png"/><Relationship Id="rId595" Type="http://schemas.openxmlformats.org/officeDocument/2006/relationships/image" Target="../media/image620.png"/><Relationship Id="rId596" Type="http://schemas.openxmlformats.org/officeDocument/2006/relationships/image" Target="../media/image621.png"/><Relationship Id="rId597" Type="http://schemas.openxmlformats.org/officeDocument/2006/relationships/image" Target="../media/image622.png"/><Relationship Id="rId598" Type="http://schemas.openxmlformats.org/officeDocument/2006/relationships/image" Target="../media/image623.png"/><Relationship Id="rId599" Type="http://schemas.openxmlformats.org/officeDocument/2006/relationships/image" Target="../media/image624.png"/><Relationship Id="rId600" Type="http://schemas.openxmlformats.org/officeDocument/2006/relationships/image" Target="../media/image625.png"/><Relationship Id="rId601" Type="http://schemas.openxmlformats.org/officeDocument/2006/relationships/image" Target="../media/image626.png"/><Relationship Id="rId602" Type="http://schemas.openxmlformats.org/officeDocument/2006/relationships/image" Target="../media/image627.png"/><Relationship Id="rId603" Type="http://schemas.openxmlformats.org/officeDocument/2006/relationships/image" Target="../media/image628.png"/><Relationship Id="rId604" Type="http://schemas.openxmlformats.org/officeDocument/2006/relationships/image" Target="../media/image629.png"/><Relationship Id="rId605" Type="http://schemas.openxmlformats.org/officeDocument/2006/relationships/image" Target="../media/image630.png"/><Relationship Id="rId606" Type="http://schemas.openxmlformats.org/officeDocument/2006/relationships/image" Target="../media/image631.png"/><Relationship Id="rId607" Type="http://schemas.openxmlformats.org/officeDocument/2006/relationships/image" Target="../media/image632.png"/><Relationship Id="rId608" Type="http://schemas.openxmlformats.org/officeDocument/2006/relationships/image" Target="../media/image633.png"/><Relationship Id="rId609" Type="http://schemas.openxmlformats.org/officeDocument/2006/relationships/image" Target="../media/image634.png"/><Relationship Id="rId610" Type="http://schemas.openxmlformats.org/officeDocument/2006/relationships/image" Target="../media/image635.png"/><Relationship Id="rId611" Type="http://schemas.openxmlformats.org/officeDocument/2006/relationships/image" Target="../media/image636.png"/><Relationship Id="rId612" Type="http://schemas.openxmlformats.org/officeDocument/2006/relationships/image" Target="../media/image637.png"/><Relationship Id="rId613" Type="http://schemas.openxmlformats.org/officeDocument/2006/relationships/image" Target="../media/image638.png"/><Relationship Id="rId614" Type="http://schemas.openxmlformats.org/officeDocument/2006/relationships/image" Target="../media/image639.png"/><Relationship Id="rId615" Type="http://schemas.openxmlformats.org/officeDocument/2006/relationships/image" Target="../media/image640.png"/><Relationship Id="rId616" Type="http://schemas.openxmlformats.org/officeDocument/2006/relationships/image" Target="../media/image641.png"/><Relationship Id="rId617" Type="http://schemas.openxmlformats.org/officeDocument/2006/relationships/image" Target="../media/image642.png"/><Relationship Id="rId618" Type="http://schemas.openxmlformats.org/officeDocument/2006/relationships/image" Target="../media/image643.png"/><Relationship Id="rId619" Type="http://schemas.openxmlformats.org/officeDocument/2006/relationships/image" Target="../media/image644.png"/><Relationship Id="rId620" Type="http://schemas.openxmlformats.org/officeDocument/2006/relationships/image" Target="../media/image645.png"/><Relationship Id="rId621" Type="http://schemas.openxmlformats.org/officeDocument/2006/relationships/image" Target="../media/image646.png"/><Relationship Id="rId622" Type="http://schemas.openxmlformats.org/officeDocument/2006/relationships/image" Target="../media/image647.png"/><Relationship Id="rId623" Type="http://schemas.openxmlformats.org/officeDocument/2006/relationships/image" Target="../media/image648.png"/><Relationship Id="rId624" Type="http://schemas.openxmlformats.org/officeDocument/2006/relationships/image" Target="../media/image649.png"/><Relationship Id="rId625" Type="http://schemas.openxmlformats.org/officeDocument/2006/relationships/image" Target="../media/image650.png"/><Relationship Id="rId626" Type="http://schemas.openxmlformats.org/officeDocument/2006/relationships/image" Target="../media/image651.png"/><Relationship Id="rId627" Type="http://schemas.openxmlformats.org/officeDocument/2006/relationships/image" Target="../media/image652.png"/><Relationship Id="rId628" Type="http://schemas.openxmlformats.org/officeDocument/2006/relationships/image" Target="../media/image653.png"/><Relationship Id="rId629" Type="http://schemas.openxmlformats.org/officeDocument/2006/relationships/image" Target="../media/image654.png"/><Relationship Id="rId630" Type="http://schemas.openxmlformats.org/officeDocument/2006/relationships/image" Target="../media/image655.png"/><Relationship Id="rId631" Type="http://schemas.openxmlformats.org/officeDocument/2006/relationships/image" Target="../media/image656.png"/><Relationship Id="rId632" Type="http://schemas.openxmlformats.org/officeDocument/2006/relationships/image" Target="../media/image657.png"/><Relationship Id="rId633" Type="http://schemas.openxmlformats.org/officeDocument/2006/relationships/image" Target="../media/image658.png"/><Relationship Id="rId634" Type="http://schemas.openxmlformats.org/officeDocument/2006/relationships/image" Target="../media/image659.png"/><Relationship Id="rId635" Type="http://schemas.openxmlformats.org/officeDocument/2006/relationships/image" Target="../media/image660.png"/><Relationship Id="rId636" Type="http://schemas.openxmlformats.org/officeDocument/2006/relationships/image" Target="../media/image661.png"/><Relationship Id="rId637" Type="http://schemas.openxmlformats.org/officeDocument/2006/relationships/image" Target="../media/image662.png"/><Relationship Id="rId638" Type="http://schemas.openxmlformats.org/officeDocument/2006/relationships/image" Target="../media/image663.png"/><Relationship Id="rId639" Type="http://schemas.openxmlformats.org/officeDocument/2006/relationships/image" Target="../media/image664.png"/><Relationship Id="rId640" Type="http://schemas.openxmlformats.org/officeDocument/2006/relationships/image" Target="../media/image665.png"/><Relationship Id="rId641" Type="http://schemas.openxmlformats.org/officeDocument/2006/relationships/image" Target="../media/image666.png"/><Relationship Id="rId642" Type="http://schemas.openxmlformats.org/officeDocument/2006/relationships/image" Target="../media/image667.png"/><Relationship Id="rId643" Type="http://schemas.openxmlformats.org/officeDocument/2006/relationships/image" Target="../media/image668.png"/><Relationship Id="rId644" Type="http://schemas.openxmlformats.org/officeDocument/2006/relationships/image" Target="../media/image669.png"/><Relationship Id="rId645" Type="http://schemas.openxmlformats.org/officeDocument/2006/relationships/image" Target="../media/image670.png"/><Relationship Id="rId646" Type="http://schemas.openxmlformats.org/officeDocument/2006/relationships/image" Target="../media/image671.png"/><Relationship Id="rId647" Type="http://schemas.openxmlformats.org/officeDocument/2006/relationships/image" Target="../media/image672.png"/><Relationship Id="rId648" Type="http://schemas.openxmlformats.org/officeDocument/2006/relationships/image" Target="../media/image673.png"/><Relationship Id="rId649" Type="http://schemas.openxmlformats.org/officeDocument/2006/relationships/image" Target="../media/image674.png"/><Relationship Id="rId650" Type="http://schemas.openxmlformats.org/officeDocument/2006/relationships/image" Target="../media/image675.png"/><Relationship Id="rId651" Type="http://schemas.openxmlformats.org/officeDocument/2006/relationships/image" Target="../media/image676.png"/><Relationship Id="rId652" Type="http://schemas.openxmlformats.org/officeDocument/2006/relationships/image" Target="../media/image677.png"/><Relationship Id="rId653" Type="http://schemas.openxmlformats.org/officeDocument/2006/relationships/image" Target="../media/image678.png"/><Relationship Id="rId654" Type="http://schemas.openxmlformats.org/officeDocument/2006/relationships/image" Target="../media/image679.png"/><Relationship Id="rId655" Type="http://schemas.openxmlformats.org/officeDocument/2006/relationships/image" Target="../media/image680.png"/><Relationship Id="rId656" Type="http://schemas.openxmlformats.org/officeDocument/2006/relationships/image" Target="../media/image681.png"/><Relationship Id="rId657" Type="http://schemas.openxmlformats.org/officeDocument/2006/relationships/image" Target="../media/image682.png"/><Relationship Id="rId658" Type="http://schemas.openxmlformats.org/officeDocument/2006/relationships/image" Target="../media/image683.png"/><Relationship Id="rId659" Type="http://schemas.openxmlformats.org/officeDocument/2006/relationships/image" Target="../media/image684.png"/><Relationship Id="rId660" Type="http://schemas.openxmlformats.org/officeDocument/2006/relationships/image" Target="../media/image685.png"/><Relationship Id="rId661" Type="http://schemas.openxmlformats.org/officeDocument/2006/relationships/image" Target="../media/image686.png"/><Relationship Id="rId662" Type="http://schemas.openxmlformats.org/officeDocument/2006/relationships/image" Target="../media/image687.png"/><Relationship Id="rId663" Type="http://schemas.openxmlformats.org/officeDocument/2006/relationships/image" Target="../media/image688.png"/><Relationship Id="rId664" Type="http://schemas.openxmlformats.org/officeDocument/2006/relationships/image" Target="../media/image689.png"/><Relationship Id="rId665" Type="http://schemas.openxmlformats.org/officeDocument/2006/relationships/image" Target="../media/image690.png"/><Relationship Id="rId666" Type="http://schemas.openxmlformats.org/officeDocument/2006/relationships/image" Target="../media/image691.png"/><Relationship Id="rId667" Type="http://schemas.openxmlformats.org/officeDocument/2006/relationships/image" Target="../media/image692.png"/><Relationship Id="rId668" Type="http://schemas.openxmlformats.org/officeDocument/2006/relationships/image" Target="../media/image693.png"/><Relationship Id="rId669" Type="http://schemas.openxmlformats.org/officeDocument/2006/relationships/image" Target="../media/image694.png"/><Relationship Id="rId670" Type="http://schemas.openxmlformats.org/officeDocument/2006/relationships/image" Target="../media/image695.png"/><Relationship Id="rId671" Type="http://schemas.openxmlformats.org/officeDocument/2006/relationships/image" Target="../media/image696.png"/><Relationship Id="rId672" Type="http://schemas.openxmlformats.org/officeDocument/2006/relationships/image" Target="../media/image697.png"/><Relationship Id="rId673" Type="http://schemas.openxmlformats.org/officeDocument/2006/relationships/image" Target="../media/image698.png"/><Relationship Id="rId674" Type="http://schemas.openxmlformats.org/officeDocument/2006/relationships/image" Target="../media/image699.png"/><Relationship Id="rId675" Type="http://schemas.openxmlformats.org/officeDocument/2006/relationships/image" Target="../media/image700.png"/><Relationship Id="rId676" Type="http://schemas.openxmlformats.org/officeDocument/2006/relationships/image" Target="../media/image701.png"/><Relationship Id="rId677" Type="http://schemas.openxmlformats.org/officeDocument/2006/relationships/image" Target="../media/image702.png"/><Relationship Id="rId678" Type="http://schemas.openxmlformats.org/officeDocument/2006/relationships/image" Target="../media/image703.png"/><Relationship Id="rId679" Type="http://schemas.openxmlformats.org/officeDocument/2006/relationships/image" Target="../media/image704.png"/><Relationship Id="rId680" Type="http://schemas.openxmlformats.org/officeDocument/2006/relationships/image" Target="../media/image705.png"/><Relationship Id="rId681" Type="http://schemas.openxmlformats.org/officeDocument/2006/relationships/image" Target="../media/image706.png"/><Relationship Id="rId682" Type="http://schemas.openxmlformats.org/officeDocument/2006/relationships/image" Target="../media/image707.png"/><Relationship Id="rId683" Type="http://schemas.openxmlformats.org/officeDocument/2006/relationships/image" Target="../media/image708.png"/><Relationship Id="rId684" Type="http://schemas.openxmlformats.org/officeDocument/2006/relationships/image" Target="../media/image709.png"/><Relationship Id="rId685" Type="http://schemas.openxmlformats.org/officeDocument/2006/relationships/image" Target="../media/image710.png"/><Relationship Id="rId686" Type="http://schemas.openxmlformats.org/officeDocument/2006/relationships/image" Target="../media/image711.png"/><Relationship Id="rId687" Type="http://schemas.openxmlformats.org/officeDocument/2006/relationships/image" Target="../media/image712.png"/><Relationship Id="rId688" Type="http://schemas.openxmlformats.org/officeDocument/2006/relationships/image" Target="../media/image713.png"/><Relationship Id="rId689" Type="http://schemas.openxmlformats.org/officeDocument/2006/relationships/image" Target="../media/image714.png"/><Relationship Id="rId690" Type="http://schemas.openxmlformats.org/officeDocument/2006/relationships/image" Target="../media/image715.png"/><Relationship Id="rId691" Type="http://schemas.openxmlformats.org/officeDocument/2006/relationships/image" Target="../media/image716.png"/><Relationship Id="rId692" Type="http://schemas.openxmlformats.org/officeDocument/2006/relationships/image" Target="../media/image717.png"/><Relationship Id="rId693" Type="http://schemas.openxmlformats.org/officeDocument/2006/relationships/image" Target="../media/image718.png"/><Relationship Id="rId694" Type="http://schemas.openxmlformats.org/officeDocument/2006/relationships/image" Target="../media/image719.png"/><Relationship Id="rId695" Type="http://schemas.openxmlformats.org/officeDocument/2006/relationships/image" Target="../media/image720.png"/><Relationship Id="rId696" Type="http://schemas.openxmlformats.org/officeDocument/2006/relationships/image" Target="../media/image721.png"/><Relationship Id="rId697" Type="http://schemas.openxmlformats.org/officeDocument/2006/relationships/image" Target="../media/image722.png"/><Relationship Id="rId698" Type="http://schemas.openxmlformats.org/officeDocument/2006/relationships/image" Target="../media/image723.png"/><Relationship Id="rId699" Type="http://schemas.openxmlformats.org/officeDocument/2006/relationships/image" Target="../media/image724.png"/><Relationship Id="rId700" Type="http://schemas.openxmlformats.org/officeDocument/2006/relationships/image" Target="../media/image725.png"/><Relationship Id="rId701" Type="http://schemas.openxmlformats.org/officeDocument/2006/relationships/image" Target="../media/image726.png"/><Relationship Id="rId702" Type="http://schemas.openxmlformats.org/officeDocument/2006/relationships/image" Target="../media/image727.png"/><Relationship Id="rId703" Type="http://schemas.openxmlformats.org/officeDocument/2006/relationships/image" Target="../media/image728.png"/><Relationship Id="rId704" Type="http://schemas.openxmlformats.org/officeDocument/2006/relationships/image" Target="../media/image729.png"/><Relationship Id="rId705" Type="http://schemas.openxmlformats.org/officeDocument/2006/relationships/image" Target="../media/image730.png"/><Relationship Id="rId706" Type="http://schemas.openxmlformats.org/officeDocument/2006/relationships/image" Target="../media/image731.png"/><Relationship Id="rId707" Type="http://schemas.openxmlformats.org/officeDocument/2006/relationships/image" Target="../media/image732.png"/><Relationship Id="rId708" Type="http://schemas.openxmlformats.org/officeDocument/2006/relationships/image" Target="../media/image733.png"/><Relationship Id="rId709" Type="http://schemas.openxmlformats.org/officeDocument/2006/relationships/image" Target="../media/image734.png"/><Relationship Id="rId710" Type="http://schemas.openxmlformats.org/officeDocument/2006/relationships/image" Target="../media/image735.png"/><Relationship Id="rId711" Type="http://schemas.openxmlformats.org/officeDocument/2006/relationships/image" Target="../media/image736.png"/><Relationship Id="rId712" Type="http://schemas.openxmlformats.org/officeDocument/2006/relationships/image" Target="../media/image737.png"/><Relationship Id="rId713" Type="http://schemas.openxmlformats.org/officeDocument/2006/relationships/image" Target="../media/image738.png"/><Relationship Id="rId714" Type="http://schemas.openxmlformats.org/officeDocument/2006/relationships/image" Target="../media/image739.png"/><Relationship Id="rId715" Type="http://schemas.openxmlformats.org/officeDocument/2006/relationships/image" Target="../media/image740.png"/><Relationship Id="rId716" Type="http://schemas.openxmlformats.org/officeDocument/2006/relationships/image" Target="../media/image741.png"/><Relationship Id="rId717" Type="http://schemas.openxmlformats.org/officeDocument/2006/relationships/image" Target="../media/image742.png"/><Relationship Id="rId718" Type="http://schemas.openxmlformats.org/officeDocument/2006/relationships/image" Target="../media/image743.png"/><Relationship Id="rId719" Type="http://schemas.openxmlformats.org/officeDocument/2006/relationships/image" Target="../media/image744.png"/><Relationship Id="rId720" Type="http://schemas.openxmlformats.org/officeDocument/2006/relationships/image" Target="../media/image745.png"/><Relationship Id="rId721" Type="http://schemas.openxmlformats.org/officeDocument/2006/relationships/image" Target="../media/image746.png"/><Relationship Id="rId722" Type="http://schemas.openxmlformats.org/officeDocument/2006/relationships/image" Target="../media/image747.png"/><Relationship Id="rId723" Type="http://schemas.openxmlformats.org/officeDocument/2006/relationships/image" Target="../media/image748.png"/><Relationship Id="rId724" Type="http://schemas.openxmlformats.org/officeDocument/2006/relationships/image" Target="../media/image749.png"/><Relationship Id="rId725" Type="http://schemas.openxmlformats.org/officeDocument/2006/relationships/image" Target="../media/image750.png"/><Relationship Id="rId726" Type="http://schemas.openxmlformats.org/officeDocument/2006/relationships/image" Target="../media/image751.png"/><Relationship Id="rId727" Type="http://schemas.openxmlformats.org/officeDocument/2006/relationships/image" Target="../media/image752.png"/><Relationship Id="rId728" Type="http://schemas.openxmlformats.org/officeDocument/2006/relationships/image" Target="../media/image753.png"/><Relationship Id="rId729" Type="http://schemas.openxmlformats.org/officeDocument/2006/relationships/image" Target="../media/image754.png"/><Relationship Id="rId730" Type="http://schemas.openxmlformats.org/officeDocument/2006/relationships/image" Target="../media/image755.png"/><Relationship Id="rId731" Type="http://schemas.openxmlformats.org/officeDocument/2006/relationships/image" Target="../media/image756.png"/><Relationship Id="rId732" Type="http://schemas.openxmlformats.org/officeDocument/2006/relationships/image" Target="../media/image757.png"/><Relationship Id="rId733" Type="http://schemas.openxmlformats.org/officeDocument/2006/relationships/image" Target="../media/image758.png"/><Relationship Id="rId734" Type="http://schemas.openxmlformats.org/officeDocument/2006/relationships/image" Target="../media/image759.png"/><Relationship Id="rId735" Type="http://schemas.openxmlformats.org/officeDocument/2006/relationships/image" Target="../media/image760.png"/><Relationship Id="rId736" Type="http://schemas.openxmlformats.org/officeDocument/2006/relationships/image" Target="../media/image761.png"/><Relationship Id="rId737" Type="http://schemas.openxmlformats.org/officeDocument/2006/relationships/image" Target="../media/image762.png"/><Relationship Id="rId738" Type="http://schemas.openxmlformats.org/officeDocument/2006/relationships/image" Target="../media/image763.png"/><Relationship Id="rId739" Type="http://schemas.openxmlformats.org/officeDocument/2006/relationships/image" Target="../media/image764.png"/><Relationship Id="rId740" Type="http://schemas.openxmlformats.org/officeDocument/2006/relationships/image" Target="../media/image765.png"/><Relationship Id="rId741" Type="http://schemas.openxmlformats.org/officeDocument/2006/relationships/image" Target="../media/image766.png"/><Relationship Id="rId742" Type="http://schemas.openxmlformats.org/officeDocument/2006/relationships/image" Target="../media/image767.png"/><Relationship Id="rId743" Type="http://schemas.openxmlformats.org/officeDocument/2006/relationships/image" Target="../media/image768.png"/><Relationship Id="rId744" Type="http://schemas.openxmlformats.org/officeDocument/2006/relationships/image" Target="../media/image769.png"/><Relationship Id="rId745" Type="http://schemas.openxmlformats.org/officeDocument/2006/relationships/image" Target="../media/image770.png"/><Relationship Id="rId746" Type="http://schemas.openxmlformats.org/officeDocument/2006/relationships/image" Target="../media/image771.png"/><Relationship Id="rId747" Type="http://schemas.openxmlformats.org/officeDocument/2006/relationships/image" Target="../media/image772.png"/><Relationship Id="rId748" Type="http://schemas.openxmlformats.org/officeDocument/2006/relationships/image" Target="../media/image773.png"/><Relationship Id="rId749" Type="http://schemas.openxmlformats.org/officeDocument/2006/relationships/image" Target="../media/image774.png"/><Relationship Id="rId750" Type="http://schemas.openxmlformats.org/officeDocument/2006/relationships/image" Target="../media/image775.png"/><Relationship Id="rId751" Type="http://schemas.openxmlformats.org/officeDocument/2006/relationships/image" Target="../media/image776.png"/><Relationship Id="rId752" Type="http://schemas.openxmlformats.org/officeDocument/2006/relationships/image" Target="../media/image777.png"/><Relationship Id="rId753" Type="http://schemas.openxmlformats.org/officeDocument/2006/relationships/image" Target="../media/image778.png"/><Relationship Id="rId754" Type="http://schemas.openxmlformats.org/officeDocument/2006/relationships/image" Target="../media/image779.png"/><Relationship Id="rId755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780.jpeg"/><Relationship Id="rId2" Type="http://schemas.openxmlformats.org/officeDocument/2006/relationships/image" Target="../media/image781.jpeg"/><Relationship Id="rId3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782.jpeg"/><Relationship Id="rId2" Type="http://schemas.openxmlformats.org/officeDocument/2006/relationships/image" Target="../media/image783.jpeg"/><Relationship Id="rId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784.jpeg"/><Relationship Id="rId2" Type="http://schemas.openxmlformats.org/officeDocument/2006/relationships/image" Target="../media/image785.png"/><Relationship Id="rId3" Type="http://schemas.openxmlformats.org/officeDocument/2006/relationships/image" Target="../media/image786.png"/><Relationship Id="rId4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787.jpeg"/><Relationship Id="rId2" Type="http://schemas.openxmlformats.org/officeDocument/2006/relationships/image" Target="../media/image788.png"/><Relationship Id="rId3" Type="http://schemas.openxmlformats.org/officeDocument/2006/relationships/image" Target="../media/image789.png"/><Relationship Id="rId4" Type="http://schemas.openxmlformats.org/officeDocument/2006/relationships/image" Target="../media/image790.jpeg"/><Relationship Id="rId5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791.pn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792.pn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793.jpeg"/><Relationship Id="rId2" Type="http://schemas.openxmlformats.org/officeDocument/2006/relationships/image" Target="../media/image794.jpeg"/><Relationship Id="rId3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795.jpeg"/><Relationship Id="rId2" Type="http://schemas.openxmlformats.org/officeDocument/2006/relationships/image" Target="../media/image796.png"/><Relationship Id="rId3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797.png"/><Relationship Id="rId2" Type="http://schemas.openxmlformats.org/officeDocument/2006/relationships/image" Target="../media/image798.png"/><Relationship Id="rId3" Type="http://schemas.openxmlformats.org/officeDocument/2006/relationships/image" Target="../media/image799.png"/><Relationship Id="rId4" Type="http://schemas.openxmlformats.org/officeDocument/2006/relationships/image" Target="../media/image800.png"/><Relationship Id="rId5" Type="http://schemas.openxmlformats.org/officeDocument/2006/relationships/image" Target="../media/image801.png"/><Relationship Id="rId6" Type="http://schemas.openxmlformats.org/officeDocument/2006/relationships/image" Target="../media/image802.jpeg"/><Relationship Id="rId7" Type="http://schemas.openxmlformats.org/officeDocument/2006/relationships/image" Target="../media/image803.png"/><Relationship Id="rId8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804.png"/><Relationship Id="rId2" Type="http://schemas.openxmlformats.org/officeDocument/2006/relationships/image" Target="../media/image805.jpeg"/><Relationship Id="rId3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806.png"/><Relationship Id="rId2" Type="http://schemas.openxmlformats.org/officeDocument/2006/relationships/image" Target="../media/image807.png"/><Relationship Id="rId3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808.jpeg"/><Relationship Id="rId2" Type="http://schemas.openxmlformats.org/officeDocument/2006/relationships/image" Target="../media/image809.png"/><Relationship Id="rId3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810.jpeg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811.jpeg"/><Relationship Id="rId2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812.jpeg"/><Relationship Id="rId2" Type="http://schemas.openxmlformats.org/officeDocument/2006/relationships/image" Target="../media/image813.jpeg"/><Relationship Id="rId3" Type="http://schemas.openxmlformats.org/officeDocument/2006/relationships/image" Target="../media/image814.jpeg"/><Relationship Id="rId4" Type="http://schemas.openxmlformats.org/officeDocument/2006/relationships/image" Target="../media/image815.jpeg"/><Relationship Id="rId5" Type="http://schemas.openxmlformats.org/officeDocument/2006/relationships/image" Target="../media/image816.jpeg"/><Relationship Id="rId6" Type="http://schemas.openxmlformats.org/officeDocument/2006/relationships/image" Target="../media/image817.jpeg"/><Relationship Id="rId7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818.png"/><Relationship Id="rId2" Type="http://schemas.openxmlformats.org/officeDocument/2006/relationships/image" Target="../media/image819.png"/><Relationship Id="rId3" Type="http://schemas.openxmlformats.org/officeDocument/2006/relationships/image" Target="../media/image820.png"/><Relationship Id="rId4" Type="http://schemas.openxmlformats.org/officeDocument/2006/relationships/image" Target="../media/image821.png"/><Relationship Id="rId5" Type="http://schemas.openxmlformats.org/officeDocument/2006/relationships/image" Target="../media/image822.png"/><Relationship Id="rId6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823.jpeg"/><Relationship Id="rId2" Type="http://schemas.openxmlformats.org/officeDocument/2006/relationships/image" Target="../media/image824.png"/><Relationship Id="rId3" Type="http://schemas.openxmlformats.org/officeDocument/2006/relationships/image" Target="../media/image825.png"/><Relationship Id="rId4" Type="http://schemas.openxmlformats.org/officeDocument/2006/relationships/image" Target="../media/image826.png"/><Relationship Id="rId5" Type="http://schemas.openxmlformats.org/officeDocument/2006/relationships/image" Target="../media/image827.png"/><Relationship Id="rId6" Type="http://schemas.openxmlformats.org/officeDocument/2006/relationships/image" Target="../media/image828.jpeg"/><Relationship Id="rId7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829.jpeg"/><Relationship Id="rId2" Type="http://schemas.openxmlformats.org/officeDocument/2006/relationships/image" Target="../media/image830.png"/><Relationship Id="rId3" Type="http://schemas.openxmlformats.org/officeDocument/2006/relationships/image" Target="../media/image831.jpeg"/><Relationship Id="rId4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832.jpeg"/><Relationship Id="rId2" Type="http://schemas.openxmlformats.org/officeDocument/2006/relationships/image" Target="../media/image833.png"/><Relationship Id="rId3" Type="http://schemas.openxmlformats.org/officeDocument/2006/relationships/image" Target="../media/image834.png"/><Relationship Id="rId4" Type="http://schemas.openxmlformats.org/officeDocument/2006/relationships/image" Target="../media/image835.jpeg"/><Relationship Id="rId5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836.jpeg"/><Relationship Id="rId2" Type="http://schemas.openxmlformats.org/officeDocument/2006/relationships/image" Target="../media/image837.png"/><Relationship Id="rId3" Type="http://schemas.openxmlformats.org/officeDocument/2006/relationships/image" Target="../media/image838.jpeg"/><Relationship Id="rId4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839.jpeg"/><Relationship Id="rId2" Type="http://schemas.openxmlformats.org/officeDocument/2006/relationships/image" Target="../media/image840.jpeg"/><Relationship Id="rId3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841.png"/><Relationship Id="rId2" Type="http://schemas.openxmlformats.org/officeDocument/2006/relationships/image" Target="../media/image842.png"/><Relationship Id="rId3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843.jpeg"/><Relationship Id="rId2" Type="http://schemas.openxmlformats.org/officeDocument/2006/relationships/image" Target="../media/image844.jpeg"/><Relationship Id="rId3" Type="http://schemas.openxmlformats.org/officeDocument/2006/relationships/image" Target="../media/image845.jpeg"/><Relationship Id="rId4" Type="http://schemas.openxmlformats.org/officeDocument/2006/relationships/image" Target="../media/image846.jpeg"/><Relationship Id="rId5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847.png"/><Relationship Id="rId2" Type="http://schemas.openxmlformats.org/officeDocument/2006/relationships/image" Target="../media/image848.png"/><Relationship Id="rId3" Type="http://schemas.openxmlformats.org/officeDocument/2006/relationships/image" Target="../media/image849.jpeg"/><Relationship Id="rId4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850.jpeg"/><Relationship Id="rId2" Type="http://schemas.openxmlformats.org/officeDocument/2006/relationships/image" Target="../media/image851.png"/><Relationship Id="rId3" Type="http://schemas.openxmlformats.org/officeDocument/2006/relationships/image" Target="../media/image852.png"/><Relationship Id="rId4" Type="http://schemas.openxmlformats.org/officeDocument/2006/relationships/image" Target="../media/image853.png"/><Relationship Id="rId5" Type="http://schemas.openxmlformats.org/officeDocument/2006/relationships/image" Target="../media/image854.png"/><Relationship Id="rId6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855.jpeg"/><Relationship Id="rId2" Type="http://schemas.openxmlformats.org/officeDocument/2006/relationships/image" Target="../media/image856.png"/><Relationship Id="rId3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857.png"/><Relationship Id="rId2" Type="http://schemas.openxmlformats.org/officeDocument/2006/relationships/image" Target="../media/image858.png"/><Relationship Id="rId3" Type="http://schemas.openxmlformats.org/officeDocument/2006/relationships/image" Target="../media/image859.png"/><Relationship Id="rId4" Type="http://schemas.openxmlformats.org/officeDocument/2006/relationships/image" Target="../media/image860.png"/><Relationship Id="rId5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861.png"/><Relationship Id="rId2" Type="http://schemas.openxmlformats.org/officeDocument/2006/relationships/image" Target="../media/image862.png"/><Relationship Id="rId3" Type="http://schemas.openxmlformats.org/officeDocument/2006/relationships/image" Target="../media/image863.png"/><Relationship Id="rId4" Type="http://schemas.openxmlformats.org/officeDocument/2006/relationships/image" Target="../media/image864.jpeg"/><Relationship Id="rId5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865.png"/><Relationship Id="rId2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866.jpeg"/><Relationship Id="rId2" Type="http://schemas.openxmlformats.org/officeDocument/2006/relationships/image" Target="../media/image867.png"/><Relationship Id="rId3" Type="http://schemas.openxmlformats.org/officeDocument/2006/relationships/image" Target="../media/image868.jpeg"/><Relationship Id="rId4" Type="http://schemas.openxmlformats.org/officeDocument/2006/relationships/image" Target="../media/image869.png"/><Relationship Id="rId5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870.jpeg"/><Relationship Id="rId2" Type="http://schemas.openxmlformats.org/officeDocument/2006/relationships/image" Target="../media/image871.png"/><Relationship Id="rId3" Type="http://schemas.openxmlformats.org/officeDocument/2006/relationships/image" Target="../media/image872.png"/><Relationship Id="rId4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873.png"/><Relationship Id="rId2" Type="http://schemas.openxmlformats.org/officeDocument/2006/relationships/image" Target="../media/image874.png"/><Relationship Id="rId3" Type="http://schemas.openxmlformats.org/officeDocument/2006/relationships/image" Target="../media/image875.jpeg"/><Relationship Id="rId4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876.jpeg"/><Relationship Id="rId2" Type="http://schemas.openxmlformats.org/officeDocument/2006/relationships/image" Target="../media/image877.png"/><Relationship Id="rId3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878.png"/><Relationship Id="rId2" Type="http://schemas.openxmlformats.org/officeDocument/2006/relationships/image" Target="../media/image879.png"/><Relationship Id="rId3" Type="http://schemas.openxmlformats.org/officeDocument/2006/relationships/image" Target="../media/image880.png"/><Relationship Id="rId4" Type="http://schemas.openxmlformats.org/officeDocument/2006/relationships/image" Target="../media/image881.png"/><Relationship Id="rId5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882.png"/><Relationship Id="rId2" Type="http://schemas.openxmlformats.org/officeDocument/2006/relationships/image" Target="../media/image883.png"/><Relationship Id="rId3" Type="http://schemas.openxmlformats.org/officeDocument/2006/relationships/image" Target="../media/image884.png"/><Relationship Id="rId4" Type="http://schemas.openxmlformats.org/officeDocument/2006/relationships/image" Target="../media/image885.png"/><Relationship Id="rId5" Type="http://schemas.openxmlformats.org/officeDocument/2006/relationships/image" Target="../media/image886.png"/><Relationship Id="rId6" Type="http://schemas.openxmlformats.org/officeDocument/2006/relationships/image" Target="../media/image887.jpeg"/><Relationship Id="rId7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888.jpeg"/><Relationship Id="rId2" Type="http://schemas.openxmlformats.org/officeDocument/2006/relationships/image" Target="../media/image889.png"/><Relationship Id="rId3" Type="http://schemas.openxmlformats.org/officeDocument/2006/relationships/image" Target="../media/image890.png"/><Relationship Id="rId4" Type="http://schemas.openxmlformats.org/officeDocument/2006/relationships/image" Target="../media/image891.jpeg"/><Relationship Id="rId5" Type="http://schemas.openxmlformats.org/officeDocument/2006/relationships/image" Target="../media/image892.jpeg"/><Relationship Id="rId6" Type="http://schemas.openxmlformats.org/officeDocument/2006/relationships/image" Target="../media/image893.jpeg"/><Relationship Id="rId7" Type="http://schemas.openxmlformats.org/officeDocument/2006/relationships/image" Target="../media/image894.jpeg"/><Relationship Id="rId8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895.png"/><Relationship Id="rId2" Type="http://schemas.openxmlformats.org/officeDocument/2006/relationships/image" Target="../media/image896.png"/><Relationship Id="rId3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897.jpeg"/><Relationship Id="rId2" Type="http://schemas.openxmlformats.org/officeDocument/2006/relationships/image" Target="../media/image898.jpeg"/><Relationship Id="rId3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899.jpeg"/><Relationship Id="rId2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900.jpeg"/><Relationship Id="rId2" Type="http://schemas.openxmlformats.org/officeDocument/2006/relationships/image" Target="../media/image901.jpeg"/><Relationship Id="rId3" Type="http://schemas.openxmlformats.org/officeDocument/2006/relationships/image" Target="../media/image902.png"/><Relationship Id="rId4" Type="http://schemas.openxmlformats.org/officeDocument/2006/relationships/image" Target="../media/image903.png"/><Relationship Id="rId5" Type="http://schemas.openxmlformats.org/officeDocument/2006/relationships/image" Target="../media/image904.png"/><Relationship Id="rId6" Type="http://schemas.openxmlformats.org/officeDocument/2006/relationships/image" Target="../media/image905.png"/><Relationship Id="rId7" Type="http://schemas.openxmlformats.org/officeDocument/2006/relationships/image" Target="../media/image906.jpeg"/><Relationship Id="rId8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907.jpeg"/><Relationship Id="rId2" Type="http://schemas.openxmlformats.org/officeDocument/2006/relationships/image" Target="../media/image908.png"/><Relationship Id="rId3" Type="http://schemas.openxmlformats.org/officeDocument/2006/relationships/image" Target="../media/image909.png"/><Relationship Id="rId4" Type="http://schemas.openxmlformats.org/officeDocument/2006/relationships/image" Target="../media/image910.jpeg"/><Relationship Id="rId5" Type="http://schemas.openxmlformats.org/officeDocument/2006/relationships/image" Target="../media/image911.png"/><Relationship Id="rId6" Type="http://schemas.openxmlformats.org/officeDocument/2006/relationships/image" Target="../media/image912.png"/><Relationship Id="rId7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913.jpeg"/><Relationship Id="rId2" Type="http://schemas.openxmlformats.org/officeDocument/2006/relationships/image" Target="../media/image914.png"/><Relationship Id="rId3" Type="http://schemas.openxmlformats.org/officeDocument/2006/relationships/image" Target="../media/image915.png"/><Relationship Id="rId4" Type="http://schemas.openxmlformats.org/officeDocument/2006/relationships/image" Target="../media/image916.jpeg"/><Relationship Id="rId5" Type="http://schemas.openxmlformats.org/officeDocument/2006/relationships/image" Target="../media/image917.jpeg"/><Relationship Id="rId6" Type="http://schemas.openxmlformats.org/officeDocument/2006/relationships/image" Target="../media/image918.jpeg"/><Relationship Id="rId7" Type="http://schemas.openxmlformats.org/officeDocument/2006/relationships/image" Target="../media/image919.png"/><Relationship Id="rId8" Type="http://schemas.openxmlformats.org/officeDocument/2006/relationships/image" Target="../media/image920.png"/><Relationship Id="rId9" Type="http://schemas.openxmlformats.org/officeDocument/2006/relationships/image" Target="../media/image921.png"/><Relationship Id="rId10" Type="http://schemas.openxmlformats.org/officeDocument/2006/relationships/image" Target="../media/image922.png"/><Relationship Id="rId11" Type="http://schemas.openxmlformats.org/officeDocument/2006/relationships/image" Target="../media/image923.png"/><Relationship Id="rId12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924.jpeg"/><Relationship Id="rId2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925.jpeg"/><Relationship Id="rId2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image" Target="../media/image926.png"/><Relationship Id="rId2" Type="http://schemas.openxmlformats.org/officeDocument/2006/relationships/image" Target="../media/image927.png"/><Relationship Id="rId3" Type="http://schemas.openxmlformats.org/officeDocument/2006/relationships/image" Target="../media/image928.png"/><Relationship Id="rId4" Type="http://schemas.openxmlformats.org/officeDocument/2006/relationships/image" Target="../media/image929.png"/><Relationship Id="rId5" Type="http://schemas.openxmlformats.org/officeDocument/2006/relationships/image" Target="../media/image930.png"/><Relationship Id="rId6" Type="http://schemas.openxmlformats.org/officeDocument/2006/relationships/image" Target="../media/image931.png"/><Relationship Id="rId7" Type="http://schemas.openxmlformats.org/officeDocument/2006/relationships/image" Target="../media/image932.png"/><Relationship Id="rId8" Type="http://schemas.openxmlformats.org/officeDocument/2006/relationships/image" Target="../media/image933.png"/><Relationship Id="rId9" Type="http://schemas.openxmlformats.org/officeDocument/2006/relationships/image" Target="../media/image934.png"/><Relationship Id="rId10" Type="http://schemas.openxmlformats.org/officeDocument/2006/relationships/image" Target="../media/image935.png"/><Relationship Id="rId11" Type="http://schemas.openxmlformats.org/officeDocument/2006/relationships/image" Target="../media/image936.png"/><Relationship Id="rId12" Type="http://schemas.openxmlformats.org/officeDocument/2006/relationships/image" Target="../media/image937.png"/><Relationship Id="rId13" Type="http://schemas.openxmlformats.org/officeDocument/2006/relationships/image" Target="../media/image938.png"/><Relationship Id="rId14" Type="http://schemas.openxmlformats.org/officeDocument/2006/relationships/image" Target="../media/image939.png"/><Relationship Id="rId15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image" Target="../media/image940.png"/><Relationship Id="rId2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image" Target="../media/image941.png"/><Relationship Id="rId2" Type="http://schemas.openxmlformats.org/officeDocument/2006/relationships/slideLayout" Target="../slideLayouts/slideLayout1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image" Target="../media/image942.png"/><Relationship Id="rId2" Type="http://schemas.openxmlformats.org/officeDocument/2006/relationships/slideLayout" Target="../slideLayouts/slideLayout1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image" Target="../media/image943.jpeg"/><Relationship Id="rId2" Type="http://schemas.openxmlformats.org/officeDocument/2006/relationships/slideLayout" Target="../slideLayouts/slideLayout13.xml"/>
</Relationships>
</file>

<file path=ppt/slides/_rels/slide6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1.xml.rels><?xml version="1.0" encoding="UTF-8"?>
<Relationships xmlns="http://schemas.openxmlformats.org/package/2006/relationships"><Relationship Id="rId1" Type="http://schemas.openxmlformats.org/officeDocument/2006/relationships/image" Target="../media/image944.jpeg"/><Relationship Id="rId2" Type="http://schemas.openxmlformats.org/officeDocument/2006/relationships/slideLayout" Target="../slideLayouts/slideLayout13.xml"/>
</Relationships>
</file>

<file path=ppt/slides/_rels/slide6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3.xml.rels><?xml version="1.0" encoding="UTF-8"?>
<Relationships xmlns="http://schemas.openxmlformats.org/package/2006/relationships"><Relationship Id="rId1" Type="http://schemas.openxmlformats.org/officeDocument/2006/relationships/image" Target="../media/image945.jpeg"/><Relationship Id="rId2" Type="http://schemas.openxmlformats.org/officeDocument/2006/relationships/slideLayout" Target="../slideLayouts/slideLayout13.xml"/>
</Relationships>
</file>

<file path=ppt/slides/_rels/slide64.xml.rels><?xml version="1.0" encoding="UTF-8"?>
<Relationships xmlns="http://schemas.openxmlformats.org/package/2006/relationships"><Relationship Id="rId1" Type="http://schemas.openxmlformats.org/officeDocument/2006/relationships/image" Target="../media/image946.png"/><Relationship Id="rId2" Type="http://schemas.openxmlformats.org/officeDocument/2006/relationships/image" Target="../media/image947.png"/><Relationship Id="rId3" Type="http://schemas.openxmlformats.org/officeDocument/2006/relationships/slideLayout" Target="../slideLayouts/slideLayout13.xml"/>
</Relationships>
</file>

<file path=ppt/slides/_rels/slide65.xml.rels><?xml version="1.0" encoding="UTF-8"?>
<Relationships xmlns="http://schemas.openxmlformats.org/package/2006/relationships"><Relationship Id="rId1" Type="http://schemas.openxmlformats.org/officeDocument/2006/relationships/image" Target="../media/image948.png"/><Relationship Id="rId2" Type="http://schemas.openxmlformats.org/officeDocument/2006/relationships/image" Target="../media/image949.jpeg"/><Relationship Id="rId3" Type="http://schemas.openxmlformats.org/officeDocument/2006/relationships/image" Target="../media/image950.png"/><Relationship Id="rId4" Type="http://schemas.openxmlformats.org/officeDocument/2006/relationships/image" Target="../media/image951.png"/><Relationship Id="rId5" Type="http://schemas.openxmlformats.org/officeDocument/2006/relationships/image" Target="../media/image952.png"/><Relationship Id="rId6" Type="http://schemas.openxmlformats.org/officeDocument/2006/relationships/slideLayout" Target="../slideLayouts/slideLayout13.xml"/>
</Relationships>
</file>

<file path=ppt/slides/_rels/slide66.xml.rels><?xml version="1.0" encoding="UTF-8"?>
<Relationships xmlns="http://schemas.openxmlformats.org/package/2006/relationships"><Relationship Id="rId1" Type="http://schemas.openxmlformats.org/officeDocument/2006/relationships/image" Target="../media/image953.jpeg"/><Relationship Id="rId2" Type="http://schemas.openxmlformats.org/officeDocument/2006/relationships/image" Target="../media/image954.png"/><Relationship Id="rId3" Type="http://schemas.openxmlformats.org/officeDocument/2006/relationships/image" Target="../media/image955.png"/><Relationship Id="rId4" Type="http://schemas.openxmlformats.org/officeDocument/2006/relationships/slideLayout" Target="../slideLayouts/slideLayout13.xml"/>
</Relationships>
</file>

<file path=ppt/slides/_rels/slide67.xml.rels><?xml version="1.0" encoding="UTF-8"?>
<Relationships xmlns="http://schemas.openxmlformats.org/package/2006/relationships"><Relationship Id="rId1" Type="http://schemas.openxmlformats.org/officeDocument/2006/relationships/image" Target="../media/image956.png"/><Relationship Id="rId2" Type="http://schemas.openxmlformats.org/officeDocument/2006/relationships/image" Target="../media/image957.jpeg"/><Relationship Id="rId3" Type="http://schemas.openxmlformats.org/officeDocument/2006/relationships/image" Target="../media/image958.png"/><Relationship Id="rId4" Type="http://schemas.openxmlformats.org/officeDocument/2006/relationships/image" Target="../media/image959.png"/><Relationship Id="rId5" Type="http://schemas.openxmlformats.org/officeDocument/2006/relationships/slideLayout" Target="../slideLayouts/slideLayout13.xml"/>
</Relationships>
</file>

<file path=ppt/slides/_rels/slide68.xml.rels><?xml version="1.0" encoding="UTF-8"?>
<Relationships xmlns="http://schemas.openxmlformats.org/package/2006/relationships"><Relationship Id="rId1" Type="http://schemas.openxmlformats.org/officeDocument/2006/relationships/image" Target="../media/image960.png"/><Relationship Id="rId2" Type="http://schemas.openxmlformats.org/officeDocument/2006/relationships/image" Target="../media/image961.png"/><Relationship Id="rId3" Type="http://schemas.openxmlformats.org/officeDocument/2006/relationships/image" Target="../media/image962.png"/><Relationship Id="rId4" Type="http://schemas.openxmlformats.org/officeDocument/2006/relationships/image" Target="../media/image963.png"/><Relationship Id="rId5" Type="http://schemas.openxmlformats.org/officeDocument/2006/relationships/image" Target="../media/image964.png"/><Relationship Id="rId6" Type="http://schemas.openxmlformats.org/officeDocument/2006/relationships/slideLayout" Target="../slideLayouts/slideLayout13.xml"/>
</Relationships>
</file>

<file path=ppt/slides/_rels/slide69.xml.rels><?xml version="1.0" encoding="UTF-8"?>
<Relationships xmlns="http://schemas.openxmlformats.org/package/2006/relationships"><Relationship Id="rId1" Type="http://schemas.openxmlformats.org/officeDocument/2006/relationships/image" Target="../media/image965.jpeg"/><Relationship Id="rId2" Type="http://schemas.openxmlformats.org/officeDocument/2006/relationships/slideLayout" Target="../slideLayouts/slideLayout13.xml"/>
</Relationships>
</file>

<file path=ppt/slides/_rels/slide70.xml.rels><?xml version="1.0" encoding="UTF-8"?>
<Relationships xmlns="http://schemas.openxmlformats.org/package/2006/relationships"><Relationship Id="rId1" Type="http://schemas.openxmlformats.org/officeDocument/2006/relationships/image" Target="../media/image966.png"/><Relationship Id="rId2" Type="http://schemas.openxmlformats.org/officeDocument/2006/relationships/slideLayout" Target="../slideLayouts/slideLayout13.xml"/>
</Relationships>
</file>

<file path=ppt/slides/_rels/slide71.xml.rels><?xml version="1.0" encoding="UTF-8"?>
<Relationships xmlns="http://schemas.openxmlformats.org/package/2006/relationships"><Relationship Id="rId1" Type="http://schemas.openxmlformats.org/officeDocument/2006/relationships/image" Target="../media/image967.png"/><Relationship Id="rId2" Type="http://schemas.openxmlformats.org/officeDocument/2006/relationships/image" Target="../media/image968.png"/><Relationship Id="rId3" Type="http://schemas.openxmlformats.org/officeDocument/2006/relationships/image" Target="../media/image969.jpeg"/><Relationship Id="rId4" Type="http://schemas.openxmlformats.org/officeDocument/2006/relationships/slideLayout" Target="../slideLayouts/slideLayout13.xml"/>
</Relationships>
</file>

<file path=ppt/slides/_rels/slide72.xml.rels><?xml version="1.0" encoding="UTF-8"?>
<Relationships xmlns="http://schemas.openxmlformats.org/package/2006/relationships"><Relationship Id="rId1" Type="http://schemas.openxmlformats.org/officeDocument/2006/relationships/image" Target="../media/image970.png"/><Relationship Id="rId2" Type="http://schemas.openxmlformats.org/officeDocument/2006/relationships/image" Target="../media/image971.png"/><Relationship Id="rId3" Type="http://schemas.openxmlformats.org/officeDocument/2006/relationships/slideLayout" Target="../slideLayouts/slideLayout13.xml"/>
</Relationships>
</file>

<file path=ppt/slides/_rels/slide73.xml.rels><?xml version="1.0" encoding="UTF-8"?>
<Relationships xmlns="http://schemas.openxmlformats.org/package/2006/relationships"><Relationship Id="rId1" Type="http://schemas.openxmlformats.org/officeDocument/2006/relationships/image" Target="../media/image972.png"/><Relationship Id="rId2" Type="http://schemas.openxmlformats.org/officeDocument/2006/relationships/slideLayout" Target="../slideLayouts/slideLayout13.xml"/>
</Relationships>
</file>

<file path=ppt/slides/_rels/slide74.xml.rels><?xml version="1.0" encoding="UTF-8"?>
<Relationships xmlns="http://schemas.openxmlformats.org/package/2006/relationships"><Relationship Id="rId1" Type="http://schemas.openxmlformats.org/officeDocument/2006/relationships/image" Target="../media/image973.png"/><Relationship Id="rId2" Type="http://schemas.openxmlformats.org/officeDocument/2006/relationships/image" Target="../media/image974.png"/><Relationship Id="rId3" Type="http://schemas.openxmlformats.org/officeDocument/2006/relationships/slideLayout" Target="../slideLayouts/slideLayout13.xml"/>
</Relationships>
</file>

<file path=ppt/slides/_rels/slide75.xml.rels><?xml version="1.0" encoding="UTF-8"?>
<Relationships xmlns="http://schemas.openxmlformats.org/package/2006/relationships"><Relationship Id="rId1" Type="http://schemas.openxmlformats.org/officeDocument/2006/relationships/image" Target="../media/image975.png"/><Relationship Id="rId2" Type="http://schemas.openxmlformats.org/officeDocument/2006/relationships/slideLayout" Target="../slideLayouts/slideLayout13.xml"/>
</Relationships>
</file>

<file path=ppt/slides/_rels/slide76.xml.rels><?xml version="1.0" encoding="UTF-8"?>
<Relationships xmlns="http://schemas.openxmlformats.org/package/2006/relationships"><Relationship Id="rId1" Type="http://schemas.openxmlformats.org/officeDocument/2006/relationships/image" Target="../media/image976.png"/><Relationship Id="rId2" Type="http://schemas.openxmlformats.org/officeDocument/2006/relationships/image" Target="../media/image977.png"/><Relationship Id="rId3" Type="http://schemas.openxmlformats.org/officeDocument/2006/relationships/slideLayout" Target="../slideLayouts/slideLayout13.xml"/>
</Relationships>
</file>

<file path=ppt/slides/_rels/slide77.xml.rels><?xml version="1.0" encoding="UTF-8"?>
<Relationships xmlns="http://schemas.openxmlformats.org/package/2006/relationships"><Relationship Id="rId1" Type="http://schemas.openxmlformats.org/officeDocument/2006/relationships/image" Target="../media/image978.png"/><Relationship Id="rId2" Type="http://schemas.openxmlformats.org/officeDocument/2006/relationships/slideLayout" Target="../slideLayouts/slideLayout13.xml"/>
</Relationships>
</file>

<file path=ppt/slides/_rels/slide78.xml.rels><?xml version="1.0" encoding="UTF-8"?>
<Relationships xmlns="http://schemas.openxmlformats.org/package/2006/relationships"><Relationship Id="rId1" Type="http://schemas.openxmlformats.org/officeDocument/2006/relationships/image" Target="../media/image979.png"/><Relationship Id="rId2" Type="http://schemas.openxmlformats.org/officeDocument/2006/relationships/image" Target="../media/image980.png"/><Relationship Id="rId3" Type="http://schemas.openxmlformats.org/officeDocument/2006/relationships/image" Target="../media/image981.png"/><Relationship Id="rId4" Type="http://schemas.openxmlformats.org/officeDocument/2006/relationships/slideLayout" Target="../slideLayouts/slideLayout13.xml"/>
</Relationships>
</file>

<file path=ppt/slides/_rels/slide79.xml.rels><?xml version="1.0" encoding="UTF-8"?>
<Relationships xmlns="http://schemas.openxmlformats.org/package/2006/relationships"><Relationship Id="rId1" Type="http://schemas.openxmlformats.org/officeDocument/2006/relationships/image" Target="../media/image982.png"/><Relationship Id="rId2" Type="http://schemas.openxmlformats.org/officeDocument/2006/relationships/slideLayout" Target="../slideLayouts/slideLayout13.xml"/>
</Relationships>
</file>

<file path=ppt/slides/_rels/slide8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1.xml.rels><?xml version="1.0" encoding="UTF-8"?>
<Relationships xmlns="http://schemas.openxmlformats.org/package/2006/relationships"><Relationship Id="rId1" Type="http://schemas.openxmlformats.org/officeDocument/2006/relationships/image" Target="../media/image983.jpeg"/><Relationship Id="rId2" Type="http://schemas.openxmlformats.org/officeDocument/2006/relationships/image" Target="../media/image984.png"/><Relationship Id="rId3" Type="http://schemas.openxmlformats.org/officeDocument/2006/relationships/image" Target="../media/image985.png"/><Relationship Id="rId4" Type="http://schemas.openxmlformats.org/officeDocument/2006/relationships/image" Target="../media/image986.png"/><Relationship Id="rId5" Type="http://schemas.openxmlformats.org/officeDocument/2006/relationships/slideLayout" Target="../slideLayouts/slideLayout13.xml"/>
</Relationships>
</file>

<file path=ppt/slides/_rels/slide82.xml.rels><?xml version="1.0" encoding="UTF-8"?>
<Relationships xmlns="http://schemas.openxmlformats.org/package/2006/relationships"><Relationship Id="rId1" Type="http://schemas.openxmlformats.org/officeDocument/2006/relationships/image" Target="../media/image987.jpeg"/><Relationship Id="rId2" Type="http://schemas.openxmlformats.org/officeDocument/2006/relationships/image" Target="../media/image988.jpeg"/><Relationship Id="rId3" Type="http://schemas.openxmlformats.org/officeDocument/2006/relationships/image" Target="../media/image989.png"/><Relationship Id="rId4" Type="http://schemas.openxmlformats.org/officeDocument/2006/relationships/image" Target="../media/image990.png"/><Relationship Id="rId5" Type="http://schemas.openxmlformats.org/officeDocument/2006/relationships/image" Target="../media/image991.jpeg"/><Relationship Id="rId6" Type="http://schemas.openxmlformats.org/officeDocument/2006/relationships/slideLayout" Target="../slideLayouts/slideLayout13.xml"/>
</Relationships>
</file>

<file path=ppt/slides/_rels/slide83.xml.rels><?xml version="1.0" encoding="UTF-8"?>
<Relationships xmlns="http://schemas.openxmlformats.org/package/2006/relationships"><Relationship Id="rId1" Type="http://schemas.openxmlformats.org/officeDocument/2006/relationships/image" Target="../media/image992.jpeg"/><Relationship Id="rId2" Type="http://schemas.openxmlformats.org/officeDocument/2006/relationships/image" Target="../media/image993.jpeg"/><Relationship Id="rId3" Type="http://schemas.openxmlformats.org/officeDocument/2006/relationships/image" Target="../media/image994.jpeg"/><Relationship Id="rId4" Type="http://schemas.openxmlformats.org/officeDocument/2006/relationships/image" Target="../media/image995.jpeg"/><Relationship Id="rId5" Type="http://schemas.openxmlformats.org/officeDocument/2006/relationships/slideLayout" Target="../slideLayouts/slideLayout13.xml"/>
</Relationships>
</file>

<file path=ppt/slides/_rels/slide8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8.xml.rels><?xml version="1.0" encoding="UTF-8"?>
<Relationships xmlns="http://schemas.openxmlformats.org/package/2006/relationships"><Relationship Id="rId1" Type="http://schemas.openxmlformats.org/officeDocument/2006/relationships/image" Target="../media/image996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7: Deep Learning Applications 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-180000" y="414216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-180000" y="414216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554400" y="370440"/>
            <a:ext cx="8556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Review of Lecture 6 – Deep Learning driven by Big Data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" name="CustomShape 4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Artificial Neural Networks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" name="CustomShape 6"/>
          <p:cNvSpPr/>
          <p:nvPr/>
        </p:nvSpPr>
        <p:spPr>
          <a:xfrm>
            <a:off x="502920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" name="CustomShape 7"/>
          <p:cNvSpPr/>
          <p:nvPr/>
        </p:nvSpPr>
        <p:spPr>
          <a:xfrm>
            <a:off x="5390280" y="1032120"/>
            <a:ext cx="3741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Toolset Keras on TensorFlow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" name="CustomShape 8"/>
          <p:cNvSpPr/>
          <p:nvPr/>
        </p:nvSpPr>
        <p:spPr>
          <a:xfrm>
            <a:off x="5029200" y="2442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8" name="CustomShape 9"/>
          <p:cNvSpPr/>
          <p:nvPr/>
        </p:nvSpPr>
        <p:spPr>
          <a:xfrm>
            <a:off x="5390280" y="2480040"/>
            <a:ext cx="3150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Learning Example: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9" name="" descr=""/>
          <p:cNvPicPr/>
          <p:nvPr/>
        </p:nvPicPr>
        <p:blipFill>
          <a:blip r:embed="rId1"/>
          <a:stretch/>
        </p:blipFill>
        <p:spPr>
          <a:xfrm>
            <a:off x="1724760" y="1364040"/>
            <a:ext cx="2814480" cy="1263960"/>
          </a:xfrm>
          <a:prstGeom prst="rect">
            <a:avLst/>
          </a:prstGeom>
          <a:ln w="0">
            <a:noFill/>
          </a:ln>
        </p:spPr>
      </p:pic>
      <p:pic>
        <p:nvPicPr>
          <p:cNvPr id="90" name="" descr=""/>
          <p:cNvPicPr/>
          <p:nvPr/>
        </p:nvPicPr>
        <p:blipFill>
          <a:blip r:embed="rId2"/>
          <a:stretch/>
        </p:blipFill>
        <p:spPr>
          <a:xfrm>
            <a:off x="208800" y="1370880"/>
            <a:ext cx="1060200" cy="484560"/>
          </a:xfrm>
          <a:prstGeom prst="rect">
            <a:avLst/>
          </a:prstGeom>
          <a:ln w="0">
            <a:noFill/>
          </a:ln>
        </p:spPr>
      </p:pic>
      <p:pic>
        <p:nvPicPr>
          <p:cNvPr id="91" name="" descr=""/>
          <p:cNvPicPr/>
          <p:nvPr/>
        </p:nvPicPr>
        <p:blipFill>
          <a:blip r:embed="rId3"/>
          <a:stretch/>
        </p:blipFill>
        <p:spPr>
          <a:xfrm rot="5400000">
            <a:off x="2325240" y="1153800"/>
            <a:ext cx="560880" cy="3757680"/>
          </a:xfrm>
          <a:prstGeom prst="rect">
            <a:avLst/>
          </a:prstGeom>
          <a:ln w="0">
            <a:noFill/>
          </a:ln>
        </p:spPr>
      </p:pic>
      <p:pic>
        <p:nvPicPr>
          <p:cNvPr id="92" name="" descr=""/>
          <p:cNvPicPr/>
          <p:nvPr/>
        </p:nvPicPr>
        <p:blipFill>
          <a:blip r:embed="rId4"/>
          <a:stretch/>
        </p:blipFill>
        <p:spPr>
          <a:xfrm>
            <a:off x="3695400" y="3299400"/>
            <a:ext cx="774000" cy="14400"/>
          </a:xfrm>
          <a:prstGeom prst="rect">
            <a:avLst/>
          </a:prstGeom>
          <a:ln w="0">
            <a:noFill/>
          </a:ln>
        </p:spPr>
      </p:pic>
      <p:sp>
        <p:nvSpPr>
          <p:cNvPr id="93" name="CustomShape 10"/>
          <p:cNvSpPr/>
          <p:nvPr/>
        </p:nvSpPr>
        <p:spPr>
          <a:xfrm>
            <a:off x="5390280" y="2781720"/>
            <a:ext cx="3957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Convolutional Neural Network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" name="CustomShape 11"/>
          <p:cNvSpPr/>
          <p:nvPr/>
        </p:nvSpPr>
        <p:spPr>
          <a:xfrm>
            <a:off x="1006200" y="3417480"/>
            <a:ext cx="3367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(Traditional approach in Machine Learning)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5" name="" descr=""/>
          <p:cNvPicPr/>
          <p:nvPr/>
        </p:nvPicPr>
        <p:blipFill>
          <a:blip r:embed="rId5"/>
          <a:stretch/>
        </p:blipFill>
        <p:spPr>
          <a:xfrm>
            <a:off x="171000" y="2123640"/>
            <a:ext cx="1320840" cy="827640"/>
          </a:xfrm>
          <a:prstGeom prst="rect">
            <a:avLst/>
          </a:prstGeom>
          <a:ln w="0">
            <a:noFill/>
          </a:ln>
        </p:spPr>
      </p:pic>
      <p:sp>
        <p:nvSpPr>
          <p:cNvPr id="96" name="CustomShape 12"/>
          <p:cNvSpPr/>
          <p:nvPr/>
        </p:nvSpPr>
        <p:spPr>
          <a:xfrm>
            <a:off x="3228480" y="2757240"/>
            <a:ext cx="80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ANN)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7" name="" descr=""/>
          <p:cNvPicPr/>
          <p:nvPr/>
        </p:nvPicPr>
        <p:blipFill>
          <a:blip r:embed="rId6"/>
          <a:stretch/>
        </p:blipFill>
        <p:spPr>
          <a:xfrm>
            <a:off x="511920" y="3633840"/>
            <a:ext cx="1864080" cy="855720"/>
          </a:xfrm>
          <a:prstGeom prst="rect">
            <a:avLst/>
          </a:prstGeom>
          <a:ln w="0">
            <a:noFill/>
          </a:ln>
        </p:spPr>
      </p:pic>
      <p:pic>
        <p:nvPicPr>
          <p:cNvPr id="98" name="" descr=""/>
          <p:cNvPicPr/>
          <p:nvPr/>
        </p:nvPicPr>
        <p:blipFill>
          <a:blip r:embed="rId7"/>
          <a:stretch/>
        </p:blipFill>
        <p:spPr>
          <a:xfrm>
            <a:off x="578880" y="4468320"/>
            <a:ext cx="1758240" cy="835200"/>
          </a:xfrm>
          <a:prstGeom prst="rect">
            <a:avLst/>
          </a:prstGeom>
          <a:ln w="0">
            <a:noFill/>
          </a:ln>
        </p:spPr>
      </p:pic>
      <p:sp>
        <p:nvSpPr>
          <p:cNvPr id="99" name="CustomShape 13"/>
          <p:cNvSpPr/>
          <p:nvPr/>
        </p:nvSpPr>
        <p:spPr>
          <a:xfrm>
            <a:off x="127080" y="1859760"/>
            <a:ext cx="153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(Perceptron Model)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" name="CustomShape 14"/>
          <p:cNvSpPr/>
          <p:nvPr/>
        </p:nvSpPr>
        <p:spPr>
          <a:xfrm>
            <a:off x="2569320" y="3835080"/>
            <a:ext cx="132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(Forward Pass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" name="CustomShape 15"/>
          <p:cNvSpPr/>
          <p:nvPr/>
        </p:nvSpPr>
        <p:spPr>
          <a:xfrm>
            <a:off x="2569320" y="4011120"/>
            <a:ext cx="137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Backpropagation: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" name="CustomShape 16"/>
          <p:cNvSpPr/>
          <p:nvPr/>
        </p:nvSpPr>
        <p:spPr>
          <a:xfrm>
            <a:off x="2569320" y="4186800"/>
            <a:ext cx="172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 change in weights)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3" name="CustomShape 17"/>
          <p:cNvSpPr/>
          <p:nvPr/>
        </p:nvSpPr>
        <p:spPr>
          <a:xfrm>
            <a:off x="2584440" y="4759560"/>
            <a:ext cx="1442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(Backward Pass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" name="CustomShape 18"/>
          <p:cNvSpPr/>
          <p:nvPr/>
        </p:nvSpPr>
        <p:spPr>
          <a:xfrm>
            <a:off x="2584440" y="4935240"/>
            <a:ext cx="137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Backpropagation: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5" name="" descr=""/>
          <p:cNvPicPr/>
          <p:nvPr/>
        </p:nvPicPr>
        <p:blipFill>
          <a:blip r:embed="rId8"/>
          <a:stretch/>
        </p:blipFill>
        <p:spPr>
          <a:xfrm>
            <a:off x="2603520" y="4414320"/>
            <a:ext cx="1373040" cy="284760"/>
          </a:xfrm>
          <a:prstGeom prst="rect">
            <a:avLst/>
          </a:prstGeom>
          <a:ln w="0">
            <a:noFill/>
          </a:ln>
        </p:spPr>
      </p:pic>
      <p:pic>
        <p:nvPicPr>
          <p:cNvPr id="106" name="" descr=""/>
          <p:cNvPicPr/>
          <p:nvPr/>
        </p:nvPicPr>
        <p:blipFill>
          <a:blip r:embed="rId9"/>
          <a:stretch/>
        </p:blipFill>
        <p:spPr>
          <a:xfrm>
            <a:off x="5089320" y="1381680"/>
            <a:ext cx="470880" cy="1800"/>
          </a:xfrm>
          <a:prstGeom prst="rect">
            <a:avLst/>
          </a:prstGeom>
          <a:ln w="0">
            <a:noFill/>
          </a:ln>
        </p:spPr>
      </p:pic>
      <p:pic>
        <p:nvPicPr>
          <p:cNvPr id="107" name="" descr=""/>
          <p:cNvPicPr/>
          <p:nvPr/>
        </p:nvPicPr>
        <p:blipFill>
          <a:blip r:embed="rId10"/>
          <a:stretch/>
        </p:blipFill>
        <p:spPr>
          <a:xfrm>
            <a:off x="5085720" y="1384200"/>
            <a:ext cx="477360" cy="79920"/>
          </a:xfrm>
          <a:prstGeom prst="rect">
            <a:avLst/>
          </a:prstGeom>
          <a:ln w="0">
            <a:noFill/>
          </a:ln>
        </p:spPr>
      </p:pic>
      <p:pic>
        <p:nvPicPr>
          <p:cNvPr id="108" name="" descr=""/>
          <p:cNvPicPr/>
          <p:nvPr/>
        </p:nvPicPr>
        <p:blipFill>
          <a:blip r:embed="rId11"/>
          <a:stretch/>
        </p:blipFill>
        <p:spPr>
          <a:xfrm rot="5400000">
            <a:off x="5748120" y="782640"/>
            <a:ext cx="225720" cy="1567800"/>
          </a:xfrm>
          <a:prstGeom prst="rect">
            <a:avLst/>
          </a:prstGeom>
          <a:ln w="0">
            <a:noFill/>
          </a:ln>
        </p:spPr>
      </p:pic>
      <p:pic>
        <p:nvPicPr>
          <p:cNvPr id="109" name="" descr=""/>
          <p:cNvPicPr/>
          <p:nvPr/>
        </p:nvPicPr>
        <p:blipFill>
          <a:blip r:embed="rId12"/>
          <a:stretch/>
        </p:blipFill>
        <p:spPr>
          <a:xfrm>
            <a:off x="5085720" y="1672920"/>
            <a:ext cx="477360" cy="74880"/>
          </a:xfrm>
          <a:prstGeom prst="rect">
            <a:avLst/>
          </a:prstGeom>
          <a:ln w="0">
            <a:noFill/>
          </a:ln>
        </p:spPr>
      </p:pic>
      <p:pic>
        <p:nvPicPr>
          <p:cNvPr id="110" name="" descr=""/>
          <p:cNvPicPr/>
          <p:nvPr/>
        </p:nvPicPr>
        <p:blipFill>
          <a:blip r:embed="rId13"/>
          <a:stretch/>
        </p:blipFill>
        <p:spPr>
          <a:xfrm>
            <a:off x="5089320" y="1748520"/>
            <a:ext cx="470880" cy="1800"/>
          </a:xfrm>
          <a:prstGeom prst="rect">
            <a:avLst/>
          </a:prstGeom>
          <a:ln w="0">
            <a:noFill/>
          </a:ln>
        </p:spPr>
      </p:pic>
      <p:sp>
        <p:nvSpPr>
          <p:cNvPr id="111" name="CustomShape 19"/>
          <p:cNvSpPr/>
          <p:nvPr/>
        </p:nvSpPr>
        <p:spPr>
          <a:xfrm>
            <a:off x="2584440" y="5111280"/>
            <a:ext cx="1456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change in weights)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2" name="CustomShape 20"/>
          <p:cNvSpPr/>
          <p:nvPr/>
        </p:nvSpPr>
        <p:spPr>
          <a:xfrm>
            <a:off x="5101560" y="189828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Keras Python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3" name="" descr=""/>
          <p:cNvPicPr/>
          <p:nvPr/>
        </p:nvPicPr>
        <p:blipFill>
          <a:blip r:embed="rId14"/>
          <a:stretch/>
        </p:blipFill>
        <p:spPr>
          <a:xfrm>
            <a:off x="7050960" y="1362240"/>
            <a:ext cx="2296800" cy="965880"/>
          </a:xfrm>
          <a:prstGeom prst="rect">
            <a:avLst/>
          </a:prstGeom>
          <a:ln w="0">
            <a:noFill/>
          </a:ln>
        </p:spPr>
      </p:pic>
      <p:pic>
        <p:nvPicPr>
          <p:cNvPr id="114" name="" descr=""/>
          <p:cNvPicPr/>
          <p:nvPr/>
        </p:nvPicPr>
        <p:blipFill>
          <a:blip r:embed="rId15"/>
          <a:stretch/>
        </p:blipFill>
        <p:spPr>
          <a:xfrm>
            <a:off x="4863240" y="3014640"/>
            <a:ext cx="799560" cy="493920"/>
          </a:xfrm>
          <a:prstGeom prst="rect">
            <a:avLst/>
          </a:prstGeom>
          <a:ln w="0">
            <a:noFill/>
          </a:ln>
        </p:spPr>
      </p:pic>
      <p:pic>
        <p:nvPicPr>
          <p:cNvPr id="115" name="" descr=""/>
          <p:cNvPicPr/>
          <p:nvPr/>
        </p:nvPicPr>
        <p:blipFill>
          <a:blip r:embed="rId16"/>
          <a:stretch/>
        </p:blipFill>
        <p:spPr>
          <a:xfrm>
            <a:off x="7093440" y="3132720"/>
            <a:ext cx="2418840" cy="43200"/>
          </a:xfrm>
          <a:prstGeom prst="rect">
            <a:avLst/>
          </a:prstGeom>
          <a:ln w="0">
            <a:noFill/>
          </a:ln>
        </p:spPr>
      </p:pic>
      <p:pic>
        <p:nvPicPr>
          <p:cNvPr id="116" name="" descr=""/>
          <p:cNvPicPr/>
          <p:nvPr/>
        </p:nvPicPr>
        <p:blipFill>
          <a:blip r:embed="rId17"/>
          <a:stretch/>
        </p:blipFill>
        <p:spPr>
          <a:xfrm rot="5400000">
            <a:off x="7438680" y="1392840"/>
            <a:ext cx="320400" cy="3861720"/>
          </a:xfrm>
          <a:prstGeom prst="rect">
            <a:avLst/>
          </a:prstGeom>
          <a:ln w="0">
            <a:noFill/>
          </a:ln>
        </p:spPr>
      </p:pic>
      <p:pic>
        <p:nvPicPr>
          <p:cNvPr id="117" name="" descr=""/>
          <p:cNvPicPr/>
          <p:nvPr/>
        </p:nvPicPr>
        <p:blipFill>
          <a:blip r:embed="rId18"/>
          <a:stretch/>
        </p:blipFill>
        <p:spPr>
          <a:xfrm>
            <a:off x="7093440" y="3467160"/>
            <a:ext cx="2418840" cy="47880"/>
          </a:xfrm>
          <a:prstGeom prst="rect">
            <a:avLst/>
          </a:prstGeom>
          <a:ln w="0">
            <a:noFill/>
          </a:ln>
        </p:spPr>
      </p:pic>
      <p:pic>
        <p:nvPicPr>
          <p:cNvPr id="118" name="" descr=""/>
          <p:cNvPicPr/>
          <p:nvPr/>
        </p:nvPicPr>
        <p:blipFill>
          <a:blip r:embed="rId19"/>
          <a:stretch/>
        </p:blipFill>
        <p:spPr>
          <a:xfrm>
            <a:off x="5666760" y="4439520"/>
            <a:ext cx="2878560" cy="996120"/>
          </a:xfrm>
          <a:prstGeom prst="rect">
            <a:avLst/>
          </a:prstGeom>
          <a:ln w="0">
            <a:noFill/>
          </a:ln>
        </p:spPr>
      </p:pic>
      <p:pic>
        <p:nvPicPr>
          <p:cNvPr id="119" name="" descr=""/>
          <p:cNvPicPr/>
          <p:nvPr/>
        </p:nvPicPr>
        <p:blipFill>
          <a:blip r:embed="rId20"/>
          <a:stretch/>
        </p:blipFill>
        <p:spPr>
          <a:xfrm>
            <a:off x="7232400" y="3518280"/>
            <a:ext cx="2184840" cy="662400"/>
          </a:xfrm>
          <a:prstGeom prst="rect">
            <a:avLst/>
          </a:prstGeom>
          <a:ln w="0">
            <a:noFill/>
          </a:ln>
        </p:spPr>
      </p:pic>
      <p:sp>
        <p:nvSpPr>
          <p:cNvPr id="120" name="CustomShape 21"/>
          <p:cNvSpPr/>
          <p:nvPr/>
        </p:nvSpPr>
        <p:spPr>
          <a:xfrm>
            <a:off x="5101560" y="2074320"/>
            <a:ext cx="1708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Deep Learning Library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1" name="" descr=""/>
          <p:cNvPicPr/>
          <p:nvPr/>
        </p:nvPicPr>
        <p:blipFill>
          <a:blip r:embed="rId21"/>
          <a:stretch/>
        </p:blipFill>
        <p:spPr>
          <a:xfrm>
            <a:off x="4975200" y="3560400"/>
            <a:ext cx="1320120" cy="827640"/>
          </a:xfrm>
          <a:prstGeom prst="rect">
            <a:avLst/>
          </a:prstGeom>
          <a:ln w="0">
            <a:noFill/>
          </a:ln>
        </p:spPr>
      </p:pic>
      <p:pic>
        <p:nvPicPr>
          <p:cNvPr id="122" name="" descr=""/>
          <p:cNvPicPr/>
          <p:nvPr/>
        </p:nvPicPr>
        <p:blipFill>
          <a:blip r:embed="rId22"/>
          <a:stretch/>
        </p:blipFill>
        <p:spPr>
          <a:xfrm>
            <a:off x="5005800" y="4547160"/>
            <a:ext cx="441360" cy="695520"/>
          </a:xfrm>
          <a:prstGeom prst="rect">
            <a:avLst/>
          </a:prstGeom>
          <a:ln w="0">
            <a:noFill/>
          </a:ln>
        </p:spPr>
      </p:pic>
      <p:pic>
        <p:nvPicPr>
          <p:cNvPr id="123" name="" descr=""/>
          <p:cNvPicPr/>
          <p:nvPr/>
        </p:nvPicPr>
        <p:blipFill>
          <a:blip r:embed="rId23"/>
          <a:stretch/>
        </p:blipFill>
        <p:spPr>
          <a:xfrm>
            <a:off x="8613000" y="4532400"/>
            <a:ext cx="371520" cy="681840"/>
          </a:xfrm>
          <a:prstGeom prst="rect">
            <a:avLst/>
          </a:prstGeom>
          <a:ln w="0">
            <a:noFill/>
          </a:ln>
        </p:spPr>
      </p:pic>
      <p:sp>
        <p:nvSpPr>
          <p:cNvPr id="124" name="CustomShape 22"/>
          <p:cNvSpPr/>
          <p:nvPr/>
        </p:nvSpPr>
        <p:spPr>
          <a:xfrm>
            <a:off x="6930720" y="4137840"/>
            <a:ext cx="136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A. Rosebrock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" name="CustomShape 23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8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" name="CustomShape 2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9" name="CustomShape 24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" name="CustomShape 25"/>
          <p:cNvSpPr/>
          <p:nvPr/>
        </p:nvSpPr>
        <p:spPr>
          <a:xfrm>
            <a:off x="135720" y="3377160"/>
            <a:ext cx="4640760" cy="443160"/>
          </a:xfrm>
          <a:custGeom>
            <a:avLst/>
            <a:gdLst/>
            <a:ahLst/>
            <a:rect l="l" t="t" r="r" b="b"/>
            <a:pathLst>
              <a:path w="12892" h="12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835" y="0"/>
                </a:lnTo>
                <a:cubicBezTo>
                  <a:pt x="12866" y="0"/>
                  <a:pt x="12891" y="19"/>
                  <a:pt x="12891" y="44"/>
                </a:cubicBezTo>
                <a:lnTo>
                  <a:pt x="12891" y="1188"/>
                </a:lnTo>
                <a:cubicBezTo>
                  <a:pt x="12891" y="1211"/>
                  <a:pt x="12866" y="1231"/>
                  <a:pt x="12835" y="1231"/>
                </a:cubicBezTo>
                <a:lnTo>
                  <a:pt x="56" y="1231"/>
                </a:lnTo>
                <a:cubicBezTo>
                  <a:pt x="24" y="1231"/>
                  <a:pt x="0" y="1211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5"/>
                </a:lnTo>
                <a:lnTo>
                  <a:pt x="12835" y="1145"/>
                </a:lnTo>
                <a:lnTo>
                  <a:pt x="12780" y="1188"/>
                </a:lnTo>
                <a:lnTo>
                  <a:pt x="12780" y="44"/>
                </a:lnTo>
                <a:lnTo>
                  <a:pt x="1283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" name="CustomShape 2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" name="CustomShape 2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4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5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6" name="CustomShape 5"/>
          <p:cNvSpPr/>
          <p:nvPr/>
        </p:nvSpPr>
        <p:spPr>
          <a:xfrm>
            <a:off x="957960" y="1032120"/>
            <a:ext cx="4913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Environment for Deep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7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" name="CustomShape 7"/>
          <p:cNvSpPr/>
          <p:nvPr/>
        </p:nvSpPr>
        <p:spPr>
          <a:xfrm>
            <a:off x="1378800" y="1376640"/>
            <a:ext cx="46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MNIST Application Example in AWS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" name="CustomShape 9"/>
          <p:cNvSpPr/>
          <p:nvPr/>
        </p:nvSpPr>
        <p:spPr>
          <a:xfrm>
            <a:off x="1378800" y="1678320"/>
            <a:ext cx="459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EC2 &amp; Amazon Machine Image (AMI)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" name="CustomShape 11"/>
          <p:cNvSpPr/>
          <p:nvPr/>
        </p:nvSpPr>
        <p:spPr>
          <a:xfrm>
            <a:off x="1379160" y="1980000"/>
            <a:ext cx="450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Deep Learning Toolset &amp; GPGPU Libraries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" name="CustomShape 13"/>
          <p:cNvSpPr/>
          <p:nvPr/>
        </p:nvSpPr>
        <p:spPr>
          <a:xfrm>
            <a:off x="1379160" y="2281680"/>
            <a:ext cx="446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Web Connections &amp; SSH Port Forwarding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" name="CustomShape 15"/>
          <p:cNvSpPr/>
          <p:nvPr/>
        </p:nvSpPr>
        <p:spPr>
          <a:xfrm>
            <a:off x="1378800" y="2583360"/>
            <a:ext cx="3662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Keras Script via Jupyter Notebook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8" name="CustomShape 17"/>
          <p:cNvSpPr/>
          <p:nvPr/>
        </p:nvSpPr>
        <p:spPr>
          <a:xfrm>
            <a:off x="957960" y="3264480"/>
            <a:ext cx="4518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Advanced Deep Learning Concepts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" name="CustomShape 19"/>
          <p:cNvSpPr/>
          <p:nvPr/>
        </p:nvSpPr>
        <p:spPr>
          <a:xfrm>
            <a:off x="1379160" y="3608640"/>
            <a:ext cx="4084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Deep Learning Model Training Details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" name="CustomShape 21"/>
          <p:cNvSpPr/>
          <p:nvPr/>
        </p:nvSpPr>
        <p:spPr>
          <a:xfrm>
            <a:off x="1379160" y="3910320"/>
            <a:ext cx="443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Partial Derivatives &amp; Computation Graph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" name="CustomShape 23"/>
          <p:cNvSpPr/>
          <p:nvPr/>
        </p:nvSpPr>
        <p:spPr>
          <a:xfrm>
            <a:off x="1379160" y="4212000"/>
            <a:ext cx="380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Recurrent Neural Networks (RNNs)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" name="CustomShape 25"/>
          <p:cNvSpPr/>
          <p:nvPr/>
        </p:nvSpPr>
        <p:spPr>
          <a:xfrm>
            <a:off x="1379160" y="4513680"/>
            <a:ext cx="363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Long Short-Term Memory (LSTM)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" name="CustomShape 27"/>
          <p:cNvSpPr/>
          <p:nvPr/>
        </p:nvSpPr>
        <p:spPr>
          <a:xfrm>
            <a:off x="6120360" y="235800"/>
            <a:ext cx="3335040" cy="5047560"/>
          </a:xfrm>
          <a:custGeom>
            <a:avLst/>
            <a:gdLst/>
            <a:ahLst/>
            <a:rect l="l" t="t" r="r" b="b"/>
            <a:pathLst>
              <a:path w="9265" h="14022">
                <a:moveTo>
                  <a:pt x="0" y="0"/>
                </a:moveTo>
                <a:lnTo>
                  <a:pt x="0" y="14021"/>
                </a:lnTo>
                <a:lnTo>
                  <a:pt x="9264" y="14021"/>
                </a:lnTo>
                <a:lnTo>
                  <a:pt x="9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" name="CustomShape 28"/>
          <p:cNvSpPr/>
          <p:nvPr/>
        </p:nvSpPr>
        <p:spPr>
          <a:xfrm>
            <a:off x="6100200" y="219960"/>
            <a:ext cx="3375360" cy="5079240"/>
          </a:xfrm>
          <a:custGeom>
            <a:avLst/>
            <a:gdLst/>
            <a:ahLst/>
            <a:rect l="l" t="t" r="r" b="b"/>
            <a:pathLst>
              <a:path w="9377" h="1411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9320" y="0"/>
                </a:lnTo>
                <a:cubicBezTo>
                  <a:pt x="9352" y="0"/>
                  <a:pt x="9376" y="19"/>
                  <a:pt x="9376" y="44"/>
                </a:cubicBezTo>
                <a:lnTo>
                  <a:pt x="9376" y="14065"/>
                </a:lnTo>
                <a:cubicBezTo>
                  <a:pt x="9376" y="14090"/>
                  <a:pt x="9352" y="14109"/>
                  <a:pt x="9320" y="14109"/>
                </a:cubicBezTo>
                <a:lnTo>
                  <a:pt x="56" y="14109"/>
                </a:lnTo>
                <a:cubicBezTo>
                  <a:pt x="25" y="14109"/>
                  <a:pt x="0" y="14090"/>
                  <a:pt x="0" y="14065"/>
                </a:cubicBezTo>
                <a:lnTo>
                  <a:pt x="0" y="44"/>
                </a:lnTo>
                <a:moveTo>
                  <a:pt x="112" y="14065"/>
                </a:moveTo>
                <a:lnTo>
                  <a:pt x="56" y="14021"/>
                </a:lnTo>
                <a:lnTo>
                  <a:pt x="9320" y="14021"/>
                </a:lnTo>
                <a:lnTo>
                  <a:pt x="9264" y="14065"/>
                </a:lnTo>
                <a:lnTo>
                  <a:pt x="9264" y="44"/>
                </a:lnTo>
                <a:lnTo>
                  <a:pt x="932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0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" name="CustomShape 29"/>
          <p:cNvSpPr/>
          <p:nvPr/>
        </p:nvSpPr>
        <p:spPr>
          <a:xfrm>
            <a:off x="1379160" y="4815360"/>
            <a:ext cx="448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Selected Application Examples in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" name="CustomShape 30"/>
          <p:cNvSpPr/>
          <p:nvPr/>
        </p:nvSpPr>
        <p:spPr>
          <a:xfrm>
            <a:off x="6216840" y="27792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2" name="CustomShape 31"/>
          <p:cNvSpPr/>
          <p:nvPr/>
        </p:nvSpPr>
        <p:spPr>
          <a:xfrm>
            <a:off x="6577560" y="298440"/>
            <a:ext cx="10814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3" name="CustomShape 32"/>
          <p:cNvSpPr/>
          <p:nvPr/>
        </p:nvSpPr>
        <p:spPr>
          <a:xfrm>
            <a:off x="6577560" y="461880"/>
            <a:ext cx="13878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4" name="CustomShape 33"/>
          <p:cNvSpPr/>
          <p:nvPr/>
        </p:nvSpPr>
        <p:spPr>
          <a:xfrm>
            <a:off x="6216840" y="63756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5" name="CustomShape 34"/>
          <p:cNvSpPr/>
          <p:nvPr/>
        </p:nvSpPr>
        <p:spPr>
          <a:xfrm>
            <a:off x="6577560" y="657720"/>
            <a:ext cx="228276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0 – Prologue &amp; Practical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6" name="CustomShape 35"/>
          <p:cNvSpPr/>
          <p:nvPr/>
        </p:nvSpPr>
        <p:spPr>
          <a:xfrm>
            <a:off x="6577560" y="821160"/>
            <a:ext cx="25732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0.1: 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6 &amp; 7 provide a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7" name="CustomShape 36"/>
          <p:cNvSpPr/>
          <p:nvPr/>
        </p:nvSpPr>
        <p:spPr>
          <a:xfrm>
            <a:off x="6577560" y="984600"/>
            <a:ext cx="25236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short introduction to deep learning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8" name="CustomShape 37"/>
          <p:cNvSpPr/>
          <p:nvPr/>
        </p:nvSpPr>
        <p:spPr>
          <a:xfrm>
            <a:off x="6577560" y="1148040"/>
            <a:ext cx="24224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models and applications in clouds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89" name="CustomShape 38"/>
          <p:cNvSpPr/>
          <p:nvPr/>
        </p:nvSpPr>
        <p:spPr>
          <a:xfrm>
            <a:off x="6216840" y="132372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0" name="CustomShape 39"/>
          <p:cNvSpPr/>
          <p:nvPr/>
        </p:nvSpPr>
        <p:spPr>
          <a:xfrm>
            <a:off x="6577560" y="1344240"/>
            <a:ext cx="27352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1: 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6 &amp; 7 provide more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1" name="CustomShape 40"/>
          <p:cNvSpPr/>
          <p:nvPr/>
        </p:nvSpPr>
        <p:spPr>
          <a:xfrm>
            <a:off x="6577560" y="1507320"/>
            <a:ext cx="265356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details on how GPUs are used as key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2" name="CustomShape 41"/>
          <p:cNvSpPr/>
          <p:nvPr/>
        </p:nvSpPr>
        <p:spPr>
          <a:xfrm>
            <a:off x="6577560" y="1670760"/>
            <a:ext cx="19958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technology in deep learning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3" name="CustomShape 42"/>
          <p:cNvSpPr/>
          <p:nvPr/>
        </p:nvSpPr>
        <p:spPr>
          <a:xfrm>
            <a:off x="6216840" y="184644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4" name="CustomShape 43"/>
          <p:cNvSpPr/>
          <p:nvPr/>
        </p:nvSpPr>
        <p:spPr>
          <a:xfrm>
            <a:off x="6577560" y="1866960"/>
            <a:ext cx="25282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6 &amp; 7 offer more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5" name="CustomShape 44"/>
          <p:cNvSpPr/>
          <p:nvPr/>
        </p:nvSpPr>
        <p:spPr>
          <a:xfrm>
            <a:off x="6577560" y="2030400"/>
            <a:ext cx="26290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details on feature selection concepts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6" name="CustomShape 45"/>
          <p:cNvSpPr/>
          <p:nvPr/>
        </p:nvSpPr>
        <p:spPr>
          <a:xfrm>
            <a:off x="6577560" y="2193840"/>
            <a:ext cx="25686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including spatial concepts in images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7" name="CustomShape 46"/>
          <p:cNvSpPr/>
          <p:nvPr/>
        </p:nvSpPr>
        <p:spPr>
          <a:xfrm>
            <a:off x="6216840" y="236952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8" name="CustomShape 47"/>
          <p:cNvSpPr/>
          <p:nvPr/>
        </p:nvSpPr>
        <p:spPr>
          <a:xfrm>
            <a:off x="6577560" y="2389680"/>
            <a:ext cx="23468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2 &amp; Practical Lecture 3.1: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199" name="CustomShape 48"/>
          <p:cNvSpPr/>
          <p:nvPr/>
        </p:nvSpPr>
        <p:spPr>
          <a:xfrm>
            <a:off x="6577560" y="2553120"/>
            <a:ext cx="26935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6 &amp; 7 &amp; 11 provide more data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0" name="CustomShape 49"/>
          <p:cNvSpPr/>
          <p:nvPr/>
        </p:nvSpPr>
        <p:spPr>
          <a:xfrm>
            <a:off x="6577560" y="2716560"/>
            <a:ext cx="25668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visualization examples in context of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1" name="CustomShape 50"/>
          <p:cNvSpPr/>
          <p:nvPr/>
        </p:nvSpPr>
        <p:spPr>
          <a:xfrm>
            <a:off x="6577560" y="2880000"/>
            <a:ext cx="15372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different applications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2" name="CustomShape 51"/>
          <p:cNvSpPr/>
          <p:nvPr/>
        </p:nvSpPr>
        <p:spPr>
          <a:xfrm>
            <a:off x="6216840" y="305568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3" name="CustomShape 52"/>
          <p:cNvSpPr/>
          <p:nvPr/>
        </p:nvSpPr>
        <p:spPr>
          <a:xfrm>
            <a:off x="6577560" y="3075840"/>
            <a:ext cx="25171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6: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7 provides more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4" name="CustomShape 53"/>
          <p:cNvSpPr/>
          <p:nvPr/>
        </p:nvSpPr>
        <p:spPr>
          <a:xfrm>
            <a:off x="6577560" y="3239640"/>
            <a:ext cx="25603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details on SGD in context of Logistic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5" name="CustomShape 54"/>
          <p:cNvSpPr/>
          <p:nvPr/>
        </p:nvSpPr>
        <p:spPr>
          <a:xfrm>
            <a:off x="6577560" y="3402720"/>
            <a:ext cx="21960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Regression &amp; Neural Networks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6" name="CustomShape 55"/>
          <p:cNvSpPr/>
          <p:nvPr/>
        </p:nvSpPr>
        <p:spPr>
          <a:xfrm>
            <a:off x="6216840" y="357840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7" name="CustomShape 56"/>
          <p:cNvSpPr/>
          <p:nvPr/>
        </p:nvSpPr>
        <p:spPr>
          <a:xfrm>
            <a:off x="6577560" y="3598920"/>
            <a:ext cx="27446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6: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7 will provide more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8" name="CustomShape 57"/>
          <p:cNvSpPr/>
          <p:nvPr/>
        </p:nvSpPr>
        <p:spPr>
          <a:xfrm>
            <a:off x="6577560" y="3762360"/>
            <a:ext cx="25412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examples of using backpropagation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09" name="CustomShape 58"/>
          <p:cNvSpPr/>
          <p:nvPr/>
        </p:nvSpPr>
        <p:spPr>
          <a:xfrm>
            <a:off x="6577560" y="3925440"/>
            <a:ext cx="19879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and loss functions in Clouds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0" name="CustomShape 59"/>
          <p:cNvSpPr/>
          <p:nvPr/>
        </p:nvSpPr>
        <p:spPr>
          <a:xfrm>
            <a:off x="6216840" y="410148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1" name="CustomShape 60"/>
          <p:cNvSpPr/>
          <p:nvPr/>
        </p:nvSpPr>
        <p:spPr>
          <a:xfrm>
            <a:off x="6577560" y="4122000"/>
            <a:ext cx="27446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6: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7 will provide more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2" name="CustomShape 61"/>
          <p:cNvSpPr/>
          <p:nvPr/>
        </p:nvSpPr>
        <p:spPr>
          <a:xfrm>
            <a:off x="6577560" y="4285080"/>
            <a:ext cx="24912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CNN application examples in cloud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3" name="CustomShape 62"/>
          <p:cNvSpPr/>
          <p:nvPr/>
        </p:nvSpPr>
        <p:spPr>
          <a:xfrm>
            <a:off x="6577560" y="4448520"/>
            <a:ext cx="18082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computing environments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4" name="CustomShape 63"/>
          <p:cNvSpPr/>
          <p:nvPr/>
        </p:nvSpPr>
        <p:spPr>
          <a:xfrm>
            <a:off x="6216840" y="462420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5" name="CustomShape 64"/>
          <p:cNvSpPr/>
          <p:nvPr/>
        </p:nvSpPr>
        <p:spPr>
          <a:xfrm>
            <a:off x="6577560" y="4644720"/>
            <a:ext cx="23245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6: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7 will provide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6" name="CustomShape 65"/>
          <p:cNvSpPr/>
          <p:nvPr/>
        </p:nvSpPr>
        <p:spPr>
          <a:xfrm>
            <a:off x="6577560" y="4807800"/>
            <a:ext cx="23468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selected application examples of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7" name="CustomShape 66"/>
          <p:cNvSpPr/>
          <p:nvPr/>
        </p:nvSpPr>
        <p:spPr>
          <a:xfrm>
            <a:off x="6577560" y="4971240"/>
            <a:ext cx="23101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sequence models using RNNs in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8" name="CustomShape 67"/>
          <p:cNvSpPr/>
          <p:nvPr/>
        </p:nvSpPr>
        <p:spPr>
          <a:xfrm>
            <a:off x="6577560" y="5134680"/>
            <a:ext cx="4831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Clouds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219" name="CustomShape 68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" name="CustomShape 2"/>
          <p:cNvSpPr/>
          <p:nvPr/>
        </p:nvSpPr>
        <p:spPr>
          <a:xfrm>
            <a:off x="1917720" y="370440"/>
            <a:ext cx="583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Environment for Deep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2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" name="CustomShape 1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5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" name="CustomShape 2"/>
          <p:cNvSpPr/>
          <p:nvPr/>
        </p:nvSpPr>
        <p:spPr>
          <a:xfrm>
            <a:off x="601200" y="370440"/>
            <a:ext cx="8453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Handwritten Character Recognition MNIST Application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9" name="CustomShape 4"/>
          <p:cNvSpPr/>
          <p:nvPr/>
        </p:nvSpPr>
        <p:spPr>
          <a:xfrm>
            <a:off x="957960" y="1032120"/>
            <a:ext cx="1280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Metadata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1" name="CustomShape 6"/>
          <p:cNvSpPr/>
          <p:nvPr/>
        </p:nvSpPr>
        <p:spPr>
          <a:xfrm>
            <a:off x="1379160" y="1376640"/>
            <a:ext cx="783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Subset of a larger dataset from US National Institute of Standards (NIST)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" name="CustomShape 8"/>
          <p:cNvSpPr/>
          <p:nvPr/>
        </p:nvSpPr>
        <p:spPr>
          <a:xfrm>
            <a:off x="1379160" y="1678320"/>
            <a:ext cx="742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Handwritten digits including corresponding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labels with values 0 to 9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5" name="CustomShape 10"/>
          <p:cNvSpPr/>
          <p:nvPr/>
        </p:nvSpPr>
        <p:spPr>
          <a:xfrm>
            <a:off x="1379160" y="1980000"/>
            <a:ext cx="5773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digits have been size-normalized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28 * 28 pixels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6" name="CustomShape 11"/>
          <p:cNvSpPr/>
          <p:nvPr/>
        </p:nvSpPr>
        <p:spPr>
          <a:xfrm>
            <a:off x="1379160" y="2231280"/>
            <a:ext cx="6409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are centered in a fixed-size image for direct processing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8" name="CustomShape 13"/>
          <p:cNvSpPr/>
          <p:nvPr/>
        </p:nvSpPr>
        <p:spPr>
          <a:xfrm>
            <a:off x="1379160" y="2532960"/>
            <a:ext cx="714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very challenging dataset, but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good for experiments / tutorials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9" name="CustomShape 14"/>
          <p:cNvSpPr/>
          <p:nvPr/>
        </p:nvSpPr>
        <p:spPr>
          <a:xfrm>
            <a:off x="596880" y="2814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0" name="CustomShape 15"/>
          <p:cNvSpPr/>
          <p:nvPr/>
        </p:nvSpPr>
        <p:spPr>
          <a:xfrm>
            <a:off x="957960" y="2851920"/>
            <a:ext cx="3101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MNIST Dataset Samples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" name="CustomShape 16"/>
          <p:cNvSpPr/>
          <p:nvPr/>
        </p:nvSpPr>
        <p:spPr>
          <a:xfrm>
            <a:off x="1078200" y="31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2" name="CustomShape 17"/>
          <p:cNvSpPr/>
          <p:nvPr/>
        </p:nvSpPr>
        <p:spPr>
          <a:xfrm>
            <a:off x="1379160" y="3196800"/>
            <a:ext cx="276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Labelled data (10 classes)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" name="CustomShape 18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" name="CustomShape 19"/>
          <p:cNvSpPr/>
          <p:nvPr/>
        </p:nvSpPr>
        <p:spPr>
          <a:xfrm>
            <a:off x="1379160" y="3498480"/>
            <a:ext cx="203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Two separate files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" name="CustomShape 20"/>
          <p:cNvSpPr/>
          <p:nvPr/>
        </p:nvSpPr>
        <p:spPr>
          <a:xfrm>
            <a:off x="1379160" y="3749400"/>
            <a:ext cx="216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training and test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" name="CustomShape 21"/>
          <p:cNvSpPr/>
          <p:nvPr/>
        </p:nvSpPr>
        <p:spPr>
          <a:xfrm>
            <a:off x="1078200" y="4020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" name="CustomShape 22"/>
          <p:cNvSpPr/>
          <p:nvPr/>
        </p:nvSpPr>
        <p:spPr>
          <a:xfrm>
            <a:off x="1379160" y="4051080"/>
            <a:ext cx="365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60000 training samples (~47 MB)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" name="CustomShape 23"/>
          <p:cNvSpPr/>
          <p:nvPr/>
        </p:nvSpPr>
        <p:spPr>
          <a:xfrm>
            <a:off x="1078200" y="4321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9" name="CustomShape 24"/>
          <p:cNvSpPr/>
          <p:nvPr/>
        </p:nvSpPr>
        <p:spPr>
          <a:xfrm>
            <a:off x="1379160" y="4352760"/>
            <a:ext cx="324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10000 test samples (~7.8 MB)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0" name="CustomShape 25"/>
          <p:cNvSpPr/>
          <p:nvPr/>
        </p:nvSpPr>
        <p:spPr>
          <a:xfrm>
            <a:off x="596880" y="4634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1" name="CustomShape 26"/>
          <p:cNvSpPr/>
          <p:nvPr/>
        </p:nvSpPr>
        <p:spPr>
          <a:xfrm>
            <a:off x="957960" y="4672080"/>
            <a:ext cx="3585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Further details cf. Lecture 6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2" name="CustomShape 27"/>
          <p:cNvSpPr/>
          <p:nvPr/>
        </p:nvSpPr>
        <p:spPr>
          <a:xfrm>
            <a:off x="1078200" y="4985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" name="CustomShape 28"/>
          <p:cNvSpPr/>
          <p:nvPr/>
        </p:nvSpPr>
        <p:spPr>
          <a:xfrm>
            <a:off x="1379160" y="5016240"/>
            <a:ext cx="4413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various Keras scripts for ANNs/CNNs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64" name="" descr=""/>
          <p:cNvPicPr/>
          <p:nvPr/>
        </p:nvPicPr>
        <p:blipFill>
          <a:blip r:embed="rId1"/>
          <a:stretch/>
        </p:blipFill>
        <p:spPr>
          <a:xfrm>
            <a:off x="6010920" y="2908080"/>
            <a:ext cx="3420720" cy="2144160"/>
          </a:xfrm>
          <a:prstGeom prst="rect">
            <a:avLst/>
          </a:prstGeom>
          <a:ln w="0">
            <a:noFill/>
          </a:ln>
        </p:spPr>
      </p:pic>
      <p:sp>
        <p:nvSpPr>
          <p:cNvPr id="265" name="CustomShape 29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6" name="CustomShape 30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" name="CustomShape 2"/>
          <p:cNvSpPr/>
          <p:nvPr/>
        </p:nvSpPr>
        <p:spPr>
          <a:xfrm>
            <a:off x="1001160" y="370800"/>
            <a:ext cx="7657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Reasoning for using a Cloud Computing Approach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9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0" name="CustomShape 4"/>
          <p:cNvSpPr/>
          <p:nvPr/>
        </p:nvSpPr>
        <p:spPr>
          <a:xfrm>
            <a:off x="957960" y="1032840"/>
            <a:ext cx="2563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Big Data 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1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" name="CustomShape 6"/>
          <p:cNvSpPr/>
          <p:nvPr/>
        </p:nvSpPr>
        <p:spPr>
          <a:xfrm>
            <a:off x="1378800" y="1377360"/>
            <a:ext cx="388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Jupyther, Anaconda and scikit-learn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" name="CustomShape 7"/>
          <p:cNvSpPr/>
          <p:nvPr/>
        </p:nvSpPr>
        <p:spPr>
          <a:xfrm>
            <a:off x="1379160" y="1629000"/>
            <a:ext cx="418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great – but only for small data 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" name="CustomShape 8"/>
          <p:cNvSpPr/>
          <p:nvPr/>
        </p:nvSpPr>
        <p:spPr>
          <a:xfrm>
            <a:off x="107820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" name="CustomShape 9"/>
          <p:cNvSpPr/>
          <p:nvPr/>
        </p:nvSpPr>
        <p:spPr>
          <a:xfrm>
            <a:off x="1379160" y="1930320"/>
            <a:ext cx="420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Issues: Laptop shows too slow runtime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" name="CustomShape 10"/>
          <p:cNvSpPr/>
          <p:nvPr/>
        </p:nvSpPr>
        <p:spPr>
          <a:xfrm>
            <a:off x="1379160" y="2181600"/>
            <a:ext cx="49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and/or errors due to memory problems/limits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" name="CustomShape 11"/>
          <p:cNvSpPr/>
          <p:nvPr/>
        </p:nvSpPr>
        <p:spPr>
          <a:xfrm>
            <a:off x="596880" y="2463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8" name="CustomShape 12"/>
          <p:cNvSpPr/>
          <p:nvPr/>
        </p:nvSpPr>
        <p:spPr>
          <a:xfrm>
            <a:off x="957960" y="2500920"/>
            <a:ext cx="5003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Computing Approach –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9" name="CustomShape 13"/>
          <p:cNvSpPr/>
          <p:nvPr/>
        </p:nvSpPr>
        <p:spPr>
          <a:xfrm>
            <a:off x="1078200" y="2845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" name="CustomShape 14"/>
          <p:cNvSpPr/>
          <p:nvPr/>
        </p:nvSpPr>
        <p:spPr>
          <a:xfrm>
            <a:off x="1559520" y="2845080"/>
            <a:ext cx="674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Check and/or create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account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(setup pay-per-use of resources)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" name="CustomShape 15"/>
          <p:cNvSpPr/>
          <p:nvPr/>
        </p:nvSpPr>
        <p:spPr>
          <a:xfrm>
            <a:off x="1078200" y="3146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" name="CustomShape 16"/>
          <p:cNvSpPr/>
          <p:nvPr/>
        </p:nvSpPr>
        <p:spPr>
          <a:xfrm>
            <a:off x="1559520" y="3146760"/>
            <a:ext cx="770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Launch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AWS EC2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(prepare resource infrastructure with deep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3" name="CustomShape 17"/>
          <p:cNvSpPr/>
          <p:nvPr/>
        </p:nvSpPr>
        <p:spPr>
          <a:xfrm>
            <a:off x="1559520" y="3398400"/>
            <a:ext cx="669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tools) using a pre-configured Amazon Machine Images (AMIs)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4" name="CustomShape 18"/>
          <p:cNvSpPr/>
          <p:nvPr/>
        </p:nvSpPr>
        <p:spPr>
          <a:xfrm>
            <a:off x="1078200" y="3700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5" name="CustomShape 19"/>
          <p:cNvSpPr/>
          <p:nvPr/>
        </p:nvSpPr>
        <p:spPr>
          <a:xfrm>
            <a:off x="1559520" y="3700080"/>
            <a:ext cx="576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Configure GPGPU types &amp; Deploy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AWS EC2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6" name="CustomShape 20"/>
          <p:cNvSpPr/>
          <p:nvPr/>
        </p:nvSpPr>
        <p:spPr>
          <a:xfrm>
            <a:off x="1078200" y="4001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7" name="CustomShape 21"/>
          <p:cNvSpPr/>
          <p:nvPr/>
        </p:nvSpPr>
        <p:spPr>
          <a:xfrm>
            <a:off x="1559520" y="4001760"/>
            <a:ext cx="531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Link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SSH AWS EC2 Key Pair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AWS EC2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8" name="CustomShape 22"/>
          <p:cNvSpPr/>
          <p:nvPr/>
        </p:nvSpPr>
        <p:spPr>
          <a:xfrm>
            <a:off x="1078200" y="4303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9" name="CustomShape 23"/>
          <p:cNvSpPr/>
          <p:nvPr/>
        </p:nvSpPr>
        <p:spPr>
          <a:xfrm>
            <a:off x="1559520" y="4303080"/>
            <a:ext cx="454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Setup Web Connection &amp; Security for SSH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0" name="CustomShape 24"/>
          <p:cNvSpPr/>
          <p:nvPr/>
        </p:nvSpPr>
        <p:spPr>
          <a:xfrm>
            <a:off x="1078200" y="4604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1" name="CustomShape 25"/>
          <p:cNvSpPr/>
          <p:nvPr/>
        </p:nvSpPr>
        <p:spPr>
          <a:xfrm>
            <a:off x="1559520" y="4604760"/>
            <a:ext cx="421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Jupyther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be used with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AWS EC2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2" name="CustomShape 26"/>
          <p:cNvSpPr/>
          <p:nvPr/>
        </p:nvSpPr>
        <p:spPr>
          <a:xfrm>
            <a:off x="1078200" y="49064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3" name="CustomShape 27"/>
          <p:cNvSpPr/>
          <p:nvPr/>
        </p:nvSpPr>
        <p:spPr>
          <a:xfrm>
            <a:off x="1559520" y="4906440"/>
            <a:ext cx="500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GPGPU-based processing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AWS EC2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94" name="" descr=""/>
          <p:cNvPicPr/>
          <p:nvPr/>
        </p:nvPicPr>
        <p:blipFill>
          <a:blip r:embed="rId1"/>
          <a:stretch/>
        </p:blipFill>
        <p:spPr>
          <a:xfrm>
            <a:off x="6721200" y="959400"/>
            <a:ext cx="2292480" cy="1720800"/>
          </a:xfrm>
          <a:prstGeom prst="rect">
            <a:avLst/>
          </a:prstGeom>
          <a:ln w="0">
            <a:noFill/>
          </a:ln>
        </p:spPr>
      </p:pic>
      <p:pic>
        <p:nvPicPr>
          <p:cNvPr id="295" name="" descr=""/>
          <p:cNvPicPr/>
          <p:nvPr/>
        </p:nvPicPr>
        <p:blipFill>
          <a:blip r:embed="rId2"/>
          <a:stretch/>
        </p:blipFill>
        <p:spPr>
          <a:xfrm>
            <a:off x="7545600" y="4753080"/>
            <a:ext cx="1998000" cy="46188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3"/>
          <a:stretch/>
        </p:blipFill>
        <p:spPr>
          <a:xfrm rot="5400000">
            <a:off x="7036200" y="4538520"/>
            <a:ext cx="235080" cy="520560"/>
          </a:xfrm>
          <a:prstGeom prst="rect">
            <a:avLst/>
          </a:prstGeom>
          <a:ln w="0">
            <a:noFill/>
          </a:ln>
        </p:spPr>
      </p:pic>
      <p:pic>
        <p:nvPicPr>
          <p:cNvPr id="297" name="" descr=""/>
          <p:cNvPicPr/>
          <p:nvPr/>
        </p:nvPicPr>
        <p:blipFill>
          <a:blip r:embed="rId4"/>
          <a:stretch/>
        </p:blipFill>
        <p:spPr>
          <a:xfrm>
            <a:off x="7470360" y="4904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298" name="" descr=""/>
          <p:cNvPicPr/>
          <p:nvPr/>
        </p:nvPicPr>
        <p:blipFill>
          <a:blip r:embed="rId5"/>
          <a:stretch/>
        </p:blipFill>
        <p:spPr>
          <a:xfrm>
            <a:off x="686052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299" name="" descr=""/>
          <p:cNvPicPr/>
          <p:nvPr/>
        </p:nvPicPr>
        <p:blipFill>
          <a:blip r:embed="rId6"/>
          <a:stretch/>
        </p:blipFill>
        <p:spPr>
          <a:xfrm>
            <a:off x="691308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00" name="" descr=""/>
          <p:cNvPicPr/>
          <p:nvPr/>
        </p:nvPicPr>
        <p:blipFill>
          <a:blip r:embed="rId7"/>
          <a:stretch/>
        </p:blipFill>
        <p:spPr>
          <a:xfrm>
            <a:off x="698112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01" name="" descr=""/>
          <p:cNvPicPr/>
          <p:nvPr/>
        </p:nvPicPr>
        <p:blipFill>
          <a:blip r:embed="rId8"/>
          <a:stretch/>
        </p:blipFill>
        <p:spPr>
          <a:xfrm>
            <a:off x="702936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02" name="" descr=""/>
          <p:cNvPicPr/>
          <p:nvPr/>
        </p:nvPicPr>
        <p:blipFill>
          <a:blip r:embed="rId9"/>
          <a:stretch/>
        </p:blipFill>
        <p:spPr>
          <a:xfrm>
            <a:off x="7057440" y="49078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03" name="" descr=""/>
          <p:cNvPicPr/>
          <p:nvPr/>
        </p:nvPicPr>
        <p:blipFill>
          <a:blip r:embed="rId10"/>
          <a:stretch/>
        </p:blipFill>
        <p:spPr>
          <a:xfrm>
            <a:off x="713772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04" name="" descr=""/>
          <p:cNvPicPr/>
          <p:nvPr/>
        </p:nvPicPr>
        <p:blipFill>
          <a:blip r:embed="rId11"/>
          <a:stretch/>
        </p:blipFill>
        <p:spPr>
          <a:xfrm>
            <a:off x="720972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05" name="" descr=""/>
          <p:cNvPicPr/>
          <p:nvPr/>
        </p:nvPicPr>
        <p:blipFill>
          <a:blip r:embed="rId12"/>
          <a:stretch/>
        </p:blipFill>
        <p:spPr>
          <a:xfrm>
            <a:off x="7245720" y="49078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06" name="" descr=""/>
          <p:cNvPicPr/>
          <p:nvPr/>
        </p:nvPicPr>
        <p:blipFill>
          <a:blip r:embed="rId13"/>
          <a:stretch/>
        </p:blipFill>
        <p:spPr>
          <a:xfrm>
            <a:off x="7341840" y="49078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07" name="" descr=""/>
          <p:cNvPicPr/>
          <p:nvPr/>
        </p:nvPicPr>
        <p:blipFill>
          <a:blip r:embed="rId14"/>
          <a:stretch/>
        </p:blipFill>
        <p:spPr>
          <a:xfrm>
            <a:off x="7434360" y="49078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08" name="" descr=""/>
          <p:cNvPicPr/>
          <p:nvPr/>
        </p:nvPicPr>
        <p:blipFill>
          <a:blip r:embed="rId15"/>
          <a:stretch/>
        </p:blipFill>
        <p:spPr>
          <a:xfrm>
            <a:off x="7462440" y="49078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09" name="" descr=""/>
          <p:cNvPicPr/>
          <p:nvPr/>
        </p:nvPicPr>
        <p:blipFill>
          <a:blip r:embed="rId16"/>
          <a:stretch/>
        </p:blipFill>
        <p:spPr>
          <a:xfrm>
            <a:off x="68605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10" name="" descr=""/>
          <p:cNvPicPr/>
          <p:nvPr/>
        </p:nvPicPr>
        <p:blipFill>
          <a:blip r:embed="rId17"/>
          <a:stretch/>
        </p:blipFill>
        <p:spPr>
          <a:xfrm>
            <a:off x="6913080" y="4910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11" name="" descr=""/>
          <p:cNvPicPr/>
          <p:nvPr/>
        </p:nvPicPr>
        <p:blipFill>
          <a:blip r:embed="rId18"/>
          <a:stretch/>
        </p:blipFill>
        <p:spPr>
          <a:xfrm>
            <a:off x="69811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12" name="" descr=""/>
          <p:cNvPicPr/>
          <p:nvPr/>
        </p:nvPicPr>
        <p:blipFill>
          <a:blip r:embed="rId19"/>
          <a:stretch/>
        </p:blipFill>
        <p:spPr>
          <a:xfrm>
            <a:off x="7033320" y="4910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13" name="" descr=""/>
          <p:cNvPicPr/>
          <p:nvPr/>
        </p:nvPicPr>
        <p:blipFill>
          <a:blip r:embed="rId20"/>
          <a:stretch/>
        </p:blipFill>
        <p:spPr>
          <a:xfrm>
            <a:off x="705312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14" name="" descr=""/>
          <p:cNvPicPr/>
          <p:nvPr/>
        </p:nvPicPr>
        <p:blipFill>
          <a:blip r:embed="rId21"/>
          <a:stretch/>
        </p:blipFill>
        <p:spPr>
          <a:xfrm>
            <a:off x="71413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15" name="" descr=""/>
          <p:cNvPicPr/>
          <p:nvPr/>
        </p:nvPicPr>
        <p:blipFill>
          <a:blip r:embed="rId22"/>
          <a:stretch/>
        </p:blipFill>
        <p:spPr>
          <a:xfrm>
            <a:off x="7205760" y="4910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16" name="" descr=""/>
          <p:cNvPicPr/>
          <p:nvPr/>
        </p:nvPicPr>
        <p:blipFill>
          <a:blip r:embed="rId23"/>
          <a:stretch/>
        </p:blipFill>
        <p:spPr>
          <a:xfrm>
            <a:off x="724572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17" name="" descr=""/>
          <p:cNvPicPr/>
          <p:nvPr/>
        </p:nvPicPr>
        <p:blipFill>
          <a:blip r:embed="rId24"/>
          <a:stretch/>
        </p:blipFill>
        <p:spPr>
          <a:xfrm>
            <a:off x="733824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18" name="" descr=""/>
          <p:cNvPicPr/>
          <p:nvPr/>
        </p:nvPicPr>
        <p:blipFill>
          <a:blip r:embed="rId25"/>
          <a:stretch/>
        </p:blipFill>
        <p:spPr>
          <a:xfrm>
            <a:off x="7434360" y="4910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19" name="" descr=""/>
          <p:cNvPicPr/>
          <p:nvPr/>
        </p:nvPicPr>
        <p:blipFill>
          <a:blip r:embed="rId26"/>
          <a:stretch/>
        </p:blipFill>
        <p:spPr>
          <a:xfrm>
            <a:off x="7458120" y="49107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20" name="" descr=""/>
          <p:cNvPicPr/>
          <p:nvPr/>
        </p:nvPicPr>
        <p:blipFill>
          <a:blip r:embed="rId27"/>
          <a:stretch/>
        </p:blipFill>
        <p:spPr>
          <a:xfrm>
            <a:off x="68605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21" name="" descr=""/>
          <p:cNvPicPr/>
          <p:nvPr/>
        </p:nvPicPr>
        <p:blipFill>
          <a:blip r:embed="rId28"/>
          <a:stretch/>
        </p:blipFill>
        <p:spPr>
          <a:xfrm>
            <a:off x="6913080" y="49140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22" name="" descr=""/>
          <p:cNvPicPr/>
          <p:nvPr/>
        </p:nvPicPr>
        <p:blipFill>
          <a:blip r:embed="rId29"/>
          <a:stretch/>
        </p:blipFill>
        <p:spPr>
          <a:xfrm>
            <a:off x="69811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30"/>
          <a:stretch/>
        </p:blipFill>
        <p:spPr>
          <a:xfrm>
            <a:off x="7033320" y="4914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24" name="" descr=""/>
          <p:cNvPicPr/>
          <p:nvPr/>
        </p:nvPicPr>
        <p:blipFill>
          <a:blip r:embed="rId31"/>
          <a:stretch/>
        </p:blipFill>
        <p:spPr>
          <a:xfrm>
            <a:off x="705312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25" name="" descr=""/>
          <p:cNvPicPr/>
          <p:nvPr/>
        </p:nvPicPr>
        <p:blipFill>
          <a:blip r:embed="rId32"/>
          <a:stretch/>
        </p:blipFill>
        <p:spPr>
          <a:xfrm>
            <a:off x="71413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26" name="" descr=""/>
          <p:cNvPicPr/>
          <p:nvPr/>
        </p:nvPicPr>
        <p:blipFill>
          <a:blip r:embed="rId33"/>
          <a:stretch/>
        </p:blipFill>
        <p:spPr>
          <a:xfrm>
            <a:off x="7205760" y="4914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27" name="" descr=""/>
          <p:cNvPicPr/>
          <p:nvPr/>
        </p:nvPicPr>
        <p:blipFill>
          <a:blip r:embed="rId34"/>
          <a:stretch/>
        </p:blipFill>
        <p:spPr>
          <a:xfrm>
            <a:off x="724572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28" name="" descr=""/>
          <p:cNvPicPr/>
          <p:nvPr/>
        </p:nvPicPr>
        <p:blipFill>
          <a:blip r:embed="rId35"/>
          <a:stretch/>
        </p:blipFill>
        <p:spPr>
          <a:xfrm>
            <a:off x="733824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29" name="" descr=""/>
          <p:cNvPicPr/>
          <p:nvPr/>
        </p:nvPicPr>
        <p:blipFill>
          <a:blip r:embed="rId36"/>
          <a:stretch/>
        </p:blipFill>
        <p:spPr>
          <a:xfrm>
            <a:off x="7434360" y="4914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30" name="" descr=""/>
          <p:cNvPicPr/>
          <p:nvPr/>
        </p:nvPicPr>
        <p:blipFill>
          <a:blip r:embed="rId37"/>
          <a:stretch/>
        </p:blipFill>
        <p:spPr>
          <a:xfrm>
            <a:off x="7458120" y="49140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31" name="" descr=""/>
          <p:cNvPicPr/>
          <p:nvPr/>
        </p:nvPicPr>
        <p:blipFill>
          <a:blip r:embed="rId38"/>
          <a:stretch/>
        </p:blipFill>
        <p:spPr>
          <a:xfrm>
            <a:off x="6860520" y="49172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39"/>
          <a:stretch/>
        </p:blipFill>
        <p:spPr>
          <a:xfrm>
            <a:off x="691308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3" name="" descr=""/>
          <p:cNvPicPr/>
          <p:nvPr/>
        </p:nvPicPr>
        <p:blipFill>
          <a:blip r:embed="rId40"/>
          <a:stretch/>
        </p:blipFill>
        <p:spPr>
          <a:xfrm>
            <a:off x="6981120" y="49172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34" name="" descr=""/>
          <p:cNvPicPr/>
          <p:nvPr/>
        </p:nvPicPr>
        <p:blipFill>
          <a:blip r:embed="rId41"/>
          <a:stretch/>
        </p:blipFill>
        <p:spPr>
          <a:xfrm>
            <a:off x="7033320" y="491724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35" name="" descr=""/>
          <p:cNvPicPr/>
          <p:nvPr/>
        </p:nvPicPr>
        <p:blipFill>
          <a:blip r:embed="rId42"/>
          <a:stretch/>
        </p:blipFill>
        <p:spPr>
          <a:xfrm>
            <a:off x="70495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6" name="" descr=""/>
          <p:cNvPicPr/>
          <p:nvPr/>
        </p:nvPicPr>
        <p:blipFill>
          <a:blip r:embed="rId43"/>
          <a:stretch/>
        </p:blipFill>
        <p:spPr>
          <a:xfrm>
            <a:off x="7085160" y="4917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44"/>
          <a:stretch/>
        </p:blipFill>
        <p:spPr>
          <a:xfrm>
            <a:off x="71413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8" name="" descr=""/>
          <p:cNvPicPr/>
          <p:nvPr/>
        </p:nvPicPr>
        <p:blipFill>
          <a:blip r:embed="rId45"/>
          <a:stretch/>
        </p:blipFill>
        <p:spPr>
          <a:xfrm>
            <a:off x="720576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46"/>
          <a:stretch/>
        </p:blipFill>
        <p:spPr>
          <a:xfrm>
            <a:off x="7245720" y="49172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40" name="" descr=""/>
          <p:cNvPicPr/>
          <p:nvPr/>
        </p:nvPicPr>
        <p:blipFill>
          <a:blip r:embed="rId47"/>
          <a:stretch/>
        </p:blipFill>
        <p:spPr>
          <a:xfrm>
            <a:off x="73339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41" name="" descr=""/>
          <p:cNvPicPr/>
          <p:nvPr/>
        </p:nvPicPr>
        <p:blipFill>
          <a:blip r:embed="rId48"/>
          <a:stretch/>
        </p:blipFill>
        <p:spPr>
          <a:xfrm>
            <a:off x="737820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42" name="" descr=""/>
          <p:cNvPicPr/>
          <p:nvPr/>
        </p:nvPicPr>
        <p:blipFill>
          <a:blip r:embed="rId49"/>
          <a:stretch/>
        </p:blipFill>
        <p:spPr>
          <a:xfrm>
            <a:off x="7434360" y="491724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43" name="" descr=""/>
          <p:cNvPicPr/>
          <p:nvPr/>
        </p:nvPicPr>
        <p:blipFill>
          <a:blip r:embed="rId50"/>
          <a:stretch/>
        </p:blipFill>
        <p:spPr>
          <a:xfrm>
            <a:off x="7454520" y="491724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51"/>
          <a:stretch/>
        </p:blipFill>
        <p:spPr>
          <a:xfrm rot="5400000">
            <a:off x="7005960" y="4730040"/>
            <a:ext cx="291600" cy="65304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52"/>
          <a:stretch/>
        </p:blipFill>
        <p:spPr>
          <a:xfrm>
            <a:off x="6949080" y="51937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53"/>
          <a:stretch/>
        </p:blipFill>
        <p:spPr>
          <a:xfrm rot="5400000">
            <a:off x="8159760" y="3239280"/>
            <a:ext cx="243000" cy="170568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54"/>
          <a:stretch/>
        </p:blipFill>
        <p:spPr>
          <a:xfrm>
            <a:off x="9070560" y="42044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348" name="" descr=""/>
          <p:cNvPicPr/>
          <p:nvPr/>
        </p:nvPicPr>
        <p:blipFill>
          <a:blip r:embed="rId55"/>
          <a:stretch/>
        </p:blipFill>
        <p:spPr>
          <a:xfrm>
            <a:off x="7437240" y="42069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49" name="" descr=""/>
          <p:cNvPicPr/>
          <p:nvPr/>
        </p:nvPicPr>
        <p:blipFill>
          <a:blip r:embed="rId56"/>
          <a:stretch/>
        </p:blipFill>
        <p:spPr>
          <a:xfrm>
            <a:off x="7559280" y="42069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350" name="" descr=""/>
          <p:cNvPicPr/>
          <p:nvPr/>
        </p:nvPicPr>
        <p:blipFill>
          <a:blip r:embed="rId57"/>
          <a:stretch/>
        </p:blipFill>
        <p:spPr>
          <a:xfrm>
            <a:off x="7684560" y="42069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51" name="" descr=""/>
          <p:cNvPicPr/>
          <p:nvPr/>
        </p:nvPicPr>
        <p:blipFill>
          <a:blip r:embed="rId58"/>
          <a:stretch/>
        </p:blipFill>
        <p:spPr>
          <a:xfrm>
            <a:off x="7809840" y="42069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52" name="" descr=""/>
          <p:cNvPicPr/>
          <p:nvPr/>
        </p:nvPicPr>
        <p:blipFill>
          <a:blip r:embed="rId59"/>
          <a:stretch/>
        </p:blipFill>
        <p:spPr>
          <a:xfrm>
            <a:off x="7966800" y="42069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60"/>
          <a:stretch/>
        </p:blipFill>
        <p:spPr>
          <a:xfrm>
            <a:off x="8062920" y="42069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54" name="" descr=""/>
          <p:cNvPicPr/>
          <p:nvPr/>
        </p:nvPicPr>
        <p:blipFill>
          <a:blip r:embed="rId61"/>
          <a:stretch/>
        </p:blipFill>
        <p:spPr>
          <a:xfrm>
            <a:off x="8159040" y="42069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62"/>
          <a:stretch/>
        </p:blipFill>
        <p:spPr>
          <a:xfrm>
            <a:off x="8249040" y="420696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356" name="" descr=""/>
          <p:cNvPicPr/>
          <p:nvPr/>
        </p:nvPicPr>
        <p:blipFill>
          <a:blip r:embed="rId63"/>
          <a:stretch/>
        </p:blipFill>
        <p:spPr>
          <a:xfrm>
            <a:off x="8345160" y="42069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357" name="" descr=""/>
          <p:cNvPicPr/>
          <p:nvPr/>
        </p:nvPicPr>
        <p:blipFill>
          <a:blip r:embed="rId64"/>
          <a:stretch/>
        </p:blipFill>
        <p:spPr>
          <a:xfrm>
            <a:off x="8441280" y="42069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65"/>
          <a:stretch/>
        </p:blipFill>
        <p:spPr>
          <a:xfrm>
            <a:off x="8541000" y="42069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359" name="" descr=""/>
          <p:cNvPicPr/>
          <p:nvPr/>
        </p:nvPicPr>
        <p:blipFill>
          <a:blip r:embed="rId66"/>
          <a:stretch/>
        </p:blipFill>
        <p:spPr>
          <a:xfrm>
            <a:off x="8701200" y="42069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360" name="" descr=""/>
          <p:cNvPicPr/>
          <p:nvPr/>
        </p:nvPicPr>
        <p:blipFill>
          <a:blip r:embed="rId67"/>
          <a:stretch/>
        </p:blipFill>
        <p:spPr>
          <a:xfrm>
            <a:off x="8797680" y="42069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61" name="" descr=""/>
          <p:cNvPicPr/>
          <p:nvPr/>
        </p:nvPicPr>
        <p:blipFill>
          <a:blip r:embed="rId68"/>
          <a:stretch/>
        </p:blipFill>
        <p:spPr>
          <a:xfrm>
            <a:off x="8893800" y="42069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62" name="" descr=""/>
          <p:cNvPicPr/>
          <p:nvPr/>
        </p:nvPicPr>
        <p:blipFill>
          <a:blip r:embed="rId69"/>
          <a:stretch/>
        </p:blipFill>
        <p:spPr>
          <a:xfrm>
            <a:off x="8983800" y="42069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363" name="" descr=""/>
          <p:cNvPicPr/>
          <p:nvPr/>
        </p:nvPicPr>
        <p:blipFill>
          <a:blip r:embed="rId70"/>
          <a:stretch/>
        </p:blipFill>
        <p:spPr>
          <a:xfrm>
            <a:off x="9073440" y="42069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364" name="" descr=""/>
          <p:cNvPicPr/>
          <p:nvPr/>
        </p:nvPicPr>
        <p:blipFill>
          <a:blip r:embed="rId71"/>
          <a:stretch/>
        </p:blipFill>
        <p:spPr>
          <a:xfrm>
            <a:off x="7437240" y="42094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65" name="" descr=""/>
          <p:cNvPicPr/>
          <p:nvPr/>
        </p:nvPicPr>
        <p:blipFill>
          <a:blip r:embed="rId72"/>
          <a:stretch/>
        </p:blipFill>
        <p:spPr>
          <a:xfrm>
            <a:off x="7559280" y="420948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366" name="" descr=""/>
          <p:cNvPicPr/>
          <p:nvPr/>
        </p:nvPicPr>
        <p:blipFill>
          <a:blip r:embed="rId73"/>
          <a:stretch/>
        </p:blipFill>
        <p:spPr>
          <a:xfrm>
            <a:off x="7684560" y="42094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67" name="" descr=""/>
          <p:cNvPicPr/>
          <p:nvPr/>
        </p:nvPicPr>
        <p:blipFill>
          <a:blip r:embed="rId74"/>
          <a:stretch/>
        </p:blipFill>
        <p:spPr>
          <a:xfrm>
            <a:off x="7809840" y="42094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68" name="" descr=""/>
          <p:cNvPicPr/>
          <p:nvPr/>
        </p:nvPicPr>
        <p:blipFill>
          <a:blip r:embed="rId75"/>
          <a:stretch/>
        </p:blipFill>
        <p:spPr>
          <a:xfrm>
            <a:off x="7966800" y="42094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369" name="" descr=""/>
          <p:cNvPicPr/>
          <p:nvPr/>
        </p:nvPicPr>
        <p:blipFill>
          <a:blip r:embed="rId76"/>
          <a:stretch/>
        </p:blipFill>
        <p:spPr>
          <a:xfrm>
            <a:off x="8066160" y="4209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70" name="" descr=""/>
          <p:cNvPicPr/>
          <p:nvPr/>
        </p:nvPicPr>
        <p:blipFill>
          <a:blip r:embed="rId77"/>
          <a:stretch/>
        </p:blipFill>
        <p:spPr>
          <a:xfrm>
            <a:off x="8159040" y="4209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71" name="" descr=""/>
          <p:cNvPicPr/>
          <p:nvPr/>
        </p:nvPicPr>
        <p:blipFill>
          <a:blip r:embed="rId78"/>
          <a:stretch/>
        </p:blipFill>
        <p:spPr>
          <a:xfrm>
            <a:off x="8252280" y="420948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372" name="" descr=""/>
          <p:cNvPicPr/>
          <p:nvPr/>
        </p:nvPicPr>
        <p:blipFill>
          <a:blip r:embed="rId79"/>
          <a:stretch/>
        </p:blipFill>
        <p:spPr>
          <a:xfrm>
            <a:off x="8348760" y="4209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80"/>
          <a:stretch/>
        </p:blipFill>
        <p:spPr>
          <a:xfrm>
            <a:off x="8438400" y="4209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74" name="" descr=""/>
          <p:cNvPicPr/>
          <p:nvPr/>
        </p:nvPicPr>
        <p:blipFill>
          <a:blip r:embed="rId81"/>
          <a:stretch/>
        </p:blipFill>
        <p:spPr>
          <a:xfrm>
            <a:off x="8541000" y="4209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75" name="" descr=""/>
          <p:cNvPicPr/>
          <p:nvPr/>
        </p:nvPicPr>
        <p:blipFill>
          <a:blip r:embed="rId82"/>
          <a:stretch/>
        </p:blipFill>
        <p:spPr>
          <a:xfrm>
            <a:off x="8698320" y="420948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376" name="" descr=""/>
          <p:cNvPicPr/>
          <p:nvPr/>
        </p:nvPicPr>
        <p:blipFill>
          <a:blip r:embed="rId83"/>
          <a:stretch/>
        </p:blipFill>
        <p:spPr>
          <a:xfrm>
            <a:off x="8797680" y="4209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77" name="" descr=""/>
          <p:cNvPicPr/>
          <p:nvPr/>
        </p:nvPicPr>
        <p:blipFill>
          <a:blip r:embed="rId84"/>
          <a:stretch/>
        </p:blipFill>
        <p:spPr>
          <a:xfrm>
            <a:off x="8893800" y="4209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78" name="" descr=""/>
          <p:cNvPicPr/>
          <p:nvPr/>
        </p:nvPicPr>
        <p:blipFill>
          <a:blip r:embed="rId85"/>
          <a:stretch/>
        </p:blipFill>
        <p:spPr>
          <a:xfrm>
            <a:off x="8983800" y="4209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86"/>
          <a:stretch/>
        </p:blipFill>
        <p:spPr>
          <a:xfrm>
            <a:off x="9076680" y="4209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87"/>
          <a:stretch/>
        </p:blipFill>
        <p:spPr>
          <a:xfrm>
            <a:off x="7437240" y="42120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88"/>
          <a:stretch/>
        </p:blipFill>
        <p:spPr>
          <a:xfrm>
            <a:off x="7559280" y="421200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382" name="" descr=""/>
          <p:cNvPicPr/>
          <p:nvPr/>
        </p:nvPicPr>
        <p:blipFill>
          <a:blip r:embed="rId89"/>
          <a:stretch/>
        </p:blipFill>
        <p:spPr>
          <a:xfrm>
            <a:off x="7684560" y="42120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83" name="" descr=""/>
          <p:cNvPicPr/>
          <p:nvPr/>
        </p:nvPicPr>
        <p:blipFill>
          <a:blip r:embed="rId90"/>
          <a:stretch/>
        </p:blipFill>
        <p:spPr>
          <a:xfrm>
            <a:off x="7809840" y="42120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84" name="" descr=""/>
          <p:cNvPicPr/>
          <p:nvPr/>
        </p:nvPicPr>
        <p:blipFill>
          <a:blip r:embed="rId91"/>
          <a:stretch/>
        </p:blipFill>
        <p:spPr>
          <a:xfrm>
            <a:off x="7966800" y="42120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385" name="" descr=""/>
          <p:cNvPicPr/>
          <p:nvPr/>
        </p:nvPicPr>
        <p:blipFill>
          <a:blip r:embed="rId92"/>
          <a:stretch/>
        </p:blipFill>
        <p:spPr>
          <a:xfrm>
            <a:off x="8066160" y="4212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86" name="" descr=""/>
          <p:cNvPicPr/>
          <p:nvPr/>
        </p:nvPicPr>
        <p:blipFill>
          <a:blip r:embed="rId93"/>
          <a:stretch/>
        </p:blipFill>
        <p:spPr>
          <a:xfrm>
            <a:off x="8159040" y="42120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87" name="" descr=""/>
          <p:cNvPicPr/>
          <p:nvPr/>
        </p:nvPicPr>
        <p:blipFill>
          <a:blip r:embed="rId94"/>
          <a:stretch/>
        </p:blipFill>
        <p:spPr>
          <a:xfrm>
            <a:off x="8252280" y="42120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95"/>
          <a:stretch/>
        </p:blipFill>
        <p:spPr>
          <a:xfrm>
            <a:off x="8351640" y="4212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96"/>
          <a:stretch/>
        </p:blipFill>
        <p:spPr>
          <a:xfrm>
            <a:off x="8441280" y="42120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97"/>
          <a:stretch/>
        </p:blipFill>
        <p:spPr>
          <a:xfrm>
            <a:off x="8541000" y="4212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98"/>
          <a:stretch/>
        </p:blipFill>
        <p:spPr>
          <a:xfrm>
            <a:off x="8695080" y="421200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99"/>
          <a:stretch/>
        </p:blipFill>
        <p:spPr>
          <a:xfrm>
            <a:off x="8797680" y="4212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93" name="" descr=""/>
          <p:cNvPicPr/>
          <p:nvPr/>
        </p:nvPicPr>
        <p:blipFill>
          <a:blip r:embed="rId100"/>
          <a:stretch/>
        </p:blipFill>
        <p:spPr>
          <a:xfrm>
            <a:off x="8893800" y="4212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394" name="" descr=""/>
          <p:cNvPicPr/>
          <p:nvPr/>
        </p:nvPicPr>
        <p:blipFill>
          <a:blip r:embed="rId101"/>
          <a:stretch/>
        </p:blipFill>
        <p:spPr>
          <a:xfrm>
            <a:off x="8983800" y="42120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95" name="" descr=""/>
          <p:cNvPicPr/>
          <p:nvPr/>
        </p:nvPicPr>
        <p:blipFill>
          <a:blip r:embed="rId102"/>
          <a:stretch/>
        </p:blipFill>
        <p:spPr>
          <a:xfrm>
            <a:off x="9076680" y="42120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396" name="" descr=""/>
          <p:cNvPicPr/>
          <p:nvPr/>
        </p:nvPicPr>
        <p:blipFill>
          <a:blip r:embed="rId103"/>
          <a:stretch/>
        </p:blipFill>
        <p:spPr>
          <a:xfrm>
            <a:off x="7437240" y="4214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97" name="" descr=""/>
          <p:cNvPicPr/>
          <p:nvPr/>
        </p:nvPicPr>
        <p:blipFill>
          <a:blip r:embed="rId104"/>
          <a:stretch/>
        </p:blipFill>
        <p:spPr>
          <a:xfrm>
            <a:off x="7559280" y="42145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398" name="" descr=""/>
          <p:cNvPicPr/>
          <p:nvPr/>
        </p:nvPicPr>
        <p:blipFill>
          <a:blip r:embed="rId105"/>
          <a:stretch/>
        </p:blipFill>
        <p:spPr>
          <a:xfrm>
            <a:off x="7684560" y="4214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399" name="" descr=""/>
          <p:cNvPicPr/>
          <p:nvPr/>
        </p:nvPicPr>
        <p:blipFill>
          <a:blip r:embed="rId106"/>
          <a:stretch/>
        </p:blipFill>
        <p:spPr>
          <a:xfrm>
            <a:off x="7809840" y="4214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00" name="" descr=""/>
          <p:cNvPicPr/>
          <p:nvPr/>
        </p:nvPicPr>
        <p:blipFill>
          <a:blip r:embed="rId107"/>
          <a:stretch/>
        </p:blipFill>
        <p:spPr>
          <a:xfrm>
            <a:off x="7973280" y="4214520"/>
            <a:ext cx="34560" cy="1800"/>
          </a:xfrm>
          <a:prstGeom prst="rect">
            <a:avLst/>
          </a:prstGeom>
          <a:ln w="0">
            <a:noFill/>
          </a:ln>
        </p:spPr>
      </p:pic>
      <p:pic>
        <p:nvPicPr>
          <p:cNvPr id="401" name="" descr=""/>
          <p:cNvPicPr/>
          <p:nvPr/>
        </p:nvPicPr>
        <p:blipFill>
          <a:blip r:embed="rId108"/>
          <a:stretch/>
        </p:blipFill>
        <p:spPr>
          <a:xfrm>
            <a:off x="806616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02" name="" descr=""/>
          <p:cNvPicPr/>
          <p:nvPr/>
        </p:nvPicPr>
        <p:blipFill>
          <a:blip r:embed="rId109"/>
          <a:stretch/>
        </p:blipFill>
        <p:spPr>
          <a:xfrm>
            <a:off x="815904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03" name="" descr=""/>
          <p:cNvPicPr/>
          <p:nvPr/>
        </p:nvPicPr>
        <p:blipFill>
          <a:blip r:embed="rId110"/>
          <a:stretch/>
        </p:blipFill>
        <p:spPr>
          <a:xfrm>
            <a:off x="825552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04" name="" descr=""/>
          <p:cNvPicPr/>
          <p:nvPr/>
        </p:nvPicPr>
        <p:blipFill>
          <a:blip r:embed="rId111"/>
          <a:stretch/>
        </p:blipFill>
        <p:spPr>
          <a:xfrm>
            <a:off x="835164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05" name="" descr=""/>
          <p:cNvPicPr/>
          <p:nvPr/>
        </p:nvPicPr>
        <p:blipFill>
          <a:blip r:embed="rId112"/>
          <a:stretch/>
        </p:blipFill>
        <p:spPr>
          <a:xfrm>
            <a:off x="8447760" y="4214520"/>
            <a:ext cx="37800" cy="1800"/>
          </a:xfrm>
          <a:prstGeom prst="rect">
            <a:avLst/>
          </a:prstGeom>
          <a:ln w="0">
            <a:noFill/>
          </a:ln>
        </p:spPr>
      </p:pic>
      <p:pic>
        <p:nvPicPr>
          <p:cNvPr id="406" name="" descr=""/>
          <p:cNvPicPr/>
          <p:nvPr/>
        </p:nvPicPr>
        <p:blipFill>
          <a:blip r:embed="rId113"/>
          <a:stretch/>
        </p:blipFill>
        <p:spPr>
          <a:xfrm>
            <a:off x="854100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07" name="" descr=""/>
          <p:cNvPicPr/>
          <p:nvPr/>
        </p:nvPicPr>
        <p:blipFill>
          <a:blip r:embed="rId114"/>
          <a:stretch/>
        </p:blipFill>
        <p:spPr>
          <a:xfrm>
            <a:off x="8695080" y="4214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115"/>
          <a:stretch/>
        </p:blipFill>
        <p:spPr>
          <a:xfrm>
            <a:off x="8794440" y="4214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09" name="" descr=""/>
          <p:cNvPicPr/>
          <p:nvPr/>
        </p:nvPicPr>
        <p:blipFill>
          <a:blip r:embed="rId116"/>
          <a:stretch/>
        </p:blipFill>
        <p:spPr>
          <a:xfrm>
            <a:off x="889740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10" name="" descr=""/>
          <p:cNvPicPr/>
          <p:nvPr/>
        </p:nvPicPr>
        <p:blipFill>
          <a:blip r:embed="rId117"/>
          <a:stretch/>
        </p:blipFill>
        <p:spPr>
          <a:xfrm>
            <a:off x="8983800" y="4214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11" name="" descr=""/>
          <p:cNvPicPr/>
          <p:nvPr/>
        </p:nvPicPr>
        <p:blipFill>
          <a:blip r:embed="rId118"/>
          <a:stretch/>
        </p:blipFill>
        <p:spPr>
          <a:xfrm>
            <a:off x="9076680" y="4214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12" name="" descr=""/>
          <p:cNvPicPr/>
          <p:nvPr/>
        </p:nvPicPr>
        <p:blipFill>
          <a:blip r:embed="rId119"/>
          <a:stretch/>
        </p:blipFill>
        <p:spPr>
          <a:xfrm>
            <a:off x="7437240" y="42170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13" name="" descr=""/>
          <p:cNvPicPr/>
          <p:nvPr/>
        </p:nvPicPr>
        <p:blipFill>
          <a:blip r:embed="rId120"/>
          <a:stretch/>
        </p:blipFill>
        <p:spPr>
          <a:xfrm>
            <a:off x="7559280" y="42170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14" name="" descr=""/>
          <p:cNvPicPr/>
          <p:nvPr/>
        </p:nvPicPr>
        <p:blipFill>
          <a:blip r:embed="rId121"/>
          <a:stretch/>
        </p:blipFill>
        <p:spPr>
          <a:xfrm>
            <a:off x="7684560" y="42170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15" name="" descr=""/>
          <p:cNvPicPr/>
          <p:nvPr/>
        </p:nvPicPr>
        <p:blipFill>
          <a:blip r:embed="rId122"/>
          <a:stretch/>
        </p:blipFill>
        <p:spPr>
          <a:xfrm>
            <a:off x="7809840" y="42170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16" name="" descr=""/>
          <p:cNvPicPr/>
          <p:nvPr/>
        </p:nvPicPr>
        <p:blipFill>
          <a:blip r:embed="rId123"/>
          <a:stretch/>
        </p:blipFill>
        <p:spPr>
          <a:xfrm>
            <a:off x="806616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17" name="" descr=""/>
          <p:cNvPicPr/>
          <p:nvPr/>
        </p:nvPicPr>
        <p:blipFill>
          <a:blip r:embed="rId124"/>
          <a:stretch/>
        </p:blipFill>
        <p:spPr>
          <a:xfrm>
            <a:off x="815904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18" name="" descr=""/>
          <p:cNvPicPr/>
          <p:nvPr/>
        </p:nvPicPr>
        <p:blipFill>
          <a:blip r:embed="rId125"/>
          <a:stretch/>
        </p:blipFill>
        <p:spPr>
          <a:xfrm>
            <a:off x="825552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19" name="" descr=""/>
          <p:cNvPicPr/>
          <p:nvPr/>
        </p:nvPicPr>
        <p:blipFill>
          <a:blip r:embed="rId126"/>
          <a:stretch/>
        </p:blipFill>
        <p:spPr>
          <a:xfrm>
            <a:off x="835164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20" name="" descr=""/>
          <p:cNvPicPr/>
          <p:nvPr/>
        </p:nvPicPr>
        <p:blipFill>
          <a:blip r:embed="rId127"/>
          <a:stretch/>
        </p:blipFill>
        <p:spPr>
          <a:xfrm>
            <a:off x="8480160" y="4217040"/>
            <a:ext cx="2160" cy="1800"/>
          </a:xfrm>
          <a:prstGeom prst="rect">
            <a:avLst/>
          </a:prstGeom>
          <a:ln w="0">
            <a:noFill/>
          </a:ln>
        </p:spPr>
      </p:pic>
      <p:pic>
        <p:nvPicPr>
          <p:cNvPr id="421" name="" descr=""/>
          <p:cNvPicPr/>
          <p:nvPr/>
        </p:nvPicPr>
        <p:blipFill>
          <a:blip r:embed="rId128"/>
          <a:stretch/>
        </p:blipFill>
        <p:spPr>
          <a:xfrm>
            <a:off x="854100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22" name="" descr=""/>
          <p:cNvPicPr/>
          <p:nvPr/>
        </p:nvPicPr>
        <p:blipFill>
          <a:blip r:embed="rId129"/>
          <a:stretch/>
        </p:blipFill>
        <p:spPr>
          <a:xfrm>
            <a:off x="8691840" y="42170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23" name="" descr=""/>
          <p:cNvPicPr/>
          <p:nvPr/>
        </p:nvPicPr>
        <p:blipFill>
          <a:blip r:embed="rId130"/>
          <a:stretch/>
        </p:blipFill>
        <p:spPr>
          <a:xfrm>
            <a:off x="879444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24" name="" descr=""/>
          <p:cNvPicPr/>
          <p:nvPr/>
        </p:nvPicPr>
        <p:blipFill>
          <a:blip r:embed="rId131"/>
          <a:stretch/>
        </p:blipFill>
        <p:spPr>
          <a:xfrm>
            <a:off x="889740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25" name="" descr=""/>
          <p:cNvPicPr/>
          <p:nvPr/>
        </p:nvPicPr>
        <p:blipFill>
          <a:blip r:embed="rId132"/>
          <a:stretch/>
        </p:blipFill>
        <p:spPr>
          <a:xfrm>
            <a:off x="898380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26" name="" descr=""/>
          <p:cNvPicPr/>
          <p:nvPr/>
        </p:nvPicPr>
        <p:blipFill>
          <a:blip r:embed="rId133"/>
          <a:stretch/>
        </p:blipFill>
        <p:spPr>
          <a:xfrm>
            <a:off x="9079920" y="42170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27" name="" descr=""/>
          <p:cNvPicPr/>
          <p:nvPr/>
        </p:nvPicPr>
        <p:blipFill>
          <a:blip r:embed="rId134"/>
          <a:stretch/>
        </p:blipFill>
        <p:spPr>
          <a:xfrm>
            <a:off x="7437240" y="4219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28" name="" descr=""/>
          <p:cNvPicPr/>
          <p:nvPr/>
        </p:nvPicPr>
        <p:blipFill>
          <a:blip r:embed="rId135"/>
          <a:stretch/>
        </p:blipFill>
        <p:spPr>
          <a:xfrm>
            <a:off x="7559280" y="42195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29" name="" descr=""/>
          <p:cNvPicPr/>
          <p:nvPr/>
        </p:nvPicPr>
        <p:blipFill>
          <a:blip r:embed="rId136"/>
          <a:stretch/>
        </p:blipFill>
        <p:spPr>
          <a:xfrm>
            <a:off x="7684560" y="4219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30" name="" descr=""/>
          <p:cNvPicPr/>
          <p:nvPr/>
        </p:nvPicPr>
        <p:blipFill>
          <a:blip r:embed="rId137"/>
          <a:stretch/>
        </p:blipFill>
        <p:spPr>
          <a:xfrm>
            <a:off x="7809840" y="4219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31" name="" descr=""/>
          <p:cNvPicPr/>
          <p:nvPr/>
        </p:nvPicPr>
        <p:blipFill>
          <a:blip r:embed="rId138"/>
          <a:stretch/>
        </p:blipFill>
        <p:spPr>
          <a:xfrm>
            <a:off x="806616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2" name="" descr=""/>
          <p:cNvPicPr/>
          <p:nvPr/>
        </p:nvPicPr>
        <p:blipFill>
          <a:blip r:embed="rId139"/>
          <a:stretch/>
        </p:blipFill>
        <p:spPr>
          <a:xfrm>
            <a:off x="815904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3" name="" descr=""/>
          <p:cNvPicPr/>
          <p:nvPr/>
        </p:nvPicPr>
        <p:blipFill>
          <a:blip r:embed="rId140"/>
          <a:stretch/>
        </p:blipFill>
        <p:spPr>
          <a:xfrm>
            <a:off x="825552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4" name="" descr=""/>
          <p:cNvPicPr/>
          <p:nvPr/>
        </p:nvPicPr>
        <p:blipFill>
          <a:blip r:embed="rId141"/>
          <a:stretch/>
        </p:blipFill>
        <p:spPr>
          <a:xfrm>
            <a:off x="835164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5" name="" descr=""/>
          <p:cNvPicPr/>
          <p:nvPr/>
        </p:nvPicPr>
        <p:blipFill>
          <a:blip r:embed="rId142"/>
          <a:stretch/>
        </p:blipFill>
        <p:spPr>
          <a:xfrm>
            <a:off x="854100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6" name="" descr=""/>
          <p:cNvPicPr/>
          <p:nvPr/>
        </p:nvPicPr>
        <p:blipFill>
          <a:blip r:embed="rId143"/>
          <a:stretch/>
        </p:blipFill>
        <p:spPr>
          <a:xfrm>
            <a:off x="8688600" y="42195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437" name="" descr=""/>
          <p:cNvPicPr/>
          <p:nvPr/>
        </p:nvPicPr>
        <p:blipFill>
          <a:blip r:embed="rId144"/>
          <a:stretch/>
        </p:blipFill>
        <p:spPr>
          <a:xfrm>
            <a:off x="879444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8" name="" descr=""/>
          <p:cNvPicPr/>
          <p:nvPr/>
        </p:nvPicPr>
        <p:blipFill>
          <a:blip r:embed="rId145"/>
          <a:stretch/>
        </p:blipFill>
        <p:spPr>
          <a:xfrm>
            <a:off x="889740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39" name="" descr=""/>
          <p:cNvPicPr/>
          <p:nvPr/>
        </p:nvPicPr>
        <p:blipFill>
          <a:blip r:embed="rId146"/>
          <a:stretch/>
        </p:blipFill>
        <p:spPr>
          <a:xfrm>
            <a:off x="8983800" y="42195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40" name="" descr=""/>
          <p:cNvPicPr/>
          <p:nvPr/>
        </p:nvPicPr>
        <p:blipFill>
          <a:blip r:embed="rId147"/>
          <a:stretch/>
        </p:blipFill>
        <p:spPr>
          <a:xfrm>
            <a:off x="9079920" y="4219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41" name="" descr=""/>
          <p:cNvPicPr/>
          <p:nvPr/>
        </p:nvPicPr>
        <p:blipFill>
          <a:blip r:embed="rId148"/>
          <a:stretch/>
        </p:blipFill>
        <p:spPr>
          <a:xfrm>
            <a:off x="7437240" y="42217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42" name="" descr=""/>
          <p:cNvPicPr/>
          <p:nvPr/>
        </p:nvPicPr>
        <p:blipFill>
          <a:blip r:embed="rId149"/>
          <a:stretch/>
        </p:blipFill>
        <p:spPr>
          <a:xfrm>
            <a:off x="7559280" y="42217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43" name="" descr=""/>
          <p:cNvPicPr/>
          <p:nvPr/>
        </p:nvPicPr>
        <p:blipFill>
          <a:blip r:embed="rId150"/>
          <a:stretch/>
        </p:blipFill>
        <p:spPr>
          <a:xfrm>
            <a:off x="7684560" y="42217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44" name="" descr=""/>
          <p:cNvPicPr/>
          <p:nvPr/>
        </p:nvPicPr>
        <p:blipFill>
          <a:blip r:embed="rId151"/>
          <a:stretch/>
        </p:blipFill>
        <p:spPr>
          <a:xfrm>
            <a:off x="7809840" y="42217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45" name="" descr=""/>
          <p:cNvPicPr/>
          <p:nvPr/>
        </p:nvPicPr>
        <p:blipFill>
          <a:blip r:embed="rId152"/>
          <a:stretch/>
        </p:blipFill>
        <p:spPr>
          <a:xfrm>
            <a:off x="806616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46" name="" descr=""/>
          <p:cNvPicPr/>
          <p:nvPr/>
        </p:nvPicPr>
        <p:blipFill>
          <a:blip r:embed="rId153"/>
          <a:stretch/>
        </p:blipFill>
        <p:spPr>
          <a:xfrm>
            <a:off x="815904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47" name="" descr=""/>
          <p:cNvPicPr/>
          <p:nvPr/>
        </p:nvPicPr>
        <p:blipFill>
          <a:blip r:embed="rId154"/>
          <a:stretch/>
        </p:blipFill>
        <p:spPr>
          <a:xfrm>
            <a:off x="825552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48" name="" descr=""/>
          <p:cNvPicPr/>
          <p:nvPr/>
        </p:nvPicPr>
        <p:blipFill>
          <a:blip r:embed="rId155"/>
          <a:stretch/>
        </p:blipFill>
        <p:spPr>
          <a:xfrm>
            <a:off x="835164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49" name="" descr=""/>
          <p:cNvPicPr/>
          <p:nvPr/>
        </p:nvPicPr>
        <p:blipFill>
          <a:blip r:embed="rId156"/>
          <a:stretch/>
        </p:blipFill>
        <p:spPr>
          <a:xfrm>
            <a:off x="854100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50" name="" descr=""/>
          <p:cNvPicPr/>
          <p:nvPr/>
        </p:nvPicPr>
        <p:blipFill>
          <a:blip r:embed="rId157"/>
          <a:stretch/>
        </p:blipFill>
        <p:spPr>
          <a:xfrm>
            <a:off x="8688600" y="42217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51" name="" descr=""/>
          <p:cNvPicPr/>
          <p:nvPr/>
        </p:nvPicPr>
        <p:blipFill>
          <a:blip r:embed="rId158"/>
          <a:stretch/>
        </p:blipFill>
        <p:spPr>
          <a:xfrm>
            <a:off x="879444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52" name="" descr=""/>
          <p:cNvPicPr/>
          <p:nvPr/>
        </p:nvPicPr>
        <p:blipFill>
          <a:blip r:embed="rId159"/>
          <a:stretch/>
        </p:blipFill>
        <p:spPr>
          <a:xfrm>
            <a:off x="8897400" y="42217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53" name="" descr=""/>
          <p:cNvPicPr/>
          <p:nvPr/>
        </p:nvPicPr>
        <p:blipFill>
          <a:blip r:embed="rId160"/>
          <a:stretch/>
        </p:blipFill>
        <p:spPr>
          <a:xfrm>
            <a:off x="8983800" y="42217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54" name="" descr=""/>
          <p:cNvPicPr/>
          <p:nvPr/>
        </p:nvPicPr>
        <p:blipFill>
          <a:blip r:embed="rId161"/>
          <a:stretch/>
        </p:blipFill>
        <p:spPr>
          <a:xfrm>
            <a:off x="9079920" y="4221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55" name="" descr=""/>
          <p:cNvPicPr/>
          <p:nvPr/>
        </p:nvPicPr>
        <p:blipFill>
          <a:blip r:embed="rId162"/>
          <a:stretch/>
        </p:blipFill>
        <p:spPr>
          <a:xfrm>
            <a:off x="7437240" y="42246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56" name="" descr=""/>
          <p:cNvPicPr/>
          <p:nvPr/>
        </p:nvPicPr>
        <p:blipFill>
          <a:blip r:embed="rId163"/>
          <a:stretch/>
        </p:blipFill>
        <p:spPr>
          <a:xfrm>
            <a:off x="7559280" y="422460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57" name="" descr=""/>
          <p:cNvPicPr/>
          <p:nvPr/>
        </p:nvPicPr>
        <p:blipFill>
          <a:blip r:embed="rId164"/>
          <a:stretch/>
        </p:blipFill>
        <p:spPr>
          <a:xfrm>
            <a:off x="7684560" y="42246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58" name="" descr=""/>
          <p:cNvPicPr/>
          <p:nvPr/>
        </p:nvPicPr>
        <p:blipFill>
          <a:blip r:embed="rId165"/>
          <a:stretch/>
        </p:blipFill>
        <p:spPr>
          <a:xfrm>
            <a:off x="7809840" y="42246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59" name="" descr=""/>
          <p:cNvPicPr/>
          <p:nvPr/>
        </p:nvPicPr>
        <p:blipFill>
          <a:blip r:embed="rId166"/>
          <a:stretch/>
        </p:blipFill>
        <p:spPr>
          <a:xfrm>
            <a:off x="8066160" y="4224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60" name="" descr=""/>
          <p:cNvPicPr/>
          <p:nvPr/>
        </p:nvPicPr>
        <p:blipFill>
          <a:blip r:embed="rId167"/>
          <a:stretch/>
        </p:blipFill>
        <p:spPr>
          <a:xfrm>
            <a:off x="8159040" y="4224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61" name="" descr=""/>
          <p:cNvPicPr/>
          <p:nvPr/>
        </p:nvPicPr>
        <p:blipFill>
          <a:blip r:embed="rId168"/>
          <a:stretch/>
        </p:blipFill>
        <p:spPr>
          <a:xfrm>
            <a:off x="8255520" y="4224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62" name="" descr=""/>
          <p:cNvPicPr/>
          <p:nvPr/>
        </p:nvPicPr>
        <p:blipFill>
          <a:blip r:embed="rId169"/>
          <a:stretch/>
        </p:blipFill>
        <p:spPr>
          <a:xfrm>
            <a:off x="8351640" y="4224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63" name="" descr=""/>
          <p:cNvPicPr/>
          <p:nvPr/>
        </p:nvPicPr>
        <p:blipFill>
          <a:blip r:embed="rId170"/>
          <a:stretch/>
        </p:blipFill>
        <p:spPr>
          <a:xfrm>
            <a:off x="8541000" y="4224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64" name="" descr=""/>
          <p:cNvPicPr/>
          <p:nvPr/>
        </p:nvPicPr>
        <p:blipFill>
          <a:blip r:embed="rId171"/>
          <a:stretch/>
        </p:blipFill>
        <p:spPr>
          <a:xfrm>
            <a:off x="8685360" y="4224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65" name="" descr=""/>
          <p:cNvPicPr/>
          <p:nvPr/>
        </p:nvPicPr>
        <p:blipFill>
          <a:blip r:embed="rId172"/>
          <a:stretch/>
        </p:blipFill>
        <p:spPr>
          <a:xfrm>
            <a:off x="8791200" y="4224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66" name="" descr=""/>
          <p:cNvPicPr/>
          <p:nvPr/>
        </p:nvPicPr>
        <p:blipFill>
          <a:blip r:embed="rId173"/>
          <a:stretch/>
        </p:blipFill>
        <p:spPr>
          <a:xfrm>
            <a:off x="8897400" y="4224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67" name="" descr=""/>
          <p:cNvPicPr/>
          <p:nvPr/>
        </p:nvPicPr>
        <p:blipFill>
          <a:blip r:embed="rId174"/>
          <a:stretch/>
        </p:blipFill>
        <p:spPr>
          <a:xfrm>
            <a:off x="8983800" y="42246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68" name="" descr=""/>
          <p:cNvPicPr/>
          <p:nvPr/>
        </p:nvPicPr>
        <p:blipFill>
          <a:blip r:embed="rId175"/>
          <a:stretch/>
        </p:blipFill>
        <p:spPr>
          <a:xfrm>
            <a:off x="9079920" y="4224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69" name="" descr=""/>
          <p:cNvPicPr/>
          <p:nvPr/>
        </p:nvPicPr>
        <p:blipFill>
          <a:blip r:embed="rId176"/>
          <a:stretch/>
        </p:blipFill>
        <p:spPr>
          <a:xfrm>
            <a:off x="7437240" y="42267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70" name="" descr=""/>
          <p:cNvPicPr/>
          <p:nvPr/>
        </p:nvPicPr>
        <p:blipFill>
          <a:blip r:embed="rId177"/>
          <a:stretch/>
        </p:blipFill>
        <p:spPr>
          <a:xfrm>
            <a:off x="7559280" y="42267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178"/>
          <a:stretch/>
        </p:blipFill>
        <p:spPr>
          <a:xfrm>
            <a:off x="7684560" y="42267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72" name="" descr=""/>
          <p:cNvPicPr/>
          <p:nvPr/>
        </p:nvPicPr>
        <p:blipFill>
          <a:blip r:embed="rId179"/>
          <a:stretch/>
        </p:blipFill>
        <p:spPr>
          <a:xfrm>
            <a:off x="7809840" y="42267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73" name="" descr=""/>
          <p:cNvPicPr/>
          <p:nvPr/>
        </p:nvPicPr>
        <p:blipFill>
          <a:blip r:embed="rId180"/>
          <a:stretch/>
        </p:blipFill>
        <p:spPr>
          <a:xfrm>
            <a:off x="8056440" y="422676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474" name="" descr=""/>
          <p:cNvPicPr/>
          <p:nvPr/>
        </p:nvPicPr>
        <p:blipFill>
          <a:blip r:embed="rId181"/>
          <a:stretch/>
        </p:blipFill>
        <p:spPr>
          <a:xfrm>
            <a:off x="8159040" y="4226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75" name="" descr=""/>
          <p:cNvPicPr/>
          <p:nvPr/>
        </p:nvPicPr>
        <p:blipFill>
          <a:blip r:embed="rId182"/>
          <a:stretch/>
        </p:blipFill>
        <p:spPr>
          <a:xfrm>
            <a:off x="8255520" y="42267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76" name="" descr=""/>
          <p:cNvPicPr/>
          <p:nvPr/>
        </p:nvPicPr>
        <p:blipFill>
          <a:blip r:embed="rId183"/>
          <a:stretch/>
        </p:blipFill>
        <p:spPr>
          <a:xfrm>
            <a:off x="8351640" y="4226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77" name="" descr=""/>
          <p:cNvPicPr/>
          <p:nvPr/>
        </p:nvPicPr>
        <p:blipFill>
          <a:blip r:embed="rId184"/>
          <a:stretch/>
        </p:blipFill>
        <p:spPr>
          <a:xfrm>
            <a:off x="8528040" y="422676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478" name="" descr=""/>
          <p:cNvPicPr/>
          <p:nvPr/>
        </p:nvPicPr>
        <p:blipFill>
          <a:blip r:embed="rId185"/>
          <a:stretch/>
        </p:blipFill>
        <p:spPr>
          <a:xfrm>
            <a:off x="8678880" y="422676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479" name="" descr=""/>
          <p:cNvPicPr/>
          <p:nvPr/>
        </p:nvPicPr>
        <p:blipFill>
          <a:blip r:embed="rId186"/>
          <a:stretch/>
        </p:blipFill>
        <p:spPr>
          <a:xfrm>
            <a:off x="8791200" y="42267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80" name="" descr=""/>
          <p:cNvPicPr/>
          <p:nvPr/>
        </p:nvPicPr>
        <p:blipFill>
          <a:blip r:embed="rId187"/>
          <a:stretch/>
        </p:blipFill>
        <p:spPr>
          <a:xfrm>
            <a:off x="8897400" y="42267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81" name="" descr=""/>
          <p:cNvPicPr/>
          <p:nvPr/>
        </p:nvPicPr>
        <p:blipFill>
          <a:blip r:embed="rId188"/>
          <a:stretch/>
        </p:blipFill>
        <p:spPr>
          <a:xfrm>
            <a:off x="8983800" y="42267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82" name="" descr=""/>
          <p:cNvPicPr/>
          <p:nvPr/>
        </p:nvPicPr>
        <p:blipFill>
          <a:blip r:embed="rId189"/>
          <a:stretch/>
        </p:blipFill>
        <p:spPr>
          <a:xfrm>
            <a:off x="9079920" y="4226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83" name="" descr=""/>
          <p:cNvPicPr/>
          <p:nvPr/>
        </p:nvPicPr>
        <p:blipFill>
          <a:blip r:embed="rId190"/>
          <a:stretch/>
        </p:blipFill>
        <p:spPr>
          <a:xfrm>
            <a:off x="7437240" y="42296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84" name="" descr=""/>
          <p:cNvPicPr/>
          <p:nvPr/>
        </p:nvPicPr>
        <p:blipFill>
          <a:blip r:embed="rId191"/>
          <a:stretch/>
        </p:blipFill>
        <p:spPr>
          <a:xfrm>
            <a:off x="7559280" y="42296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85" name="" descr=""/>
          <p:cNvPicPr/>
          <p:nvPr/>
        </p:nvPicPr>
        <p:blipFill>
          <a:blip r:embed="rId192"/>
          <a:stretch/>
        </p:blipFill>
        <p:spPr>
          <a:xfrm>
            <a:off x="7684560" y="42296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86" name="" descr=""/>
          <p:cNvPicPr/>
          <p:nvPr/>
        </p:nvPicPr>
        <p:blipFill>
          <a:blip r:embed="rId193"/>
          <a:stretch/>
        </p:blipFill>
        <p:spPr>
          <a:xfrm>
            <a:off x="7809840" y="42296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87" name="" descr=""/>
          <p:cNvPicPr/>
          <p:nvPr/>
        </p:nvPicPr>
        <p:blipFill>
          <a:blip r:embed="rId194"/>
          <a:stretch/>
        </p:blipFill>
        <p:spPr>
          <a:xfrm>
            <a:off x="8027640" y="4229640"/>
            <a:ext cx="88920" cy="1800"/>
          </a:xfrm>
          <a:prstGeom prst="rect">
            <a:avLst/>
          </a:prstGeom>
          <a:ln w="0">
            <a:noFill/>
          </a:ln>
        </p:spPr>
      </p:pic>
      <p:pic>
        <p:nvPicPr>
          <p:cNvPr id="488" name="" descr=""/>
          <p:cNvPicPr/>
          <p:nvPr/>
        </p:nvPicPr>
        <p:blipFill>
          <a:blip r:embed="rId195"/>
          <a:stretch/>
        </p:blipFill>
        <p:spPr>
          <a:xfrm>
            <a:off x="8159040" y="4229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89" name="" descr=""/>
          <p:cNvPicPr/>
          <p:nvPr/>
        </p:nvPicPr>
        <p:blipFill>
          <a:blip r:embed="rId196"/>
          <a:stretch/>
        </p:blipFill>
        <p:spPr>
          <a:xfrm>
            <a:off x="8255520" y="4229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90" name="" descr=""/>
          <p:cNvPicPr/>
          <p:nvPr/>
        </p:nvPicPr>
        <p:blipFill>
          <a:blip r:embed="rId197"/>
          <a:stretch/>
        </p:blipFill>
        <p:spPr>
          <a:xfrm>
            <a:off x="8351640" y="4229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91" name="" descr=""/>
          <p:cNvPicPr/>
          <p:nvPr/>
        </p:nvPicPr>
        <p:blipFill>
          <a:blip r:embed="rId198"/>
          <a:stretch/>
        </p:blipFill>
        <p:spPr>
          <a:xfrm>
            <a:off x="8502480" y="4229640"/>
            <a:ext cx="88920" cy="1800"/>
          </a:xfrm>
          <a:prstGeom prst="rect">
            <a:avLst/>
          </a:prstGeom>
          <a:ln w="0">
            <a:noFill/>
          </a:ln>
        </p:spPr>
      </p:pic>
      <p:pic>
        <p:nvPicPr>
          <p:cNvPr id="492" name="" descr=""/>
          <p:cNvPicPr/>
          <p:nvPr/>
        </p:nvPicPr>
        <p:blipFill>
          <a:blip r:embed="rId199"/>
          <a:stretch/>
        </p:blipFill>
        <p:spPr>
          <a:xfrm>
            <a:off x="8676000" y="42296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493" name="" descr=""/>
          <p:cNvPicPr/>
          <p:nvPr/>
        </p:nvPicPr>
        <p:blipFill>
          <a:blip r:embed="rId200"/>
          <a:stretch/>
        </p:blipFill>
        <p:spPr>
          <a:xfrm>
            <a:off x="8791200" y="42296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94" name="" descr=""/>
          <p:cNvPicPr/>
          <p:nvPr/>
        </p:nvPicPr>
        <p:blipFill>
          <a:blip r:embed="rId201"/>
          <a:stretch/>
        </p:blipFill>
        <p:spPr>
          <a:xfrm>
            <a:off x="8897400" y="42296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495" name="" descr=""/>
          <p:cNvPicPr/>
          <p:nvPr/>
        </p:nvPicPr>
        <p:blipFill>
          <a:blip r:embed="rId202"/>
          <a:stretch/>
        </p:blipFill>
        <p:spPr>
          <a:xfrm>
            <a:off x="8983800" y="4229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496" name="" descr=""/>
          <p:cNvPicPr/>
          <p:nvPr/>
        </p:nvPicPr>
        <p:blipFill>
          <a:blip r:embed="rId203"/>
          <a:stretch/>
        </p:blipFill>
        <p:spPr>
          <a:xfrm>
            <a:off x="9079920" y="4229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497" name="" descr=""/>
          <p:cNvPicPr/>
          <p:nvPr/>
        </p:nvPicPr>
        <p:blipFill>
          <a:blip r:embed="rId204"/>
          <a:stretch/>
        </p:blipFill>
        <p:spPr>
          <a:xfrm>
            <a:off x="7437240" y="42321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498" name="" descr=""/>
          <p:cNvPicPr/>
          <p:nvPr/>
        </p:nvPicPr>
        <p:blipFill>
          <a:blip r:embed="rId205"/>
          <a:stretch/>
        </p:blipFill>
        <p:spPr>
          <a:xfrm>
            <a:off x="7559280" y="42321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499" name="" descr=""/>
          <p:cNvPicPr/>
          <p:nvPr/>
        </p:nvPicPr>
        <p:blipFill>
          <a:blip r:embed="rId206"/>
          <a:stretch/>
        </p:blipFill>
        <p:spPr>
          <a:xfrm>
            <a:off x="7684560" y="42321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00" name="" descr=""/>
          <p:cNvPicPr/>
          <p:nvPr/>
        </p:nvPicPr>
        <p:blipFill>
          <a:blip r:embed="rId207"/>
          <a:stretch/>
        </p:blipFill>
        <p:spPr>
          <a:xfrm>
            <a:off x="7809840" y="42321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01" name="" descr=""/>
          <p:cNvPicPr/>
          <p:nvPr/>
        </p:nvPicPr>
        <p:blipFill>
          <a:blip r:embed="rId208"/>
          <a:stretch/>
        </p:blipFill>
        <p:spPr>
          <a:xfrm>
            <a:off x="8014680" y="4232160"/>
            <a:ext cx="101880" cy="1800"/>
          </a:xfrm>
          <a:prstGeom prst="rect">
            <a:avLst/>
          </a:prstGeom>
          <a:ln w="0">
            <a:noFill/>
          </a:ln>
        </p:spPr>
      </p:pic>
      <p:pic>
        <p:nvPicPr>
          <p:cNvPr id="502" name="" descr=""/>
          <p:cNvPicPr/>
          <p:nvPr/>
        </p:nvPicPr>
        <p:blipFill>
          <a:blip r:embed="rId209"/>
          <a:stretch/>
        </p:blipFill>
        <p:spPr>
          <a:xfrm>
            <a:off x="8159040" y="42321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03" name="" descr=""/>
          <p:cNvPicPr/>
          <p:nvPr/>
        </p:nvPicPr>
        <p:blipFill>
          <a:blip r:embed="rId210"/>
          <a:stretch/>
        </p:blipFill>
        <p:spPr>
          <a:xfrm>
            <a:off x="8255520" y="42321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04" name="" descr=""/>
          <p:cNvPicPr/>
          <p:nvPr/>
        </p:nvPicPr>
        <p:blipFill>
          <a:blip r:embed="rId211"/>
          <a:stretch/>
        </p:blipFill>
        <p:spPr>
          <a:xfrm>
            <a:off x="8351640" y="42321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05" name="" descr=""/>
          <p:cNvPicPr/>
          <p:nvPr/>
        </p:nvPicPr>
        <p:blipFill>
          <a:blip r:embed="rId212"/>
          <a:stretch/>
        </p:blipFill>
        <p:spPr>
          <a:xfrm>
            <a:off x="8486640" y="4232160"/>
            <a:ext cx="105120" cy="1800"/>
          </a:xfrm>
          <a:prstGeom prst="rect">
            <a:avLst/>
          </a:prstGeom>
          <a:ln w="0">
            <a:noFill/>
          </a:ln>
        </p:spPr>
      </p:pic>
      <p:pic>
        <p:nvPicPr>
          <p:cNvPr id="506" name="" descr=""/>
          <p:cNvPicPr/>
          <p:nvPr/>
        </p:nvPicPr>
        <p:blipFill>
          <a:blip r:embed="rId213"/>
          <a:stretch/>
        </p:blipFill>
        <p:spPr>
          <a:xfrm>
            <a:off x="8676000" y="42321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507" name="" descr=""/>
          <p:cNvPicPr/>
          <p:nvPr/>
        </p:nvPicPr>
        <p:blipFill>
          <a:blip r:embed="rId214"/>
          <a:stretch/>
        </p:blipFill>
        <p:spPr>
          <a:xfrm>
            <a:off x="8791200" y="42321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08" name="" descr=""/>
          <p:cNvPicPr/>
          <p:nvPr/>
        </p:nvPicPr>
        <p:blipFill>
          <a:blip r:embed="rId215"/>
          <a:stretch/>
        </p:blipFill>
        <p:spPr>
          <a:xfrm>
            <a:off x="8897400" y="42321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09" name="" descr=""/>
          <p:cNvPicPr/>
          <p:nvPr/>
        </p:nvPicPr>
        <p:blipFill>
          <a:blip r:embed="rId216"/>
          <a:stretch/>
        </p:blipFill>
        <p:spPr>
          <a:xfrm>
            <a:off x="8983800" y="42321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10" name="" descr=""/>
          <p:cNvPicPr/>
          <p:nvPr/>
        </p:nvPicPr>
        <p:blipFill>
          <a:blip r:embed="rId217"/>
          <a:stretch/>
        </p:blipFill>
        <p:spPr>
          <a:xfrm>
            <a:off x="9079920" y="42321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11" name="" descr=""/>
          <p:cNvPicPr/>
          <p:nvPr/>
        </p:nvPicPr>
        <p:blipFill>
          <a:blip r:embed="rId218"/>
          <a:stretch/>
        </p:blipFill>
        <p:spPr>
          <a:xfrm>
            <a:off x="7437240" y="42346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12" name="" descr=""/>
          <p:cNvPicPr/>
          <p:nvPr/>
        </p:nvPicPr>
        <p:blipFill>
          <a:blip r:embed="rId219"/>
          <a:stretch/>
        </p:blipFill>
        <p:spPr>
          <a:xfrm>
            <a:off x="7559280" y="423468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13" name="" descr=""/>
          <p:cNvPicPr/>
          <p:nvPr/>
        </p:nvPicPr>
        <p:blipFill>
          <a:blip r:embed="rId220"/>
          <a:stretch/>
        </p:blipFill>
        <p:spPr>
          <a:xfrm>
            <a:off x="7684560" y="42346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14" name="" descr=""/>
          <p:cNvPicPr/>
          <p:nvPr/>
        </p:nvPicPr>
        <p:blipFill>
          <a:blip r:embed="rId221"/>
          <a:stretch/>
        </p:blipFill>
        <p:spPr>
          <a:xfrm>
            <a:off x="7809840" y="42346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15" name="" descr=""/>
          <p:cNvPicPr/>
          <p:nvPr/>
        </p:nvPicPr>
        <p:blipFill>
          <a:blip r:embed="rId222"/>
          <a:stretch/>
        </p:blipFill>
        <p:spPr>
          <a:xfrm>
            <a:off x="8014680" y="4234680"/>
            <a:ext cx="101880" cy="1800"/>
          </a:xfrm>
          <a:prstGeom prst="rect">
            <a:avLst/>
          </a:prstGeom>
          <a:ln w="0">
            <a:noFill/>
          </a:ln>
        </p:spPr>
      </p:pic>
      <p:pic>
        <p:nvPicPr>
          <p:cNvPr id="516" name="" descr=""/>
          <p:cNvPicPr/>
          <p:nvPr/>
        </p:nvPicPr>
        <p:blipFill>
          <a:blip r:embed="rId223"/>
          <a:stretch/>
        </p:blipFill>
        <p:spPr>
          <a:xfrm>
            <a:off x="8159040" y="42346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17" name="" descr=""/>
          <p:cNvPicPr/>
          <p:nvPr/>
        </p:nvPicPr>
        <p:blipFill>
          <a:blip r:embed="rId224"/>
          <a:stretch/>
        </p:blipFill>
        <p:spPr>
          <a:xfrm>
            <a:off x="8255520" y="42346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18" name="" descr=""/>
          <p:cNvPicPr/>
          <p:nvPr/>
        </p:nvPicPr>
        <p:blipFill>
          <a:blip r:embed="rId225"/>
          <a:stretch/>
        </p:blipFill>
        <p:spPr>
          <a:xfrm>
            <a:off x="8351640" y="42346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19" name="" descr=""/>
          <p:cNvPicPr/>
          <p:nvPr/>
        </p:nvPicPr>
        <p:blipFill>
          <a:blip r:embed="rId226"/>
          <a:stretch/>
        </p:blipFill>
        <p:spPr>
          <a:xfrm>
            <a:off x="8486640" y="4234680"/>
            <a:ext cx="105120" cy="1800"/>
          </a:xfrm>
          <a:prstGeom prst="rect">
            <a:avLst/>
          </a:prstGeom>
          <a:ln w="0">
            <a:noFill/>
          </a:ln>
        </p:spPr>
      </p:pic>
      <p:pic>
        <p:nvPicPr>
          <p:cNvPr id="520" name="" descr=""/>
          <p:cNvPicPr/>
          <p:nvPr/>
        </p:nvPicPr>
        <p:blipFill>
          <a:blip r:embed="rId227"/>
          <a:stretch/>
        </p:blipFill>
        <p:spPr>
          <a:xfrm>
            <a:off x="8676000" y="423468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521" name="" descr=""/>
          <p:cNvPicPr/>
          <p:nvPr/>
        </p:nvPicPr>
        <p:blipFill>
          <a:blip r:embed="rId228"/>
          <a:stretch/>
        </p:blipFill>
        <p:spPr>
          <a:xfrm>
            <a:off x="8791200" y="4234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22" name="" descr=""/>
          <p:cNvPicPr/>
          <p:nvPr/>
        </p:nvPicPr>
        <p:blipFill>
          <a:blip r:embed="rId229"/>
          <a:stretch/>
        </p:blipFill>
        <p:spPr>
          <a:xfrm>
            <a:off x="8897400" y="4234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23" name="" descr=""/>
          <p:cNvPicPr/>
          <p:nvPr/>
        </p:nvPicPr>
        <p:blipFill>
          <a:blip r:embed="rId230"/>
          <a:stretch/>
        </p:blipFill>
        <p:spPr>
          <a:xfrm>
            <a:off x="8983800" y="42346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24" name="" descr=""/>
          <p:cNvPicPr/>
          <p:nvPr/>
        </p:nvPicPr>
        <p:blipFill>
          <a:blip r:embed="rId231"/>
          <a:stretch/>
        </p:blipFill>
        <p:spPr>
          <a:xfrm>
            <a:off x="9079920" y="42346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25" name="" descr=""/>
          <p:cNvPicPr/>
          <p:nvPr/>
        </p:nvPicPr>
        <p:blipFill>
          <a:blip r:embed="rId232"/>
          <a:stretch/>
        </p:blipFill>
        <p:spPr>
          <a:xfrm>
            <a:off x="7437240" y="42372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26" name="" descr=""/>
          <p:cNvPicPr/>
          <p:nvPr/>
        </p:nvPicPr>
        <p:blipFill>
          <a:blip r:embed="rId233"/>
          <a:stretch/>
        </p:blipFill>
        <p:spPr>
          <a:xfrm>
            <a:off x="7559280" y="423720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27" name="" descr=""/>
          <p:cNvPicPr/>
          <p:nvPr/>
        </p:nvPicPr>
        <p:blipFill>
          <a:blip r:embed="rId234"/>
          <a:stretch/>
        </p:blipFill>
        <p:spPr>
          <a:xfrm>
            <a:off x="7684560" y="42372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28" name="" descr=""/>
          <p:cNvPicPr/>
          <p:nvPr/>
        </p:nvPicPr>
        <p:blipFill>
          <a:blip r:embed="rId235"/>
          <a:stretch/>
        </p:blipFill>
        <p:spPr>
          <a:xfrm>
            <a:off x="7809840" y="42372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29" name="" descr=""/>
          <p:cNvPicPr/>
          <p:nvPr/>
        </p:nvPicPr>
        <p:blipFill>
          <a:blip r:embed="rId236"/>
          <a:stretch/>
        </p:blipFill>
        <p:spPr>
          <a:xfrm>
            <a:off x="8002080" y="4237200"/>
            <a:ext cx="114840" cy="1800"/>
          </a:xfrm>
          <a:prstGeom prst="rect">
            <a:avLst/>
          </a:prstGeom>
          <a:ln w="0">
            <a:noFill/>
          </a:ln>
        </p:spPr>
      </p:pic>
      <p:pic>
        <p:nvPicPr>
          <p:cNvPr id="530" name="" descr=""/>
          <p:cNvPicPr/>
          <p:nvPr/>
        </p:nvPicPr>
        <p:blipFill>
          <a:blip r:embed="rId237"/>
          <a:stretch/>
        </p:blipFill>
        <p:spPr>
          <a:xfrm>
            <a:off x="8159040" y="42372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31" name="" descr=""/>
          <p:cNvPicPr/>
          <p:nvPr/>
        </p:nvPicPr>
        <p:blipFill>
          <a:blip r:embed="rId238"/>
          <a:stretch/>
        </p:blipFill>
        <p:spPr>
          <a:xfrm>
            <a:off x="8255520" y="42372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32" name="" descr=""/>
          <p:cNvPicPr/>
          <p:nvPr/>
        </p:nvPicPr>
        <p:blipFill>
          <a:blip r:embed="rId239"/>
          <a:stretch/>
        </p:blipFill>
        <p:spPr>
          <a:xfrm>
            <a:off x="8351640" y="42372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240"/>
          <a:stretch/>
        </p:blipFill>
        <p:spPr>
          <a:xfrm>
            <a:off x="8476920" y="4237200"/>
            <a:ext cx="114840" cy="1800"/>
          </a:xfrm>
          <a:prstGeom prst="rect">
            <a:avLst/>
          </a:prstGeom>
          <a:ln w="0">
            <a:noFill/>
          </a:ln>
        </p:spPr>
      </p:pic>
      <p:pic>
        <p:nvPicPr>
          <p:cNvPr id="534" name="" descr=""/>
          <p:cNvPicPr/>
          <p:nvPr/>
        </p:nvPicPr>
        <p:blipFill>
          <a:blip r:embed="rId241"/>
          <a:stretch/>
        </p:blipFill>
        <p:spPr>
          <a:xfrm>
            <a:off x="8672400" y="42372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535" name="" descr=""/>
          <p:cNvPicPr/>
          <p:nvPr/>
        </p:nvPicPr>
        <p:blipFill>
          <a:blip r:embed="rId242"/>
          <a:stretch/>
        </p:blipFill>
        <p:spPr>
          <a:xfrm>
            <a:off x="8791200" y="42372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36" name="" descr=""/>
          <p:cNvPicPr/>
          <p:nvPr/>
        </p:nvPicPr>
        <p:blipFill>
          <a:blip r:embed="rId243"/>
          <a:stretch/>
        </p:blipFill>
        <p:spPr>
          <a:xfrm>
            <a:off x="8900280" y="42372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37" name="" descr=""/>
          <p:cNvPicPr/>
          <p:nvPr/>
        </p:nvPicPr>
        <p:blipFill>
          <a:blip r:embed="rId244"/>
          <a:stretch/>
        </p:blipFill>
        <p:spPr>
          <a:xfrm>
            <a:off x="8983800" y="42372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245"/>
          <a:stretch/>
        </p:blipFill>
        <p:spPr>
          <a:xfrm>
            <a:off x="9079920" y="42372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39" name="" descr=""/>
          <p:cNvPicPr/>
          <p:nvPr/>
        </p:nvPicPr>
        <p:blipFill>
          <a:blip r:embed="rId246"/>
          <a:stretch/>
        </p:blipFill>
        <p:spPr>
          <a:xfrm>
            <a:off x="7437240" y="42397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40" name="" descr=""/>
          <p:cNvPicPr/>
          <p:nvPr/>
        </p:nvPicPr>
        <p:blipFill>
          <a:blip r:embed="rId247"/>
          <a:stretch/>
        </p:blipFill>
        <p:spPr>
          <a:xfrm>
            <a:off x="7559280" y="42397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41" name="" descr=""/>
          <p:cNvPicPr/>
          <p:nvPr/>
        </p:nvPicPr>
        <p:blipFill>
          <a:blip r:embed="rId248"/>
          <a:stretch/>
        </p:blipFill>
        <p:spPr>
          <a:xfrm>
            <a:off x="7684560" y="42397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42" name="" descr=""/>
          <p:cNvPicPr/>
          <p:nvPr/>
        </p:nvPicPr>
        <p:blipFill>
          <a:blip r:embed="rId249"/>
          <a:stretch/>
        </p:blipFill>
        <p:spPr>
          <a:xfrm>
            <a:off x="7809840" y="42397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43" name="" descr=""/>
          <p:cNvPicPr/>
          <p:nvPr/>
        </p:nvPicPr>
        <p:blipFill>
          <a:blip r:embed="rId250"/>
          <a:stretch/>
        </p:blipFill>
        <p:spPr>
          <a:xfrm>
            <a:off x="7992360" y="4239720"/>
            <a:ext cx="124200" cy="1800"/>
          </a:xfrm>
          <a:prstGeom prst="rect">
            <a:avLst/>
          </a:prstGeom>
          <a:ln w="0">
            <a:noFill/>
          </a:ln>
        </p:spPr>
      </p:pic>
      <p:pic>
        <p:nvPicPr>
          <p:cNvPr id="544" name="" descr=""/>
          <p:cNvPicPr/>
          <p:nvPr/>
        </p:nvPicPr>
        <p:blipFill>
          <a:blip r:embed="rId251"/>
          <a:stretch/>
        </p:blipFill>
        <p:spPr>
          <a:xfrm>
            <a:off x="8159040" y="42397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45" name="" descr=""/>
          <p:cNvPicPr/>
          <p:nvPr/>
        </p:nvPicPr>
        <p:blipFill>
          <a:blip r:embed="rId252"/>
          <a:stretch/>
        </p:blipFill>
        <p:spPr>
          <a:xfrm>
            <a:off x="8255520" y="42397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46" name="" descr=""/>
          <p:cNvPicPr/>
          <p:nvPr/>
        </p:nvPicPr>
        <p:blipFill>
          <a:blip r:embed="rId253"/>
          <a:stretch/>
        </p:blipFill>
        <p:spPr>
          <a:xfrm>
            <a:off x="8351640" y="4239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47" name="" descr=""/>
          <p:cNvPicPr/>
          <p:nvPr/>
        </p:nvPicPr>
        <p:blipFill>
          <a:blip r:embed="rId254"/>
          <a:stretch/>
        </p:blipFill>
        <p:spPr>
          <a:xfrm>
            <a:off x="8470440" y="4239720"/>
            <a:ext cx="121320" cy="1800"/>
          </a:xfrm>
          <a:prstGeom prst="rect">
            <a:avLst/>
          </a:prstGeom>
          <a:ln w="0">
            <a:noFill/>
          </a:ln>
        </p:spPr>
      </p:pic>
      <p:pic>
        <p:nvPicPr>
          <p:cNvPr id="548" name="" descr=""/>
          <p:cNvPicPr/>
          <p:nvPr/>
        </p:nvPicPr>
        <p:blipFill>
          <a:blip r:embed="rId255"/>
          <a:stretch/>
        </p:blipFill>
        <p:spPr>
          <a:xfrm>
            <a:off x="8669520" y="423972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549" name="" descr=""/>
          <p:cNvPicPr/>
          <p:nvPr/>
        </p:nvPicPr>
        <p:blipFill>
          <a:blip r:embed="rId256"/>
          <a:stretch/>
        </p:blipFill>
        <p:spPr>
          <a:xfrm>
            <a:off x="8791200" y="42397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50" name="" descr=""/>
          <p:cNvPicPr/>
          <p:nvPr/>
        </p:nvPicPr>
        <p:blipFill>
          <a:blip r:embed="rId257"/>
          <a:stretch/>
        </p:blipFill>
        <p:spPr>
          <a:xfrm>
            <a:off x="8900280" y="4239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51" name="" descr=""/>
          <p:cNvPicPr/>
          <p:nvPr/>
        </p:nvPicPr>
        <p:blipFill>
          <a:blip r:embed="rId258"/>
          <a:stretch/>
        </p:blipFill>
        <p:spPr>
          <a:xfrm>
            <a:off x="8983800" y="42397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552" name="" descr=""/>
          <p:cNvPicPr/>
          <p:nvPr/>
        </p:nvPicPr>
        <p:blipFill>
          <a:blip r:embed="rId259"/>
          <a:stretch/>
        </p:blipFill>
        <p:spPr>
          <a:xfrm>
            <a:off x="9079920" y="4239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53" name="" descr=""/>
          <p:cNvPicPr/>
          <p:nvPr/>
        </p:nvPicPr>
        <p:blipFill>
          <a:blip r:embed="rId260"/>
          <a:stretch/>
        </p:blipFill>
        <p:spPr>
          <a:xfrm>
            <a:off x="7437240" y="42422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54" name="" descr=""/>
          <p:cNvPicPr/>
          <p:nvPr/>
        </p:nvPicPr>
        <p:blipFill>
          <a:blip r:embed="rId261"/>
          <a:stretch/>
        </p:blipFill>
        <p:spPr>
          <a:xfrm>
            <a:off x="7559280" y="42422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55" name="" descr=""/>
          <p:cNvPicPr/>
          <p:nvPr/>
        </p:nvPicPr>
        <p:blipFill>
          <a:blip r:embed="rId262"/>
          <a:stretch/>
        </p:blipFill>
        <p:spPr>
          <a:xfrm>
            <a:off x="7684560" y="42422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56" name="" descr=""/>
          <p:cNvPicPr/>
          <p:nvPr/>
        </p:nvPicPr>
        <p:blipFill>
          <a:blip r:embed="rId263"/>
          <a:stretch/>
        </p:blipFill>
        <p:spPr>
          <a:xfrm>
            <a:off x="7809840" y="42422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57" name="" descr=""/>
          <p:cNvPicPr/>
          <p:nvPr/>
        </p:nvPicPr>
        <p:blipFill>
          <a:blip r:embed="rId264"/>
          <a:stretch/>
        </p:blipFill>
        <p:spPr>
          <a:xfrm>
            <a:off x="7989480" y="4242240"/>
            <a:ext cx="127800" cy="1800"/>
          </a:xfrm>
          <a:prstGeom prst="rect">
            <a:avLst/>
          </a:prstGeom>
          <a:ln w="0">
            <a:noFill/>
          </a:ln>
        </p:spPr>
      </p:pic>
      <p:pic>
        <p:nvPicPr>
          <p:cNvPr id="558" name="" descr=""/>
          <p:cNvPicPr/>
          <p:nvPr/>
        </p:nvPicPr>
        <p:blipFill>
          <a:blip r:embed="rId265"/>
          <a:stretch/>
        </p:blipFill>
        <p:spPr>
          <a:xfrm>
            <a:off x="8159040" y="42422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59" name="" descr=""/>
          <p:cNvPicPr/>
          <p:nvPr/>
        </p:nvPicPr>
        <p:blipFill>
          <a:blip r:embed="rId266"/>
          <a:stretch/>
        </p:blipFill>
        <p:spPr>
          <a:xfrm>
            <a:off x="8255520" y="42422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60" name="" descr=""/>
          <p:cNvPicPr/>
          <p:nvPr/>
        </p:nvPicPr>
        <p:blipFill>
          <a:blip r:embed="rId267"/>
          <a:stretch/>
        </p:blipFill>
        <p:spPr>
          <a:xfrm>
            <a:off x="8351640" y="42422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61" name="" descr=""/>
          <p:cNvPicPr/>
          <p:nvPr/>
        </p:nvPicPr>
        <p:blipFill>
          <a:blip r:embed="rId268"/>
          <a:stretch/>
        </p:blipFill>
        <p:spPr>
          <a:xfrm>
            <a:off x="8464320" y="4242240"/>
            <a:ext cx="127800" cy="1800"/>
          </a:xfrm>
          <a:prstGeom prst="rect">
            <a:avLst/>
          </a:prstGeom>
          <a:ln w="0">
            <a:noFill/>
          </a:ln>
        </p:spPr>
      </p:pic>
      <p:pic>
        <p:nvPicPr>
          <p:cNvPr id="562" name="" descr=""/>
          <p:cNvPicPr/>
          <p:nvPr/>
        </p:nvPicPr>
        <p:blipFill>
          <a:blip r:embed="rId269"/>
          <a:stretch/>
        </p:blipFill>
        <p:spPr>
          <a:xfrm>
            <a:off x="8669520" y="424224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563" name="" descr=""/>
          <p:cNvPicPr/>
          <p:nvPr/>
        </p:nvPicPr>
        <p:blipFill>
          <a:blip r:embed="rId270"/>
          <a:stretch/>
        </p:blipFill>
        <p:spPr>
          <a:xfrm>
            <a:off x="8791200" y="42422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64" name="" descr=""/>
          <p:cNvPicPr/>
          <p:nvPr/>
        </p:nvPicPr>
        <p:blipFill>
          <a:blip r:embed="rId271"/>
          <a:stretch/>
        </p:blipFill>
        <p:spPr>
          <a:xfrm>
            <a:off x="8900280" y="42422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65" name="" descr=""/>
          <p:cNvPicPr/>
          <p:nvPr/>
        </p:nvPicPr>
        <p:blipFill>
          <a:blip r:embed="rId272"/>
          <a:stretch/>
        </p:blipFill>
        <p:spPr>
          <a:xfrm>
            <a:off x="8983800" y="42422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566" name="" descr=""/>
          <p:cNvPicPr/>
          <p:nvPr/>
        </p:nvPicPr>
        <p:blipFill>
          <a:blip r:embed="rId273"/>
          <a:stretch/>
        </p:blipFill>
        <p:spPr>
          <a:xfrm>
            <a:off x="9079920" y="42422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67" name="" descr=""/>
          <p:cNvPicPr/>
          <p:nvPr/>
        </p:nvPicPr>
        <p:blipFill>
          <a:blip r:embed="rId274"/>
          <a:stretch/>
        </p:blipFill>
        <p:spPr>
          <a:xfrm>
            <a:off x="7437240" y="42447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68" name="" descr=""/>
          <p:cNvPicPr/>
          <p:nvPr/>
        </p:nvPicPr>
        <p:blipFill>
          <a:blip r:embed="rId275"/>
          <a:stretch/>
        </p:blipFill>
        <p:spPr>
          <a:xfrm>
            <a:off x="7559280" y="42447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69" name="" descr=""/>
          <p:cNvPicPr/>
          <p:nvPr/>
        </p:nvPicPr>
        <p:blipFill>
          <a:blip r:embed="rId276"/>
          <a:stretch/>
        </p:blipFill>
        <p:spPr>
          <a:xfrm>
            <a:off x="7684560" y="42447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70" name="" descr=""/>
          <p:cNvPicPr/>
          <p:nvPr/>
        </p:nvPicPr>
        <p:blipFill>
          <a:blip r:embed="rId277"/>
          <a:stretch/>
        </p:blipFill>
        <p:spPr>
          <a:xfrm>
            <a:off x="7809840" y="42447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71" name="" descr=""/>
          <p:cNvPicPr/>
          <p:nvPr/>
        </p:nvPicPr>
        <p:blipFill>
          <a:blip r:embed="rId278"/>
          <a:stretch/>
        </p:blipFill>
        <p:spPr>
          <a:xfrm>
            <a:off x="7983000" y="4244760"/>
            <a:ext cx="134280" cy="1800"/>
          </a:xfrm>
          <a:prstGeom prst="rect">
            <a:avLst/>
          </a:prstGeom>
          <a:ln w="0">
            <a:noFill/>
          </a:ln>
        </p:spPr>
      </p:pic>
      <p:pic>
        <p:nvPicPr>
          <p:cNvPr id="572" name="" descr=""/>
          <p:cNvPicPr/>
          <p:nvPr/>
        </p:nvPicPr>
        <p:blipFill>
          <a:blip r:embed="rId279"/>
          <a:stretch/>
        </p:blipFill>
        <p:spPr>
          <a:xfrm>
            <a:off x="8159040" y="42447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73" name="" descr=""/>
          <p:cNvPicPr/>
          <p:nvPr/>
        </p:nvPicPr>
        <p:blipFill>
          <a:blip r:embed="rId280"/>
          <a:stretch/>
        </p:blipFill>
        <p:spPr>
          <a:xfrm>
            <a:off x="8255520" y="42447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74" name="" descr=""/>
          <p:cNvPicPr/>
          <p:nvPr/>
        </p:nvPicPr>
        <p:blipFill>
          <a:blip r:embed="rId281"/>
          <a:stretch/>
        </p:blipFill>
        <p:spPr>
          <a:xfrm>
            <a:off x="8351640" y="4244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75" name="" descr=""/>
          <p:cNvPicPr/>
          <p:nvPr/>
        </p:nvPicPr>
        <p:blipFill>
          <a:blip r:embed="rId282"/>
          <a:stretch/>
        </p:blipFill>
        <p:spPr>
          <a:xfrm>
            <a:off x="8457840" y="4244760"/>
            <a:ext cx="134280" cy="1800"/>
          </a:xfrm>
          <a:prstGeom prst="rect">
            <a:avLst/>
          </a:prstGeom>
          <a:ln w="0">
            <a:noFill/>
          </a:ln>
        </p:spPr>
      </p:pic>
      <p:pic>
        <p:nvPicPr>
          <p:cNvPr id="576" name="" descr=""/>
          <p:cNvPicPr/>
          <p:nvPr/>
        </p:nvPicPr>
        <p:blipFill>
          <a:blip r:embed="rId283"/>
          <a:stretch/>
        </p:blipFill>
        <p:spPr>
          <a:xfrm>
            <a:off x="8666280" y="42447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577" name="" descr=""/>
          <p:cNvPicPr/>
          <p:nvPr/>
        </p:nvPicPr>
        <p:blipFill>
          <a:blip r:embed="rId284"/>
          <a:stretch/>
        </p:blipFill>
        <p:spPr>
          <a:xfrm>
            <a:off x="8791200" y="4244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78" name="" descr=""/>
          <p:cNvPicPr/>
          <p:nvPr/>
        </p:nvPicPr>
        <p:blipFill>
          <a:blip r:embed="rId285"/>
          <a:stretch/>
        </p:blipFill>
        <p:spPr>
          <a:xfrm>
            <a:off x="8900280" y="42447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79" name="" descr=""/>
          <p:cNvPicPr/>
          <p:nvPr/>
        </p:nvPicPr>
        <p:blipFill>
          <a:blip r:embed="rId286"/>
          <a:stretch/>
        </p:blipFill>
        <p:spPr>
          <a:xfrm>
            <a:off x="8983800" y="42447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580" name="" descr=""/>
          <p:cNvPicPr/>
          <p:nvPr/>
        </p:nvPicPr>
        <p:blipFill>
          <a:blip r:embed="rId287"/>
          <a:stretch/>
        </p:blipFill>
        <p:spPr>
          <a:xfrm>
            <a:off x="9079920" y="4244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81" name="" descr=""/>
          <p:cNvPicPr/>
          <p:nvPr/>
        </p:nvPicPr>
        <p:blipFill>
          <a:blip r:embed="rId288"/>
          <a:stretch/>
        </p:blipFill>
        <p:spPr>
          <a:xfrm>
            <a:off x="7437240" y="42472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82" name="" descr=""/>
          <p:cNvPicPr/>
          <p:nvPr/>
        </p:nvPicPr>
        <p:blipFill>
          <a:blip r:embed="rId289"/>
          <a:stretch/>
        </p:blipFill>
        <p:spPr>
          <a:xfrm>
            <a:off x="7559280" y="424728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83" name="" descr=""/>
          <p:cNvPicPr/>
          <p:nvPr/>
        </p:nvPicPr>
        <p:blipFill>
          <a:blip r:embed="rId290"/>
          <a:stretch/>
        </p:blipFill>
        <p:spPr>
          <a:xfrm>
            <a:off x="7684560" y="42472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84" name="" descr=""/>
          <p:cNvPicPr/>
          <p:nvPr/>
        </p:nvPicPr>
        <p:blipFill>
          <a:blip r:embed="rId291"/>
          <a:stretch/>
        </p:blipFill>
        <p:spPr>
          <a:xfrm>
            <a:off x="7809840" y="42472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85" name="" descr=""/>
          <p:cNvPicPr/>
          <p:nvPr/>
        </p:nvPicPr>
        <p:blipFill>
          <a:blip r:embed="rId292"/>
          <a:stretch/>
        </p:blipFill>
        <p:spPr>
          <a:xfrm>
            <a:off x="7979400" y="4247280"/>
            <a:ext cx="137160" cy="1800"/>
          </a:xfrm>
          <a:prstGeom prst="rect">
            <a:avLst/>
          </a:prstGeom>
          <a:ln w="0">
            <a:noFill/>
          </a:ln>
        </p:spPr>
      </p:pic>
      <p:pic>
        <p:nvPicPr>
          <p:cNvPr id="586" name="" descr=""/>
          <p:cNvPicPr/>
          <p:nvPr/>
        </p:nvPicPr>
        <p:blipFill>
          <a:blip r:embed="rId293"/>
          <a:stretch/>
        </p:blipFill>
        <p:spPr>
          <a:xfrm>
            <a:off x="8159040" y="42472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87" name="" descr=""/>
          <p:cNvPicPr/>
          <p:nvPr/>
        </p:nvPicPr>
        <p:blipFill>
          <a:blip r:embed="rId294"/>
          <a:stretch/>
        </p:blipFill>
        <p:spPr>
          <a:xfrm>
            <a:off x="8255520" y="42472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588" name="" descr=""/>
          <p:cNvPicPr/>
          <p:nvPr/>
        </p:nvPicPr>
        <p:blipFill>
          <a:blip r:embed="rId295"/>
          <a:stretch/>
        </p:blipFill>
        <p:spPr>
          <a:xfrm>
            <a:off x="8351640" y="42472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89" name="" descr=""/>
          <p:cNvPicPr/>
          <p:nvPr/>
        </p:nvPicPr>
        <p:blipFill>
          <a:blip r:embed="rId296"/>
          <a:stretch/>
        </p:blipFill>
        <p:spPr>
          <a:xfrm>
            <a:off x="8451360" y="424728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590" name="" descr=""/>
          <p:cNvPicPr/>
          <p:nvPr/>
        </p:nvPicPr>
        <p:blipFill>
          <a:blip r:embed="rId297"/>
          <a:stretch/>
        </p:blipFill>
        <p:spPr>
          <a:xfrm>
            <a:off x="8663040" y="424728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591" name="" descr=""/>
          <p:cNvPicPr/>
          <p:nvPr/>
        </p:nvPicPr>
        <p:blipFill>
          <a:blip r:embed="rId298"/>
          <a:stretch/>
        </p:blipFill>
        <p:spPr>
          <a:xfrm>
            <a:off x="8791200" y="42472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92" name="" descr=""/>
          <p:cNvPicPr/>
          <p:nvPr/>
        </p:nvPicPr>
        <p:blipFill>
          <a:blip r:embed="rId299"/>
          <a:stretch/>
        </p:blipFill>
        <p:spPr>
          <a:xfrm>
            <a:off x="8900280" y="42472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593" name="" descr=""/>
          <p:cNvPicPr/>
          <p:nvPr/>
        </p:nvPicPr>
        <p:blipFill>
          <a:blip r:embed="rId300"/>
          <a:stretch/>
        </p:blipFill>
        <p:spPr>
          <a:xfrm>
            <a:off x="8983800" y="424728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594" name="" descr=""/>
          <p:cNvPicPr/>
          <p:nvPr/>
        </p:nvPicPr>
        <p:blipFill>
          <a:blip r:embed="rId301"/>
          <a:stretch/>
        </p:blipFill>
        <p:spPr>
          <a:xfrm>
            <a:off x="9079920" y="42472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595" name="" descr=""/>
          <p:cNvPicPr/>
          <p:nvPr/>
        </p:nvPicPr>
        <p:blipFill>
          <a:blip r:embed="rId302"/>
          <a:stretch/>
        </p:blipFill>
        <p:spPr>
          <a:xfrm>
            <a:off x="7437240" y="42498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96" name="" descr=""/>
          <p:cNvPicPr/>
          <p:nvPr/>
        </p:nvPicPr>
        <p:blipFill>
          <a:blip r:embed="rId303"/>
          <a:stretch/>
        </p:blipFill>
        <p:spPr>
          <a:xfrm>
            <a:off x="7559280" y="424980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597" name="" descr=""/>
          <p:cNvPicPr/>
          <p:nvPr/>
        </p:nvPicPr>
        <p:blipFill>
          <a:blip r:embed="rId304"/>
          <a:stretch/>
        </p:blipFill>
        <p:spPr>
          <a:xfrm>
            <a:off x="7684560" y="42498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98" name="" descr=""/>
          <p:cNvPicPr/>
          <p:nvPr/>
        </p:nvPicPr>
        <p:blipFill>
          <a:blip r:embed="rId305"/>
          <a:stretch/>
        </p:blipFill>
        <p:spPr>
          <a:xfrm>
            <a:off x="7809840" y="42498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599" name="" descr=""/>
          <p:cNvPicPr/>
          <p:nvPr/>
        </p:nvPicPr>
        <p:blipFill>
          <a:blip r:embed="rId306"/>
          <a:stretch/>
        </p:blipFill>
        <p:spPr>
          <a:xfrm>
            <a:off x="7976520" y="424980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600" name="" descr=""/>
          <p:cNvPicPr/>
          <p:nvPr/>
        </p:nvPicPr>
        <p:blipFill>
          <a:blip r:embed="rId307"/>
          <a:stretch/>
        </p:blipFill>
        <p:spPr>
          <a:xfrm>
            <a:off x="8159040" y="42498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01" name="" descr=""/>
          <p:cNvPicPr/>
          <p:nvPr/>
        </p:nvPicPr>
        <p:blipFill>
          <a:blip r:embed="rId308"/>
          <a:stretch/>
        </p:blipFill>
        <p:spPr>
          <a:xfrm>
            <a:off x="8255520" y="42498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02" name="" descr=""/>
          <p:cNvPicPr/>
          <p:nvPr/>
        </p:nvPicPr>
        <p:blipFill>
          <a:blip r:embed="rId309"/>
          <a:stretch/>
        </p:blipFill>
        <p:spPr>
          <a:xfrm>
            <a:off x="8351640" y="42498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03" name="" descr=""/>
          <p:cNvPicPr/>
          <p:nvPr/>
        </p:nvPicPr>
        <p:blipFill>
          <a:blip r:embed="rId310"/>
          <a:stretch/>
        </p:blipFill>
        <p:spPr>
          <a:xfrm>
            <a:off x="8447760" y="4249800"/>
            <a:ext cx="143640" cy="1800"/>
          </a:xfrm>
          <a:prstGeom prst="rect">
            <a:avLst/>
          </a:prstGeom>
          <a:ln w="0">
            <a:noFill/>
          </a:ln>
        </p:spPr>
      </p:pic>
      <p:pic>
        <p:nvPicPr>
          <p:cNvPr id="604" name="" descr=""/>
          <p:cNvPicPr/>
          <p:nvPr/>
        </p:nvPicPr>
        <p:blipFill>
          <a:blip r:embed="rId311"/>
          <a:stretch/>
        </p:blipFill>
        <p:spPr>
          <a:xfrm>
            <a:off x="8663040" y="424980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605" name="" descr=""/>
          <p:cNvPicPr/>
          <p:nvPr/>
        </p:nvPicPr>
        <p:blipFill>
          <a:blip r:embed="rId312"/>
          <a:stretch/>
        </p:blipFill>
        <p:spPr>
          <a:xfrm>
            <a:off x="8791200" y="42498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06" name="" descr=""/>
          <p:cNvPicPr/>
          <p:nvPr/>
        </p:nvPicPr>
        <p:blipFill>
          <a:blip r:embed="rId313"/>
          <a:stretch/>
        </p:blipFill>
        <p:spPr>
          <a:xfrm>
            <a:off x="8900280" y="42498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07" name="" descr=""/>
          <p:cNvPicPr/>
          <p:nvPr/>
        </p:nvPicPr>
        <p:blipFill>
          <a:blip r:embed="rId314"/>
          <a:stretch/>
        </p:blipFill>
        <p:spPr>
          <a:xfrm>
            <a:off x="8983800" y="42498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608" name="" descr=""/>
          <p:cNvPicPr/>
          <p:nvPr/>
        </p:nvPicPr>
        <p:blipFill>
          <a:blip r:embed="rId315"/>
          <a:stretch/>
        </p:blipFill>
        <p:spPr>
          <a:xfrm>
            <a:off x="9079920" y="42498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09" name="" descr=""/>
          <p:cNvPicPr/>
          <p:nvPr/>
        </p:nvPicPr>
        <p:blipFill>
          <a:blip r:embed="rId316"/>
          <a:stretch/>
        </p:blipFill>
        <p:spPr>
          <a:xfrm>
            <a:off x="7437240" y="42523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10" name="" descr=""/>
          <p:cNvPicPr/>
          <p:nvPr/>
        </p:nvPicPr>
        <p:blipFill>
          <a:blip r:embed="rId317"/>
          <a:stretch/>
        </p:blipFill>
        <p:spPr>
          <a:xfrm>
            <a:off x="7559280" y="42523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611" name="" descr=""/>
          <p:cNvPicPr/>
          <p:nvPr/>
        </p:nvPicPr>
        <p:blipFill>
          <a:blip r:embed="rId318"/>
          <a:stretch/>
        </p:blipFill>
        <p:spPr>
          <a:xfrm>
            <a:off x="7684560" y="42523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12" name="" descr=""/>
          <p:cNvPicPr/>
          <p:nvPr/>
        </p:nvPicPr>
        <p:blipFill>
          <a:blip r:embed="rId319"/>
          <a:stretch/>
        </p:blipFill>
        <p:spPr>
          <a:xfrm>
            <a:off x="7809840" y="42523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13" name="" descr=""/>
          <p:cNvPicPr/>
          <p:nvPr/>
        </p:nvPicPr>
        <p:blipFill>
          <a:blip r:embed="rId320"/>
          <a:stretch/>
        </p:blipFill>
        <p:spPr>
          <a:xfrm>
            <a:off x="7973280" y="425232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614" name="" descr=""/>
          <p:cNvPicPr/>
          <p:nvPr/>
        </p:nvPicPr>
        <p:blipFill>
          <a:blip r:embed="rId321"/>
          <a:stretch/>
        </p:blipFill>
        <p:spPr>
          <a:xfrm>
            <a:off x="8066160" y="4252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15" name="" descr=""/>
          <p:cNvPicPr/>
          <p:nvPr/>
        </p:nvPicPr>
        <p:blipFill>
          <a:blip r:embed="rId322"/>
          <a:stretch/>
        </p:blipFill>
        <p:spPr>
          <a:xfrm>
            <a:off x="8159040" y="42523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16" name="" descr=""/>
          <p:cNvPicPr/>
          <p:nvPr/>
        </p:nvPicPr>
        <p:blipFill>
          <a:blip r:embed="rId323"/>
          <a:stretch/>
        </p:blipFill>
        <p:spPr>
          <a:xfrm>
            <a:off x="8255520" y="42523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17" name="" descr=""/>
          <p:cNvPicPr/>
          <p:nvPr/>
        </p:nvPicPr>
        <p:blipFill>
          <a:blip r:embed="rId324"/>
          <a:stretch/>
        </p:blipFill>
        <p:spPr>
          <a:xfrm>
            <a:off x="8351640" y="4252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18" name="" descr=""/>
          <p:cNvPicPr/>
          <p:nvPr/>
        </p:nvPicPr>
        <p:blipFill>
          <a:blip r:embed="rId325"/>
          <a:stretch/>
        </p:blipFill>
        <p:spPr>
          <a:xfrm>
            <a:off x="8447760" y="4252320"/>
            <a:ext cx="66600" cy="1800"/>
          </a:xfrm>
          <a:prstGeom prst="rect">
            <a:avLst/>
          </a:prstGeom>
          <a:ln w="0">
            <a:noFill/>
          </a:ln>
        </p:spPr>
      </p:pic>
      <p:pic>
        <p:nvPicPr>
          <p:cNvPr id="619" name="" descr=""/>
          <p:cNvPicPr/>
          <p:nvPr/>
        </p:nvPicPr>
        <p:blipFill>
          <a:blip r:embed="rId326"/>
          <a:stretch/>
        </p:blipFill>
        <p:spPr>
          <a:xfrm>
            <a:off x="8541000" y="4252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20" name="" descr=""/>
          <p:cNvPicPr/>
          <p:nvPr/>
        </p:nvPicPr>
        <p:blipFill>
          <a:blip r:embed="rId327"/>
          <a:stretch/>
        </p:blipFill>
        <p:spPr>
          <a:xfrm>
            <a:off x="8659800" y="425232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621" name="" descr=""/>
          <p:cNvPicPr/>
          <p:nvPr/>
        </p:nvPicPr>
        <p:blipFill>
          <a:blip r:embed="rId328"/>
          <a:stretch/>
        </p:blipFill>
        <p:spPr>
          <a:xfrm>
            <a:off x="8791200" y="42523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22" name="" descr=""/>
          <p:cNvPicPr/>
          <p:nvPr/>
        </p:nvPicPr>
        <p:blipFill>
          <a:blip r:embed="rId329"/>
          <a:stretch/>
        </p:blipFill>
        <p:spPr>
          <a:xfrm>
            <a:off x="8900280" y="42523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23" name="" descr=""/>
          <p:cNvPicPr/>
          <p:nvPr/>
        </p:nvPicPr>
        <p:blipFill>
          <a:blip r:embed="rId330"/>
          <a:stretch/>
        </p:blipFill>
        <p:spPr>
          <a:xfrm>
            <a:off x="8983800" y="42523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624" name="" descr=""/>
          <p:cNvPicPr/>
          <p:nvPr/>
        </p:nvPicPr>
        <p:blipFill>
          <a:blip r:embed="rId331"/>
          <a:stretch/>
        </p:blipFill>
        <p:spPr>
          <a:xfrm>
            <a:off x="9079920" y="4252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25" name="" descr=""/>
          <p:cNvPicPr/>
          <p:nvPr/>
        </p:nvPicPr>
        <p:blipFill>
          <a:blip r:embed="rId332"/>
          <a:stretch/>
        </p:blipFill>
        <p:spPr>
          <a:xfrm>
            <a:off x="7437240" y="42548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26" name="" descr=""/>
          <p:cNvPicPr/>
          <p:nvPr/>
        </p:nvPicPr>
        <p:blipFill>
          <a:blip r:embed="rId333"/>
          <a:stretch/>
        </p:blipFill>
        <p:spPr>
          <a:xfrm>
            <a:off x="7559280" y="42548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627" name="" descr=""/>
          <p:cNvPicPr/>
          <p:nvPr/>
        </p:nvPicPr>
        <p:blipFill>
          <a:blip r:embed="rId334"/>
          <a:stretch/>
        </p:blipFill>
        <p:spPr>
          <a:xfrm>
            <a:off x="7684560" y="42548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28" name="" descr=""/>
          <p:cNvPicPr/>
          <p:nvPr/>
        </p:nvPicPr>
        <p:blipFill>
          <a:blip r:embed="rId335"/>
          <a:stretch/>
        </p:blipFill>
        <p:spPr>
          <a:xfrm>
            <a:off x="7809840" y="42548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29" name="" descr=""/>
          <p:cNvPicPr/>
          <p:nvPr/>
        </p:nvPicPr>
        <p:blipFill>
          <a:blip r:embed="rId336"/>
          <a:stretch/>
        </p:blipFill>
        <p:spPr>
          <a:xfrm>
            <a:off x="7970040" y="425484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630" name="" descr=""/>
          <p:cNvPicPr/>
          <p:nvPr/>
        </p:nvPicPr>
        <p:blipFill>
          <a:blip r:embed="rId337"/>
          <a:stretch/>
        </p:blipFill>
        <p:spPr>
          <a:xfrm>
            <a:off x="8066160" y="42548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31" name="" descr=""/>
          <p:cNvPicPr/>
          <p:nvPr/>
        </p:nvPicPr>
        <p:blipFill>
          <a:blip r:embed="rId338"/>
          <a:stretch/>
        </p:blipFill>
        <p:spPr>
          <a:xfrm>
            <a:off x="8159040" y="42548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32" name="" descr=""/>
          <p:cNvPicPr/>
          <p:nvPr/>
        </p:nvPicPr>
        <p:blipFill>
          <a:blip r:embed="rId339"/>
          <a:stretch/>
        </p:blipFill>
        <p:spPr>
          <a:xfrm>
            <a:off x="8255520" y="42548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33" name="" descr=""/>
          <p:cNvPicPr/>
          <p:nvPr/>
        </p:nvPicPr>
        <p:blipFill>
          <a:blip r:embed="rId340"/>
          <a:stretch/>
        </p:blipFill>
        <p:spPr>
          <a:xfrm>
            <a:off x="8351640" y="42548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34" name="" descr=""/>
          <p:cNvPicPr/>
          <p:nvPr/>
        </p:nvPicPr>
        <p:blipFill>
          <a:blip r:embed="rId341"/>
          <a:stretch/>
        </p:blipFill>
        <p:spPr>
          <a:xfrm>
            <a:off x="8444880" y="42548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635" name="" descr=""/>
          <p:cNvPicPr/>
          <p:nvPr/>
        </p:nvPicPr>
        <p:blipFill>
          <a:blip r:embed="rId342"/>
          <a:stretch/>
        </p:blipFill>
        <p:spPr>
          <a:xfrm>
            <a:off x="8541000" y="42548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36" name="" descr=""/>
          <p:cNvPicPr/>
          <p:nvPr/>
        </p:nvPicPr>
        <p:blipFill>
          <a:blip r:embed="rId343"/>
          <a:stretch/>
        </p:blipFill>
        <p:spPr>
          <a:xfrm>
            <a:off x="8656560" y="42548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637" name="" descr=""/>
          <p:cNvPicPr/>
          <p:nvPr/>
        </p:nvPicPr>
        <p:blipFill>
          <a:blip r:embed="rId344"/>
          <a:stretch/>
        </p:blipFill>
        <p:spPr>
          <a:xfrm>
            <a:off x="8791200" y="42548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38" name="" descr=""/>
          <p:cNvPicPr/>
          <p:nvPr/>
        </p:nvPicPr>
        <p:blipFill>
          <a:blip r:embed="rId345"/>
          <a:stretch/>
        </p:blipFill>
        <p:spPr>
          <a:xfrm>
            <a:off x="8900280" y="42548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39" name="" descr=""/>
          <p:cNvPicPr/>
          <p:nvPr/>
        </p:nvPicPr>
        <p:blipFill>
          <a:blip r:embed="rId346"/>
          <a:stretch/>
        </p:blipFill>
        <p:spPr>
          <a:xfrm>
            <a:off x="8983800" y="42548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640" name="" descr=""/>
          <p:cNvPicPr/>
          <p:nvPr/>
        </p:nvPicPr>
        <p:blipFill>
          <a:blip r:embed="rId347"/>
          <a:stretch/>
        </p:blipFill>
        <p:spPr>
          <a:xfrm>
            <a:off x="9079920" y="42548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41" name="" descr=""/>
          <p:cNvPicPr/>
          <p:nvPr/>
        </p:nvPicPr>
        <p:blipFill>
          <a:blip r:embed="rId348"/>
          <a:stretch/>
        </p:blipFill>
        <p:spPr>
          <a:xfrm>
            <a:off x="7437240" y="42573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42" name="" descr=""/>
          <p:cNvPicPr/>
          <p:nvPr/>
        </p:nvPicPr>
        <p:blipFill>
          <a:blip r:embed="rId349"/>
          <a:stretch/>
        </p:blipFill>
        <p:spPr>
          <a:xfrm>
            <a:off x="7559280" y="42573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643" name="" descr=""/>
          <p:cNvPicPr/>
          <p:nvPr/>
        </p:nvPicPr>
        <p:blipFill>
          <a:blip r:embed="rId350"/>
          <a:stretch/>
        </p:blipFill>
        <p:spPr>
          <a:xfrm>
            <a:off x="7684560" y="42573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44" name="" descr=""/>
          <p:cNvPicPr/>
          <p:nvPr/>
        </p:nvPicPr>
        <p:blipFill>
          <a:blip r:embed="rId351"/>
          <a:stretch/>
        </p:blipFill>
        <p:spPr>
          <a:xfrm>
            <a:off x="7809840" y="42573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352"/>
          <a:stretch/>
        </p:blipFill>
        <p:spPr>
          <a:xfrm>
            <a:off x="7970040" y="42573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646" name="" descr=""/>
          <p:cNvPicPr/>
          <p:nvPr/>
        </p:nvPicPr>
        <p:blipFill>
          <a:blip r:embed="rId353"/>
          <a:stretch/>
        </p:blipFill>
        <p:spPr>
          <a:xfrm>
            <a:off x="8066160" y="4257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47" name="" descr=""/>
          <p:cNvPicPr/>
          <p:nvPr/>
        </p:nvPicPr>
        <p:blipFill>
          <a:blip r:embed="rId354"/>
          <a:stretch/>
        </p:blipFill>
        <p:spPr>
          <a:xfrm>
            <a:off x="8159040" y="42573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48" name="" descr=""/>
          <p:cNvPicPr/>
          <p:nvPr/>
        </p:nvPicPr>
        <p:blipFill>
          <a:blip r:embed="rId355"/>
          <a:stretch/>
        </p:blipFill>
        <p:spPr>
          <a:xfrm>
            <a:off x="8255520" y="42573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49" name="" descr=""/>
          <p:cNvPicPr/>
          <p:nvPr/>
        </p:nvPicPr>
        <p:blipFill>
          <a:blip r:embed="rId356"/>
          <a:stretch/>
        </p:blipFill>
        <p:spPr>
          <a:xfrm>
            <a:off x="8351640" y="4257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50" name="" descr=""/>
          <p:cNvPicPr/>
          <p:nvPr/>
        </p:nvPicPr>
        <p:blipFill>
          <a:blip r:embed="rId357"/>
          <a:stretch/>
        </p:blipFill>
        <p:spPr>
          <a:xfrm>
            <a:off x="8441280" y="42573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651" name="" descr=""/>
          <p:cNvPicPr/>
          <p:nvPr/>
        </p:nvPicPr>
        <p:blipFill>
          <a:blip r:embed="rId358"/>
          <a:stretch/>
        </p:blipFill>
        <p:spPr>
          <a:xfrm>
            <a:off x="8541000" y="4257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52" name="" descr=""/>
          <p:cNvPicPr/>
          <p:nvPr/>
        </p:nvPicPr>
        <p:blipFill>
          <a:blip r:embed="rId359"/>
          <a:stretch/>
        </p:blipFill>
        <p:spPr>
          <a:xfrm>
            <a:off x="8653320" y="425736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653" name="" descr=""/>
          <p:cNvPicPr/>
          <p:nvPr/>
        </p:nvPicPr>
        <p:blipFill>
          <a:blip r:embed="rId360"/>
          <a:stretch/>
        </p:blipFill>
        <p:spPr>
          <a:xfrm>
            <a:off x="8791200" y="42573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54" name="" descr=""/>
          <p:cNvPicPr/>
          <p:nvPr/>
        </p:nvPicPr>
        <p:blipFill>
          <a:blip r:embed="rId361"/>
          <a:stretch/>
        </p:blipFill>
        <p:spPr>
          <a:xfrm>
            <a:off x="8900280" y="4257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55" name="" descr=""/>
          <p:cNvPicPr/>
          <p:nvPr/>
        </p:nvPicPr>
        <p:blipFill>
          <a:blip r:embed="rId362"/>
          <a:stretch/>
        </p:blipFill>
        <p:spPr>
          <a:xfrm>
            <a:off x="8983800" y="42573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656" name="" descr=""/>
          <p:cNvPicPr/>
          <p:nvPr/>
        </p:nvPicPr>
        <p:blipFill>
          <a:blip r:embed="rId363"/>
          <a:stretch/>
        </p:blipFill>
        <p:spPr>
          <a:xfrm>
            <a:off x="9079920" y="4257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57" name="" descr=""/>
          <p:cNvPicPr/>
          <p:nvPr/>
        </p:nvPicPr>
        <p:blipFill>
          <a:blip r:embed="rId364"/>
          <a:stretch/>
        </p:blipFill>
        <p:spPr>
          <a:xfrm>
            <a:off x="7437240" y="4259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58" name="" descr=""/>
          <p:cNvPicPr/>
          <p:nvPr/>
        </p:nvPicPr>
        <p:blipFill>
          <a:blip r:embed="rId365"/>
          <a:stretch/>
        </p:blipFill>
        <p:spPr>
          <a:xfrm>
            <a:off x="7559280" y="42595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659" name="" descr=""/>
          <p:cNvPicPr/>
          <p:nvPr/>
        </p:nvPicPr>
        <p:blipFill>
          <a:blip r:embed="rId366"/>
          <a:stretch/>
        </p:blipFill>
        <p:spPr>
          <a:xfrm>
            <a:off x="7684560" y="4259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60" name="" descr=""/>
          <p:cNvPicPr/>
          <p:nvPr/>
        </p:nvPicPr>
        <p:blipFill>
          <a:blip r:embed="rId367"/>
          <a:stretch/>
        </p:blipFill>
        <p:spPr>
          <a:xfrm>
            <a:off x="7809840" y="4259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61" name="" descr=""/>
          <p:cNvPicPr/>
          <p:nvPr/>
        </p:nvPicPr>
        <p:blipFill>
          <a:blip r:embed="rId368"/>
          <a:stretch/>
        </p:blipFill>
        <p:spPr>
          <a:xfrm>
            <a:off x="7966800" y="4259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62" name="" descr=""/>
          <p:cNvPicPr/>
          <p:nvPr/>
        </p:nvPicPr>
        <p:blipFill>
          <a:blip r:embed="rId369"/>
          <a:stretch/>
        </p:blipFill>
        <p:spPr>
          <a:xfrm>
            <a:off x="8066160" y="4259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63" name="" descr=""/>
          <p:cNvPicPr/>
          <p:nvPr/>
        </p:nvPicPr>
        <p:blipFill>
          <a:blip r:embed="rId370"/>
          <a:stretch/>
        </p:blipFill>
        <p:spPr>
          <a:xfrm>
            <a:off x="8159040" y="42595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64" name="" descr=""/>
          <p:cNvPicPr/>
          <p:nvPr/>
        </p:nvPicPr>
        <p:blipFill>
          <a:blip r:embed="rId371"/>
          <a:stretch/>
        </p:blipFill>
        <p:spPr>
          <a:xfrm>
            <a:off x="8255520" y="42595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65" name="" descr=""/>
          <p:cNvPicPr/>
          <p:nvPr/>
        </p:nvPicPr>
        <p:blipFill>
          <a:blip r:embed="rId372"/>
          <a:stretch/>
        </p:blipFill>
        <p:spPr>
          <a:xfrm>
            <a:off x="8351640" y="4259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66" name="" descr=""/>
          <p:cNvPicPr/>
          <p:nvPr/>
        </p:nvPicPr>
        <p:blipFill>
          <a:blip r:embed="rId373"/>
          <a:stretch/>
        </p:blipFill>
        <p:spPr>
          <a:xfrm>
            <a:off x="8441280" y="4259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67" name="" descr=""/>
          <p:cNvPicPr/>
          <p:nvPr/>
        </p:nvPicPr>
        <p:blipFill>
          <a:blip r:embed="rId374"/>
          <a:stretch/>
        </p:blipFill>
        <p:spPr>
          <a:xfrm>
            <a:off x="8541000" y="4259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68" name="" descr=""/>
          <p:cNvPicPr/>
          <p:nvPr/>
        </p:nvPicPr>
        <p:blipFill>
          <a:blip r:embed="rId375"/>
          <a:stretch/>
        </p:blipFill>
        <p:spPr>
          <a:xfrm>
            <a:off x="8653320" y="425952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669" name="" descr=""/>
          <p:cNvPicPr/>
          <p:nvPr/>
        </p:nvPicPr>
        <p:blipFill>
          <a:blip r:embed="rId376"/>
          <a:stretch/>
        </p:blipFill>
        <p:spPr>
          <a:xfrm>
            <a:off x="8791200" y="4259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70" name="" descr=""/>
          <p:cNvPicPr/>
          <p:nvPr/>
        </p:nvPicPr>
        <p:blipFill>
          <a:blip r:embed="rId377"/>
          <a:stretch/>
        </p:blipFill>
        <p:spPr>
          <a:xfrm>
            <a:off x="8900280" y="4259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71" name="" descr=""/>
          <p:cNvPicPr/>
          <p:nvPr/>
        </p:nvPicPr>
        <p:blipFill>
          <a:blip r:embed="rId378"/>
          <a:stretch/>
        </p:blipFill>
        <p:spPr>
          <a:xfrm>
            <a:off x="8983800" y="42595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672" name="" descr=""/>
          <p:cNvPicPr/>
          <p:nvPr/>
        </p:nvPicPr>
        <p:blipFill>
          <a:blip r:embed="rId379"/>
          <a:stretch/>
        </p:blipFill>
        <p:spPr>
          <a:xfrm>
            <a:off x="9079920" y="4259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73" name="" descr=""/>
          <p:cNvPicPr/>
          <p:nvPr/>
        </p:nvPicPr>
        <p:blipFill>
          <a:blip r:embed="rId380"/>
          <a:stretch/>
        </p:blipFill>
        <p:spPr>
          <a:xfrm>
            <a:off x="7437240" y="42624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74" name="" descr=""/>
          <p:cNvPicPr/>
          <p:nvPr/>
        </p:nvPicPr>
        <p:blipFill>
          <a:blip r:embed="rId381"/>
          <a:stretch/>
        </p:blipFill>
        <p:spPr>
          <a:xfrm>
            <a:off x="7559280" y="426240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675" name="" descr=""/>
          <p:cNvPicPr/>
          <p:nvPr/>
        </p:nvPicPr>
        <p:blipFill>
          <a:blip r:embed="rId382"/>
          <a:stretch/>
        </p:blipFill>
        <p:spPr>
          <a:xfrm>
            <a:off x="7684560" y="42624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76" name="" descr=""/>
          <p:cNvPicPr/>
          <p:nvPr/>
        </p:nvPicPr>
        <p:blipFill>
          <a:blip r:embed="rId383"/>
          <a:stretch/>
        </p:blipFill>
        <p:spPr>
          <a:xfrm>
            <a:off x="7809840" y="42624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77" name="" descr=""/>
          <p:cNvPicPr/>
          <p:nvPr/>
        </p:nvPicPr>
        <p:blipFill>
          <a:blip r:embed="rId384"/>
          <a:stretch/>
        </p:blipFill>
        <p:spPr>
          <a:xfrm>
            <a:off x="7966800" y="42624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78" name="" descr=""/>
          <p:cNvPicPr/>
          <p:nvPr/>
        </p:nvPicPr>
        <p:blipFill>
          <a:blip r:embed="rId385"/>
          <a:stretch/>
        </p:blipFill>
        <p:spPr>
          <a:xfrm>
            <a:off x="8066160" y="4262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79" name="" descr=""/>
          <p:cNvPicPr/>
          <p:nvPr/>
        </p:nvPicPr>
        <p:blipFill>
          <a:blip r:embed="rId386"/>
          <a:stretch/>
        </p:blipFill>
        <p:spPr>
          <a:xfrm>
            <a:off x="8159040" y="42624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80" name="" descr=""/>
          <p:cNvPicPr/>
          <p:nvPr/>
        </p:nvPicPr>
        <p:blipFill>
          <a:blip r:embed="rId387"/>
          <a:stretch/>
        </p:blipFill>
        <p:spPr>
          <a:xfrm>
            <a:off x="8255520" y="42624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81" name="" descr=""/>
          <p:cNvPicPr/>
          <p:nvPr/>
        </p:nvPicPr>
        <p:blipFill>
          <a:blip r:embed="rId388"/>
          <a:stretch/>
        </p:blipFill>
        <p:spPr>
          <a:xfrm>
            <a:off x="8351640" y="4262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82" name="" descr=""/>
          <p:cNvPicPr/>
          <p:nvPr/>
        </p:nvPicPr>
        <p:blipFill>
          <a:blip r:embed="rId389"/>
          <a:stretch/>
        </p:blipFill>
        <p:spPr>
          <a:xfrm>
            <a:off x="8438400" y="42624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83" name="" descr=""/>
          <p:cNvPicPr/>
          <p:nvPr/>
        </p:nvPicPr>
        <p:blipFill>
          <a:blip r:embed="rId390"/>
          <a:stretch/>
        </p:blipFill>
        <p:spPr>
          <a:xfrm>
            <a:off x="8541000" y="4262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84" name="" descr=""/>
          <p:cNvPicPr/>
          <p:nvPr/>
        </p:nvPicPr>
        <p:blipFill>
          <a:blip r:embed="rId391"/>
          <a:stretch/>
        </p:blipFill>
        <p:spPr>
          <a:xfrm>
            <a:off x="8650080" y="42624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685" name="" descr=""/>
          <p:cNvPicPr/>
          <p:nvPr/>
        </p:nvPicPr>
        <p:blipFill>
          <a:blip r:embed="rId392"/>
          <a:stretch/>
        </p:blipFill>
        <p:spPr>
          <a:xfrm>
            <a:off x="8791200" y="42624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86" name="" descr=""/>
          <p:cNvPicPr/>
          <p:nvPr/>
        </p:nvPicPr>
        <p:blipFill>
          <a:blip r:embed="rId393"/>
          <a:stretch/>
        </p:blipFill>
        <p:spPr>
          <a:xfrm>
            <a:off x="8900280" y="4262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87" name="" descr=""/>
          <p:cNvPicPr/>
          <p:nvPr/>
        </p:nvPicPr>
        <p:blipFill>
          <a:blip r:embed="rId394"/>
          <a:stretch/>
        </p:blipFill>
        <p:spPr>
          <a:xfrm>
            <a:off x="8983800" y="42624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688" name="" descr=""/>
          <p:cNvPicPr/>
          <p:nvPr/>
        </p:nvPicPr>
        <p:blipFill>
          <a:blip r:embed="rId395"/>
          <a:stretch/>
        </p:blipFill>
        <p:spPr>
          <a:xfrm>
            <a:off x="9079920" y="4262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89" name="" descr=""/>
          <p:cNvPicPr/>
          <p:nvPr/>
        </p:nvPicPr>
        <p:blipFill>
          <a:blip r:embed="rId396"/>
          <a:stretch/>
        </p:blipFill>
        <p:spPr>
          <a:xfrm>
            <a:off x="7437240" y="4264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90" name="" descr=""/>
          <p:cNvPicPr/>
          <p:nvPr/>
        </p:nvPicPr>
        <p:blipFill>
          <a:blip r:embed="rId397"/>
          <a:stretch/>
        </p:blipFill>
        <p:spPr>
          <a:xfrm>
            <a:off x="7559280" y="42645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691" name="" descr=""/>
          <p:cNvPicPr/>
          <p:nvPr/>
        </p:nvPicPr>
        <p:blipFill>
          <a:blip r:embed="rId398"/>
          <a:stretch/>
        </p:blipFill>
        <p:spPr>
          <a:xfrm>
            <a:off x="7684560" y="4264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399"/>
          <a:stretch/>
        </p:blipFill>
        <p:spPr>
          <a:xfrm>
            <a:off x="7809840" y="4264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400"/>
          <a:stretch/>
        </p:blipFill>
        <p:spPr>
          <a:xfrm>
            <a:off x="7963560" y="4264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401"/>
          <a:stretch/>
        </p:blipFill>
        <p:spPr>
          <a:xfrm>
            <a:off x="8066160" y="4264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402"/>
          <a:stretch/>
        </p:blipFill>
        <p:spPr>
          <a:xfrm>
            <a:off x="8159040" y="42645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403"/>
          <a:stretch/>
        </p:blipFill>
        <p:spPr>
          <a:xfrm>
            <a:off x="8255520" y="42645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404"/>
          <a:stretch/>
        </p:blipFill>
        <p:spPr>
          <a:xfrm>
            <a:off x="8351640" y="4264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405"/>
          <a:stretch/>
        </p:blipFill>
        <p:spPr>
          <a:xfrm>
            <a:off x="8438400" y="4264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406"/>
          <a:stretch/>
        </p:blipFill>
        <p:spPr>
          <a:xfrm>
            <a:off x="8541000" y="4264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00" name="" descr=""/>
          <p:cNvPicPr/>
          <p:nvPr/>
        </p:nvPicPr>
        <p:blipFill>
          <a:blip r:embed="rId407"/>
          <a:stretch/>
        </p:blipFill>
        <p:spPr>
          <a:xfrm>
            <a:off x="8646840" y="426456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701" name="" descr=""/>
          <p:cNvPicPr/>
          <p:nvPr/>
        </p:nvPicPr>
        <p:blipFill>
          <a:blip r:embed="rId408"/>
          <a:stretch/>
        </p:blipFill>
        <p:spPr>
          <a:xfrm>
            <a:off x="8791200" y="4264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02" name="" descr=""/>
          <p:cNvPicPr/>
          <p:nvPr/>
        </p:nvPicPr>
        <p:blipFill>
          <a:blip r:embed="rId409"/>
          <a:stretch/>
        </p:blipFill>
        <p:spPr>
          <a:xfrm>
            <a:off x="8897400" y="4264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03" name="" descr=""/>
          <p:cNvPicPr/>
          <p:nvPr/>
        </p:nvPicPr>
        <p:blipFill>
          <a:blip r:embed="rId410"/>
          <a:stretch/>
        </p:blipFill>
        <p:spPr>
          <a:xfrm>
            <a:off x="8983800" y="42645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704" name="" descr=""/>
          <p:cNvPicPr/>
          <p:nvPr/>
        </p:nvPicPr>
        <p:blipFill>
          <a:blip r:embed="rId411"/>
          <a:stretch/>
        </p:blipFill>
        <p:spPr>
          <a:xfrm>
            <a:off x="9079920" y="4264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05" name="" descr=""/>
          <p:cNvPicPr/>
          <p:nvPr/>
        </p:nvPicPr>
        <p:blipFill>
          <a:blip r:embed="rId412"/>
          <a:stretch/>
        </p:blipFill>
        <p:spPr>
          <a:xfrm>
            <a:off x="7437240" y="42674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06" name="" descr=""/>
          <p:cNvPicPr/>
          <p:nvPr/>
        </p:nvPicPr>
        <p:blipFill>
          <a:blip r:embed="rId413"/>
          <a:stretch/>
        </p:blipFill>
        <p:spPr>
          <a:xfrm>
            <a:off x="7559280" y="42674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707" name="" descr=""/>
          <p:cNvPicPr/>
          <p:nvPr/>
        </p:nvPicPr>
        <p:blipFill>
          <a:blip r:embed="rId414"/>
          <a:stretch/>
        </p:blipFill>
        <p:spPr>
          <a:xfrm>
            <a:off x="7684560" y="42674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08" name="" descr=""/>
          <p:cNvPicPr/>
          <p:nvPr/>
        </p:nvPicPr>
        <p:blipFill>
          <a:blip r:embed="rId415"/>
          <a:stretch/>
        </p:blipFill>
        <p:spPr>
          <a:xfrm>
            <a:off x="7809840" y="42674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09" name="" descr=""/>
          <p:cNvPicPr/>
          <p:nvPr/>
        </p:nvPicPr>
        <p:blipFill>
          <a:blip r:embed="rId416"/>
          <a:stretch/>
        </p:blipFill>
        <p:spPr>
          <a:xfrm>
            <a:off x="7963560" y="42674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10" name="" descr=""/>
          <p:cNvPicPr/>
          <p:nvPr/>
        </p:nvPicPr>
        <p:blipFill>
          <a:blip r:embed="rId417"/>
          <a:stretch/>
        </p:blipFill>
        <p:spPr>
          <a:xfrm>
            <a:off x="8066160" y="42674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418"/>
          <a:stretch/>
        </p:blipFill>
        <p:spPr>
          <a:xfrm>
            <a:off x="8159040" y="42674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419"/>
          <a:stretch/>
        </p:blipFill>
        <p:spPr>
          <a:xfrm>
            <a:off x="8255520" y="42674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420"/>
          <a:stretch/>
        </p:blipFill>
        <p:spPr>
          <a:xfrm>
            <a:off x="8351640" y="42674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421"/>
          <a:stretch/>
        </p:blipFill>
        <p:spPr>
          <a:xfrm>
            <a:off x="8435520" y="42674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422"/>
          <a:stretch/>
        </p:blipFill>
        <p:spPr>
          <a:xfrm>
            <a:off x="8541000" y="42674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423"/>
          <a:stretch/>
        </p:blipFill>
        <p:spPr>
          <a:xfrm>
            <a:off x="8646840" y="426744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424"/>
          <a:stretch/>
        </p:blipFill>
        <p:spPr>
          <a:xfrm>
            <a:off x="8791200" y="42674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425"/>
          <a:stretch/>
        </p:blipFill>
        <p:spPr>
          <a:xfrm>
            <a:off x="8897400" y="42674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426"/>
          <a:stretch/>
        </p:blipFill>
        <p:spPr>
          <a:xfrm>
            <a:off x="8983800" y="42674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427"/>
          <a:stretch/>
        </p:blipFill>
        <p:spPr>
          <a:xfrm>
            <a:off x="9079920" y="42674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428"/>
          <a:stretch/>
        </p:blipFill>
        <p:spPr>
          <a:xfrm>
            <a:off x="7437240" y="42696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429"/>
          <a:stretch/>
        </p:blipFill>
        <p:spPr>
          <a:xfrm>
            <a:off x="7559280" y="426960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430"/>
          <a:stretch/>
        </p:blipFill>
        <p:spPr>
          <a:xfrm>
            <a:off x="7684560" y="42696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431"/>
          <a:stretch/>
        </p:blipFill>
        <p:spPr>
          <a:xfrm>
            <a:off x="7809840" y="426960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432"/>
          <a:stretch/>
        </p:blipFill>
        <p:spPr>
          <a:xfrm>
            <a:off x="7963560" y="4269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26" name="" descr=""/>
          <p:cNvPicPr/>
          <p:nvPr/>
        </p:nvPicPr>
        <p:blipFill>
          <a:blip r:embed="rId433"/>
          <a:stretch/>
        </p:blipFill>
        <p:spPr>
          <a:xfrm>
            <a:off x="8066160" y="4269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27" name="" descr=""/>
          <p:cNvPicPr/>
          <p:nvPr/>
        </p:nvPicPr>
        <p:blipFill>
          <a:blip r:embed="rId434"/>
          <a:stretch/>
        </p:blipFill>
        <p:spPr>
          <a:xfrm>
            <a:off x="8159040" y="42696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28" name="" descr=""/>
          <p:cNvPicPr/>
          <p:nvPr/>
        </p:nvPicPr>
        <p:blipFill>
          <a:blip r:embed="rId435"/>
          <a:stretch/>
        </p:blipFill>
        <p:spPr>
          <a:xfrm>
            <a:off x="8255520" y="42696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29" name="" descr=""/>
          <p:cNvPicPr/>
          <p:nvPr/>
        </p:nvPicPr>
        <p:blipFill>
          <a:blip r:embed="rId436"/>
          <a:stretch/>
        </p:blipFill>
        <p:spPr>
          <a:xfrm>
            <a:off x="8351640" y="4269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437"/>
          <a:stretch/>
        </p:blipFill>
        <p:spPr>
          <a:xfrm>
            <a:off x="8435520" y="4269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31" name="" descr=""/>
          <p:cNvPicPr/>
          <p:nvPr/>
        </p:nvPicPr>
        <p:blipFill>
          <a:blip r:embed="rId438"/>
          <a:stretch/>
        </p:blipFill>
        <p:spPr>
          <a:xfrm>
            <a:off x="8541000" y="4269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32" name="" descr=""/>
          <p:cNvPicPr/>
          <p:nvPr/>
        </p:nvPicPr>
        <p:blipFill>
          <a:blip r:embed="rId439"/>
          <a:stretch/>
        </p:blipFill>
        <p:spPr>
          <a:xfrm>
            <a:off x="8643600" y="426960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733" name="" descr=""/>
          <p:cNvPicPr/>
          <p:nvPr/>
        </p:nvPicPr>
        <p:blipFill>
          <a:blip r:embed="rId440"/>
          <a:stretch/>
        </p:blipFill>
        <p:spPr>
          <a:xfrm>
            <a:off x="8791200" y="4269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34" name="" descr=""/>
          <p:cNvPicPr/>
          <p:nvPr/>
        </p:nvPicPr>
        <p:blipFill>
          <a:blip r:embed="rId441"/>
          <a:stretch/>
        </p:blipFill>
        <p:spPr>
          <a:xfrm>
            <a:off x="8897400" y="4269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35" name="" descr=""/>
          <p:cNvPicPr/>
          <p:nvPr/>
        </p:nvPicPr>
        <p:blipFill>
          <a:blip r:embed="rId442"/>
          <a:stretch/>
        </p:blipFill>
        <p:spPr>
          <a:xfrm>
            <a:off x="8983800" y="42696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736" name="" descr=""/>
          <p:cNvPicPr/>
          <p:nvPr/>
        </p:nvPicPr>
        <p:blipFill>
          <a:blip r:embed="rId443"/>
          <a:stretch/>
        </p:blipFill>
        <p:spPr>
          <a:xfrm>
            <a:off x="9079920" y="4269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37" name="" descr=""/>
          <p:cNvPicPr/>
          <p:nvPr/>
        </p:nvPicPr>
        <p:blipFill>
          <a:blip r:embed="rId444"/>
          <a:stretch/>
        </p:blipFill>
        <p:spPr>
          <a:xfrm>
            <a:off x="7437240" y="42724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38" name="" descr=""/>
          <p:cNvPicPr/>
          <p:nvPr/>
        </p:nvPicPr>
        <p:blipFill>
          <a:blip r:embed="rId445"/>
          <a:stretch/>
        </p:blipFill>
        <p:spPr>
          <a:xfrm>
            <a:off x="7559280" y="427248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739" name="" descr=""/>
          <p:cNvPicPr/>
          <p:nvPr/>
        </p:nvPicPr>
        <p:blipFill>
          <a:blip r:embed="rId446"/>
          <a:stretch/>
        </p:blipFill>
        <p:spPr>
          <a:xfrm>
            <a:off x="7684560" y="42724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40" name="" descr=""/>
          <p:cNvPicPr/>
          <p:nvPr/>
        </p:nvPicPr>
        <p:blipFill>
          <a:blip r:embed="rId447"/>
          <a:stretch/>
        </p:blipFill>
        <p:spPr>
          <a:xfrm>
            <a:off x="7809840" y="42724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41" name="" descr=""/>
          <p:cNvPicPr/>
          <p:nvPr/>
        </p:nvPicPr>
        <p:blipFill>
          <a:blip r:embed="rId448"/>
          <a:stretch/>
        </p:blipFill>
        <p:spPr>
          <a:xfrm>
            <a:off x="7960320" y="4272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42" name="" descr=""/>
          <p:cNvPicPr/>
          <p:nvPr/>
        </p:nvPicPr>
        <p:blipFill>
          <a:blip r:embed="rId449"/>
          <a:stretch/>
        </p:blipFill>
        <p:spPr>
          <a:xfrm>
            <a:off x="8066160" y="4272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43" name="" descr=""/>
          <p:cNvPicPr/>
          <p:nvPr/>
        </p:nvPicPr>
        <p:blipFill>
          <a:blip r:embed="rId450"/>
          <a:stretch/>
        </p:blipFill>
        <p:spPr>
          <a:xfrm>
            <a:off x="8159040" y="42724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44" name="" descr=""/>
          <p:cNvPicPr/>
          <p:nvPr/>
        </p:nvPicPr>
        <p:blipFill>
          <a:blip r:embed="rId451"/>
          <a:stretch/>
        </p:blipFill>
        <p:spPr>
          <a:xfrm>
            <a:off x="8255520" y="42724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45" name="" descr=""/>
          <p:cNvPicPr/>
          <p:nvPr/>
        </p:nvPicPr>
        <p:blipFill>
          <a:blip r:embed="rId452"/>
          <a:stretch/>
        </p:blipFill>
        <p:spPr>
          <a:xfrm>
            <a:off x="8351640" y="4272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46" name="" descr=""/>
          <p:cNvPicPr/>
          <p:nvPr/>
        </p:nvPicPr>
        <p:blipFill>
          <a:blip r:embed="rId453"/>
          <a:stretch/>
        </p:blipFill>
        <p:spPr>
          <a:xfrm>
            <a:off x="8435520" y="4272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47" name="" descr=""/>
          <p:cNvPicPr/>
          <p:nvPr/>
        </p:nvPicPr>
        <p:blipFill>
          <a:blip r:embed="rId454"/>
          <a:stretch/>
        </p:blipFill>
        <p:spPr>
          <a:xfrm>
            <a:off x="8541000" y="4272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48" name="" descr=""/>
          <p:cNvPicPr/>
          <p:nvPr/>
        </p:nvPicPr>
        <p:blipFill>
          <a:blip r:embed="rId455"/>
          <a:stretch/>
        </p:blipFill>
        <p:spPr>
          <a:xfrm>
            <a:off x="8640360" y="427248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749" name="" descr=""/>
          <p:cNvPicPr/>
          <p:nvPr/>
        </p:nvPicPr>
        <p:blipFill>
          <a:blip r:embed="rId456"/>
          <a:stretch/>
        </p:blipFill>
        <p:spPr>
          <a:xfrm>
            <a:off x="8794440" y="4272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50" name="" descr=""/>
          <p:cNvPicPr/>
          <p:nvPr/>
        </p:nvPicPr>
        <p:blipFill>
          <a:blip r:embed="rId457"/>
          <a:stretch/>
        </p:blipFill>
        <p:spPr>
          <a:xfrm>
            <a:off x="8897400" y="42724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51" name="" descr=""/>
          <p:cNvPicPr/>
          <p:nvPr/>
        </p:nvPicPr>
        <p:blipFill>
          <a:blip r:embed="rId458"/>
          <a:stretch/>
        </p:blipFill>
        <p:spPr>
          <a:xfrm>
            <a:off x="8983800" y="427248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752" name="" descr=""/>
          <p:cNvPicPr/>
          <p:nvPr/>
        </p:nvPicPr>
        <p:blipFill>
          <a:blip r:embed="rId459"/>
          <a:stretch/>
        </p:blipFill>
        <p:spPr>
          <a:xfrm>
            <a:off x="9079920" y="4272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53" name="" descr=""/>
          <p:cNvPicPr/>
          <p:nvPr/>
        </p:nvPicPr>
        <p:blipFill>
          <a:blip r:embed="rId460"/>
          <a:stretch/>
        </p:blipFill>
        <p:spPr>
          <a:xfrm>
            <a:off x="7437240" y="42746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54" name="" descr=""/>
          <p:cNvPicPr/>
          <p:nvPr/>
        </p:nvPicPr>
        <p:blipFill>
          <a:blip r:embed="rId461"/>
          <a:stretch/>
        </p:blipFill>
        <p:spPr>
          <a:xfrm>
            <a:off x="7559280" y="42746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755" name="" descr=""/>
          <p:cNvPicPr/>
          <p:nvPr/>
        </p:nvPicPr>
        <p:blipFill>
          <a:blip r:embed="rId462"/>
          <a:stretch/>
        </p:blipFill>
        <p:spPr>
          <a:xfrm>
            <a:off x="7684560" y="42746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56" name="" descr=""/>
          <p:cNvPicPr/>
          <p:nvPr/>
        </p:nvPicPr>
        <p:blipFill>
          <a:blip r:embed="rId463"/>
          <a:stretch/>
        </p:blipFill>
        <p:spPr>
          <a:xfrm>
            <a:off x="7809840" y="42746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57" name="" descr=""/>
          <p:cNvPicPr/>
          <p:nvPr/>
        </p:nvPicPr>
        <p:blipFill>
          <a:blip r:embed="rId464"/>
          <a:stretch/>
        </p:blipFill>
        <p:spPr>
          <a:xfrm>
            <a:off x="7960320" y="42746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58" name="" descr=""/>
          <p:cNvPicPr/>
          <p:nvPr/>
        </p:nvPicPr>
        <p:blipFill>
          <a:blip r:embed="rId465"/>
          <a:stretch/>
        </p:blipFill>
        <p:spPr>
          <a:xfrm>
            <a:off x="8062920" y="42746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59" name="" descr=""/>
          <p:cNvPicPr/>
          <p:nvPr/>
        </p:nvPicPr>
        <p:blipFill>
          <a:blip r:embed="rId466"/>
          <a:stretch/>
        </p:blipFill>
        <p:spPr>
          <a:xfrm>
            <a:off x="8159040" y="4274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60" name="" descr=""/>
          <p:cNvPicPr/>
          <p:nvPr/>
        </p:nvPicPr>
        <p:blipFill>
          <a:blip r:embed="rId467"/>
          <a:stretch/>
        </p:blipFill>
        <p:spPr>
          <a:xfrm>
            <a:off x="8255520" y="4274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61" name="" descr=""/>
          <p:cNvPicPr/>
          <p:nvPr/>
        </p:nvPicPr>
        <p:blipFill>
          <a:blip r:embed="rId468"/>
          <a:stretch/>
        </p:blipFill>
        <p:spPr>
          <a:xfrm>
            <a:off x="8351640" y="4274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62" name="" descr=""/>
          <p:cNvPicPr/>
          <p:nvPr/>
        </p:nvPicPr>
        <p:blipFill>
          <a:blip r:embed="rId469"/>
          <a:stretch/>
        </p:blipFill>
        <p:spPr>
          <a:xfrm>
            <a:off x="8435520" y="4274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63" name="" descr=""/>
          <p:cNvPicPr/>
          <p:nvPr/>
        </p:nvPicPr>
        <p:blipFill>
          <a:blip r:embed="rId470"/>
          <a:stretch/>
        </p:blipFill>
        <p:spPr>
          <a:xfrm>
            <a:off x="8541000" y="4274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64" name="" descr=""/>
          <p:cNvPicPr/>
          <p:nvPr/>
        </p:nvPicPr>
        <p:blipFill>
          <a:blip r:embed="rId471"/>
          <a:stretch/>
        </p:blipFill>
        <p:spPr>
          <a:xfrm>
            <a:off x="8640360" y="4274640"/>
            <a:ext cx="79560" cy="1800"/>
          </a:xfrm>
          <a:prstGeom prst="rect">
            <a:avLst/>
          </a:prstGeom>
          <a:ln w="0">
            <a:noFill/>
          </a:ln>
        </p:spPr>
      </p:pic>
      <p:pic>
        <p:nvPicPr>
          <p:cNvPr id="765" name="" descr=""/>
          <p:cNvPicPr/>
          <p:nvPr/>
        </p:nvPicPr>
        <p:blipFill>
          <a:blip r:embed="rId472"/>
          <a:stretch/>
        </p:blipFill>
        <p:spPr>
          <a:xfrm>
            <a:off x="8794440" y="4274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66" name="" descr=""/>
          <p:cNvPicPr/>
          <p:nvPr/>
        </p:nvPicPr>
        <p:blipFill>
          <a:blip r:embed="rId473"/>
          <a:stretch/>
        </p:blipFill>
        <p:spPr>
          <a:xfrm>
            <a:off x="8897400" y="4274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67" name="" descr=""/>
          <p:cNvPicPr/>
          <p:nvPr/>
        </p:nvPicPr>
        <p:blipFill>
          <a:blip r:embed="rId474"/>
          <a:stretch/>
        </p:blipFill>
        <p:spPr>
          <a:xfrm>
            <a:off x="8983800" y="42746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768" name="" descr=""/>
          <p:cNvPicPr/>
          <p:nvPr/>
        </p:nvPicPr>
        <p:blipFill>
          <a:blip r:embed="rId475"/>
          <a:stretch/>
        </p:blipFill>
        <p:spPr>
          <a:xfrm>
            <a:off x="9079920" y="4274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69" name="" descr=""/>
          <p:cNvPicPr/>
          <p:nvPr/>
        </p:nvPicPr>
        <p:blipFill>
          <a:blip r:embed="rId476"/>
          <a:stretch/>
        </p:blipFill>
        <p:spPr>
          <a:xfrm>
            <a:off x="7437240" y="4277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70" name="" descr=""/>
          <p:cNvPicPr/>
          <p:nvPr/>
        </p:nvPicPr>
        <p:blipFill>
          <a:blip r:embed="rId477"/>
          <a:stretch/>
        </p:blipFill>
        <p:spPr>
          <a:xfrm>
            <a:off x="7559280" y="42775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771" name="" descr=""/>
          <p:cNvPicPr/>
          <p:nvPr/>
        </p:nvPicPr>
        <p:blipFill>
          <a:blip r:embed="rId478"/>
          <a:stretch/>
        </p:blipFill>
        <p:spPr>
          <a:xfrm>
            <a:off x="7684560" y="4277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72" name="" descr=""/>
          <p:cNvPicPr/>
          <p:nvPr/>
        </p:nvPicPr>
        <p:blipFill>
          <a:blip r:embed="rId479"/>
          <a:stretch/>
        </p:blipFill>
        <p:spPr>
          <a:xfrm>
            <a:off x="7809840" y="427752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73" name="" descr=""/>
          <p:cNvPicPr/>
          <p:nvPr/>
        </p:nvPicPr>
        <p:blipFill>
          <a:blip r:embed="rId480"/>
          <a:stretch/>
        </p:blipFill>
        <p:spPr>
          <a:xfrm>
            <a:off x="7960320" y="4277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74" name="" descr=""/>
          <p:cNvPicPr/>
          <p:nvPr/>
        </p:nvPicPr>
        <p:blipFill>
          <a:blip r:embed="rId481"/>
          <a:stretch/>
        </p:blipFill>
        <p:spPr>
          <a:xfrm>
            <a:off x="8062920" y="4277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75" name="" descr=""/>
          <p:cNvPicPr/>
          <p:nvPr/>
        </p:nvPicPr>
        <p:blipFill>
          <a:blip r:embed="rId482"/>
          <a:stretch/>
        </p:blipFill>
        <p:spPr>
          <a:xfrm>
            <a:off x="8159040" y="42775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76" name="" descr=""/>
          <p:cNvPicPr/>
          <p:nvPr/>
        </p:nvPicPr>
        <p:blipFill>
          <a:blip r:embed="rId483"/>
          <a:stretch/>
        </p:blipFill>
        <p:spPr>
          <a:xfrm>
            <a:off x="8255520" y="42775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77" name="" descr=""/>
          <p:cNvPicPr/>
          <p:nvPr/>
        </p:nvPicPr>
        <p:blipFill>
          <a:blip r:embed="rId484"/>
          <a:stretch/>
        </p:blipFill>
        <p:spPr>
          <a:xfrm>
            <a:off x="8351640" y="4277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78" name="" descr=""/>
          <p:cNvPicPr/>
          <p:nvPr/>
        </p:nvPicPr>
        <p:blipFill>
          <a:blip r:embed="rId485"/>
          <a:stretch/>
        </p:blipFill>
        <p:spPr>
          <a:xfrm>
            <a:off x="8435520" y="4277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79" name="" descr=""/>
          <p:cNvPicPr/>
          <p:nvPr/>
        </p:nvPicPr>
        <p:blipFill>
          <a:blip r:embed="rId486"/>
          <a:stretch/>
        </p:blipFill>
        <p:spPr>
          <a:xfrm>
            <a:off x="8541000" y="4277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80" name="" descr=""/>
          <p:cNvPicPr/>
          <p:nvPr/>
        </p:nvPicPr>
        <p:blipFill>
          <a:blip r:embed="rId487"/>
          <a:stretch/>
        </p:blipFill>
        <p:spPr>
          <a:xfrm>
            <a:off x="8637480" y="4277520"/>
            <a:ext cx="101880" cy="1800"/>
          </a:xfrm>
          <a:prstGeom prst="rect">
            <a:avLst/>
          </a:prstGeom>
          <a:ln w="0">
            <a:noFill/>
          </a:ln>
        </p:spPr>
      </p:pic>
      <p:pic>
        <p:nvPicPr>
          <p:cNvPr id="781" name="" descr=""/>
          <p:cNvPicPr/>
          <p:nvPr/>
        </p:nvPicPr>
        <p:blipFill>
          <a:blip r:embed="rId488"/>
          <a:stretch/>
        </p:blipFill>
        <p:spPr>
          <a:xfrm>
            <a:off x="8794440" y="42775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82" name="" descr=""/>
          <p:cNvPicPr/>
          <p:nvPr/>
        </p:nvPicPr>
        <p:blipFill>
          <a:blip r:embed="rId489"/>
          <a:stretch/>
        </p:blipFill>
        <p:spPr>
          <a:xfrm>
            <a:off x="8897400" y="4277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83" name="" descr=""/>
          <p:cNvPicPr/>
          <p:nvPr/>
        </p:nvPicPr>
        <p:blipFill>
          <a:blip r:embed="rId490"/>
          <a:stretch/>
        </p:blipFill>
        <p:spPr>
          <a:xfrm>
            <a:off x="8983800" y="42775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784" name="" descr=""/>
          <p:cNvPicPr/>
          <p:nvPr/>
        </p:nvPicPr>
        <p:blipFill>
          <a:blip r:embed="rId491"/>
          <a:stretch/>
        </p:blipFill>
        <p:spPr>
          <a:xfrm>
            <a:off x="9079920" y="4277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85" name="" descr=""/>
          <p:cNvPicPr/>
          <p:nvPr/>
        </p:nvPicPr>
        <p:blipFill>
          <a:blip r:embed="rId492"/>
          <a:stretch/>
        </p:blipFill>
        <p:spPr>
          <a:xfrm>
            <a:off x="7437240" y="42796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86" name="" descr=""/>
          <p:cNvPicPr/>
          <p:nvPr/>
        </p:nvPicPr>
        <p:blipFill>
          <a:blip r:embed="rId493"/>
          <a:stretch/>
        </p:blipFill>
        <p:spPr>
          <a:xfrm>
            <a:off x="7559280" y="427968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494"/>
          <a:stretch/>
        </p:blipFill>
        <p:spPr>
          <a:xfrm>
            <a:off x="7684560" y="42796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88" name="" descr=""/>
          <p:cNvPicPr/>
          <p:nvPr/>
        </p:nvPicPr>
        <p:blipFill>
          <a:blip r:embed="rId495"/>
          <a:stretch/>
        </p:blipFill>
        <p:spPr>
          <a:xfrm>
            <a:off x="7809840" y="427968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789" name="" descr=""/>
          <p:cNvPicPr/>
          <p:nvPr/>
        </p:nvPicPr>
        <p:blipFill>
          <a:blip r:embed="rId496"/>
          <a:stretch/>
        </p:blipFill>
        <p:spPr>
          <a:xfrm>
            <a:off x="7960320" y="4279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90" name="" descr=""/>
          <p:cNvPicPr/>
          <p:nvPr/>
        </p:nvPicPr>
        <p:blipFill>
          <a:blip r:embed="rId497"/>
          <a:stretch/>
        </p:blipFill>
        <p:spPr>
          <a:xfrm>
            <a:off x="8062920" y="4279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91" name="" descr=""/>
          <p:cNvPicPr/>
          <p:nvPr/>
        </p:nvPicPr>
        <p:blipFill>
          <a:blip r:embed="rId498"/>
          <a:stretch/>
        </p:blipFill>
        <p:spPr>
          <a:xfrm>
            <a:off x="8159040" y="42796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92" name="" descr=""/>
          <p:cNvPicPr/>
          <p:nvPr/>
        </p:nvPicPr>
        <p:blipFill>
          <a:blip r:embed="rId499"/>
          <a:stretch/>
        </p:blipFill>
        <p:spPr>
          <a:xfrm>
            <a:off x="8255520" y="42796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793" name="" descr=""/>
          <p:cNvPicPr/>
          <p:nvPr/>
        </p:nvPicPr>
        <p:blipFill>
          <a:blip r:embed="rId500"/>
          <a:stretch/>
        </p:blipFill>
        <p:spPr>
          <a:xfrm>
            <a:off x="8351640" y="42796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94" name="" descr=""/>
          <p:cNvPicPr/>
          <p:nvPr/>
        </p:nvPicPr>
        <p:blipFill>
          <a:blip r:embed="rId501"/>
          <a:stretch/>
        </p:blipFill>
        <p:spPr>
          <a:xfrm>
            <a:off x="8435520" y="42796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795" name="" descr=""/>
          <p:cNvPicPr/>
          <p:nvPr/>
        </p:nvPicPr>
        <p:blipFill>
          <a:blip r:embed="rId502"/>
          <a:stretch/>
        </p:blipFill>
        <p:spPr>
          <a:xfrm>
            <a:off x="8537760" y="4279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96" name="" descr=""/>
          <p:cNvPicPr/>
          <p:nvPr/>
        </p:nvPicPr>
        <p:blipFill>
          <a:blip r:embed="rId503"/>
          <a:stretch/>
        </p:blipFill>
        <p:spPr>
          <a:xfrm>
            <a:off x="8633880" y="4279680"/>
            <a:ext cx="114840" cy="1800"/>
          </a:xfrm>
          <a:prstGeom prst="rect">
            <a:avLst/>
          </a:prstGeom>
          <a:ln w="0">
            <a:noFill/>
          </a:ln>
        </p:spPr>
      </p:pic>
      <p:pic>
        <p:nvPicPr>
          <p:cNvPr id="797" name="" descr=""/>
          <p:cNvPicPr/>
          <p:nvPr/>
        </p:nvPicPr>
        <p:blipFill>
          <a:blip r:embed="rId504"/>
          <a:stretch/>
        </p:blipFill>
        <p:spPr>
          <a:xfrm>
            <a:off x="8794440" y="4279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98" name="" descr=""/>
          <p:cNvPicPr/>
          <p:nvPr/>
        </p:nvPicPr>
        <p:blipFill>
          <a:blip r:embed="rId505"/>
          <a:stretch/>
        </p:blipFill>
        <p:spPr>
          <a:xfrm>
            <a:off x="8893800" y="427968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799" name="" descr=""/>
          <p:cNvPicPr/>
          <p:nvPr/>
        </p:nvPicPr>
        <p:blipFill>
          <a:blip r:embed="rId506"/>
          <a:stretch/>
        </p:blipFill>
        <p:spPr>
          <a:xfrm>
            <a:off x="8983800" y="427968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00" name="" descr=""/>
          <p:cNvPicPr/>
          <p:nvPr/>
        </p:nvPicPr>
        <p:blipFill>
          <a:blip r:embed="rId507"/>
          <a:stretch/>
        </p:blipFill>
        <p:spPr>
          <a:xfrm>
            <a:off x="9079920" y="42796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01" name="" descr=""/>
          <p:cNvPicPr/>
          <p:nvPr/>
        </p:nvPicPr>
        <p:blipFill>
          <a:blip r:embed="rId508"/>
          <a:stretch/>
        </p:blipFill>
        <p:spPr>
          <a:xfrm>
            <a:off x="7437240" y="4282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802" name="" descr=""/>
          <p:cNvPicPr/>
          <p:nvPr/>
        </p:nvPicPr>
        <p:blipFill>
          <a:blip r:embed="rId509"/>
          <a:stretch/>
        </p:blipFill>
        <p:spPr>
          <a:xfrm>
            <a:off x="7559280" y="428256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803" name="" descr=""/>
          <p:cNvPicPr/>
          <p:nvPr/>
        </p:nvPicPr>
        <p:blipFill>
          <a:blip r:embed="rId510"/>
          <a:stretch/>
        </p:blipFill>
        <p:spPr>
          <a:xfrm>
            <a:off x="7684560" y="4282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804" name="" descr=""/>
          <p:cNvPicPr/>
          <p:nvPr/>
        </p:nvPicPr>
        <p:blipFill>
          <a:blip r:embed="rId511"/>
          <a:stretch/>
        </p:blipFill>
        <p:spPr>
          <a:xfrm>
            <a:off x="7809840" y="428256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805" name="" descr=""/>
          <p:cNvPicPr/>
          <p:nvPr/>
        </p:nvPicPr>
        <p:blipFill>
          <a:blip r:embed="rId512"/>
          <a:stretch/>
        </p:blipFill>
        <p:spPr>
          <a:xfrm>
            <a:off x="7960320" y="4282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06" name="" descr=""/>
          <p:cNvPicPr/>
          <p:nvPr/>
        </p:nvPicPr>
        <p:blipFill>
          <a:blip r:embed="rId513"/>
          <a:stretch/>
        </p:blipFill>
        <p:spPr>
          <a:xfrm>
            <a:off x="8060040" y="428256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07" name="" descr=""/>
          <p:cNvPicPr/>
          <p:nvPr/>
        </p:nvPicPr>
        <p:blipFill>
          <a:blip r:embed="rId514"/>
          <a:stretch/>
        </p:blipFill>
        <p:spPr>
          <a:xfrm>
            <a:off x="8159040" y="42825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08" name="" descr=""/>
          <p:cNvPicPr/>
          <p:nvPr/>
        </p:nvPicPr>
        <p:blipFill>
          <a:blip r:embed="rId515"/>
          <a:stretch/>
        </p:blipFill>
        <p:spPr>
          <a:xfrm>
            <a:off x="8255520" y="42825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09" name="" descr=""/>
          <p:cNvPicPr/>
          <p:nvPr/>
        </p:nvPicPr>
        <p:blipFill>
          <a:blip r:embed="rId516"/>
          <a:stretch/>
        </p:blipFill>
        <p:spPr>
          <a:xfrm>
            <a:off x="8351640" y="4282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10" name="" descr=""/>
          <p:cNvPicPr/>
          <p:nvPr/>
        </p:nvPicPr>
        <p:blipFill>
          <a:blip r:embed="rId517"/>
          <a:stretch/>
        </p:blipFill>
        <p:spPr>
          <a:xfrm>
            <a:off x="8435520" y="4282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11" name="" descr=""/>
          <p:cNvPicPr/>
          <p:nvPr/>
        </p:nvPicPr>
        <p:blipFill>
          <a:blip r:embed="rId518"/>
          <a:stretch/>
        </p:blipFill>
        <p:spPr>
          <a:xfrm>
            <a:off x="8537760" y="42825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12" name="" descr=""/>
          <p:cNvPicPr/>
          <p:nvPr/>
        </p:nvPicPr>
        <p:blipFill>
          <a:blip r:embed="rId519"/>
          <a:stretch/>
        </p:blipFill>
        <p:spPr>
          <a:xfrm>
            <a:off x="8633880" y="4282560"/>
            <a:ext cx="124200" cy="1800"/>
          </a:xfrm>
          <a:prstGeom prst="rect">
            <a:avLst/>
          </a:prstGeom>
          <a:ln w="0">
            <a:noFill/>
          </a:ln>
        </p:spPr>
      </p:pic>
      <p:pic>
        <p:nvPicPr>
          <p:cNvPr id="813" name="" descr=""/>
          <p:cNvPicPr/>
          <p:nvPr/>
        </p:nvPicPr>
        <p:blipFill>
          <a:blip r:embed="rId520"/>
          <a:stretch/>
        </p:blipFill>
        <p:spPr>
          <a:xfrm>
            <a:off x="8797680" y="4282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14" name="" descr=""/>
          <p:cNvPicPr/>
          <p:nvPr/>
        </p:nvPicPr>
        <p:blipFill>
          <a:blip r:embed="rId521"/>
          <a:stretch/>
        </p:blipFill>
        <p:spPr>
          <a:xfrm>
            <a:off x="8893800" y="4282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15" name="" descr=""/>
          <p:cNvPicPr/>
          <p:nvPr/>
        </p:nvPicPr>
        <p:blipFill>
          <a:blip r:embed="rId522"/>
          <a:stretch/>
        </p:blipFill>
        <p:spPr>
          <a:xfrm>
            <a:off x="8983800" y="42825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16" name="" descr=""/>
          <p:cNvPicPr/>
          <p:nvPr/>
        </p:nvPicPr>
        <p:blipFill>
          <a:blip r:embed="rId523"/>
          <a:stretch/>
        </p:blipFill>
        <p:spPr>
          <a:xfrm>
            <a:off x="9079920" y="42825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17" name="" descr=""/>
          <p:cNvPicPr/>
          <p:nvPr/>
        </p:nvPicPr>
        <p:blipFill>
          <a:blip r:embed="rId524"/>
          <a:stretch/>
        </p:blipFill>
        <p:spPr>
          <a:xfrm>
            <a:off x="7447320" y="4284720"/>
            <a:ext cx="86040" cy="1800"/>
          </a:xfrm>
          <a:prstGeom prst="rect">
            <a:avLst/>
          </a:prstGeom>
          <a:ln w="0">
            <a:noFill/>
          </a:ln>
        </p:spPr>
      </p:pic>
      <p:pic>
        <p:nvPicPr>
          <p:cNvPr id="818" name="" descr=""/>
          <p:cNvPicPr/>
          <p:nvPr/>
        </p:nvPicPr>
        <p:blipFill>
          <a:blip r:embed="rId525"/>
          <a:stretch/>
        </p:blipFill>
        <p:spPr>
          <a:xfrm>
            <a:off x="7559280" y="4284720"/>
            <a:ext cx="92520" cy="1800"/>
          </a:xfrm>
          <a:prstGeom prst="rect">
            <a:avLst/>
          </a:prstGeom>
          <a:ln w="0">
            <a:noFill/>
          </a:ln>
        </p:spPr>
      </p:pic>
      <p:pic>
        <p:nvPicPr>
          <p:cNvPr id="819" name="" descr=""/>
          <p:cNvPicPr/>
          <p:nvPr/>
        </p:nvPicPr>
        <p:blipFill>
          <a:blip r:embed="rId526"/>
          <a:stretch/>
        </p:blipFill>
        <p:spPr>
          <a:xfrm>
            <a:off x="7694280" y="4284720"/>
            <a:ext cx="86040" cy="1800"/>
          </a:xfrm>
          <a:prstGeom prst="rect">
            <a:avLst/>
          </a:prstGeom>
          <a:ln w="0">
            <a:noFill/>
          </a:ln>
        </p:spPr>
      </p:pic>
      <p:pic>
        <p:nvPicPr>
          <p:cNvPr id="820" name="" descr=""/>
          <p:cNvPicPr/>
          <p:nvPr/>
        </p:nvPicPr>
        <p:blipFill>
          <a:blip r:embed="rId527"/>
          <a:stretch/>
        </p:blipFill>
        <p:spPr>
          <a:xfrm>
            <a:off x="7809840" y="4284720"/>
            <a:ext cx="88920" cy="1800"/>
          </a:xfrm>
          <a:prstGeom prst="rect">
            <a:avLst/>
          </a:prstGeom>
          <a:ln w="0">
            <a:noFill/>
          </a:ln>
        </p:spPr>
      </p:pic>
      <p:pic>
        <p:nvPicPr>
          <p:cNvPr id="821" name="" descr=""/>
          <p:cNvPicPr/>
          <p:nvPr/>
        </p:nvPicPr>
        <p:blipFill>
          <a:blip r:embed="rId528"/>
          <a:stretch/>
        </p:blipFill>
        <p:spPr>
          <a:xfrm>
            <a:off x="7960320" y="42847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22" name="" descr=""/>
          <p:cNvPicPr/>
          <p:nvPr/>
        </p:nvPicPr>
        <p:blipFill>
          <a:blip r:embed="rId529"/>
          <a:stretch/>
        </p:blipFill>
        <p:spPr>
          <a:xfrm>
            <a:off x="8060040" y="428472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23" name="" descr=""/>
          <p:cNvPicPr/>
          <p:nvPr/>
        </p:nvPicPr>
        <p:blipFill>
          <a:blip r:embed="rId530"/>
          <a:stretch/>
        </p:blipFill>
        <p:spPr>
          <a:xfrm>
            <a:off x="8159040" y="42847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24" name="" descr=""/>
          <p:cNvPicPr/>
          <p:nvPr/>
        </p:nvPicPr>
        <p:blipFill>
          <a:blip r:embed="rId531"/>
          <a:stretch/>
        </p:blipFill>
        <p:spPr>
          <a:xfrm>
            <a:off x="8255520" y="42847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25" name="" descr=""/>
          <p:cNvPicPr/>
          <p:nvPr/>
        </p:nvPicPr>
        <p:blipFill>
          <a:blip r:embed="rId532"/>
          <a:stretch/>
        </p:blipFill>
        <p:spPr>
          <a:xfrm>
            <a:off x="8351640" y="4284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26" name="" descr=""/>
          <p:cNvPicPr/>
          <p:nvPr/>
        </p:nvPicPr>
        <p:blipFill>
          <a:blip r:embed="rId533"/>
          <a:stretch/>
        </p:blipFill>
        <p:spPr>
          <a:xfrm>
            <a:off x="8435520" y="42847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27" name="" descr=""/>
          <p:cNvPicPr/>
          <p:nvPr/>
        </p:nvPicPr>
        <p:blipFill>
          <a:blip r:embed="rId534"/>
          <a:stretch/>
        </p:blipFill>
        <p:spPr>
          <a:xfrm>
            <a:off x="8531640" y="428472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828" name="" descr=""/>
          <p:cNvPicPr/>
          <p:nvPr/>
        </p:nvPicPr>
        <p:blipFill>
          <a:blip r:embed="rId535"/>
          <a:stretch/>
        </p:blipFill>
        <p:spPr>
          <a:xfrm>
            <a:off x="8631000" y="4284720"/>
            <a:ext cx="134280" cy="1800"/>
          </a:xfrm>
          <a:prstGeom prst="rect">
            <a:avLst/>
          </a:prstGeom>
          <a:ln w="0">
            <a:noFill/>
          </a:ln>
        </p:spPr>
      </p:pic>
      <p:pic>
        <p:nvPicPr>
          <p:cNvPr id="829" name="" descr=""/>
          <p:cNvPicPr/>
          <p:nvPr/>
        </p:nvPicPr>
        <p:blipFill>
          <a:blip r:embed="rId536"/>
          <a:stretch/>
        </p:blipFill>
        <p:spPr>
          <a:xfrm>
            <a:off x="8797680" y="428472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30" name="" descr=""/>
          <p:cNvPicPr/>
          <p:nvPr/>
        </p:nvPicPr>
        <p:blipFill>
          <a:blip r:embed="rId537"/>
          <a:stretch/>
        </p:blipFill>
        <p:spPr>
          <a:xfrm>
            <a:off x="8893800" y="4284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31" name="" descr=""/>
          <p:cNvPicPr/>
          <p:nvPr/>
        </p:nvPicPr>
        <p:blipFill>
          <a:blip r:embed="rId538"/>
          <a:stretch/>
        </p:blipFill>
        <p:spPr>
          <a:xfrm>
            <a:off x="8983800" y="42847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32" name="" descr=""/>
          <p:cNvPicPr/>
          <p:nvPr/>
        </p:nvPicPr>
        <p:blipFill>
          <a:blip r:embed="rId539"/>
          <a:stretch/>
        </p:blipFill>
        <p:spPr>
          <a:xfrm>
            <a:off x="9079920" y="42847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33" name="" descr=""/>
          <p:cNvPicPr/>
          <p:nvPr/>
        </p:nvPicPr>
        <p:blipFill>
          <a:blip r:embed="rId540"/>
          <a:stretch/>
        </p:blipFill>
        <p:spPr>
          <a:xfrm>
            <a:off x="7456680" y="4287600"/>
            <a:ext cx="76320" cy="1800"/>
          </a:xfrm>
          <a:prstGeom prst="rect">
            <a:avLst/>
          </a:prstGeom>
          <a:ln w="0">
            <a:noFill/>
          </a:ln>
        </p:spPr>
      </p:pic>
      <p:pic>
        <p:nvPicPr>
          <p:cNvPr id="834" name="" descr=""/>
          <p:cNvPicPr/>
          <p:nvPr/>
        </p:nvPicPr>
        <p:blipFill>
          <a:blip r:embed="rId541"/>
          <a:stretch/>
        </p:blipFill>
        <p:spPr>
          <a:xfrm>
            <a:off x="7559280" y="4287600"/>
            <a:ext cx="82800" cy="1800"/>
          </a:xfrm>
          <a:prstGeom prst="rect">
            <a:avLst/>
          </a:prstGeom>
          <a:ln w="0">
            <a:noFill/>
          </a:ln>
        </p:spPr>
      </p:pic>
      <p:pic>
        <p:nvPicPr>
          <p:cNvPr id="835" name="" descr=""/>
          <p:cNvPicPr/>
          <p:nvPr/>
        </p:nvPicPr>
        <p:blipFill>
          <a:blip r:embed="rId542"/>
          <a:stretch/>
        </p:blipFill>
        <p:spPr>
          <a:xfrm>
            <a:off x="7703640" y="4287600"/>
            <a:ext cx="76320" cy="1800"/>
          </a:xfrm>
          <a:prstGeom prst="rect">
            <a:avLst/>
          </a:prstGeom>
          <a:ln w="0">
            <a:noFill/>
          </a:ln>
        </p:spPr>
      </p:pic>
      <p:pic>
        <p:nvPicPr>
          <p:cNvPr id="836" name="" descr=""/>
          <p:cNvPicPr/>
          <p:nvPr/>
        </p:nvPicPr>
        <p:blipFill>
          <a:blip r:embed="rId543"/>
          <a:stretch/>
        </p:blipFill>
        <p:spPr>
          <a:xfrm>
            <a:off x="7809840" y="4287600"/>
            <a:ext cx="79560" cy="1800"/>
          </a:xfrm>
          <a:prstGeom prst="rect">
            <a:avLst/>
          </a:prstGeom>
          <a:ln w="0">
            <a:noFill/>
          </a:ln>
        </p:spPr>
      </p:pic>
      <p:pic>
        <p:nvPicPr>
          <p:cNvPr id="837" name="" descr=""/>
          <p:cNvPicPr/>
          <p:nvPr/>
        </p:nvPicPr>
        <p:blipFill>
          <a:blip r:embed="rId544"/>
          <a:stretch/>
        </p:blipFill>
        <p:spPr>
          <a:xfrm>
            <a:off x="7960320" y="4287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38" name="" descr=""/>
          <p:cNvPicPr/>
          <p:nvPr/>
        </p:nvPicPr>
        <p:blipFill>
          <a:blip r:embed="rId545"/>
          <a:stretch/>
        </p:blipFill>
        <p:spPr>
          <a:xfrm>
            <a:off x="8056440" y="428760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839" name="" descr=""/>
          <p:cNvPicPr/>
          <p:nvPr/>
        </p:nvPicPr>
        <p:blipFill>
          <a:blip r:embed="rId546"/>
          <a:stretch/>
        </p:blipFill>
        <p:spPr>
          <a:xfrm>
            <a:off x="8159040" y="42876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40" name="" descr=""/>
          <p:cNvPicPr/>
          <p:nvPr/>
        </p:nvPicPr>
        <p:blipFill>
          <a:blip r:embed="rId547"/>
          <a:stretch/>
        </p:blipFill>
        <p:spPr>
          <a:xfrm>
            <a:off x="8255520" y="42876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41" name="" descr=""/>
          <p:cNvPicPr/>
          <p:nvPr/>
        </p:nvPicPr>
        <p:blipFill>
          <a:blip r:embed="rId548"/>
          <a:stretch/>
        </p:blipFill>
        <p:spPr>
          <a:xfrm>
            <a:off x="8351640" y="4287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42" name="" descr=""/>
          <p:cNvPicPr/>
          <p:nvPr/>
        </p:nvPicPr>
        <p:blipFill>
          <a:blip r:embed="rId549"/>
          <a:stretch/>
        </p:blipFill>
        <p:spPr>
          <a:xfrm>
            <a:off x="8435520" y="4287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43" name="" descr=""/>
          <p:cNvPicPr/>
          <p:nvPr/>
        </p:nvPicPr>
        <p:blipFill>
          <a:blip r:embed="rId550"/>
          <a:stretch/>
        </p:blipFill>
        <p:spPr>
          <a:xfrm>
            <a:off x="8531640" y="428760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844" name="" descr=""/>
          <p:cNvPicPr/>
          <p:nvPr/>
        </p:nvPicPr>
        <p:blipFill>
          <a:blip r:embed="rId551"/>
          <a:stretch/>
        </p:blipFill>
        <p:spPr>
          <a:xfrm>
            <a:off x="8631000" y="428760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845" name="" descr=""/>
          <p:cNvPicPr/>
          <p:nvPr/>
        </p:nvPicPr>
        <p:blipFill>
          <a:blip r:embed="rId552"/>
          <a:stretch/>
        </p:blipFill>
        <p:spPr>
          <a:xfrm>
            <a:off x="8797680" y="4287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46" name="" descr=""/>
          <p:cNvPicPr/>
          <p:nvPr/>
        </p:nvPicPr>
        <p:blipFill>
          <a:blip r:embed="rId553"/>
          <a:stretch/>
        </p:blipFill>
        <p:spPr>
          <a:xfrm>
            <a:off x="8890920" y="42876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47" name="" descr=""/>
          <p:cNvPicPr/>
          <p:nvPr/>
        </p:nvPicPr>
        <p:blipFill>
          <a:blip r:embed="rId554"/>
          <a:stretch/>
        </p:blipFill>
        <p:spPr>
          <a:xfrm>
            <a:off x="8983800" y="42876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48" name="" descr=""/>
          <p:cNvPicPr/>
          <p:nvPr/>
        </p:nvPicPr>
        <p:blipFill>
          <a:blip r:embed="rId555"/>
          <a:stretch/>
        </p:blipFill>
        <p:spPr>
          <a:xfrm>
            <a:off x="9079920" y="42876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49" name="" descr=""/>
          <p:cNvPicPr/>
          <p:nvPr/>
        </p:nvPicPr>
        <p:blipFill>
          <a:blip r:embed="rId556"/>
          <a:stretch/>
        </p:blipFill>
        <p:spPr>
          <a:xfrm>
            <a:off x="7463160" y="428976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850" name="" descr=""/>
          <p:cNvPicPr/>
          <p:nvPr/>
        </p:nvPicPr>
        <p:blipFill>
          <a:blip r:embed="rId557"/>
          <a:stretch/>
        </p:blipFill>
        <p:spPr>
          <a:xfrm>
            <a:off x="7559280" y="428976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851" name="" descr=""/>
          <p:cNvPicPr/>
          <p:nvPr/>
        </p:nvPicPr>
        <p:blipFill>
          <a:blip r:embed="rId558"/>
          <a:stretch/>
        </p:blipFill>
        <p:spPr>
          <a:xfrm>
            <a:off x="7710120" y="428976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852" name="" descr=""/>
          <p:cNvPicPr/>
          <p:nvPr/>
        </p:nvPicPr>
        <p:blipFill>
          <a:blip r:embed="rId559"/>
          <a:stretch/>
        </p:blipFill>
        <p:spPr>
          <a:xfrm>
            <a:off x="7809840" y="428976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853" name="" descr=""/>
          <p:cNvPicPr/>
          <p:nvPr/>
        </p:nvPicPr>
        <p:blipFill>
          <a:blip r:embed="rId560"/>
          <a:stretch/>
        </p:blipFill>
        <p:spPr>
          <a:xfrm>
            <a:off x="7960320" y="42897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854" name="" descr=""/>
          <p:cNvPicPr/>
          <p:nvPr/>
        </p:nvPicPr>
        <p:blipFill>
          <a:blip r:embed="rId561"/>
          <a:stretch/>
        </p:blipFill>
        <p:spPr>
          <a:xfrm>
            <a:off x="8056440" y="4289760"/>
            <a:ext cx="66600" cy="1800"/>
          </a:xfrm>
          <a:prstGeom prst="rect">
            <a:avLst/>
          </a:prstGeom>
          <a:ln w="0">
            <a:noFill/>
          </a:ln>
        </p:spPr>
      </p:pic>
      <p:pic>
        <p:nvPicPr>
          <p:cNvPr id="855" name="" descr=""/>
          <p:cNvPicPr/>
          <p:nvPr/>
        </p:nvPicPr>
        <p:blipFill>
          <a:blip r:embed="rId562"/>
          <a:stretch/>
        </p:blipFill>
        <p:spPr>
          <a:xfrm>
            <a:off x="8159040" y="42897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56" name="" descr=""/>
          <p:cNvPicPr/>
          <p:nvPr/>
        </p:nvPicPr>
        <p:blipFill>
          <a:blip r:embed="rId563"/>
          <a:stretch/>
        </p:blipFill>
        <p:spPr>
          <a:xfrm>
            <a:off x="8255520" y="42897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57" name="" descr=""/>
          <p:cNvPicPr/>
          <p:nvPr/>
        </p:nvPicPr>
        <p:blipFill>
          <a:blip r:embed="rId564"/>
          <a:stretch/>
        </p:blipFill>
        <p:spPr>
          <a:xfrm>
            <a:off x="8351640" y="4289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58" name="" descr=""/>
          <p:cNvPicPr/>
          <p:nvPr/>
        </p:nvPicPr>
        <p:blipFill>
          <a:blip r:embed="rId565"/>
          <a:stretch/>
        </p:blipFill>
        <p:spPr>
          <a:xfrm>
            <a:off x="8435520" y="428976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859" name="" descr=""/>
          <p:cNvPicPr/>
          <p:nvPr/>
        </p:nvPicPr>
        <p:blipFill>
          <a:blip r:embed="rId566"/>
          <a:stretch/>
        </p:blipFill>
        <p:spPr>
          <a:xfrm>
            <a:off x="8528040" y="428976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860" name="" descr=""/>
          <p:cNvPicPr/>
          <p:nvPr/>
        </p:nvPicPr>
        <p:blipFill>
          <a:blip r:embed="rId567"/>
          <a:stretch/>
        </p:blipFill>
        <p:spPr>
          <a:xfrm>
            <a:off x="8631000" y="428976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861" name="" descr=""/>
          <p:cNvPicPr/>
          <p:nvPr/>
        </p:nvPicPr>
        <p:blipFill>
          <a:blip r:embed="rId568"/>
          <a:stretch/>
        </p:blipFill>
        <p:spPr>
          <a:xfrm>
            <a:off x="8800920" y="428976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62" name="" descr=""/>
          <p:cNvPicPr/>
          <p:nvPr/>
        </p:nvPicPr>
        <p:blipFill>
          <a:blip r:embed="rId569"/>
          <a:stretch/>
        </p:blipFill>
        <p:spPr>
          <a:xfrm>
            <a:off x="8890920" y="4289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63" name="" descr=""/>
          <p:cNvPicPr/>
          <p:nvPr/>
        </p:nvPicPr>
        <p:blipFill>
          <a:blip r:embed="rId570"/>
          <a:stretch/>
        </p:blipFill>
        <p:spPr>
          <a:xfrm>
            <a:off x="8983800" y="42897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64" name="" descr=""/>
          <p:cNvPicPr/>
          <p:nvPr/>
        </p:nvPicPr>
        <p:blipFill>
          <a:blip r:embed="rId571"/>
          <a:stretch/>
        </p:blipFill>
        <p:spPr>
          <a:xfrm>
            <a:off x="9079920" y="42897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65" name="" descr=""/>
          <p:cNvPicPr/>
          <p:nvPr/>
        </p:nvPicPr>
        <p:blipFill>
          <a:blip r:embed="rId572"/>
          <a:stretch/>
        </p:blipFill>
        <p:spPr>
          <a:xfrm>
            <a:off x="7472880" y="42926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66" name="" descr=""/>
          <p:cNvPicPr/>
          <p:nvPr/>
        </p:nvPicPr>
        <p:blipFill>
          <a:blip r:embed="rId573"/>
          <a:stretch/>
        </p:blipFill>
        <p:spPr>
          <a:xfrm>
            <a:off x="7559280" y="42926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67" name="" descr=""/>
          <p:cNvPicPr/>
          <p:nvPr/>
        </p:nvPicPr>
        <p:blipFill>
          <a:blip r:embed="rId574"/>
          <a:stretch/>
        </p:blipFill>
        <p:spPr>
          <a:xfrm>
            <a:off x="7723080" y="429264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868" name="" descr=""/>
          <p:cNvPicPr/>
          <p:nvPr/>
        </p:nvPicPr>
        <p:blipFill>
          <a:blip r:embed="rId575"/>
          <a:stretch/>
        </p:blipFill>
        <p:spPr>
          <a:xfrm>
            <a:off x="7809840" y="42926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69" name="" descr=""/>
          <p:cNvPicPr/>
          <p:nvPr/>
        </p:nvPicPr>
        <p:blipFill>
          <a:blip r:embed="rId576"/>
          <a:stretch/>
        </p:blipFill>
        <p:spPr>
          <a:xfrm>
            <a:off x="7960320" y="429264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70" name="" descr=""/>
          <p:cNvPicPr/>
          <p:nvPr/>
        </p:nvPicPr>
        <p:blipFill>
          <a:blip r:embed="rId577"/>
          <a:stretch/>
        </p:blipFill>
        <p:spPr>
          <a:xfrm>
            <a:off x="8053560" y="4292640"/>
            <a:ext cx="73080" cy="1800"/>
          </a:xfrm>
          <a:prstGeom prst="rect">
            <a:avLst/>
          </a:prstGeom>
          <a:ln w="0">
            <a:noFill/>
          </a:ln>
        </p:spPr>
      </p:pic>
      <p:pic>
        <p:nvPicPr>
          <p:cNvPr id="871" name="" descr=""/>
          <p:cNvPicPr/>
          <p:nvPr/>
        </p:nvPicPr>
        <p:blipFill>
          <a:blip r:embed="rId578"/>
          <a:stretch/>
        </p:blipFill>
        <p:spPr>
          <a:xfrm>
            <a:off x="8159040" y="4292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72" name="" descr=""/>
          <p:cNvPicPr/>
          <p:nvPr/>
        </p:nvPicPr>
        <p:blipFill>
          <a:blip r:embed="rId579"/>
          <a:stretch/>
        </p:blipFill>
        <p:spPr>
          <a:xfrm>
            <a:off x="8255520" y="42926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73" name="" descr=""/>
          <p:cNvPicPr/>
          <p:nvPr/>
        </p:nvPicPr>
        <p:blipFill>
          <a:blip r:embed="rId580"/>
          <a:stretch/>
        </p:blipFill>
        <p:spPr>
          <a:xfrm>
            <a:off x="8351640" y="4292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74" name="" descr=""/>
          <p:cNvPicPr/>
          <p:nvPr/>
        </p:nvPicPr>
        <p:blipFill>
          <a:blip r:embed="rId581"/>
          <a:stretch/>
        </p:blipFill>
        <p:spPr>
          <a:xfrm>
            <a:off x="8435520" y="429264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875" name="" descr=""/>
          <p:cNvPicPr/>
          <p:nvPr/>
        </p:nvPicPr>
        <p:blipFill>
          <a:blip r:embed="rId582"/>
          <a:stretch/>
        </p:blipFill>
        <p:spPr>
          <a:xfrm>
            <a:off x="8525160" y="4292640"/>
            <a:ext cx="73080" cy="1800"/>
          </a:xfrm>
          <a:prstGeom prst="rect">
            <a:avLst/>
          </a:prstGeom>
          <a:ln w="0">
            <a:noFill/>
          </a:ln>
        </p:spPr>
      </p:pic>
      <p:pic>
        <p:nvPicPr>
          <p:cNvPr id="876" name="" descr=""/>
          <p:cNvPicPr/>
          <p:nvPr/>
        </p:nvPicPr>
        <p:blipFill>
          <a:blip r:embed="rId583"/>
          <a:stretch/>
        </p:blipFill>
        <p:spPr>
          <a:xfrm>
            <a:off x="8631000" y="429264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877" name="" descr=""/>
          <p:cNvPicPr/>
          <p:nvPr/>
        </p:nvPicPr>
        <p:blipFill>
          <a:blip r:embed="rId584"/>
          <a:stretch/>
        </p:blipFill>
        <p:spPr>
          <a:xfrm>
            <a:off x="8800920" y="42926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78" name="" descr=""/>
          <p:cNvPicPr/>
          <p:nvPr/>
        </p:nvPicPr>
        <p:blipFill>
          <a:blip r:embed="rId585"/>
          <a:stretch/>
        </p:blipFill>
        <p:spPr>
          <a:xfrm>
            <a:off x="8887320" y="429264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79" name="" descr=""/>
          <p:cNvPicPr/>
          <p:nvPr/>
        </p:nvPicPr>
        <p:blipFill>
          <a:blip r:embed="rId586"/>
          <a:stretch/>
        </p:blipFill>
        <p:spPr>
          <a:xfrm>
            <a:off x="8983800" y="42926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80" name="" descr=""/>
          <p:cNvPicPr/>
          <p:nvPr/>
        </p:nvPicPr>
        <p:blipFill>
          <a:blip r:embed="rId587"/>
          <a:stretch/>
        </p:blipFill>
        <p:spPr>
          <a:xfrm>
            <a:off x="9079920" y="42926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81" name="" descr=""/>
          <p:cNvPicPr/>
          <p:nvPr/>
        </p:nvPicPr>
        <p:blipFill>
          <a:blip r:embed="rId588"/>
          <a:stretch/>
        </p:blipFill>
        <p:spPr>
          <a:xfrm>
            <a:off x="7472880" y="42948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82" name="" descr=""/>
          <p:cNvPicPr/>
          <p:nvPr/>
        </p:nvPicPr>
        <p:blipFill>
          <a:blip r:embed="rId589"/>
          <a:stretch/>
        </p:blipFill>
        <p:spPr>
          <a:xfrm>
            <a:off x="7559280" y="42948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83" name="" descr=""/>
          <p:cNvPicPr/>
          <p:nvPr/>
        </p:nvPicPr>
        <p:blipFill>
          <a:blip r:embed="rId590"/>
          <a:stretch/>
        </p:blipFill>
        <p:spPr>
          <a:xfrm>
            <a:off x="7723080" y="429480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884" name="" descr=""/>
          <p:cNvPicPr/>
          <p:nvPr/>
        </p:nvPicPr>
        <p:blipFill>
          <a:blip r:embed="rId591"/>
          <a:stretch/>
        </p:blipFill>
        <p:spPr>
          <a:xfrm>
            <a:off x="7809840" y="42948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85" name="" descr=""/>
          <p:cNvPicPr/>
          <p:nvPr/>
        </p:nvPicPr>
        <p:blipFill>
          <a:blip r:embed="rId592"/>
          <a:stretch/>
        </p:blipFill>
        <p:spPr>
          <a:xfrm>
            <a:off x="7960320" y="429480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886" name="" descr=""/>
          <p:cNvPicPr/>
          <p:nvPr/>
        </p:nvPicPr>
        <p:blipFill>
          <a:blip r:embed="rId593"/>
          <a:stretch/>
        </p:blipFill>
        <p:spPr>
          <a:xfrm>
            <a:off x="8053560" y="4294800"/>
            <a:ext cx="73080" cy="1800"/>
          </a:xfrm>
          <a:prstGeom prst="rect">
            <a:avLst/>
          </a:prstGeom>
          <a:ln w="0">
            <a:noFill/>
          </a:ln>
        </p:spPr>
      </p:pic>
      <p:pic>
        <p:nvPicPr>
          <p:cNvPr id="887" name="" descr=""/>
          <p:cNvPicPr/>
          <p:nvPr/>
        </p:nvPicPr>
        <p:blipFill>
          <a:blip r:embed="rId594"/>
          <a:stretch/>
        </p:blipFill>
        <p:spPr>
          <a:xfrm>
            <a:off x="8159040" y="42948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88" name="" descr=""/>
          <p:cNvPicPr/>
          <p:nvPr/>
        </p:nvPicPr>
        <p:blipFill>
          <a:blip r:embed="rId595"/>
          <a:stretch/>
        </p:blipFill>
        <p:spPr>
          <a:xfrm>
            <a:off x="8255520" y="42948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889" name="" descr=""/>
          <p:cNvPicPr/>
          <p:nvPr/>
        </p:nvPicPr>
        <p:blipFill>
          <a:blip r:embed="rId596"/>
          <a:stretch/>
        </p:blipFill>
        <p:spPr>
          <a:xfrm>
            <a:off x="8351640" y="42948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90" name="" descr=""/>
          <p:cNvPicPr/>
          <p:nvPr/>
        </p:nvPicPr>
        <p:blipFill>
          <a:blip r:embed="rId597"/>
          <a:stretch/>
        </p:blipFill>
        <p:spPr>
          <a:xfrm>
            <a:off x="8435520" y="429480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891" name="" descr=""/>
          <p:cNvPicPr/>
          <p:nvPr/>
        </p:nvPicPr>
        <p:blipFill>
          <a:blip r:embed="rId598"/>
          <a:stretch/>
        </p:blipFill>
        <p:spPr>
          <a:xfrm>
            <a:off x="8525160" y="4294800"/>
            <a:ext cx="73080" cy="1800"/>
          </a:xfrm>
          <a:prstGeom prst="rect">
            <a:avLst/>
          </a:prstGeom>
          <a:ln w="0">
            <a:noFill/>
          </a:ln>
        </p:spPr>
      </p:pic>
      <p:pic>
        <p:nvPicPr>
          <p:cNvPr id="892" name="" descr=""/>
          <p:cNvPicPr/>
          <p:nvPr/>
        </p:nvPicPr>
        <p:blipFill>
          <a:blip r:embed="rId599"/>
          <a:stretch/>
        </p:blipFill>
        <p:spPr>
          <a:xfrm>
            <a:off x="8631000" y="429480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893" name="" descr=""/>
          <p:cNvPicPr/>
          <p:nvPr/>
        </p:nvPicPr>
        <p:blipFill>
          <a:blip r:embed="rId600"/>
          <a:stretch/>
        </p:blipFill>
        <p:spPr>
          <a:xfrm>
            <a:off x="8800920" y="42948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94" name="" descr=""/>
          <p:cNvPicPr/>
          <p:nvPr/>
        </p:nvPicPr>
        <p:blipFill>
          <a:blip r:embed="rId601"/>
          <a:stretch/>
        </p:blipFill>
        <p:spPr>
          <a:xfrm>
            <a:off x="8887320" y="4294800"/>
            <a:ext cx="54000" cy="1800"/>
          </a:xfrm>
          <a:prstGeom prst="rect">
            <a:avLst/>
          </a:prstGeom>
          <a:ln w="0">
            <a:noFill/>
          </a:ln>
        </p:spPr>
      </p:pic>
      <p:pic>
        <p:nvPicPr>
          <p:cNvPr id="895" name="" descr=""/>
          <p:cNvPicPr/>
          <p:nvPr/>
        </p:nvPicPr>
        <p:blipFill>
          <a:blip r:embed="rId602"/>
          <a:stretch/>
        </p:blipFill>
        <p:spPr>
          <a:xfrm>
            <a:off x="8983800" y="42948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896" name="" descr=""/>
          <p:cNvPicPr/>
          <p:nvPr/>
        </p:nvPicPr>
        <p:blipFill>
          <a:blip r:embed="rId603"/>
          <a:stretch/>
        </p:blipFill>
        <p:spPr>
          <a:xfrm>
            <a:off x="9079920" y="42948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97" name="" descr=""/>
          <p:cNvPicPr/>
          <p:nvPr/>
        </p:nvPicPr>
        <p:blipFill>
          <a:blip r:embed="rId604"/>
          <a:stretch/>
        </p:blipFill>
        <p:spPr>
          <a:xfrm>
            <a:off x="7482600" y="4297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98" name="" descr=""/>
          <p:cNvPicPr/>
          <p:nvPr/>
        </p:nvPicPr>
        <p:blipFill>
          <a:blip r:embed="rId605"/>
          <a:stretch/>
        </p:blipFill>
        <p:spPr>
          <a:xfrm>
            <a:off x="7559280" y="4297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899" name="" descr=""/>
          <p:cNvPicPr/>
          <p:nvPr/>
        </p:nvPicPr>
        <p:blipFill>
          <a:blip r:embed="rId606"/>
          <a:stretch/>
        </p:blipFill>
        <p:spPr>
          <a:xfrm>
            <a:off x="7732440" y="42973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00" name="" descr=""/>
          <p:cNvPicPr/>
          <p:nvPr/>
        </p:nvPicPr>
        <p:blipFill>
          <a:blip r:embed="rId607"/>
          <a:stretch/>
        </p:blipFill>
        <p:spPr>
          <a:xfrm>
            <a:off x="7809840" y="42973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01" name="" descr=""/>
          <p:cNvPicPr/>
          <p:nvPr/>
        </p:nvPicPr>
        <p:blipFill>
          <a:blip r:embed="rId608"/>
          <a:stretch/>
        </p:blipFill>
        <p:spPr>
          <a:xfrm>
            <a:off x="7963560" y="429732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902" name="" descr=""/>
          <p:cNvPicPr/>
          <p:nvPr/>
        </p:nvPicPr>
        <p:blipFill>
          <a:blip r:embed="rId609"/>
          <a:stretch/>
        </p:blipFill>
        <p:spPr>
          <a:xfrm>
            <a:off x="8047080" y="4297320"/>
            <a:ext cx="79560" cy="1800"/>
          </a:xfrm>
          <a:prstGeom prst="rect">
            <a:avLst/>
          </a:prstGeom>
          <a:ln w="0">
            <a:noFill/>
          </a:ln>
        </p:spPr>
      </p:pic>
      <p:pic>
        <p:nvPicPr>
          <p:cNvPr id="903" name="" descr=""/>
          <p:cNvPicPr/>
          <p:nvPr/>
        </p:nvPicPr>
        <p:blipFill>
          <a:blip r:embed="rId610"/>
          <a:stretch/>
        </p:blipFill>
        <p:spPr>
          <a:xfrm>
            <a:off x="8159040" y="42973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04" name="" descr=""/>
          <p:cNvPicPr/>
          <p:nvPr/>
        </p:nvPicPr>
        <p:blipFill>
          <a:blip r:embed="rId611"/>
          <a:stretch/>
        </p:blipFill>
        <p:spPr>
          <a:xfrm>
            <a:off x="8255520" y="42973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05" name="" descr=""/>
          <p:cNvPicPr/>
          <p:nvPr/>
        </p:nvPicPr>
        <p:blipFill>
          <a:blip r:embed="rId612"/>
          <a:stretch/>
        </p:blipFill>
        <p:spPr>
          <a:xfrm>
            <a:off x="8351640" y="4297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06" name="" descr=""/>
          <p:cNvPicPr/>
          <p:nvPr/>
        </p:nvPicPr>
        <p:blipFill>
          <a:blip r:embed="rId613"/>
          <a:stretch/>
        </p:blipFill>
        <p:spPr>
          <a:xfrm>
            <a:off x="8435520" y="429732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907" name="" descr=""/>
          <p:cNvPicPr/>
          <p:nvPr/>
        </p:nvPicPr>
        <p:blipFill>
          <a:blip r:embed="rId614"/>
          <a:stretch/>
        </p:blipFill>
        <p:spPr>
          <a:xfrm>
            <a:off x="8521920" y="4297320"/>
            <a:ext cx="79560" cy="1800"/>
          </a:xfrm>
          <a:prstGeom prst="rect">
            <a:avLst/>
          </a:prstGeom>
          <a:ln w="0">
            <a:noFill/>
          </a:ln>
        </p:spPr>
      </p:pic>
      <p:pic>
        <p:nvPicPr>
          <p:cNvPr id="908" name="" descr=""/>
          <p:cNvPicPr/>
          <p:nvPr/>
        </p:nvPicPr>
        <p:blipFill>
          <a:blip r:embed="rId615"/>
          <a:stretch/>
        </p:blipFill>
        <p:spPr>
          <a:xfrm>
            <a:off x="8631000" y="429732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909" name="" descr=""/>
          <p:cNvPicPr/>
          <p:nvPr/>
        </p:nvPicPr>
        <p:blipFill>
          <a:blip r:embed="rId616"/>
          <a:stretch/>
        </p:blipFill>
        <p:spPr>
          <a:xfrm>
            <a:off x="8804160" y="429732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910" name="" descr=""/>
          <p:cNvPicPr/>
          <p:nvPr/>
        </p:nvPicPr>
        <p:blipFill>
          <a:blip r:embed="rId617"/>
          <a:stretch/>
        </p:blipFill>
        <p:spPr>
          <a:xfrm>
            <a:off x="8880840" y="429732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911" name="" descr=""/>
          <p:cNvPicPr/>
          <p:nvPr/>
        </p:nvPicPr>
        <p:blipFill>
          <a:blip r:embed="rId618"/>
          <a:stretch/>
        </p:blipFill>
        <p:spPr>
          <a:xfrm>
            <a:off x="8983800" y="42973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12" name="" descr=""/>
          <p:cNvPicPr/>
          <p:nvPr/>
        </p:nvPicPr>
        <p:blipFill>
          <a:blip r:embed="rId619"/>
          <a:stretch/>
        </p:blipFill>
        <p:spPr>
          <a:xfrm>
            <a:off x="9079920" y="42973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13" name="" descr=""/>
          <p:cNvPicPr/>
          <p:nvPr/>
        </p:nvPicPr>
        <p:blipFill>
          <a:blip r:embed="rId620"/>
          <a:stretch/>
        </p:blipFill>
        <p:spPr>
          <a:xfrm>
            <a:off x="7495200" y="4299840"/>
            <a:ext cx="37800" cy="1800"/>
          </a:xfrm>
          <a:prstGeom prst="rect">
            <a:avLst/>
          </a:prstGeom>
          <a:ln w="0">
            <a:noFill/>
          </a:ln>
        </p:spPr>
      </p:pic>
      <p:pic>
        <p:nvPicPr>
          <p:cNvPr id="914" name="" descr=""/>
          <p:cNvPicPr/>
          <p:nvPr/>
        </p:nvPicPr>
        <p:blipFill>
          <a:blip r:embed="rId621"/>
          <a:stretch/>
        </p:blipFill>
        <p:spPr>
          <a:xfrm>
            <a:off x="7559280" y="4299840"/>
            <a:ext cx="41040" cy="1800"/>
          </a:xfrm>
          <a:prstGeom prst="rect">
            <a:avLst/>
          </a:prstGeom>
          <a:ln w="0">
            <a:noFill/>
          </a:ln>
        </p:spPr>
      </p:pic>
      <p:pic>
        <p:nvPicPr>
          <p:cNvPr id="915" name="" descr=""/>
          <p:cNvPicPr/>
          <p:nvPr/>
        </p:nvPicPr>
        <p:blipFill>
          <a:blip r:embed="rId622"/>
          <a:stretch/>
        </p:blipFill>
        <p:spPr>
          <a:xfrm>
            <a:off x="7742520" y="4299840"/>
            <a:ext cx="37800" cy="180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623"/>
          <a:stretch/>
        </p:blipFill>
        <p:spPr>
          <a:xfrm>
            <a:off x="7809840" y="4299840"/>
            <a:ext cx="37800" cy="1800"/>
          </a:xfrm>
          <a:prstGeom prst="rect">
            <a:avLst/>
          </a:prstGeom>
          <a:ln w="0">
            <a:noFill/>
          </a:ln>
        </p:spPr>
      </p:pic>
      <p:pic>
        <p:nvPicPr>
          <p:cNvPr id="917" name="" descr=""/>
          <p:cNvPicPr/>
          <p:nvPr/>
        </p:nvPicPr>
        <p:blipFill>
          <a:blip r:embed="rId624"/>
          <a:stretch/>
        </p:blipFill>
        <p:spPr>
          <a:xfrm>
            <a:off x="7963560" y="429984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918" name="" descr=""/>
          <p:cNvPicPr/>
          <p:nvPr/>
        </p:nvPicPr>
        <p:blipFill>
          <a:blip r:embed="rId625"/>
          <a:stretch/>
        </p:blipFill>
        <p:spPr>
          <a:xfrm>
            <a:off x="8037360" y="4299840"/>
            <a:ext cx="92520" cy="1800"/>
          </a:xfrm>
          <a:prstGeom prst="rect">
            <a:avLst/>
          </a:prstGeom>
          <a:ln w="0">
            <a:noFill/>
          </a:ln>
        </p:spPr>
      </p:pic>
      <p:pic>
        <p:nvPicPr>
          <p:cNvPr id="919" name="" descr=""/>
          <p:cNvPicPr/>
          <p:nvPr/>
        </p:nvPicPr>
        <p:blipFill>
          <a:blip r:embed="rId626"/>
          <a:stretch/>
        </p:blipFill>
        <p:spPr>
          <a:xfrm>
            <a:off x="8159040" y="42998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20" name="" descr=""/>
          <p:cNvPicPr/>
          <p:nvPr/>
        </p:nvPicPr>
        <p:blipFill>
          <a:blip r:embed="rId627"/>
          <a:stretch/>
        </p:blipFill>
        <p:spPr>
          <a:xfrm>
            <a:off x="8255520" y="42998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21" name="" descr=""/>
          <p:cNvPicPr/>
          <p:nvPr/>
        </p:nvPicPr>
        <p:blipFill>
          <a:blip r:embed="rId628"/>
          <a:stretch/>
        </p:blipFill>
        <p:spPr>
          <a:xfrm>
            <a:off x="8351640" y="42998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22" name="" descr=""/>
          <p:cNvPicPr/>
          <p:nvPr/>
        </p:nvPicPr>
        <p:blipFill>
          <a:blip r:embed="rId629"/>
          <a:stretch/>
        </p:blipFill>
        <p:spPr>
          <a:xfrm>
            <a:off x="8435520" y="429984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923" name="" descr=""/>
          <p:cNvPicPr/>
          <p:nvPr/>
        </p:nvPicPr>
        <p:blipFill>
          <a:blip r:embed="rId630"/>
          <a:stretch/>
        </p:blipFill>
        <p:spPr>
          <a:xfrm>
            <a:off x="8512200" y="4299840"/>
            <a:ext cx="92520" cy="1800"/>
          </a:xfrm>
          <a:prstGeom prst="rect">
            <a:avLst/>
          </a:prstGeom>
          <a:ln w="0">
            <a:noFill/>
          </a:ln>
        </p:spPr>
      </p:pic>
      <p:pic>
        <p:nvPicPr>
          <p:cNvPr id="924" name="" descr=""/>
          <p:cNvPicPr/>
          <p:nvPr/>
        </p:nvPicPr>
        <p:blipFill>
          <a:blip r:embed="rId631"/>
          <a:stretch/>
        </p:blipFill>
        <p:spPr>
          <a:xfrm>
            <a:off x="8631000" y="429984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925" name="" descr=""/>
          <p:cNvPicPr/>
          <p:nvPr/>
        </p:nvPicPr>
        <p:blipFill>
          <a:blip r:embed="rId632"/>
          <a:stretch/>
        </p:blipFill>
        <p:spPr>
          <a:xfrm>
            <a:off x="8804160" y="4299840"/>
            <a:ext cx="134280" cy="1800"/>
          </a:xfrm>
          <a:prstGeom prst="rect">
            <a:avLst/>
          </a:prstGeom>
          <a:ln w="0">
            <a:noFill/>
          </a:ln>
        </p:spPr>
      </p:pic>
      <p:pic>
        <p:nvPicPr>
          <p:cNvPr id="926" name="" descr=""/>
          <p:cNvPicPr/>
          <p:nvPr/>
        </p:nvPicPr>
        <p:blipFill>
          <a:blip r:embed="rId633"/>
          <a:stretch/>
        </p:blipFill>
        <p:spPr>
          <a:xfrm>
            <a:off x="8983800" y="42998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27" name="" descr=""/>
          <p:cNvPicPr/>
          <p:nvPr/>
        </p:nvPicPr>
        <p:blipFill>
          <a:blip r:embed="rId634"/>
          <a:stretch/>
        </p:blipFill>
        <p:spPr>
          <a:xfrm>
            <a:off x="9079920" y="42998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28" name="" descr=""/>
          <p:cNvPicPr/>
          <p:nvPr/>
        </p:nvPicPr>
        <p:blipFill>
          <a:blip r:embed="rId635"/>
          <a:stretch/>
        </p:blipFill>
        <p:spPr>
          <a:xfrm>
            <a:off x="7504920" y="4302360"/>
            <a:ext cx="28080" cy="1800"/>
          </a:xfrm>
          <a:prstGeom prst="rect">
            <a:avLst/>
          </a:prstGeom>
          <a:ln w="0">
            <a:noFill/>
          </a:ln>
        </p:spPr>
      </p:pic>
      <p:pic>
        <p:nvPicPr>
          <p:cNvPr id="929" name="" descr=""/>
          <p:cNvPicPr/>
          <p:nvPr/>
        </p:nvPicPr>
        <p:blipFill>
          <a:blip r:embed="rId636"/>
          <a:stretch/>
        </p:blipFill>
        <p:spPr>
          <a:xfrm>
            <a:off x="7559280" y="4302360"/>
            <a:ext cx="31320" cy="1800"/>
          </a:xfrm>
          <a:prstGeom prst="rect">
            <a:avLst/>
          </a:prstGeom>
          <a:ln w="0">
            <a:noFill/>
          </a:ln>
        </p:spPr>
      </p:pic>
      <p:pic>
        <p:nvPicPr>
          <p:cNvPr id="930" name="" descr=""/>
          <p:cNvPicPr/>
          <p:nvPr/>
        </p:nvPicPr>
        <p:blipFill>
          <a:blip r:embed="rId637"/>
          <a:stretch/>
        </p:blipFill>
        <p:spPr>
          <a:xfrm>
            <a:off x="7668360" y="4302360"/>
            <a:ext cx="5760" cy="1800"/>
          </a:xfrm>
          <a:prstGeom prst="rect">
            <a:avLst/>
          </a:prstGeom>
          <a:ln w="0">
            <a:noFill/>
          </a:ln>
        </p:spPr>
      </p:pic>
      <p:pic>
        <p:nvPicPr>
          <p:cNvPr id="931" name="" descr=""/>
          <p:cNvPicPr/>
          <p:nvPr/>
        </p:nvPicPr>
        <p:blipFill>
          <a:blip r:embed="rId638"/>
          <a:stretch/>
        </p:blipFill>
        <p:spPr>
          <a:xfrm>
            <a:off x="7751880" y="4302360"/>
            <a:ext cx="28080" cy="1800"/>
          </a:xfrm>
          <a:prstGeom prst="rect">
            <a:avLst/>
          </a:prstGeom>
          <a:ln w="0">
            <a:noFill/>
          </a:ln>
        </p:spPr>
      </p:pic>
      <p:pic>
        <p:nvPicPr>
          <p:cNvPr id="932" name="" descr=""/>
          <p:cNvPicPr/>
          <p:nvPr/>
        </p:nvPicPr>
        <p:blipFill>
          <a:blip r:embed="rId639"/>
          <a:stretch/>
        </p:blipFill>
        <p:spPr>
          <a:xfrm>
            <a:off x="7809840" y="4302360"/>
            <a:ext cx="28080" cy="1800"/>
          </a:xfrm>
          <a:prstGeom prst="rect">
            <a:avLst/>
          </a:prstGeom>
          <a:ln w="0">
            <a:noFill/>
          </a:ln>
        </p:spPr>
      </p:pic>
      <p:pic>
        <p:nvPicPr>
          <p:cNvPr id="933" name="" descr=""/>
          <p:cNvPicPr/>
          <p:nvPr/>
        </p:nvPicPr>
        <p:blipFill>
          <a:blip r:embed="rId640"/>
          <a:stretch/>
        </p:blipFill>
        <p:spPr>
          <a:xfrm>
            <a:off x="7963560" y="4302360"/>
            <a:ext cx="169560" cy="1800"/>
          </a:xfrm>
          <a:prstGeom prst="rect">
            <a:avLst/>
          </a:prstGeom>
          <a:ln w="0">
            <a:noFill/>
          </a:ln>
        </p:spPr>
      </p:pic>
      <p:pic>
        <p:nvPicPr>
          <p:cNvPr id="934" name="" descr=""/>
          <p:cNvPicPr/>
          <p:nvPr/>
        </p:nvPicPr>
        <p:blipFill>
          <a:blip r:embed="rId641"/>
          <a:stretch/>
        </p:blipFill>
        <p:spPr>
          <a:xfrm>
            <a:off x="8159040" y="43023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35" name="" descr=""/>
          <p:cNvPicPr/>
          <p:nvPr/>
        </p:nvPicPr>
        <p:blipFill>
          <a:blip r:embed="rId642"/>
          <a:stretch/>
        </p:blipFill>
        <p:spPr>
          <a:xfrm>
            <a:off x="8255520" y="43023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36" name="" descr=""/>
          <p:cNvPicPr/>
          <p:nvPr/>
        </p:nvPicPr>
        <p:blipFill>
          <a:blip r:embed="rId643"/>
          <a:stretch/>
        </p:blipFill>
        <p:spPr>
          <a:xfrm>
            <a:off x="8351640" y="4302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37" name="" descr=""/>
          <p:cNvPicPr/>
          <p:nvPr/>
        </p:nvPicPr>
        <p:blipFill>
          <a:blip r:embed="rId644"/>
          <a:stretch/>
        </p:blipFill>
        <p:spPr>
          <a:xfrm>
            <a:off x="8438400" y="4302360"/>
            <a:ext cx="165960" cy="1800"/>
          </a:xfrm>
          <a:prstGeom prst="rect">
            <a:avLst/>
          </a:prstGeom>
          <a:ln w="0">
            <a:noFill/>
          </a:ln>
        </p:spPr>
      </p:pic>
      <p:pic>
        <p:nvPicPr>
          <p:cNvPr id="938" name="" descr=""/>
          <p:cNvPicPr/>
          <p:nvPr/>
        </p:nvPicPr>
        <p:blipFill>
          <a:blip r:embed="rId645"/>
          <a:stretch/>
        </p:blipFill>
        <p:spPr>
          <a:xfrm>
            <a:off x="8631000" y="430236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939" name="" descr=""/>
          <p:cNvPicPr/>
          <p:nvPr/>
        </p:nvPicPr>
        <p:blipFill>
          <a:blip r:embed="rId646"/>
          <a:stretch/>
        </p:blipFill>
        <p:spPr>
          <a:xfrm>
            <a:off x="8807400" y="4302360"/>
            <a:ext cx="127800" cy="1800"/>
          </a:xfrm>
          <a:prstGeom prst="rect">
            <a:avLst/>
          </a:prstGeom>
          <a:ln w="0">
            <a:noFill/>
          </a:ln>
        </p:spPr>
      </p:pic>
      <p:pic>
        <p:nvPicPr>
          <p:cNvPr id="940" name="" descr=""/>
          <p:cNvPicPr/>
          <p:nvPr/>
        </p:nvPicPr>
        <p:blipFill>
          <a:blip r:embed="rId647"/>
          <a:stretch/>
        </p:blipFill>
        <p:spPr>
          <a:xfrm>
            <a:off x="8983800" y="43023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41" name="" descr=""/>
          <p:cNvPicPr/>
          <p:nvPr/>
        </p:nvPicPr>
        <p:blipFill>
          <a:blip r:embed="rId648"/>
          <a:stretch/>
        </p:blipFill>
        <p:spPr>
          <a:xfrm>
            <a:off x="9079920" y="43023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42" name="" descr=""/>
          <p:cNvPicPr/>
          <p:nvPr/>
        </p:nvPicPr>
        <p:blipFill>
          <a:blip r:embed="rId649"/>
          <a:stretch/>
        </p:blipFill>
        <p:spPr>
          <a:xfrm>
            <a:off x="7514640" y="4304880"/>
            <a:ext cx="18720" cy="1800"/>
          </a:xfrm>
          <a:prstGeom prst="rect">
            <a:avLst/>
          </a:prstGeom>
          <a:ln w="0">
            <a:noFill/>
          </a:ln>
        </p:spPr>
      </p:pic>
      <p:pic>
        <p:nvPicPr>
          <p:cNvPr id="943" name="" descr=""/>
          <p:cNvPicPr/>
          <p:nvPr/>
        </p:nvPicPr>
        <p:blipFill>
          <a:blip r:embed="rId650"/>
          <a:stretch/>
        </p:blipFill>
        <p:spPr>
          <a:xfrm>
            <a:off x="7559280" y="4304880"/>
            <a:ext cx="21600" cy="1800"/>
          </a:xfrm>
          <a:prstGeom prst="rect">
            <a:avLst/>
          </a:prstGeom>
          <a:ln w="0">
            <a:noFill/>
          </a:ln>
        </p:spPr>
      </p:pic>
      <p:pic>
        <p:nvPicPr>
          <p:cNvPr id="944" name="" descr=""/>
          <p:cNvPicPr/>
          <p:nvPr/>
        </p:nvPicPr>
        <p:blipFill>
          <a:blip r:embed="rId651"/>
          <a:stretch/>
        </p:blipFill>
        <p:spPr>
          <a:xfrm>
            <a:off x="7659000" y="4304880"/>
            <a:ext cx="25200" cy="1800"/>
          </a:xfrm>
          <a:prstGeom prst="rect">
            <a:avLst/>
          </a:prstGeom>
          <a:ln w="0">
            <a:noFill/>
          </a:ln>
        </p:spPr>
      </p:pic>
      <p:pic>
        <p:nvPicPr>
          <p:cNvPr id="945" name="" descr=""/>
          <p:cNvPicPr/>
          <p:nvPr/>
        </p:nvPicPr>
        <p:blipFill>
          <a:blip r:embed="rId652"/>
          <a:stretch/>
        </p:blipFill>
        <p:spPr>
          <a:xfrm>
            <a:off x="7761240" y="4304880"/>
            <a:ext cx="18720" cy="1800"/>
          </a:xfrm>
          <a:prstGeom prst="rect">
            <a:avLst/>
          </a:prstGeom>
          <a:ln w="0">
            <a:noFill/>
          </a:ln>
        </p:spPr>
      </p:pic>
      <p:pic>
        <p:nvPicPr>
          <p:cNvPr id="946" name="" descr=""/>
          <p:cNvPicPr/>
          <p:nvPr/>
        </p:nvPicPr>
        <p:blipFill>
          <a:blip r:embed="rId653"/>
          <a:stretch/>
        </p:blipFill>
        <p:spPr>
          <a:xfrm>
            <a:off x="7809840" y="4304880"/>
            <a:ext cx="18720" cy="1800"/>
          </a:xfrm>
          <a:prstGeom prst="rect">
            <a:avLst/>
          </a:prstGeom>
          <a:ln w="0">
            <a:noFill/>
          </a:ln>
        </p:spPr>
      </p:pic>
      <p:pic>
        <p:nvPicPr>
          <p:cNvPr id="947" name="" descr=""/>
          <p:cNvPicPr/>
          <p:nvPr/>
        </p:nvPicPr>
        <p:blipFill>
          <a:blip r:embed="rId654"/>
          <a:stretch/>
        </p:blipFill>
        <p:spPr>
          <a:xfrm>
            <a:off x="7966800" y="4304880"/>
            <a:ext cx="165960" cy="1800"/>
          </a:xfrm>
          <a:prstGeom prst="rect">
            <a:avLst/>
          </a:prstGeom>
          <a:ln w="0">
            <a:noFill/>
          </a:ln>
        </p:spPr>
      </p:pic>
      <p:pic>
        <p:nvPicPr>
          <p:cNvPr id="948" name="" descr=""/>
          <p:cNvPicPr/>
          <p:nvPr/>
        </p:nvPicPr>
        <p:blipFill>
          <a:blip r:embed="rId655"/>
          <a:stretch/>
        </p:blipFill>
        <p:spPr>
          <a:xfrm>
            <a:off x="8159040" y="43048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49" name="" descr=""/>
          <p:cNvPicPr/>
          <p:nvPr/>
        </p:nvPicPr>
        <p:blipFill>
          <a:blip r:embed="rId656"/>
          <a:stretch/>
        </p:blipFill>
        <p:spPr>
          <a:xfrm>
            <a:off x="8255520" y="43048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50" name="" descr=""/>
          <p:cNvPicPr/>
          <p:nvPr/>
        </p:nvPicPr>
        <p:blipFill>
          <a:blip r:embed="rId657"/>
          <a:stretch/>
        </p:blipFill>
        <p:spPr>
          <a:xfrm>
            <a:off x="8351640" y="43048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51" name="" descr=""/>
          <p:cNvPicPr/>
          <p:nvPr/>
        </p:nvPicPr>
        <p:blipFill>
          <a:blip r:embed="rId658"/>
          <a:stretch/>
        </p:blipFill>
        <p:spPr>
          <a:xfrm>
            <a:off x="8438400" y="4304880"/>
            <a:ext cx="165960" cy="1800"/>
          </a:xfrm>
          <a:prstGeom prst="rect">
            <a:avLst/>
          </a:prstGeom>
          <a:ln w="0">
            <a:noFill/>
          </a:ln>
        </p:spPr>
      </p:pic>
      <p:pic>
        <p:nvPicPr>
          <p:cNvPr id="952" name="" descr=""/>
          <p:cNvPicPr/>
          <p:nvPr/>
        </p:nvPicPr>
        <p:blipFill>
          <a:blip r:embed="rId659"/>
          <a:stretch/>
        </p:blipFill>
        <p:spPr>
          <a:xfrm>
            <a:off x="8631000" y="430488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953" name="" descr=""/>
          <p:cNvPicPr/>
          <p:nvPr/>
        </p:nvPicPr>
        <p:blipFill>
          <a:blip r:embed="rId660"/>
          <a:stretch/>
        </p:blipFill>
        <p:spPr>
          <a:xfrm>
            <a:off x="8810640" y="4304880"/>
            <a:ext cx="121320" cy="1800"/>
          </a:xfrm>
          <a:prstGeom prst="rect">
            <a:avLst/>
          </a:prstGeom>
          <a:ln w="0">
            <a:noFill/>
          </a:ln>
        </p:spPr>
      </p:pic>
      <p:pic>
        <p:nvPicPr>
          <p:cNvPr id="954" name="" descr=""/>
          <p:cNvPicPr/>
          <p:nvPr/>
        </p:nvPicPr>
        <p:blipFill>
          <a:blip r:embed="rId661"/>
          <a:stretch/>
        </p:blipFill>
        <p:spPr>
          <a:xfrm>
            <a:off x="8983800" y="430488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55" name="" descr=""/>
          <p:cNvPicPr/>
          <p:nvPr/>
        </p:nvPicPr>
        <p:blipFill>
          <a:blip r:embed="rId662"/>
          <a:stretch/>
        </p:blipFill>
        <p:spPr>
          <a:xfrm>
            <a:off x="9079920" y="43048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56" name="" descr=""/>
          <p:cNvPicPr/>
          <p:nvPr/>
        </p:nvPicPr>
        <p:blipFill>
          <a:blip r:embed="rId663"/>
          <a:stretch/>
        </p:blipFill>
        <p:spPr>
          <a:xfrm>
            <a:off x="7524000" y="4307400"/>
            <a:ext cx="8640" cy="1800"/>
          </a:xfrm>
          <a:prstGeom prst="rect">
            <a:avLst/>
          </a:prstGeom>
          <a:ln w="0">
            <a:noFill/>
          </a:ln>
        </p:spPr>
      </p:pic>
      <p:pic>
        <p:nvPicPr>
          <p:cNvPr id="957" name="" descr=""/>
          <p:cNvPicPr/>
          <p:nvPr/>
        </p:nvPicPr>
        <p:blipFill>
          <a:blip r:embed="rId664"/>
          <a:stretch/>
        </p:blipFill>
        <p:spPr>
          <a:xfrm>
            <a:off x="7559280" y="4307400"/>
            <a:ext cx="12240" cy="1800"/>
          </a:xfrm>
          <a:prstGeom prst="rect">
            <a:avLst/>
          </a:prstGeom>
          <a:ln w="0">
            <a:noFill/>
          </a:ln>
        </p:spPr>
      </p:pic>
      <p:pic>
        <p:nvPicPr>
          <p:cNvPr id="958" name="" descr=""/>
          <p:cNvPicPr/>
          <p:nvPr/>
        </p:nvPicPr>
        <p:blipFill>
          <a:blip r:embed="rId665"/>
          <a:stretch/>
        </p:blipFill>
        <p:spPr>
          <a:xfrm>
            <a:off x="7649280" y="43074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59" name="" descr=""/>
          <p:cNvPicPr/>
          <p:nvPr/>
        </p:nvPicPr>
        <p:blipFill>
          <a:blip r:embed="rId666"/>
          <a:stretch/>
        </p:blipFill>
        <p:spPr>
          <a:xfrm>
            <a:off x="7771320" y="4307400"/>
            <a:ext cx="8640" cy="1800"/>
          </a:xfrm>
          <a:prstGeom prst="rect">
            <a:avLst/>
          </a:prstGeom>
          <a:ln w="0">
            <a:noFill/>
          </a:ln>
        </p:spPr>
      </p:pic>
      <p:pic>
        <p:nvPicPr>
          <p:cNvPr id="960" name="" descr=""/>
          <p:cNvPicPr/>
          <p:nvPr/>
        </p:nvPicPr>
        <p:blipFill>
          <a:blip r:embed="rId667"/>
          <a:stretch/>
        </p:blipFill>
        <p:spPr>
          <a:xfrm>
            <a:off x="7809840" y="4307400"/>
            <a:ext cx="8640" cy="1800"/>
          </a:xfrm>
          <a:prstGeom prst="rect">
            <a:avLst/>
          </a:prstGeom>
          <a:ln w="0">
            <a:noFill/>
          </a:ln>
        </p:spPr>
      </p:pic>
      <p:pic>
        <p:nvPicPr>
          <p:cNvPr id="961" name="" descr=""/>
          <p:cNvPicPr/>
          <p:nvPr/>
        </p:nvPicPr>
        <p:blipFill>
          <a:blip r:embed="rId668"/>
          <a:stretch/>
        </p:blipFill>
        <p:spPr>
          <a:xfrm>
            <a:off x="7966800" y="4307400"/>
            <a:ext cx="163080" cy="1800"/>
          </a:xfrm>
          <a:prstGeom prst="rect">
            <a:avLst/>
          </a:prstGeom>
          <a:ln w="0">
            <a:noFill/>
          </a:ln>
        </p:spPr>
      </p:pic>
      <p:pic>
        <p:nvPicPr>
          <p:cNvPr id="962" name="" descr=""/>
          <p:cNvPicPr/>
          <p:nvPr/>
        </p:nvPicPr>
        <p:blipFill>
          <a:blip r:embed="rId669"/>
          <a:stretch/>
        </p:blipFill>
        <p:spPr>
          <a:xfrm>
            <a:off x="8159040" y="43074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63" name="" descr=""/>
          <p:cNvPicPr/>
          <p:nvPr/>
        </p:nvPicPr>
        <p:blipFill>
          <a:blip r:embed="rId670"/>
          <a:stretch/>
        </p:blipFill>
        <p:spPr>
          <a:xfrm>
            <a:off x="8255520" y="43074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64" name="" descr=""/>
          <p:cNvPicPr/>
          <p:nvPr/>
        </p:nvPicPr>
        <p:blipFill>
          <a:blip r:embed="rId671"/>
          <a:stretch/>
        </p:blipFill>
        <p:spPr>
          <a:xfrm>
            <a:off x="8351640" y="4307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65" name="" descr=""/>
          <p:cNvPicPr/>
          <p:nvPr/>
        </p:nvPicPr>
        <p:blipFill>
          <a:blip r:embed="rId672"/>
          <a:stretch/>
        </p:blipFill>
        <p:spPr>
          <a:xfrm>
            <a:off x="8441280" y="4307400"/>
            <a:ext cx="159480" cy="1800"/>
          </a:xfrm>
          <a:prstGeom prst="rect">
            <a:avLst/>
          </a:prstGeom>
          <a:ln w="0">
            <a:noFill/>
          </a:ln>
        </p:spPr>
      </p:pic>
      <p:pic>
        <p:nvPicPr>
          <p:cNvPr id="966" name="" descr=""/>
          <p:cNvPicPr/>
          <p:nvPr/>
        </p:nvPicPr>
        <p:blipFill>
          <a:blip r:embed="rId673"/>
          <a:stretch/>
        </p:blipFill>
        <p:spPr>
          <a:xfrm>
            <a:off x="8631000" y="4307400"/>
            <a:ext cx="140760" cy="1800"/>
          </a:xfrm>
          <a:prstGeom prst="rect">
            <a:avLst/>
          </a:prstGeom>
          <a:ln w="0">
            <a:noFill/>
          </a:ln>
        </p:spPr>
      </p:pic>
      <p:pic>
        <p:nvPicPr>
          <p:cNvPr id="967" name="" descr=""/>
          <p:cNvPicPr/>
          <p:nvPr/>
        </p:nvPicPr>
        <p:blipFill>
          <a:blip r:embed="rId674"/>
          <a:stretch/>
        </p:blipFill>
        <p:spPr>
          <a:xfrm>
            <a:off x="8810640" y="4307400"/>
            <a:ext cx="117720" cy="1800"/>
          </a:xfrm>
          <a:prstGeom prst="rect">
            <a:avLst/>
          </a:prstGeom>
          <a:ln w="0">
            <a:noFill/>
          </a:ln>
        </p:spPr>
      </p:pic>
      <p:pic>
        <p:nvPicPr>
          <p:cNvPr id="968" name="" descr=""/>
          <p:cNvPicPr/>
          <p:nvPr/>
        </p:nvPicPr>
        <p:blipFill>
          <a:blip r:embed="rId675"/>
          <a:stretch/>
        </p:blipFill>
        <p:spPr>
          <a:xfrm>
            <a:off x="8983800" y="43074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69" name="" descr=""/>
          <p:cNvPicPr/>
          <p:nvPr/>
        </p:nvPicPr>
        <p:blipFill>
          <a:blip r:embed="rId676"/>
          <a:stretch/>
        </p:blipFill>
        <p:spPr>
          <a:xfrm>
            <a:off x="9079920" y="43074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70" name="" descr=""/>
          <p:cNvPicPr/>
          <p:nvPr/>
        </p:nvPicPr>
        <p:blipFill>
          <a:blip r:embed="rId677"/>
          <a:stretch/>
        </p:blipFill>
        <p:spPr>
          <a:xfrm>
            <a:off x="7636320" y="4309920"/>
            <a:ext cx="69840" cy="1800"/>
          </a:xfrm>
          <a:prstGeom prst="rect">
            <a:avLst/>
          </a:prstGeom>
          <a:ln w="0">
            <a:noFill/>
          </a:ln>
        </p:spPr>
      </p:pic>
      <p:pic>
        <p:nvPicPr>
          <p:cNvPr id="971" name="" descr=""/>
          <p:cNvPicPr/>
          <p:nvPr/>
        </p:nvPicPr>
        <p:blipFill>
          <a:blip r:embed="rId678"/>
          <a:stretch/>
        </p:blipFill>
        <p:spPr>
          <a:xfrm>
            <a:off x="7970040" y="430992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972" name="" descr=""/>
          <p:cNvPicPr/>
          <p:nvPr/>
        </p:nvPicPr>
        <p:blipFill>
          <a:blip r:embed="rId679"/>
          <a:stretch/>
        </p:blipFill>
        <p:spPr>
          <a:xfrm>
            <a:off x="8075880" y="43099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73" name="" descr=""/>
          <p:cNvPicPr/>
          <p:nvPr/>
        </p:nvPicPr>
        <p:blipFill>
          <a:blip r:embed="rId680"/>
          <a:stretch/>
        </p:blipFill>
        <p:spPr>
          <a:xfrm>
            <a:off x="8159040" y="43099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74" name="" descr=""/>
          <p:cNvPicPr/>
          <p:nvPr/>
        </p:nvPicPr>
        <p:blipFill>
          <a:blip r:embed="rId681"/>
          <a:stretch/>
        </p:blipFill>
        <p:spPr>
          <a:xfrm>
            <a:off x="8255520" y="43099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75" name="" descr=""/>
          <p:cNvPicPr/>
          <p:nvPr/>
        </p:nvPicPr>
        <p:blipFill>
          <a:blip r:embed="rId682"/>
          <a:stretch/>
        </p:blipFill>
        <p:spPr>
          <a:xfrm>
            <a:off x="8351640" y="43099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76" name="" descr=""/>
          <p:cNvPicPr/>
          <p:nvPr/>
        </p:nvPicPr>
        <p:blipFill>
          <a:blip r:embed="rId683"/>
          <a:stretch/>
        </p:blipFill>
        <p:spPr>
          <a:xfrm>
            <a:off x="8441280" y="4309920"/>
            <a:ext cx="105120" cy="1800"/>
          </a:xfrm>
          <a:prstGeom prst="rect">
            <a:avLst/>
          </a:prstGeom>
          <a:ln w="0">
            <a:noFill/>
          </a:ln>
        </p:spPr>
      </p:pic>
      <p:pic>
        <p:nvPicPr>
          <p:cNvPr id="977" name="" descr=""/>
          <p:cNvPicPr/>
          <p:nvPr/>
        </p:nvPicPr>
        <p:blipFill>
          <a:blip r:embed="rId684"/>
          <a:stretch/>
        </p:blipFill>
        <p:spPr>
          <a:xfrm>
            <a:off x="8550720" y="43099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78" name="" descr=""/>
          <p:cNvPicPr/>
          <p:nvPr/>
        </p:nvPicPr>
        <p:blipFill>
          <a:blip r:embed="rId685"/>
          <a:stretch/>
        </p:blipFill>
        <p:spPr>
          <a:xfrm>
            <a:off x="8631000" y="430992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979" name="" descr=""/>
          <p:cNvPicPr/>
          <p:nvPr/>
        </p:nvPicPr>
        <p:blipFill>
          <a:blip r:embed="rId686"/>
          <a:stretch/>
        </p:blipFill>
        <p:spPr>
          <a:xfrm>
            <a:off x="8707680" y="430992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980" name="" descr=""/>
          <p:cNvPicPr/>
          <p:nvPr/>
        </p:nvPicPr>
        <p:blipFill>
          <a:blip r:embed="rId687"/>
          <a:stretch/>
        </p:blipFill>
        <p:spPr>
          <a:xfrm>
            <a:off x="8813880" y="4309920"/>
            <a:ext cx="114840" cy="1800"/>
          </a:xfrm>
          <a:prstGeom prst="rect">
            <a:avLst/>
          </a:prstGeom>
          <a:ln w="0">
            <a:noFill/>
          </a:ln>
        </p:spPr>
      </p:pic>
      <p:pic>
        <p:nvPicPr>
          <p:cNvPr id="981" name="" descr=""/>
          <p:cNvPicPr/>
          <p:nvPr/>
        </p:nvPicPr>
        <p:blipFill>
          <a:blip r:embed="rId688"/>
          <a:stretch/>
        </p:blipFill>
        <p:spPr>
          <a:xfrm>
            <a:off x="8983800" y="43099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82" name="" descr=""/>
          <p:cNvPicPr/>
          <p:nvPr/>
        </p:nvPicPr>
        <p:blipFill>
          <a:blip r:embed="rId689"/>
          <a:stretch/>
        </p:blipFill>
        <p:spPr>
          <a:xfrm>
            <a:off x="9079920" y="43099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83" name="" descr=""/>
          <p:cNvPicPr/>
          <p:nvPr/>
        </p:nvPicPr>
        <p:blipFill>
          <a:blip r:embed="rId690"/>
          <a:stretch/>
        </p:blipFill>
        <p:spPr>
          <a:xfrm>
            <a:off x="7623360" y="43124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984" name="" descr=""/>
          <p:cNvPicPr/>
          <p:nvPr/>
        </p:nvPicPr>
        <p:blipFill>
          <a:blip r:embed="rId691"/>
          <a:stretch/>
        </p:blipFill>
        <p:spPr>
          <a:xfrm>
            <a:off x="7970040" y="4312440"/>
            <a:ext cx="95400" cy="1800"/>
          </a:xfrm>
          <a:prstGeom prst="rect">
            <a:avLst/>
          </a:prstGeom>
          <a:ln w="0">
            <a:noFill/>
          </a:ln>
        </p:spPr>
      </p:pic>
      <p:pic>
        <p:nvPicPr>
          <p:cNvPr id="985" name="" descr=""/>
          <p:cNvPicPr/>
          <p:nvPr/>
        </p:nvPicPr>
        <p:blipFill>
          <a:blip r:embed="rId692"/>
          <a:stretch/>
        </p:blipFill>
        <p:spPr>
          <a:xfrm>
            <a:off x="8075880" y="43124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86" name="" descr=""/>
          <p:cNvPicPr/>
          <p:nvPr/>
        </p:nvPicPr>
        <p:blipFill>
          <a:blip r:embed="rId693"/>
          <a:stretch/>
        </p:blipFill>
        <p:spPr>
          <a:xfrm>
            <a:off x="8159040" y="43124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87" name="" descr=""/>
          <p:cNvPicPr/>
          <p:nvPr/>
        </p:nvPicPr>
        <p:blipFill>
          <a:blip r:embed="rId694"/>
          <a:stretch/>
        </p:blipFill>
        <p:spPr>
          <a:xfrm>
            <a:off x="8255520" y="431244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988" name="" descr=""/>
          <p:cNvPicPr/>
          <p:nvPr/>
        </p:nvPicPr>
        <p:blipFill>
          <a:blip r:embed="rId695"/>
          <a:stretch/>
        </p:blipFill>
        <p:spPr>
          <a:xfrm>
            <a:off x="8351640" y="43124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89" name="" descr=""/>
          <p:cNvPicPr/>
          <p:nvPr/>
        </p:nvPicPr>
        <p:blipFill>
          <a:blip r:embed="rId696"/>
          <a:stretch/>
        </p:blipFill>
        <p:spPr>
          <a:xfrm>
            <a:off x="8444880" y="4312440"/>
            <a:ext cx="98640" cy="1800"/>
          </a:xfrm>
          <a:prstGeom prst="rect">
            <a:avLst/>
          </a:prstGeom>
          <a:ln w="0">
            <a:noFill/>
          </a:ln>
        </p:spPr>
      </p:pic>
      <p:pic>
        <p:nvPicPr>
          <p:cNvPr id="990" name="" descr=""/>
          <p:cNvPicPr/>
          <p:nvPr/>
        </p:nvPicPr>
        <p:blipFill>
          <a:blip r:embed="rId697"/>
          <a:stretch/>
        </p:blipFill>
        <p:spPr>
          <a:xfrm>
            <a:off x="8553960" y="4312440"/>
            <a:ext cx="41040" cy="1800"/>
          </a:xfrm>
          <a:prstGeom prst="rect">
            <a:avLst/>
          </a:prstGeom>
          <a:ln w="0">
            <a:noFill/>
          </a:ln>
        </p:spPr>
      </p:pic>
      <p:pic>
        <p:nvPicPr>
          <p:cNvPr id="991" name="" descr=""/>
          <p:cNvPicPr/>
          <p:nvPr/>
        </p:nvPicPr>
        <p:blipFill>
          <a:blip r:embed="rId698"/>
          <a:stretch/>
        </p:blipFill>
        <p:spPr>
          <a:xfrm>
            <a:off x="8631000" y="4312440"/>
            <a:ext cx="37800" cy="1800"/>
          </a:xfrm>
          <a:prstGeom prst="rect">
            <a:avLst/>
          </a:prstGeom>
          <a:ln w="0">
            <a:noFill/>
          </a:ln>
        </p:spPr>
      </p:pic>
      <p:pic>
        <p:nvPicPr>
          <p:cNvPr id="992" name="" descr=""/>
          <p:cNvPicPr/>
          <p:nvPr/>
        </p:nvPicPr>
        <p:blipFill>
          <a:blip r:embed="rId699"/>
          <a:stretch/>
        </p:blipFill>
        <p:spPr>
          <a:xfrm>
            <a:off x="8730000" y="4312440"/>
            <a:ext cx="41040" cy="1800"/>
          </a:xfrm>
          <a:prstGeom prst="rect">
            <a:avLst/>
          </a:prstGeom>
          <a:ln w="0">
            <a:noFill/>
          </a:ln>
        </p:spPr>
      </p:pic>
      <p:pic>
        <p:nvPicPr>
          <p:cNvPr id="993" name="" descr=""/>
          <p:cNvPicPr/>
          <p:nvPr/>
        </p:nvPicPr>
        <p:blipFill>
          <a:blip r:embed="rId700"/>
          <a:stretch/>
        </p:blipFill>
        <p:spPr>
          <a:xfrm>
            <a:off x="8816760" y="4312440"/>
            <a:ext cx="108360" cy="1800"/>
          </a:xfrm>
          <a:prstGeom prst="rect">
            <a:avLst/>
          </a:prstGeom>
          <a:ln w="0">
            <a:noFill/>
          </a:ln>
        </p:spPr>
      </p:pic>
      <p:pic>
        <p:nvPicPr>
          <p:cNvPr id="994" name="" descr=""/>
          <p:cNvPicPr/>
          <p:nvPr/>
        </p:nvPicPr>
        <p:blipFill>
          <a:blip r:embed="rId701"/>
          <a:stretch/>
        </p:blipFill>
        <p:spPr>
          <a:xfrm>
            <a:off x="8983800" y="431244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995" name="" descr=""/>
          <p:cNvPicPr/>
          <p:nvPr/>
        </p:nvPicPr>
        <p:blipFill>
          <a:blip r:embed="rId702"/>
          <a:stretch/>
        </p:blipFill>
        <p:spPr>
          <a:xfrm>
            <a:off x="9079920" y="431244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996" name="" descr=""/>
          <p:cNvPicPr/>
          <p:nvPr/>
        </p:nvPicPr>
        <p:blipFill>
          <a:blip r:embed="rId703"/>
          <a:stretch/>
        </p:blipFill>
        <p:spPr>
          <a:xfrm>
            <a:off x="7614000" y="4314960"/>
            <a:ext cx="114840" cy="1800"/>
          </a:xfrm>
          <a:prstGeom prst="rect">
            <a:avLst/>
          </a:prstGeom>
          <a:ln w="0">
            <a:noFill/>
          </a:ln>
        </p:spPr>
      </p:pic>
      <p:pic>
        <p:nvPicPr>
          <p:cNvPr id="997" name="" descr=""/>
          <p:cNvPicPr/>
          <p:nvPr/>
        </p:nvPicPr>
        <p:blipFill>
          <a:blip r:embed="rId704"/>
          <a:stretch/>
        </p:blipFill>
        <p:spPr>
          <a:xfrm>
            <a:off x="7973280" y="4314960"/>
            <a:ext cx="88920" cy="1800"/>
          </a:xfrm>
          <a:prstGeom prst="rect">
            <a:avLst/>
          </a:prstGeom>
          <a:ln w="0">
            <a:noFill/>
          </a:ln>
        </p:spPr>
      </p:pic>
      <p:pic>
        <p:nvPicPr>
          <p:cNvPr id="998" name="" descr=""/>
          <p:cNvPicPr/>
          <p:nvPr/>
        </p:nvPicPr>
        <p:blipFill>
          <a:blip r:embed="rId705"/>
          <a:stretch/>
        </p:blipFill>
        <p:spPr>
          <a:xfrm>
            <a:off x="8079120" y="4314960"/>
            <a:ext cx="37800" cy="1800"/>
          </a:xfrm>
          <a:prstGeom prst="rect">
            <a:avLst/>
          </a:prstGeom>
          <a:ln w="0">
            <a:noFill/>
          </a:ln>
        </p:spPr>
      </p:pic>
      <p:pic>
        <p:nvPicPr>
          <p:cNvPr id="999" name="" descr=""/>
          <p:cNvPicPr/>
          <p:nvPr/>
        </p:nvPicPr>
        <p:blipFill>
          <a:blip r:embed="rId706"/>
          <a:stretch/>
        </p:blipFill>
        <p:spPr>
          <a:xfrm>
            <a:off x="8159040" y="43149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00" name="" descr=""/>
          <p:cNvPicPr/>
          <p:nvPr/>
        </p:nvPicPr>
        <p:blipFill>
          <a:blip r:embed="rId707"/>
          <a:stretch/>
        </p:blipFill>
        <p:spPr>
          <a:xfrm>
            <a:off x="8255520" y="431496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01" name="" descr=""/>
          <p:cNvPicPr/>
          <p:nvPr/>
        </p:nvPicPr>
        <p:blipFill>
          <a:blip r:embed="rId708"/>
          <a:stretch/>
        </p:blipFill>
        <p:spPr>
          <a:xfrm>
            <a:off x="8351640" y="43149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02" name="" descr=""/>
          <p:cNvPicPr/>
          <p:nvPr/>
        </p:nvPicPr>
        <p:blipFill>
          <a:blip r:embed="rId709"/>
          <a:stretch/>
        </p:blipFill>
        <p:spPr>
          <a:xfrm>
            <a:off x="8447760" y="4314960"/>
            <a:ext cx="88920" cy="1800"/>
          </a:xfrm>
          <a:prstGeom prst="rect">
            <a:avLst/>
          </a:prstGeom>
          <a:ln w="0">
            <a:noFill/>
          </a:ln>
        </p:spPr>
      </p:pic>
      <p:pic>
        <p:nvPicPr>
          <p:cNvPr id="1003" name="" descr=""/>
          <p:cNvPicPr/>
          <p:nvPr/>
        </p:nvPicPr>
        <p:blipFill>
          <a:blip r:embed="rId710"/>
          <a:stretch/>
        </p:blipFill>
        <p:spPr>
          <a:xfrm>
            <a:off x="8556840" y="4314960"/>
            <a:ext cx="34560" cy="1800"/>
          </a:xfrm>
          <a:prstGeom prst="rect">
            <a:avLst/>
          </a:prstGeom>
          <a:ln w="0">
            <a:noFill/>
          </a:ln>
        </p:spPr>
      </p:pic>
      <p:pic>
        <p:nvPicPr>
          <p:cNvPr id="1004" name="" descr=""/>
          <p:cNvPicPr/>
          <p:nvPr/>
        </p:nvPicPr>
        <p:blipFill>
          <a:blip r:embed="rId711"/>
          <a:stretch/>
        </p:blipFill>
        <p:spPr>
          <a:xfrm>
            <a:off x="8631000" y="4314960"/>
            <a:ext cx="25200" cy="1800"/>
          </a:xfrm>
          <a:prstGeom prst="rect">
            <a:avLst/>
          </a:prstGeom>
          <a:ln w="0">
            <a:noFill/>
          </a:ln>
        </p:spPr>
      </p:pic>
      <p:pic>
        <p:nvPicPr>
          <p:cNvPr id="1005" name="" descr=""/>
          <p:cNvPicPr/>
          <p:nvPr/>
        </p:nvPicPr>
        <p:blipFill>
          <a:blip r:embed="rId712"/>
          <a:stretch/>
        </p:blipFill>
        <p:spPr>
          <a:xfrm>
            <a:off x="8742960" y="4314960"/>
            <a:ext cx="28080" cy="1800"/>
          </a:xfrm>
          <a:prstGeom prst="rect">
            <a:avLst/>
          </a:prstGeom>
          <a:ln w="0">
            <a:noFill/>
          </a:ln>
        </p:spPr>
      </p:pic>
      <p:pic>
        <p:nvPicPr>
          <p:cNvPr id="1006" name="" descr=""/>
          <p:cNvPicPr/>
          <p:nvPr/>
        </p:nvPicPr>
        <p:blipFill>
          <a:blip r:embed="rId713"/>
          <a:stretch/>
        </p:blipFill>
        <p:spPr>
          <a:xfrm>
            <a:off x="8820360" y="4314960"/>
            <a:ext cx="101880" cy="1800"/>
          </a:xfrm>
          <a:prstGeom prst="rect">
            <a:avLst/>
          </a:prstGeom>
          <a:ln w="0">
            <a:noFill/>
          </a:ln>
        </p:spPr>
      </p:pic>
      <p:pic>
        <p:nvPicPr>
          <p:cNvPr id="1007" name="" descr=""/>
          <p:cNvPicPr/>
          <p:nvPr/>
        </p:nvPicPr>
        <p:blipFill>
          <a:blip r:embed="rId714"/>
          <a:stretch/>
        </p:blipFill>
        <p:spPr>
          <a:xfrm>
            <a:off x="8983800" y="431496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1008" name="" descr=""/>
          <p:cNvPicPr/>
          <p:nvPr/>
        </p:nvPicPr>
        <p:blipFill>
          <a:blip r:embed="rId715"/>
          <a:stretch/>
        </p:blipFill>
        <p:spPr>
          <a:xfrm>
            <a:off x="9079920" y="431496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09" name="" descr=""/>
          <p:cNvPicPr/>
          <p:nvPr/>
        </p:nvPicPr>
        <p:blipFill>
          <a:blip r:embed="rId716"/>
          <a:stretch/>
        </p:blipFill>
        <p:spPr>
          <a:xfrm>
            <a:off x="7604280" y="4317480"/>
            <a:ext cx="134280" cy="1800"/>
          </a:xfrm>
          <a:prstGeom prst="rect">
            <a:avLst/>
          </a:prstGeom>
          <a:ln w="0">
            <a:noFill/>
          </a:ln>
        </p:spPr>
      </p:pic>
      <p:pic>
        <p:nvPicPr>
          <p:cNvPr id="1010" name="" descr=""/>
          <p:cNvPicPr/>
          <p:nvPr/>
        </p:nvPicPr>
        <p:blipFill>
          <a:blip r:embed="rId717"/>
          <a:stretch/>
        </p:blipFill>
        <p:spPr>
          <a:xfrm>
            <a:off x="7976520" y="4317480"/>
            <a:ext cx="82800" cy="1800"/>
          </a:xfrm>
          <a:prstGeom prst="rect">
            <a:avLst/>
          </a:prstGeom>
          <a:ln w="0">
            <a:noFill/>
          </a:ln>
        </p:spPr>
      </p:pic>
      <p:pic>
        <p:nvPicPr>
          <p:cNvPr id="1011" name="" descr=""/>
          <p:cNvPicPr/>
          <p:nvPr/>
        </p:nvPicPr>
        <p:blipFill>
          <a:blip r:embed="rId718"/>
          <a:stretch/>
        </p:blipFill>
        <p:spPr>
          <a:xfrm>
            <a:off x="8082360" y="4317480"/>
            <a:ext cx="31320" cy="1800"/>
          </a:xfrm>
          <a:prstGeom prst="rect">
            <a:avLst/>
          </a:prstGeom>
          <a:ln w="0">
            <a:noFill/>
          </a:ln>
        </p:spPr>
      </p:pic>
      <p:pic>
        <p:nvPicPr>
          <p:cNvPr id="1012" name="" descr=""/>
          <p:cNvPicPr/>
          <p:nvPr/>
        </p:nvPicPr>
        <p:blipFill>
          <a:blip r:embed="rId719"/>
          <a:stretch/>
        </p:blipFill>
        <p:spPr>
          <a:xfrm>
            <a:off x="8159040" y="43174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13" name="" descr=""/>
          <p:cNvPicPr/>
          <p:nvPr/>
        </p:nvPicPr>
        <p:blipFill>
          <a:blip r:embed="rId720"/>
          <a:stretch/>
        </p:blipFill>
        <p:spPr>
          <a:xfrm>
            <a:off x="8255520" y="431748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14" name="" descr=""/>
          <p:cNvPicPr/>
          <p:nvPr/>
        </p:nvPicPr>
        <p:blipFill>
          <a:blip r:embed="rId721"/>
          <a:stretch/>
        </p:blipFill>
        <p:spPr>
          <a:xfrm>
            <a:off x="8351640" y="4317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15" name="" descr=""/>
          <p:cNvPicPr/>
          <p:nvPr/>
        </p:nvPicPr>
        <p:blipFill>
          <a:blip r:embed="rId722"/>
          <a:stretch/>
        </p:blipFill>
        <p:spPr>
          <a:xfrm>
            <a:off x="8451360" y="4317480"/>
            <a:ext cx="79560" cy="1800"/>
          </a:xfrm>
          <a:prstGeom prst="rect">
            <a:avLst/>
          </a:prstGeom>
          <a:ln w="0">
            <a:noFill/>
          </a:ln>
        </p:spPr>
      </p:pic>
      <p:pic>
        <p:nvPicPr>
          <p:cNvPr id="1016" name="" descr=""/>
          <p:cNvPicPr/>
          <p:nvPr/>
        </p:nvPicPr>
        <p:blipFill>
          <a:blip r:embed="rId723"/>
          <a:stretch/>
        </p:blipFill>
        <p:spPr>
          <a:xfrm>
            <a:off x="8556840" y="4317480"/>
            <a:ext cx="31320" cy="1800"/>
          </a:xfrm>
          <a:prstGeom prst="rect">
            <a:avLst/>
          </a:prstGeom>
          <a:ln w="0">
            <a:noFill/>
          </a:ln>
        </p:spPr>
      </p:pic>
      <p:pic>
        <p:nvPicPr>
          <p:cNvPr id="1017" name="" descr=""/>
          <p:cNvPicPr/>
          <p:nvPr/>
        </p:nvPicPr>
        <p:blipFill>
          <a:blip r:embed="rId724"/>
          <a:stretch/>
        </p:blipFill>
        <p:spPr>
          <a:xfrm>
            <a:off x="8631000" y="4317480"/>
            <a:ext cx="15120" cy="1800"/>
          </a:xfrm>
          <a:prstGeom prst="rect">
            <a:avLst/>
          </a:prstGeom>
          <a:ln w="0">
            <a:noFill/>
          </a:ln>
        </p:spPr>
      </p:pic>
      <p:pic>
        <p:nvPicPr>
          <p:cNvPr id="1018" name="" descr=""/>
          <p:cNvPicPr/>
          <p:nvPr/>
        </p:nvPicPr>
        <p:blipFill>
          <a:blip r:embed="rId725"/>
          <a:stretch/>
        </p:blipFill>
        <p:spPr>
          <a:xfrm>
            <a:off x="8753040" y="4317480"/>
            <a:ext cx="18720" cy="1800"/>
          </a:xfrm>
          <a:prstGeom prst="rect">
            <a:avLst/>
          </a:prstGeom>
          <a:ln w="0">
            <a:noFill/>
          </a:ln>
        </p:spPr>
      </p:pic>
      <p:pic>
        <p:nvPicPr>
          <p:cNvPr id="1019" name="" descr=""/>
          <p:cNvPicPr/>
          <p:nvPr/>
        </p:nvPicPr>
        <p:blipFill>
          <a:blip r:embed="rId726"/>
          <a:stretch/>
        </p:blipFill>
        <p:spPr>
          <a:xfrm>
            <a:off x="8823240" y="4317480"/>
            <a:ext cx="92520" cy="1800"/>
          </a:xfrm>
          <a:prstGeom prst="rect">
            <a:avLst/>
          </a:prstGeom>
          <a:ln w="0">
            <a:noFill/>
          </a:ln>
        </p:spPr>
      </p:pic>
      <p:pic>
        <p:nvPicPr>
          <p:cNvPr id="1020" name="" descr=""/>
          <p:cNvPicPr/>
          <p:nvPr/>
        </p:nvPicPr>
        <p:blipFill>
          <a:blip r:embed="rId727"/>
          <a:stretch/>
        </p:blipFill>
        <p:spPr>
          <a:xfrm>
            <a:off x="8983800" y="431748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1021" name="" descr=""/>
          <p:cNvPicPr/>
          <p:nvPr/>
        </p:nvPicPr>
        <p:blipFill>
          <a:blip r:embed="rId728"/>
          <a:stretch/>
        </p:blipFill>
        <p:spPr>
          <a:xfrm>
            <a:off x="9079920" y="431748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22" name="" descr=""/>
          <p:cNvPicPr/>
          <p:nvPr/>
        </p:nvPicPr>
        <p:blipFill>
          <a:blip r:embed="rId729"/>
          <a:stretch/>
        </p:blipFill>
        <p:spPr>
          <a:xfrm>
            <a:off x="7594560" y="4320000"/>
            <a:ext cx="156600" cy="1800"/>
          </a:xfrm>
          <a:prstGeom prst="rect">
            <a:avLst/>
          </a:prstGeom>
          <a:ln w="0">
            <a:noFill/>
          </a:ln>
        </p:spPr>
      </p:pic>
      <p:pic>
        <p:nvPicPr>
          <p:cNvPr id="1023" name="" descr=""/>
          <p:cNvPicPr/>
          <p:nvPr/>
        </p:nvPicPr>
        <p:blipFill>
          <a:blip r:embed="rId730"/>
          <a:stretch/>
        </p:blipFill>
        <p:spPr>
          <a:xfrm>
            <a:off x="7979400" y="4320000"/>
            <a:ext cx="73080" cy="1800"/>
          </a:xfrm>
          <a:prstGeom prst="rect">
            <a:avLst/>
          </a:prstGeom>
          <a:ln w="0">
            <a:noFill/>
          </a:ln>
        </p:spPr>
      </p:pic>
      <p:pic>
        <p:nvPicPr>
          <p:cNvPr id="1024" name="" descr=""/>
          <p:cNvPicPr/>
          <p:nvPr/>
        </p:nvPicPr>
        <p:blipFill>
          <a:blip r:embed="rId731"/>
          <a:stretch/>
        </p:blipFill>
        <p:spPr>
          <a:xfrm>
            <a:off x="8088840" y="4320000"/>
            <a:ext cx="21600" cy="1800"/>
          </a:xfrm>
          <a:prstGeom prst="rect">
            <a:avLst/>
          </a:prstGeom>
          <a:ln w="0">
            <a:noFill/>
          </a:ln>
        </p:spPr>
      </p:pic>
      <p:pic>
        <p:nvPicPr>
          <p:cNvPr id="1025" name="" descr=""/>
          <p:cNvPicPr/>
          <p:nvPr/>
        </p:nvPicPr>
        <p:blipFill>
          <a:blip r:embed="rId732"/>
          <a:stretch/>
        </p:blipFill>
        <p:spPr>
          <a:xfrm>
            <a:off x="8159040" y="43200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26" name="" descr=""/>
          <p:cNvPicPr/>
          <p:nvPr/>
        </p:nvPicPr>
        <p:blipFill>
          <a:blip r:embed="rId733"/>
          <a:stretch/>
        </p:blipFill>
        <p:spPr>
          <a:xfrm>
            <a:off x="8255520" y="432000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27" name="" descr=""/>
          <p:cNvPicPr/>
          <p:nvPr/>
        </p:nvPicPr>
        <p:blipFill>
          <a:blip r:embed="rId734"/>
          <a:stretch/>
        </p:blipFill>
        <p:spPr>
          <a:xfrm>
            <a:off x="8351640" y="4320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28" name="" descr=""/>
          <p:cNvPicPr/>
          <p:nvPr/>
        </p:nvPicPr>
        <p:blipFill>
          <a:blip r:embed="rId735"/>
          <a:stretch/>
        </p:blipFill>
        <p:spPr>
          <a:xfrm>
            <a:off x="8454240" y="4320000"/>
            <a:ext cx="73080" cy="1800"/>
          </a:xfrm>
          <a:prstGeom prst="rect">
            <a:avLst/>
          </a:prstGeom>
          <a:ln w="0">
            <a:noFill/>
          </a:ln>
        </p:spPr>
      </p:pic>
      <p:pic>
        <p:nvPicPr>
          <p:cNvPr id="1029" name="" descr=""/>
          <p:cNvPicPr/>
          <p:nvPr/>
        </p:nvPicPr>
        <p:blipFill>
          <a:blip r:embed="rId736"/>
          <a:stretch/>
        </p:blipFill>
        <p:spPr>
          <a:xfrm>
            <a:off x="8560440" y="4320000"/>
            <a:ext cx="25200" cy="1800"/>
          </a:xfrm>
          <a:prstGeom prst="rect">
            <a:avLst/>
          </a:prstGeom>
          <a:ln w="0">
            <a:noFill/>
          </a:ln>
        </p:spPr>
      </p:pic>
      <p:pic>
        <p:nvPicPr>
          <p:cNvPr id="1030" name="" descr=""/>
          <p:cNvPicPr/>
          <p:nvPr/>
        </p:nvPicPr>
        <p:blipFill>
          <a:blip r:embed="rId737"/>
          <a:stretch/>
        </p:blipFill>
        <p:spPr>
          <a:xfrm>
            <a:off x="8631000" y="4320000"/>
            <a:ext cx="8640" cy="1800"/>
          </a:xfrm>
          <a:prstGeom prst="rect">
            <a:avLst/>
          </a:prstGeom>
          <a:ln w="0">
            <a:noFill/>
          </a:ln>
        </p:spPr>
      </p:pic>
      <p:pic>
        <p:nvPicPr>
          <p:cNvPr id="1031" name="" descr=""/>
          <p:cNvPicPr/>
          <p:nvPr/>
        </p:nvPicPr>
        <p:blipFill>
          <a:blip r:embed="rId738"/>
          <a:stretch/>
        </p:blipFill>
        <p:spPr>
          <a:xfrm>
            <a:off x="8762400" y="4320000"/>
            <a:ext cx="8640" cy="1800"/>
          </a:xfrm>
          <a:prstGeom prst="rect">
            <a:avLst/>
          </a:prstGeom>
          <a:ln w="0">
            <a:noFill/>
          </a:ln>
        </p:spPr>
      </p:pic>
      <p:pic>
        <p:nvPicPr>
          <p:cNvPr id="1032" name="" descr=""/>
          <p:cNvPicPr/>
          <p:nvPr/>
        </p:nvPicPr>
        <p:blipFill>
          <a:blip r:embed="rId739"/>
          <a:stretch/>
        </p:blipFill>
        <p:spPr>
          <a:xfrm>
            <a:off x="8829720" y="4320000"/>
            <a:ext cx="82800" cy="1800"/>
          </a:xfrm>
          <a:prstGeom prst="rect">
            <a:avLst/>
          </a:prstGeom>
          <a:ln w="0">
            <a:noFill/>
          </a:ln>
        </p:spPr>
      </p:pic>
      <p:pic>
        <p:nvPicPr>
          <p:cNvPr id="1033" name="" descr=""/>
          <p:cNvPicPr/>
          <p:nvPr/>
        </p:nvPicPr>
        <p:blipFill>
          <a:blip r:embed="rId740"/>
          <a:stretch/>
        </p:blipFill>
        <p:spPr>
          <a:xfrm>
            <a:off x="8983800" y="432000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1034" name="" descr=""/>
          <p:cNvPicPr/>
          <p:nvPr/>
        </p:nvPicPr>
        <p:blipFill>
          <a:blip r:embed="rId741"/>
          <a:stretch/>
        </p:blipFill>
        <p:spPr>
          <a:xfrm>
            <a:off x="9079920" y="432000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35" name="" descr=""/>
          <p:cNvPicPr/>
          <p:nvPr/>
        </p:nvPicPr>
        <p:blipFill>
          <a:blip r:embed="rId742"/>
          <a:stretch/>
        </p:blipFill>
        <p:spPr>
          <a:xfrm>
            <a:off x="7585200" y="4322520"/>
            <a:ext cx="175680" cy="1800"/>
          </a:xfrm>
          <a:prstGeom prst="rect">
            <a:avLst/>
          </a:prstGeom>
          <a:ln w="0">
            <a:noFill/>
          </a:ln>
        </p:spPr>
      </p:pic>
      <p:pic>
        <p:nvPicPr>
          <p:cNvPr id="1036" name="" descr=""/>
          <p:cNvPicPr/>
          <p:nvPr/>
        </p:nvPicPr>
        <p:blipFill>
          <a:blip r:embed="rId743"/>
          <a:stretch/>
        </p:blipFill>
        <p:spPr>
          <a:xfrm>
            <a:off x="7985880" y="4322520"/>
            <a:ext cx="60120" cy="1800"/>
          </a:xfrm>
          <a:prstGeom prst="rect">
            <a:avLst/>
          </a:prstGeom>
          <a:ln w="0">
            <a:noFill/>
          </a:ln>
        </p:spPr>
      </p:pic>
      <p:pic>
        <p:nvPicPr>
          <p:cNvPr id="1037" name="" descr=""/>
          <p:cNvPicPr/>
          <p:nvPr/>
        </p:nvPicPr>
        <p:blipFill>
          <a:blip r:embed="rId744"/>
          <a:stretch/>
        </p:blipFill>
        <p:spPr>
          <a:xfrm>
            <a:off x="8092080" y="4322520"/>
            <a:ext cx="15120" cy="1800"/>
          </a:xfrm>
          <a:prstGeom prst="rect">
            <a:avLst/>
          </a:prstGeom>
          <a:ln w="0">
            <a:noFill/>
          </a:ln>
        </p:spPr>
      </p:pic>
      <p:pic>
        <p:nvPicPr>
          <p:cNvPr id="1038" name="" descr=""/>
          <p:cNvPicPr/>
          <p:nvPr/>
        </p:nvPicPr>
        <p:blipFill>
          <a:blip r:embed="rId745"/>
          <a:stretch/>
        </p:blipFill>
        <p:spPr>
          <a:xfrm>
            <a:off x="8159040" y="43225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39" name="" descr=""/>
          <p:cNvPicPr/>
          <p:nvPr/>
        </p:nvPicPr>
        <p:blipFill>
          <a:blip r:embed="rId746"/>
          <a:stretch/>
        </p:blipFill>
        <p:spPr>
          <a:xfrm>
            <a:off x="8258760" y="43225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1040" name="" descr=""/>
          <p:cNvPicPr/>
          <p:nvPr/>
        </p:nvPicPr>
        <p:blipFill>
          <a:blip r:embed="rId747"/>
          <a:stretch/>
        </p:blipFill>
        <p:spPr>
          <a:xfrm>
            <a:off x="8354880" y="4322520"/>
            <a:ext cx="47520" cy="1800"/>
          </a:xfrm>
          <a:prstGeom prst="rect">
            <a:avLst/>
          </a:prstGeom>
          <a:ln w="0">
            <a:noFill/>
          </a:ln>
        </p:spPr>
      </p:pic>
      <p:pic>
        <p:nvPicPr>
          <p:cNvPr id="1041" name="" descr=""/>
          <p:cNvPicPr/>
          <p:nvPr/>
        </p:nvPicPr>
        <p:blipFill>
          <a:blip r:embed="rId748"/>
          <a:stretch/>
        </p:blipFill>
        <p:spPr>
          <a:xfrm>
            <a:off x="8464320" y="4322520"/>
            <a:ext cx="56880" cy="1800"/>
          </a:xfrm>
          <a:prstGeom prst="rect">
            <a:avLst/>
          </a:prstGeom>
          <a:ln w="0">
            <a:noFill/>
          </a:ln>
        </p:spPr>
      </p:pic>
      <p:pic>
        <p:nvPicPr>
          <p:cNvPr id="1042" name="" descr=""/>
          <p:cNvPicPr/>
          <p:nvPr/>
        </p:nvPicPr>
        <p:blipFill>
          <a:blip r:embed="rId749"/>
          <a:stretch/>
        </p:blipFill>
        <p:spPr>
          <a:xfrm>
            <a:off x="8563320" y="4322520"/>
            <a:ext cx="18720" cy="1800"/>
          </a:xfrm>
          <a:prstGeom prst="rect">
            <a:avLst/>
          </a:prstGeom>
          <a:ln w="0">
            <a:noFill/>
          </a:ln>
        </p:spPr>
      </p:pic>
      <p:pic>
        <p:nvPicPr>
          <p:cNvPr id="1043" name="" descr=""/>
          <p:cNvPicPr/>
          <p:nvPr/>
        </p:nvPicPr>
        <p:blipFill>
          <a:blip r:embed="rId750"/>
          <a:stretch/>
        </p:blipFill>
        <p:spPr>
          <a:xfrm>
            <a:off x="8839440" y="4322520"/>
            <a:ext cx="63360" cy="1800"/>
          </a:xfrm>
          <a:prstGeom prst="rect">
            <a:avLst/>
          </a:prstGeom>
          <a:ln w="0">
            <a:noFill/>
          </a:ln>
        </p:spPr>
      </p:pic>
      <p:pic>
        <p:nvPicPr>
          <p:cNvPr id="1044" name="" descr=""/>
          <p:cNvPicPr/>
          <p:nvPr/>
        </p:nvPicPr>
        <p:blipFill>
          <a:blip r:embed="rId751"/>
          <a:stretch/>
        </p:blipFill>
        <p:spPr>
          <a:xfrm>
            <a:off x="8983800" y="4322520"/>
            <a:ext cx="44280" cy="1800"/>
          </a:xfrm>
          <a:prstGeom prst="rect">
            <a:avLst/>
          </a:prstGeom>
          <a:ln w="0">
            <a:noFill/>
          </a:ln>
        </p:spPr>
      </p:pic>
      <p:pic>
        <p:nvPicPr>
          <p:cNvPr id="1045" name="" descr=""/>
          <p:cNvPicPr/>
          <p:nvPr/>
        </p:nvPicPr>
        <p:blipFill>
          <a:blip r:embed="rId752"/>
          <a:stretch/>
        </p:blipFill>
        <p:spPr>
          <a:xfrm>
            <a:off x="9079920" y="4322520"/>
            <a:ext cx="50400" cy="1800"/>
          </a:xfrm>
          <a:prstGeom prst="rect">
            <a:avLst/>
          </a:prstGeom>
          <a:ln w="0">
            <a:noFill/>
          </a:ln>
        </p:spPr>
      </p:pic>
      <p:pic>
        <p:nvPicPr>
          <p:cNvPr id="1046" name="" descr=""/>
          <p:cNvPicPr/>
          <p:nvPr/>
        </p:nvPicPr>
        <p:blipFill>
          <a:blip r:embed="rId753"/>
          <a:stretch/>
        </p:blipFill>
        <p:spPr>
          <a:xfrm rot="5400000">
            <a:off x="8260920" y="3606480"/>
            <a:ext cx="162720" cy="1584360"/>
          </a:xfrm>
          <a:prstGeom prst="rect">
            <a:avLst/>
          </a:prstGeom>
          <a:ln w="0">
            <a:noFill/>
          </a:ln>
        </p:spPr>
      </p:pic>
      <p:pic>
        <p:nvPicPr>
          <p:cNvPr id="1047" name="" descr=""/>
          <p:cNvPicPr/>
          <p:nvPr/>
        </p:nvPicPr>
        <p:blipFill>
          <a:blip r:embed="rId754"/>
          <a:stretch/>
        </p:blipFill>
        <p:spPr>
          <a:xfrm>
            <a:off x="9060840" y="4470840"/>
            <a:ext cx="34560" cy="1800"/>
          </a:xfrm>
          <a:prstGeom prst="rect">
            <a:avLst/>
          </a:prstGeom>
          <a:ln w="0">
            <a:noFill/>
          </a:ln>
        </p:spPr>
      </p:pic>
      <p:sp>
        <p:nvSpPr>
          <p:cNvPr id="1048" name="CustomShape 28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49" name="CustomShape 29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51" name="" descr=""/>
          <p:cNvPicPr/>
          <p:nvPr/>
        </p:nvPicPr>
        <p:blipFill>
          <a:blip r:embed="rId1"/>
          <a:stretch/>
        </p:blipFill>
        <p:spPr>
          <a:xfrm>
            <a:off x="285120" y="1186200"/>
            <a:ext cx="9169560" cy="3023280"/>
          </a:xfrm>
          <a:prstGeom prst="rect">
            <a:avLst/>
          </a:prstGeom>
          <a:ln w="0">
            <a:noFill/>
          </a:ln>
        </p:spPr>
      </p:pic>
      <p:pic>
        <p:nvPicPr>
          <p:cNvPr id="1052" name="" descr=""/>
          <p:cNvPicPr/>
          <p:nvPr/>
        </p:nvPicPr>
        <p:blipFill>
          <a:blip r:embed="rId2"/>
          <a:stretch/>
        </p:blipFill>
        <p:spPr>
          <a:xfrm>
            <a:off x="285120" y="4209840"/>
            <a:ext cx="9169560" cy="500760"/>
          </a:xfrm>
          <a:prstGeom prst="rect">
            <a:avLst/>
          </a:prstGeom>
          <a:ln w="0">
            <a:noFill/>
          </a:ln>
        </p:spPr>
      </p:pic>
      <p:sp>
        <p:nvSpPr>
          <p:cNvPr id="1053" name="CustomShape 2"/>
          <p:cNvSpPr/>
          <p:nvPr/>
        </p:nvSpPr>
        <p:spPr>
          <a:xfrm>
            <a:off x="731160" y="370440"/>
            <a:ext cx="8227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1: AWS – Check Sign-In (cf. Practical Lecture 5.1)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54" name="CustomShape 3"/>
          <p:cNvSpPr/>
          <p:nvPr/>
        </p:nvSpPr>
        <p:spPr>
          <a:xfrm>
            <a:off x="7691760" y="1585800"/>
            <a:ext cx="1707840" cy="862920"/>
          </a:xfrm>
          <a:custGeom>
            <a:avLst/>
            <a:gdLst/>
            <a:ahLst/>
            <a:rect l="l" t="t" r="r" b="b"/>
            <a:pathLst>
              <a:path w="4745" h="2398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4688" y="0"/>
                </a:lnTo>
                <a:cubicBezTo>
                  <a:pt x="4719" y="0"/>
                  <a:pt x="4744" y="19"/>
                  <a:pt x="4744" y="43"/>
                </a:cubicBezTo>
                <a:lnTo>
                  <a:pt x="4744" y="2354"/>
                </a:lnTo>
                <a:cubicBezTo>
                  <a:pt x="4744" y="2378"/>
                  <a:pt x="4719" y="2397"/>
                  <a:pt x="4688" y="2397"/>
                </a:cubicBezTo>
                <a:lnTo>
                  <a:pt x="56" y="2397"/>
                </a:lnTo>
                <a:cubicBezTo>
                  <a:pt x="26" y="2397"/>
                  <a:pt x="0" y="2378"/>
                  <a:pt x="0" y="2354"/>
                </a:cubicBezTo>
                <a:lnTo>
                  <a:pt x="0" y="43"/>
                </a:lnTo>
                <a:moveTo>
                  <a:pt x="112" y="2354"/>
                </a:moveTo>
                <a:lnTo>
                  <a:pt x="56" y="2310"/>
                </a:lnTo>
                <a:lnTo>
                  <a:pt x="4688" y="2310"/>
                </a:lnTo>
                <a:lnTo>
                  <a:pt x="4632" y="2354"/>
                </a:lnTo>
                <a:lnTo>
                  <a:pt x="4632" y="43"/>
                </a:lnTo>
                <a:lnTo>
                  <a:pt x="4688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3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5" name="CustomShape 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56" name="CustomShape 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8" name="CustomShape 2"/>
          <p:cNvSpPr/>
          <p:nvPr/>
        </p:nvSpPr>
        <p:spPr>
          <a:xfrm>
            <a:off x="206280" y="370440"/>
            <a:ext cx="9286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1: AWS Management Console (cf. Practical Lecture 5.1)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059" name="" descr=""/>
          <p:cNvPicPr/>
          <p:nvPr/>
        </p:nvPicPr>
        <p:blipFill>
          <a:blip r:embed="rId1"/>
          <a:stretch/>
        </p:blipFill>
        <p:spPr>
          <a:xfrm>
            <a:off x="184680" y="829800"/>
            <a:ext cx="9170280" cy="3166560"/>
          </a:xfrm>
          <a:prstGeom prst="rect">
            <a:avLst/>
          </a:prstGeom>
          <a:ln w="0">
            <a:noFill/>
          </a:ln>
        </p:spPr>
      </p:pic>
      <p:pic>
        <p:nvPicPr>
          <p:cNvPr id="1060" name="" descr=""/>
          <p:cNvPicPr/>
          <p:nvPr/>
        </p:nvPicPr>
        <p:blipFill>
          <a:blip r:embed="rId2"/>
          <a:stretch/>
        </p:blipFill>
        <p:spPr>
          <a:xfrm>
            <a:off x="184680" y="3997080"/>
            <a:ext cx="9170280" cy="632160"/>
          </a:xfrm>
          <a:prstGeom prst="rect">
            <a:avLst/>
          </a:prstGeom>
          <a:ln w="0">
            <a:noFill/>
          </a:ln>
        </p:spPr>
      </p:pic>
      <p:sp>
        <p:nvSpPr>
          <p:cNvPr id="1061" name="CustomShape 3"/>
          <p:cNvSpPr/>
          <p:nvPr/>
        </p:nvSpPr>
        <p:spPr>
          <a:xfrm>
            <a:off x="795240" y="1467000"/>
            <a:ext cx="950040" cy="387720"/>
          </a:xfrm>
          <a:custGeom>
            <a:avLst/>
            <a:gdLst/>
            <a:ahLst/>
            <a:rect l="l" t="t" r="r" b="b"/>
            <a:pathLst>
              <a:path w="2640" h="1078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583" y="0"/>
                </a:lnTo>
                <a:cubicBezTo>
                  <a:pt x="2613" y="0"/>
                  <a:pt x="2639" y="19"/>
                  <a:pt x="2639" y="44"/>
                </a:cubicBezTo>
                <a:lnTo>
                  <a:pt x="2639" y="1034"/>
                </a:lnTo>
                <a:cubicBezTo>
                  <a:pt x="2639" y="1058"/>
                  <a:pt x="2613" y="1077"/>
                  <a:pt x="2583" y="1077"/>
                </a:cubicBezTo>
                <a:lnTo>
                  <a:pt x="56" y="1077"/>
                </a:lnTo>
                <a:cubicBezTo>
                  <a:pt x="24" y="1077"/>
                  <a:pt x="0" y="1058"/>
                  <a:pt x="0" y="1034"/>
                </a:cubicBezTo>
                <a:lnTo>
                  <a:pt x="0" y="44"/>
                </a:lnTo>
                <a:moveTo>
                  <a:pt x="111" y="1034"/>
                </a:moveTo>
                <a:lnTo>
                  <a:pt x="56" y="990"/>
                </a:lnTo>
                <a:lnTo>
                  <a:pt x="2583" y="990"/>
                </a:lnTo>
                <a:lnTo>
                  <a:pt x="2527" y="1034"/>
                </a:lnTo>
                <a:lnTo>
                  <a:pt x="2527" y="44"/>
                </a:lnTo>
                <a:lnTo>
                  <a:pt x="2583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2" name="CustomShape 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63" name="CustomShape 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5" name="CustomShape 2"/>
          <p:cNvSpPr/>
          <p:nvPr/>
        </p:nvSpPr>
        <p:spPr>
          <a:xfrm>
            <a:off x="1501200" y="370800"/>
            <a:ext cx="6694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Amazon EC2 Example (cf. Lecture 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066" name="" descr=""/>
          <p:cNvPicPr/>
          <p:nvPr/>
        </p:nvPicPr>
        <p:blipFill>
          <a:blip r:embed="rId1"/>
          <a:stretch/>
        </p:blipFill>
        <p:spPr>
          <a:xfrm>
            <a:off x="3339720" y="2189520"/>
            <a:ext cx="6154560" cy="2674080"/>
          </a:xfrm>
          <a:prstGeom prst="rect">
            <a:avLst/>
          </a:prstGeom>
          <a:ln w="0">
            <a:noFill/>
          </a:ln>
        </p:spPr>
      </p:pic>
      <p:sp>
        <p:nvSpPr>
          <p:cNvPr id="1067" name="CustomShape 3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68" name="CustomShape 4"/>
          <p:cNvSpPr/>
          <p:nvPr/>
        </p:nvSpPr>
        <p:spPr>
          <a:xfrm>
            <a:off x="6140880" y="47523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69" name="CustomShape 5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70" name="CustomShape 6"/>
          <p:cNvSpPr/>
          <p:nvPr/>
        </p:nvSpPr>
        <p:spPr>
          <a:xfrm>
            <a:off x="957960" y="1032840"/>
            <a:ext cx="6896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Amazon EC2 provides an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elastic compute cloud (EC2)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71" name="CustomShape 7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2" name="CustomShape 8"/>
          <p:cNvSpPr/>
          <p:nvPr/>
        </p:nvSpPr>
        <p:spPr>
          <a:xfrm>
            <a:off x="1379160" y="1377360"/>
            <a:ext cx="612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Elastic load balancing services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so-called auto-scaling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3" name="CustomShape 9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4" name="CustomShape 10"/>
          <p:cNvSpPr/>
          <p:nvPr/>
        </p:nvSpPr>
        <p:spPr>
          <a:xfrm>
            <a:off x="1379160" y="1679040"/>
            <a:ext cx="720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great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during peak times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business (e.g. x-mas shopping,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5" name="CustomShape 11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6" name="CustomShape 12"/>
          <p:cNvSpPr/>
          <p:nvPr/>
        </p:nvSpPr>
        <p:spPr>
          <a:xfrm>
            <a:off x="1379160" y="1980720"/>
            <a:ext cx="160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Ensures that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7" name="CustomShape 13"/>
          <p:cNvSpPr/>
          <p:nvPr/>
        </p:nvSpPr>
        <p:spPr>
          <a:xfrm>
            <a:off x="1379160" y="2232000"/>
            <a:ext cx="198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sufficient number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8" name="CustomShape 14"/>
          <p:cNvSpPr/>
          <p:nvPr/>
        </p:nvSpPr>
        <p:spPr>
          <a:xfrm>
            <a:off x="1379160" y="2483280"/>
            <a:ext cx="183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EC2 instances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9" name="CustomShape 15"/>
          <p:cNvSpPr/>
          <p:nvPr/>
        </p:nvSpPr>
        <p:spPr>
          <a:xfrm>
            <a:off x="1379160" y="2734920"/>
            <a:ext cx="175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provisioned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0" name="CustomShape 16"/>
          <p:cNvSpPr/>
          <p:nvPr/>
        </p:nvSpPr>
        <p:spPr>
          <a:xfrm>
            <a:off x="1379160" y="2985840"/>
            <a:ext cx="198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meet expected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1" name="CustomShape 17"/>
          <p:cNvSpPr/>
          <p:nvPr/>
        </p:nvSpPr>
        <p:spPr>
          <a:xfrm>
            <a:off x="1379160" y="3237480"/>
            <a:ext cx="141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2" name="CustomShape 18"/>
          <p:cNvSpPr/>
          <p:nvPr/>
        </p:nvSpPr>
        <p:spPr>
          <a:xfrm>
            <a:off x="1078200" y="3507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3" name="CustomShape 19"/>
          <p:cNvSpPr/>
          <p:nvPr/>
        </p:nvSpPr>
        <p:spPr>
          <a:xfrm>
            <a:off x="1379160" y="3539160"/>
            <a:ext cx="226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New York Times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4" name="CustomShape 20"/>
          <p:cNvSpPr/>
          <p:nvPr/>
        </p:nvSpPr>
        <p:spPr>
          <a:xfrm>
            <a:off x="1379160" y="3790440"/>
            <a:ext cx="176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it to quickly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5" name="CustomShape 21"/>
          <p:cNvSpPr/>
          <p:nvPr/>
        </p:nvSpPr>
        <p:spPr>
          <a:xfrm>
            <a:off x="1379160" y="4041720"/>
            <a:ext cx="186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retrieve pictorial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6" name="CustomShape 22"/>
          <p:cNvSpPr/>
          <p:nvPr/>
        </p:nvSpPr>
        <p:spPr>
          <a:xfrm>
            <a:off x="1379160" y="4293000"/>
            <a:ext cx="194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information from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087" name="" descr=""/>
          <p:cNvPicPr/>
          <p:nvPr/>
        </p:nvPicPr>
        <p:blipFill>
          <a:blip r:embed="rId2"/>
          <a:stretch/>
        </p:blipFill>
        <p:spPr>
          <a:xfrm rot="5400000">
            <a:off x="8564040" y="561960"/>
            <a:ext cx="580680" cy="1226520"/>
          </a:xfrm>
          <a:prstGeom prst="rect">
            <a:avLst/>
          </a:prstGeom>
          <a:ln w="0">
            <a:noFill/>
          </a:ln>
        </p:spPr>
      </p:pic>
      <p:pic>
        <p:nvPicPr>
          <p:cNvPr id="1088" name="" descr=""/>
          <p:cNvPicPr/>
          <p:nvPr/>
        </p:nvPicPr>
        <p:blipFill>
          <a:blip r:embed="rId3"/>
          <a:stretch/>
        </p:blipFill>
        <p:spPr>
          <a:xfrm>
            <a:off x="8645400" y="1457640"/>
            <a:ext cx="39600" cy="2520"/>
          </a:xfrm>
          <a:prstGeom prst="rect">
            <a:avLst/>
          </a:prstGeom>
          <a:ln w="0">
            <a:noFill/>
          </a:ln>
        </p:spPr>
      </p:pic>
      <p:sp>
        <p:nvSpPr>
          <p:cNvPr id="1089" name="CustomShape 23"/>
          <p:cNvSpPr/>
          <p:nvPr/>
        </p:nvSpPr>
        <p:spPr>
          <a:xfrm>
            <a:off x="1379160" y="4544640"/>
            <a:ext cx="197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millions of articles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90" name="CustomShape 24"/>
          <p:cNvSpPr/>
          <p:nvPr/>
        </p:nvSpPr>
        <p:spPr>
          <a:xfrm>
            <a:off x="7353360" y="2133360"/>
            <a:ext cx="157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multi-core CPUs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1" name="CustomShape 25"/>
          <p:cNvSpPr/>
          <p:nvPr/>
        </p:nvSpPr>
        <p:spPr>
          <a:xfrm>
            <a:off x="5114520" y="2318040"/>
            <a:ext cx="633240" cy="832320"/>
          </a:xfrm>
          <a:custGeom>
            <a:avLst/>
            <a:gdLst/>
            <a:ahLst/>
            <a:rect l="l" t="t" r="r" b="b"/>
            <a:pathLst>
              <a:path w="1760" h="2313">
                <a:moveTo>
                  <a:pt x="1730" y="2305"/>
                </a:moveTo>
                <a:lnTo>
                  <a:pt x="4" y="18"/>
                </a:lnTo>
                <a:cubicBezTo>
                  <a:pt x="0" y="12"/>
                  <a:pt x="2" y="6"/>
                  <a:pt x="8" y="4"/>
                </a:cubicBezTo>
                <a:cubicBezTo>
                  <a:pt x="16" y="0"/>
                  <a:pt x="24" y="2"/>
                  <a:pt x="29" y="7"/>
                </a:cubicBezTo>
                <a:lnTo>
                  <a:pt x="1755" y="2295"/>
                </a:lnTo>
                <a:cubicBezTo>
                  <a:pt x="1759" y="2300"/>
                  <a:pt x="1757" y="2307"/>
                  <a:pt x="1750" y="2309"/>
                </a:cubicBezTo>
                <a:cubicBezTo>
                  <a:pt x="1743" y="2312"/>
                  <a:pt x="1735" y="2311"/>
                  <a:pt x="1730" y="230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2" name="CustomShape 26"/>
          <p:cNvSpPr/>
          <p:nvPr/>
        </p:nvSpPr>
        <p:spPr>
          <a:xfrm>
            <a:off x="6721200" y="2317680"/>
            <a:ext cx="1431000" cy="483840"/>
          </a:xfrm>
          <a:custGeom>
            <a:avLst/>
            <a:gdLst/>
            <a:ahLst/>
            <a:rect l="l" t="t" r="r" b="b"/>
            <a:pathLst>
              <a:path w="3976" h="1345">
                <a:moveTo>
                  <a:pt x="20" y="1342"/>
                </a:moveTo>
                <a:lnTo>
                  <a:pt x="3963" y="24"/>
                </a:lnTo>
                <a:cubicBezTo>
                  <a:pt x="3971" y="20"/>
                  <a:pt x="3975" y="15"/>
                  <a:pt x="3973" y="8"/>
                </a:cubicBezTo>
                <a:cubicBezTo>
                  <a:pt x="3968" y="3"/>
                  <a:pt x="3961" y="0"/>
                  <a:pt x="3953" y="3"/>
                </a:cubicBezTo>
                <a:lnTo>
                  <a:pt x="8" y="1322"/>
                </a:lnTo>
                <a:cubicBezTo>
                  <a:pt x="2" y="1325"/>
                  <a:pt x="0" y="1330"/>
                  <a:pt x="2" y="1336"/>
                </a:cubicBezTo>
                <a:cubicBezTo>
                  <a:pt x="6" y="1342"/>
                  <a:pt x="12" y="1344"/>
                  <a:pt x="20" y="134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3" name="CustomShape 27"/>
          <p:cNvSpPr/>
          <p:nvPr/>
        </p:nvSpPr>
        <p:spPr>
          <a:xfrm>
            <a:off x="4296600" y="1982160"/>
            <a:ext cx="1918080" cy="388080"/>
          </a:xfrm>
          <a:custGeom>
            <a:avLst/>
            <a:gdLst/>
            <a:ahLst/>
            <a:rect l="l" t="t" r="r" b="b"/>
            <a:pathLst>
              <a:path w="5329" h="107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5272" y="0"/>
                </a:lnTo>
                <a:cubicBezTo>
                  <a:pt x="5302" y="0"/>
                  <a:pt x="5328" y="19"/>
                  <a:pt x="5328" y="44"/>
                </a:cubicBezTo>
                <a:lnTo>
                  <a:pt x="5328" y="1034"/>
                </a:lnTo>
                <a:cubicBezTo>
                  <a:pt x="5328" y="1059"/>
                  <a:pt x="5302" y="1078"/>
                  <a:pt x="5272" y="1078"/>
                </a:cubicBezTo>
                <a:lnTo>
                  <a:pt x="56" y="1078"/>
                </a:lnTo>
                <a:cubicBezTo>
                  <a:pt x="24" y="1078"/>
                  <a:pt x="0" y="1059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5272" y="990"/>
                </a:lnTo>
                <a:lnTo>
                  <a:pt x="5216" y="1034"/>
                </a:lnTo>
                <a:lnTo>
                  <a:pt x="5216" y="44"/>
                </a:lnTo>
                <a:lnTo>
                  <a:pt x="52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4" name="CustomShape 28"/>
          <p:cNvSpPr/>
          <p:nvPr/>
        </p:nvSpPr>
        <p:spPr>
          <a:xfrm>
            <a:off x="4473000" y="2131920"/>
            <a:ext cx="161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many-core GPUs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5" name="CustomShape 29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7" name="CustomShape 2"/>
          <p:cNvSpPr/>
          <p:nvPr/>
        </p:nvSpPr>
        <p:spPr>
          <a:xfrm>
            <a:off x="1253160" y="370440"/>
            <a:ext cx="7178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AWS EC2 Dashboard – Launch Instance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098" name="" descr=""/>
          <p:cNvPicPr/>
          <p:nvPr/>
        </p:nvPicPr>
        <p:blipFill>
          <a:blip r:embed="rId1"/>
          <a:stretch/>
        </p:blipFill>
        <p:spPr>
          <a:xfrm>
            <a:off x="57240" y="1007640"/>
            <a:ext cx="9537840" cy="637920"/>
          </a:xfrm>
          <a:prstGeom prst="rect">
            <a:avLst/>
          </a:prstGeom>
          <a:ln w="0">
            <a:noFill/>
          </a:ln>
        </p:spPr>
      </p:pic>
      <p:pic>
        <p:nvPicPr>
          <p:cNvPr id="1099" name="" descr=""/>
          <p:cNvPicPr/>
          <p:nvPr/>
        </p:nvPicPr>
        <p:blipFill>
          <a:blip r:embed="rId2"/>
          <a:stretch/>
        </p:blipFill>
        <p:spPr>
          <a:xfrm>
            <a:off x="57240" y="1645920"/>
            <a:ext cx="9537840" cy="637920"/>
          </a:xfrm>
          <a:prstGeom prst="rect">
            <a:avLst/>
          </a:prstGeom>
          <a:ln w="0">
            <a:noFill/>
          </a:ln>
        </p:spPr>
      </p:pic>
      <p:pic>
        <p:nvPicPr>
          <p:cNvPr id="1100" name="" descr=""/>
          <p:cNvPicPr/>
          <p:nvPr/>
        </p:nvPicPr>
        <p:blipFill>
          <a:blip r:embed="rId3"/>
          <a:stretch/>
        </p:blipFill>
        <p:spPr>
          <a:xfrm>
            <a:off x="57240" y="2284560"/>
            <a:ext cx="9537840" cy="637920"/>
          </a:xfrm>
          <a:prstGeom prst="rect">
            <a:avLst/>
          </a:prstGeom>
          <a:ln w="0">
            <a:noFill/>
          </a:ln>
        </p:spPr>
      </p:pic>
      <p:pic>
        <p:nvPicPr>
          <p:cNvPr id="1101" name="" descr=""/>
          <p:cNvPicPr/>
          <p:nvPr/>
        </p:nvPicPr>
        <p:blipFill>
          <a:blip r:embed="rId4"/>
          <a:stretch/>
        </p:blipFill>
        <p:spPr>
          <a:xfrm>
            <a:off x="57240" y="2922840"/>
            <a:ext cx="9537840" cy="637200"/>
          </a:xfrm>
          <a:prstGeom prst="rect">
            <a:avLst/>
          </a:prstGeom>
          <a:ln w="0">
            <a:noFill/>
          </a:ln>
        </p:spPr>
      </p:pic>
      <p:sp>
        <p:nvSpPr>
          <p:cNvPr id="1102" name="CustomShape 3"/>
          <p:cNvSpPr/>
          <p:nvPr/>
        </p:nvSpPr>
        <p:spPr>
          <a:xfrm>
            <a:off x="133200" y="4035600"/>
            <a:ext cx="9386640" cy="770040"/>
          </a:xfrm>
          <a:custGeom>
            <a:avLst/>
            <a:gdLst/>
            <a:ahLst/>
            <a:rect l="l" t="t" r="r" b="b"/>
            <a:pathLst>
              <a:path w="26075" h="2140">
                <a:moveTo>
                  <a:pt x="0" y="0"/>
                </a:moveTo>
                <a:lnTo>
                  <a:pt x="0" y="2139"/>
                </a:lnTo>
                <a:lnTo>
                  <a:pt x="26074" y="213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3" name="CustomShape 4"/>
          <p:cNvSpPr/>
          <p:nvPr/>
        </p:nvSpPr>
        <p:spPr>
          <a:xfrm>
            <a:off x="113040" y="4020480"/>
            <a:ext cx="9426600" cy="801360"/>
          </a:xfrm>
          <a:custGeom>
            <a:avLst/>
            <a:gdLst/>
            <a:ahLst/>
            <a:rect l="l" t="t" r="r" b="b"/>
            <a:pathLst>
              <a:path w="26186" h="2227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3"/>
                </a:cubicBezTo>
                <a:lnTo>
                  <a:pt x="26185" y="2182"/>
                </a:lnTo>
                <a:cubicBezTo>
                  <a:pt x="26185" y="2207"/>
                  <a:pt x="26158" y="2226"/>
                  <a:pt x="26130" y="2226"/>
                </a:cubicBezTo>
                <a:lnTo>
                  <a:pt x="56" y="2226"/>
                </a:lnTo>
                <a:cubicBezTo>
                  <a:pt x="25" y="2226"/>
                  <a:pt x="0" y="2207"/>
                  <a:pt x="0" y="2182"/>
                </a:cubicBezTo>
                <a:lnTo>
                  <a:pt x="0" y="43"/>
                </a:lnTo>
                <a:moveTo>
                  <a:pt x="112" y="2182"/>
                </a:moveTo>
                <a:lnTo>
                  <a:pt x="56" y="2138"/>
                </a:lnTo>
                <a:lnTo>
                  <a:pt x="26130" y="2138"/>
                </a:lnTo>
                <a:lnTo>
                  <a:pt x="26074" y="2182"/>
                </a:lnTo>
                <a:lnTo>
                  <a:pt x="26074" y="43"/>
                </a:lnTo>
                <a:lnTo>
                  <a:pt x="261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1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4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05" name="CustomShape 6"/>
          <p:cNvSpPr/>
          <p:nvPr/>
        </p:nvSpPr>
        <p:spPr>
          <a:xfrm>
            <a:off x="228960" y="4079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06" name="CustomShape 7"/>
          <p:cNvSpPr/>
          <p:nvPr/>
        </p:nvSpPr>
        <p:spPr>
          <a:xfrm>
            <a:off x="589680" y="4105080"/>
            <a:ext cx="8386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Amazon Web Services (AWS) Elastic Computing (EC2) instance represents a ‘virtual server‘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07" name="CustomShape 8"/>
          <p:cNvSpPr/>
          <p:nvPr/>
        </p:nvSpPr>
        <p:spPr>
          <a:xfrm>
            <a:off x="589680" y="4306320"/>
            <a:ext cx="8833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known as an ‘Amazon EC2‘ instance using the concepts of virtualization &amp; hypervisors (cf. Lecture 4)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08" name="CustomShape 9"/>
          <p:cNvSpPr/>
          <p:nvPr/>
        </p:nvSpPr>
        <p:spPr>
          <a:xfrm>
            <a:off x="228960" y="4522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09" name="CustomShape 10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0" name="CustomShape 11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1" name="CustomShape 12"/>
          <p:cNvSpPr/>
          <p:nvPr/>
        </p:nvSpPr>
        <p:spPr>
          <a:xfrm>
            <a:off x="589680" y="4547160"/>
            <a:ext cx="883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EC2 instances are configured to be powerful or less powerful w.r.t. CPUs, GPUs, or memory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2" name="CustomShape 13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3" name="CustomShape 14"/>
          <p:cNvSpPr/>
          <p:nvPr/>
        </p:nvSpPr>
        <p:spPr>
          <a:xfrm>
            <a:off x="1477440" y="2773440"/>
            <a:ext cx="4663080" cy="625680"/>
          </a:xfrm>
          <a:custGeom>
            <a:avLst/>
            <a:gdLst/>
            <a:ahLst/>
            <a:rect l="l" t="t" r="r" b="b"/>
            <a:pathLst>
              <a:path w="12954" h="173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897" y="0"/>
                </a:lnTo>
                <a:cubicBezTo>
                  <a:pt x="12929" y="0"/>
                  <a:pt x="12953" y="19"/>
                  <a:pt x="12953" y="44"/>
                </a:cubicBezTo>
                <a:lnTo>
                  <a:pt x="12953" y="1694"/>
                </a:lnTo>
                <a:cubicBezTo>
                  <a:pt x="12953" y="1719"/>
                  <a:pt x="12929" y="1738"/>
                  <a:pt x="12897" y="1738"/>
                </a:cubicBezTo>
                <a:lnTo>
                  <a:pt x="56" y="1738"/>
                </a:lnTo>
                <a:cubicBezTo>
                  <a:pt x="24" y="1738"/>
                  <a:pt x="0" y="1719"/>
                  <a:pt x="0" y="1694"/>
                </a:cubicBezTo>
                <a:lnTo>
                  <a:pt x="0" y="44"/>
                </a:lnTo>
                <a:moveTo>
                  <a:pt x="112" y="1694"/>
                </a:moveTo>
                <a:lnTo>
                  <a:pt x="56" y="1650"/>
                </a:lnTo>
                <a:lnTo>
                  <a:pt x="12897" y="1650"/>
                </a:lnTo>
                <a:lnTo>
                  <a:pt x="12842" y="1694"/>
                </a:lnTo>
                <a:lnTo>
                  <a:pt x="12842" y="44"/>
                </a:lnTo>
                <a:lnTo>
                  <a:pt x="1289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9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4" name="CustomShape 15"/>
          <p:cNvSpPr/>
          <p:nvPr/>
        </p:nvSpPr>
        <p:spPr>
          <a:xfrm>
            <a:off x="969120" y="5045040"/>
            <a:ext cx="808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will provide more pieces of information about IAAS features of AWS EC2 &amp; others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5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7" name="CustomShape 2"/>
          <p:cNvSpPr/>
          <p:nvPr/>
        </p:nvSpPr>
        <p:spPr>
          <a:xfrm>
            <a:off x="1047960" y="370440"/>
            <a:ext cx="7594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Virtualization Concepts – Revisited (cf. Lecture 4)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1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19" name="CustomShape 4"/>
          <p:cNvSpPr/>
          <p:nvPr/>
        </p:nvSpPr>
        <p:spPr>
          <a:xfrm>
            <a:off x="957960" y="1032120"/>
            <a:ext cx="1233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Ideas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2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1" name="CustomShape 6"/>
          <p:cNvSpPr/>
          <p:nvPr/>
        </p:nvSpPr>
        <p:spPr>
          <a:xfrm>
            <a:off x="1379160" y="1376640"/>
            <a:ext cx="596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concepts can be dated back to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1960s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3" name="CustomShape 8"/>
          <p:cNvSpPr/>
          <p:nvPr/>
        </p:nvSpPr>
        <p:spPr>
          <a:xfrm>
            <a:off x="1379160" y="1678320"/>
            <a:ext cx="596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Purpose is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enhance resource sharing by many users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4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5" name="CustomShape 10"/>
          <p:cNvSpPr/>
          <p:nvPr/>
        </p:nvSpPr>
        <p:spPr>
          <a:xfrm>
            <a:off x="1379160" y="1980000"/>
            <a:ext cx="707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Improves computer performance in terms of resource utilization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6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7" name="CustomShape 12"/>
          <p:cNvSpPr/>
          <p:nvPr/>
        </p:nvSpPr>
        <p:spPr>
          <a:xfrm>
            <a:off x="1379160" y="2281680"/>
            <a:ext cx="716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(CPU, memory, I/O devices, etc.) 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8" name="CustomShape 13"/>
          <p:cNvSpPr/>
          <p:nvPr/>
        </p:nvSpPr>
        <p:spPr>
          <a:xfrm>
            <a:off x="1379160" y="2532960"/>
            <a:ext cx="7329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resources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(operating system, software libraries, etc.) are virtualized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9" name="CustomShape 14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0" name="CustomShape 15"/>
          <p:cNvSpPr/>
          <p:nvPr/>
        </p:nvSpPr>
        <p:spPr>
          <a:xfrm>
            <a:off x="1379160" y="2834640"/>
            <a:ext cx="806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Separate the hardware from the software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yield better system efficiency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1" name="CustomShape 16"/>
          <p:cNvSpPr/>
          <p:nvPr/>
        </p:nvSpPr>
        <p:spPr>
          <a:xfrm>
            <a:off x="596880" y="3116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32" name="CustomShape 17"/>
          <p:cNvSpPr/>
          <p:nvPr/>
        </p:nvSpPr>
        <p:spPr>
          <a:xfrm>
            <a:off x="957960" y="3153600"/>
            <a:ext cx="3022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Terminologies involved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33" name="CustomShape 18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4" name="CustomShape 19"/>
          <p:cNvSpPr/>
          <p:nvPr/>
        </p:nvSpPr>
        <p:spPr>
          <a:xfrm>
            <a:off x="1379160" y="3498480"/>
            <a:ext cx="184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Machines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5" name="CustomShape 20"/>
          <p:cNvSpPr/>
          <p:nvPr/>
        </p:nvSpPr>
        <p:spPr>
          <a:xfrm>
            <a:off x="1078200" y="37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6" name="CustomShape 21"/>
          <p:cNvSpPr/>
          <p:nvPr/>
        </p:nvSpPr>
        <p:spPr>
          <a:xfrm>
            <a:off x="1379160" y="3800160"/>
            <a:ext cx="288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Machine Managers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7" name="CustomShape 22"/>
          <p:cNvSpPr/>
          <p:nvPr/>
        </p:nvSpPr>
        <p:spPr>
          <a:xfrm>
            <a:off x="1379160" y="4051080"/>
            <a:ext cx="266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(VMMs) and hypervisors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8" name="CustomShape 23"/>
          <p:cNvSpPr/>
          <p:nvPr/>
        </p:nvSpPr>
        <p:spPr>
          <a:xfrm>
            <a:off x="1078200" y="4321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9" name="CustomShape 24"/>
          <p:cNvSpPr/>
          <p:nvPr/>
        </p:nvSpPr>
        <p:spPr>
          <a:xfrm>
            <a:off x="1379160" y="4352760"/>
            <a:ext cx="2441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layer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0" name="CustomShape 25"/>
          <p:cNvSpPr/>
          <p:nvPr/>
        </p:nvSpPr>
        <p:spPr>
          <a:xfrm>
            <a:off x="1379160" y="4604400"/>
            <a:ext cx="278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shared physical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1" name="CustomShape 26"/>
          <p:cNvSpPr/>
          <p:nvPr/>
        </p:nvSpPr>
        <p:spPr>
          <a:xfrm>
            <a:off x="1379160" y="4855680"/>
            <a:ext cx="249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a host machine into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2" name="CustomShape 27"/>
          <p:cNvSpPr/>
          <p:nvPr/>
        </p:nvSpPr>
        <p:spPr>
          <a:xfrm>
            <a:off x="1379160" y="5106960"/>
            <a:ext cx="368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exclusive virtual resources of VMs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3" name="CustomShape 28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44" name="CustomShape 29"/>
          <p:cNvSpPr/>
          <p:nvPr/>
        </p:nvSpPr>
        <p:spPr>
          <a:xfrm>
            <a:off x="7834320" y="1428840"/>
            <a:ext cx="1469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M. Rosenblum,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45" name="" descr=""/>
          <p:cNvPicPr/>
          <p:nvPr/>
        </p:nvPicPr>
        <p:blipFill>
          <a:blip r:embed="rId1"/>
          <a:stretch/>
        </p:blipFill>
        <p:spPr>
          <a:xfrm>
            <a:off x="4448520" y="3160440"/>
            <a:ext cx="5167440" cy="1769040"/>
          </a:xfrm>
          <a:prstGeom prst="rect">
            <a:avLst/>
          </a:prstGeom>
          <a:ln w="0">
            <a:noFill/>
          </a:ln>
        </p:spPr>
      </p:pic>
      <p:sp>
        <p:nvSpPr>
          <p:cNvPr id="1146" name="CustomShape 30"/>
          <p:cNvSpPr/>
          <p:nvPr/>
        </p:nvSpPr>
        <p:spPr>
          <a:xfrm>
            <a:off x="7834320" y="1604880"/>
            <a:ext cx="168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Reincarnation of VMs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7" name="CustomShape 31"/>
          <p:cNvSpPr/>
          <p:nvPr/>
        </p:nvSpPr>
        <p:spPr>
          <a:xfrm>
            <a:off x="5797440" y="50698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8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0" name="CustomShape 2"/>
          <p:cNvSpPr/>
          <p:nvPr/>
        </p:nvSpPr>
        <p:spPr>
          <a:xfrm>
            <a:off x="142200" y="370440"/>
            <a:ext cx="9404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 Machine Instance &amp; Images – Revisited (cf. Lecture 4)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51" name="CustomShape 3"/>
          <p:cNvSpPr/>
          <p:nvPr/>
        </p:nvSpPr>
        <p:spPr>
          <a:xfrm>
            <a:off x="596880" y="1825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2" name="CustomShape 4"/>
          <p:cNvSpPr/>
          <p:nvPr/>
        </p:nvSpPr>
        <p:spPr>
          <a:xfrm>
            <a:off x="957960" y="1863720"/>
            <a:ext cx="927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Images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3" name="CustomShape 5"/>
          <p:cNvSpPr/>
          <p:nvPr/>
        </p:nvSpPr>
        <p:spPr>
          <a:xfrm>
            <a:off x="1078200" y="2176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4" name="CustomShape 6"/>
          <p:cNvSpPr/>
          <p:nvPr/>
        </p:nvSpPr>
        <p:spPr>
          <a:xfrm>
            <a:off x="1379160" y="2208240"/>
            <a:ext cx="739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 image of a virtual machine is basically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‘a copy of the VM into file’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5" name="CustomShape 7"/>
          <p:cNvSpPr/>
          <p:nvPr/>
        </p:nvSpPr>
        <p:spPr>
          <a:xfrm>
            <a:off x="1078200" y="2478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6" name="CustomShape 8"/>
          <p:cNvSpPr/>
          <p:nvPr/>
        </p:nvSpPr>
        <p:spPr>
          <a:xfrm>
            <a:off x="1379160" y="2509560"/>
            <a:ext cx="787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contain an OS, data files, and applications –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it captures the VM state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7" name="CustomShape 9"/>
          <p:cNvSpPr/>
          <p:nvPr/>
        </p:nvSpPr>
        <p:spPr>
          <a:xfrm>
            <a:off x="596880" y="2791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8" name="CustomShape 10"/>
          <p:cNvSpPr/>
          <p:nvPr/>
        </p:nvSpPr>
        <p:spPr>
          <a:xfrm>
            <a:off x="957960" y="2828880"/>
            <a:ext cx="2383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Images in catalogs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9" name="CustomShape 11"/>
          <p:cNvSpPr/>
          <p:nvPr/>
        </p:nvSpPr>
        <p:spPr>
          <a:xfrm>
            <a:off x="1078200" y="3142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0" name="CustomShape 12"/>
          <p:cNvSpPr/>
          <p:nvPr/>
        </p:nvSpPr>
        <p:spPr>
          <a:xfrm>
            <a:off x="1379160" y="3173400"/>
            <a:ext cx="707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Images make sure that they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created with the proper patches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1" name="CustomShape 13"/>
          <p:cNvSpPr/>
          <p:nvPr/>
        </p:nvSpPr>
        <p:spPr>
          <a:xfrm>
            <a:off x="1078200" y="3443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2" name="CustomShape 14"/>
          <p:cNvSpPr/>
          <p:nvPr/>
        </p:nvSpPr>
        <p:spPr>
          <a:xfrm>
            <a:off x="1379160" y="3475080"/>
            <a:ext cx="789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Images ensures any software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installed &amp; configured with good settings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3" name="CustomShape 15"/>
          <p:cNvSpPr/>
          <p:nvPr/>
        </p:nvSpPr>
        <p:spPr>
          <a:xfrm>
            <a:off x="596880" y="3756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4" name="CustomShape 16"/>
          <p:cNvSpPr/>
          <p:nvPr/>
        </p:nvSpPr>
        <p:spPr>
          <a:xfrm>
            <a:off x="957960" y="3794040"/>
            <a:ext cx="1235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5" name="CustomShape 17"/>
          <p:cNvSpPr/>
          <p:nvPr/>
        </p:nvSpPr>
        <p:spPr>
          <a:xfrm>
            <a:off x="1078200" y="4107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6" name="CustomShape 18"/>
          <p:cNvSpPr/>
          <p:nvPr/>
        </p:nvSpPr>
        <p:spPr>
          <a:xfrm>
            <a:off x="1379160" y="4138560"/>
            <a:ext cx="771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Image can be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plain OS with pre-installed software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or server alongside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7" name="CustomShape 19"/>
          <p:cNvSpPr/>
          <p:nvPr/>
        </p:nvSpPr>
        <p:spPr>
          <a:xfrm>
            <a:off x="1078200" y="4408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8" name="CustomShape 20"/>
          <p:cNvSpPr/>
          <p:nvPr/>
        </p:nvSpPr>
        <p:spPr>
          <a:xfrm>
            <a:off x="1379160" y="4440240"/>
            <a:ext cx="344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providers like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9" name="CustomShape 21"/>
          <p:cNvSpPr/>
          <p:nvPr/>
        </p:nvSpPr>
        <p:spPr>
          <a:xfrm>
            <a:off x="1379160" y="4691520"/>
            <a:ext cx="2521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EC2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IBM, etc.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0" name="CustomShape 22"/>
          <p:cNvSpPr/>
          <p:nvPr/>
        </p:nvSpPr>
        <p:spPr>
          <a:xfrm>
            <a:off x="1379160" y="4943160"/>
            <a:ext cx="317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a lot pre-installed images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1" name="CustomShape 23"/>
          <p:cNvSpPr/>
          <p:nvPr/>
        </p:nvSpPr>
        <p:spPr>
          <a:xfrm>
            <a:off x="352800" y="829800"/>
            <a:ext cx="8991720" cy="830880"/>
          </a:xfrm>
          <a:custGeom>
            <a:avLst/>
            <a:gdLst/>
            <a:ahLst/>
            <a:rect l="l" t="t" r="r" b="b"/>
            <a:pathLst>
              <a:path w="24978" h="2309">
                <a:moveTo>
                  <a:pt x="0" y="0"/>
                </a:moveTo>
                <a:lnTo>
                  <a:pt x="0" y="2308"/>
                </a:lnTo>
                <a:lnTo>
                  <a:pt x="24977" y="2308"/>
                </a:lnTo>
                <a:lnTo>
                  <a:pt x="2497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2" name="CustomShape 24"/>
          <p:cNvSpPr/>
          <p:nvPr/>
        </p:nvSpPr>
        <p:spPr>
          <a:xfrm>
            <a:off x="333000" y="813960"/>
            <a:ext cx="9032040" cy="862560"/>
          </a:xfrm>
          <a:custGeom>
            <a:avLst/>
            <a:gdLst/>
            <a:ahLst/>
            <a:rect l="l" t="t" r="r" b="b"/>
            <a:pathLst>
              <a:path w="25090" h="2397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033" y="0"/>
                </a:lnTo>
                <a:cubicBezTo>
                  <a:pt x="25065" y="0"/>
                  <a:pt x="25089" y="20"/>
                  <a:pt x="25089" y="44"/>
                </a:cubicBezTo>
                <a:lnTo>
                  <a:pt x="25089" y="2352"/>
                </a:lnTo>
                <a:cubicBezTo>
                  <a:pt x="25089" y="2377"/>
                  <a:pt x="25065" y="2396"/>
                  <a:pt x="25033" y="2396"/>
                </a:cubicBezTo>
                <a:lnTo>
                  <a:pt x="56" y="2396"/>
                </a:lnTo>
                <a:cubicBezTo>
                  <a:pt x="25" y="2396"/>
                  <a:pt x="0" y="2377"/>
                  <a:pt x="0" y="2352"/>
                </a:cubicBezTo>
                <a:lnTo>
                  <a:pt x="0" y="44"/>
                </a:lnTo>
                <a:moveTo>
                  <a:pt x="112" y="2352"/>
                </a:moveTo>
                <a:lnTo>
                  <a:pt x="56" y="2309"/>
                </a:lnTo>
                <a:lnTo>
                  <a:pt x="25033" y="2309"/>
                </a:lnTo>
                <a:lnTo>
                  <a:pt x="24977" y="2352"/>
                </a:lnTo>
                <a:lnTo>
                  <a:pt x="24977" y="44"/>
                </a:lnTo>
                <a:lnTo>
                  <a:pt x="250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3" name="CustomShape 2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74" name="CustomShape 26"/>
          <p:cNvSpPr/>
          <p:nvPr/>
        </p:nvSpPr>
        <p:spPr>
          <a:xfrm>
            <a:off x="4489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5" name="CustomShape 27"/>
          <p:cNvSpPr/>
          <p:nvPr/>
        </p:nvSpPr>
        <p:spPr>
          <a:xfrm>
            <a:off x="809640" y="898200"/>
            <a:ext cx="8318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virtual machine (VM) that is currently running and used by a user is known as a VM instance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6" name="CustomShape 28"/>
          <p:cNvSpPr/>
          <p:nvPr/>
        </p:nvSpPr>
        <p:spPr>
          <a:xfrm>
            <a:off x="4489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7" name="CustomShape 29"/>
          <p:cNvSpPr/>
          <p:nvPr/>
        </p:nvSpPr>
        <p:spPr>
          <a:xfrm>
            <a:off x="809640" y="1139400"/>
            <a:ext cx="801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 machine images are templates for creating new VM instances that run with a VMM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8" name="CustomShape 30"/>
          <p:cNvSpPr/>
          <p:nvPr/>
        </p:nvSpPr>
        <p:spPr>
          <a:xfrm>
            <a:off x="44892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79" name="" descr=""/>
          <p:cNvPicPr/>
          <p:nvPr/>
        </p:nvPicPr>
        <p:blipFill>
          <a:blip r:embed="rId1"/>
          <a:stretch/>
        </p:blipFill>
        <p:spPr>
          <a:xfrm>
            <a:off x="5817600" y="4392360"/>
            <a:ext cx="3317400" cy="517680"/>
          </a:xfrm>
          <a:prstGeom prst="rect">
            <a:avLst/>
          </a:prstGeom>
          <a:ln w="0">
            <a:noFill/>
          </a:ln>
        </p:spPr>
      </p:pic>
      <p:sp>
        <p:nvSpPr>
          <p:cNvPr id="1180" name="CustomShape 31"/>
          <p:cNvSpPr/>
          <p:nvPr/>
        </p:nvSpPr>
        <p:spPr>
          <a:xfrm>
            <a:off x="809640" y="1380600"/>
            <a:ext cx="826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User often choose images from existing catalogs or save own VM images of running instances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1" name="CustomShape 32"/>
          <p:cNvSpPr/>
          <p:nvPr/>
        </p:nvSpPr>
        <p:spPr>
          <a:xfrm>
            <a:off x="492120" y="3723480"/>
            <a:ext cx="8831880" cy="1516320"/>
          </a:xfrm>
          <a:custGeom>
            <a:avLst/>
            <a:gdLst/>
            <a:ahLst/>
            <a:rect l="l" t="t" r="r" b="b"/>
            <a:pathLst>
              <a:path w="24534" h="4213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477" y="0"/>
                </a:lnTo>
                <a:cubicBezTo>
                  <a:pt x="24509" y="0"/>
                  <a:pt x="24533" y="20"/>
                  <a:pt x="24533" y="44"/>
                </a:cubicBezTo>
                <a:lnTo>
                  <a:pt x="24533" y="4168"/>
                </a:lnTo>
                <a:cubicBezTo>
                  <a:pt x="24533" y="4193"/>
                  <a:pt x="24509" y="4212"/>
                  <a:pt x="24477" y="4212"/>
                </a:cubicBezTo>
                <a:lnTo>
                  <a:pt x="55" y="4212"/>
                </a:lnTo>
                <a:cubicBezTo>
                  <a:pt x="24" y="4212"/>
                  <a:pt x="0" y="4193"/>
                  <a:pt x="0" y="4168"/>
                </a:cubicBezTo>
                <a:lnTo>
                  <a:pt x="0" y="44"/>
                </a:lnTo>
                <a:moveTo>
                  <a:pt x="111" y="4168"/>
                </a:moveTo>
                <a:lnTo>
                  <a:pt x="55" y="4124"/>
                </a:lnTo>
                <a:lnTo>
                  <a:pt x="24477" y="4124"/>
                </a:lnTo>
                <a:lnTo>
                  <a:pt x="24421" y="4168"/>
                </a:lnTo>
                <a:lnTo>
                  <a:pt x="24421" y="44"/>
                </a:lnTo>
                <a:lnTo>
                  <a:pt x="2447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1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2" name="CustomShape 33"/>
          <p:cNvSpPr/>
          <p:nvPr/>
        </p:nvSpPr>
        <p:spPr>
          <a:xfrm>
            <a:off x="5983560" y="4963320"/>
            <a:ext cx="3012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(VM images can be often downloaded)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3" name="CustomShape 34"/>
          <p:cNvSpPr/>
          <p:nvPr/>
        </p:nvSpPr>
        <p:spPr>
          <a:xfrm>
            <a:off x="6110640" y="3831120"/>
            <a:ext cx="315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(Example: EC2 Amazon Machine Images)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4" name="CustomShape 35"/>
          <p:cNvSpPr/>
          <p:nvPr/>
        </p:nvSpPr>
        <p:spPr>
          <a:xfrm>
            <a:off x="7902720" y="4694760"/>
            <a:ext cx="908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(Linux, etc.)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5" name="CustomShape 36"/>
          <p:cNvSpPr/>
          <p:nvPr/>
        </p:nvSpPr>
        <p:spPr>
          <a:xfrm>
            <a:off x="7874640" y="4485600"/>
            <a:ext cx="123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(Deep Learning)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6" name="CustomShape 3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8" name="CustomShape 2"/>
          <p:cNvSpPr/>
          <p:nvPr/>
        </p:nvSpPr>
        <p:spPr>
          <a:xfrm>
            <a:off x="351000" y="370440"/>
            <a:ext cx="8976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AWS EC2 – Amazon Machine Image (AMI) Concept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89" name="" descr=""/>
          <p:cNvPicPr/>
          <p:nvPr/>
        </p:nvPicPr>
        <p:blipFill>
          <a:blip r:embed="rId1"/>
          <a:stretch/>
        </p:blipFill>
        <p:spPr>
          <a:xfrm>
            <a:off x="121320" y="1068120"/>
            <a:ext cx="9397080" cy="2387160"/>
          </a:xfrm>
          <a:prstGeom prst="rect">
            <a:avLst/>
          </a:prstGeom>
          <a:ln w="0">
            <a:noFill/>
          </a:ln>
        </p:spPr>
      </p:pic>
      <p:pic>
        <p:nvPicPr>
          <p:cNvPr id="1190" name="" descr=""/>
          <p:cNvPicPr/>
          <p:nvPr/>
        </p:nvPicPr>
        <p:blipFill>
          <a:blip r:embed="rId2"/>
          <a:stretch/>
        </p:blipFill>
        <p:spPr>
          <a:xfrm>
            <a:off x="121320" y="3456000"/>
            <a:ext cx="9397080" cy="474840"/>
          </a:xfrm>
          <a:prstGeom prst="rect">
            <a:avLst/>
          </a:prstGeom>
          <a:ln w="0">
            <a:noFill/>
          </a:ln>
        </p:spPr>
      </p:pic>
      <p:sp>
        <p:nvSpPr>
          <p:cNvPr id="1191" name="CustomShape 3"/>
          <p:cNvSpPr/>
          <p:nvPr/>
        </p:nvSpPr>
        <p:spPr>
          <a:xfrm>
            <a:off x="133200" y="4035600"/>
            <a:ext cx="9386640" cy="950760"/>
          </a:xfrm>
          <a:custGeom>
            <a:avLst/>
            <a:gdLst/>
            <a:ahLst/>
            <a:rect l="l" t="t" r="r" b="b"/>
            <a:pathLst>
              <a:path w="26075" h="2642">
                <a:moveTo>
                  <a:pt x="0" y="0"/>
                </a:moveTo>
                <a:lnTo>
                  <a:pt x="0" y="2641"/>
                </a:lnTo>
                <a:lnTo>
                  <a:pt x="26074" y="2641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2" name="CustomShape 4"/>
          <p:cNvSpPr/>
          <p:nvPr/>
        </p:nvSpPr>
        <p:spPr>
          <a:xfrm>
            <a:off x="113040" y="4020480"/>
            <a:ext cx="9426600" cy="981720"/>
          </a:xfrm>
          <a:custGeom>
            <a:avLst/>
            <a:gdLst/>
            <a:ahLst/>
            <a:rect l="l" t="t" r="r" b="b"/>
            <a:pathLst>
              <a:path w="26186" h="2728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3"/>
                </a:cubicBezTo>
                <a:lnTo>
                  <a:pt x="26185" y="2684"/>
                </a:lnTo>
                <a:cubicBezTo>
                  <a:pt x="26185" y="2707"/>
                  <a:pt x="26158" y="2727"/>
                  <a:pt x="26130" y="2727"/>
                </a:cubicBezTo>
                <a:lnTo>
                  <a:pt x="56" y="2727"/>
                </a:lnTo>
                <a:cubicBezTo>
                  <a:pt x="25" y="2727"/>
                  <a:pt x="0" y="2707"/>
                  <a:pt x="0" y="2684"/>
                </a:cubicBezTo>
                <a:lnTo>
                  <a:pt x="0" y="43"/>
                </a:lnTo>
                <a:moveTo>
                  <a:pt x="112" y="2684"/>
                </a:moveTo>
                <a:lnTo>
                  <a:pt x="56" y="2640"/>
                </a:lnTo>
                <a:lnTo>
                  <a:pt x="26130" y="2640"/>
                </a:lnTo>
                <a:lnTo>
                  <a:pt x="26074" y="2684"/>
                </a:lnTo>
                <a:lnTo>
                  <a:pt x="26074" y="43"/>
                </a:lnTo>
                <a:lnTo>
                  <a:pt x="261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6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3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94" name="CustomShape 6"/>
          <p:cNvSpPr/>
          <p:nvPr/>
        </p:nvSpPr>
        <p:spPr>
          <a:xfrm>
            <a:off x="228960" y="4079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5" name="CustomShape 7"/>
          <p:cNvSpPr/>
          <p:nvPr/>
        </p:nvSpPr>
        <p:spPr>
          <a:xfrm>
            <a:off x="589680" y="4105080"/>
            <a:ext cx="8663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Machine Images (AMIs) are pre-configured virtual machine images that consist of various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6" name="CustomShape 8"/>
          <p:cNvSpPr/>
          <p:nvPr/>
        </p:nvSpPr>
        <p:spPr>
          <a:xfrm>
            <a:off x="589680" y="4306320"/>
            <a:ext cx="8798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UNIX derivatives and Linux versions to provide operating systems (e.g. Red Hat, SUSE, Ubuntu,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7" name="CustomShape 9"/>
          <p:cNvSpPr/>
          <p:nvPr/>
        </p:nvSpPr>
        <p:spPr>
          <a:xfrm>
            <a:off x="228960" y="4522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8" name="CustomShape 10"/>
          <p:cNvSpPr/>
          <p:nvPr/>
        </p:nvSpPr>
        <p:spPr>
          <a:xfrm>
            <a:off x="589680" y="4547160"/>
            <a:ext cx="850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AMIs are independent from the underlying hardware infrastructure (i.e. concrete CPUs) 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9" name="CustomShape 11"/>
          <p:cNvSpPr/>
          <p:nvPr/>
        </p:nvSpPr>
        <p:spPr>
          <a:xfrm>
            <a:off x="589680" y="4748400"/>
            <a:ext cx="884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can be easily migrated (cf. Lecture 4) to other hardware – be aware of different hardware costs here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0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2" name="CustomShape 2"/>
          <p:cNvSpPr/>
          <p:nvPr/>
        </p:nvSpPr>
        <p:spPr>
          <a:xfrm>
            <a:off x="424440" y="370440"/>
            <a:ext cx="8830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AWS EC2 – Preconfigured AMIs for Deep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03" name="CustomShape 3"/>
          <p:cNvSpPr/>
          <p:nvPr/>
        </p:nvSpPr>
        <p:spPr>
          <a:xfrm>
            <a:off x="133200" y="4233960"/>
            <a:ext cx="9386640" cy="930960"/>
          </a:xfrm>
          <a:custGeom>
            <a:avLst/>
            <a:gdLst/>
            <a:ahLst/>
            <a:rect l="l" t="t" r="r" b="b"/>
            <a:pathLst>
              <a:path w="26075" h="2587">
                <a:moveTo>
                  <a:pt x="0" y="0"/>
                </a:moveTo>
                <a:lnTo>
                  <a:pt x="0" y="2586"/>
                </a:lnTo>
                <a:lnTo>
                  <a:pt x="26074" y="2586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4" name="CustomShape 4"/>
          <p:cNvSpPr/>
          <p:nvPr/>
        </p:nvSpPr>
        <p:spPr>
          <a:xfrm>
            <a:off x="113040" y="4218120"/>
            <a:ext cx="9426600" cy="962640"/>
          </a:xfrm>
          <a:custGeom>
            <a:avLst/>
            <a:gdLst/>
            <a:ahLst/>
            <a:rect l="l" t="t" r="r" b="b"/>
            <a:pathLst>
              <a:path w="26186" h="267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0"/>
                  <a:pt x="26185" y="44"/>
                </a:cubicBezTo>
                <a:lnTo>
                  <a:pt x="26185" y="2630"/>
                </a:lnTo>
                <a:cubicBezTo>
                  <a:pt x="26185" y="2655"/>
                  <a:pt x="26158" y="2674"/>
                  <a:pt x="26130" y="2674"/>
                </a:cubicBezTo>
                <a:lnTo>
                  <a:pt x="56" y="2674"/>
                </a:lnTo>
                <a:cubicBezTo>
                  <a:pt x="25" y="2674"/>
                  <a:pt x="0" y="2655"/>
                  <a:pt x="0" y="2630"/>
                </a:cubicBezTo>
                <a:lnTo>
                  <a:pt x="0" y="44"/>
                </a:lnTo>
                <a:moveTo>
                  <a:pt x="112" y="2630"/>
                </a:moveTo>
                <a:lnTo>
                  <a:pt x="56" y="2586"/>
                </a:lnTo>
                <a:lnTo>
                  <a:pt x="26130" y="2586"/>
                </a:lnTo>
                <a:lnTo>
                  <a:pt x="26074" y="2630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5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06" name="CustomShape 6"/>
          <p:cNvSpPr/>
          <p:nvPr/>
        </p:nvSpPr>
        <p:spPr>
          <a:xfrm>
            <a:off x="228960" y="427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7" name="CustomShape 7"/>
          <p:cNvSpPr/>
          <p:nvPr/>
        </p:nvSpPr>
        <p:spPr>
          <a:xfrm>
            <a:off x="589680" y="4303080"/>
            <a:ext cx="8245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offers pre-configured AMIs for deep learning consisting of preinstalled deep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8" name="CustomShape 8"/>
          <p:cNvSpPr/>
          <p:nvPr/>
        </p:nvSpPr>
        <p:spPr>
          <a:xfrm>
            <a:off x="589680" y="4503960"/>
            <a:ext cx="8413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packages such as MXNet, TensorFlow, Caffee, Caffe2, PyTorch, Keras, Chainer, Theano, or CNTK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9" name="CustomShape 9"/>
          <p:cNvSpPr/>
          <p:nvPr/>
        </p:nvSpPr>
        <p:spPr>
          <a:xfrm>
            <a:off x="228960" y="4720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0" name="CustomShape 10"/>
          <p:cNvSpPr/>
          <p:nvPr/>
        </p:nvSpPr>
        <p:spPr>
          <a:xfrm>
            <a:off x="589680" y="4745160"/>
            <a:ext cx="8695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Pre-configured AMIs for deep learning feature preinstalled GPGPU Nvidia CUDA &amp; cuDNN libraries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11" name="" descr=""/>
          <p:cNvPicPr/>
          <p:nvPr/>
        </p:nvPicPr>
        <p:blipFill>
          <a:blip r:embed="rId1"/>
          <a:stretch/>
        </p:blipFill>
        <p:spPr>
          <a:xfrm>
            <a:off x="121320" y="1068120"/>
            <a:ext cx="9397080" cy="2557080"/>
          </a:xfrm>
          <a:prstGeom prst="rect">
            <a:avLst/>
          </a:prstGeom>
          <a:ln w="0">
            <a:noFill/>
          </a:ln>
        </p:spPr>
      </p:pic>
      <p:pic>
        <p:nvPicPr>
          <p:cNvPr id="1212" name="" descr=""/>
          <p:cNvPicPr/>
          <p:nvPr/>
        </p:nvPicPr>
        <p:blipFill>
          <a:blip r:embed="rId2"/>
          <a:stretch/>
        </p:blipFill>
        <p:spPr>
          <a:xfrm>
            <a:off x="121320" y="3625560"/>
            <a:ext cx="9397080" cy="509760"/>
          </a:xfrm>
          <a:prstGeom prst="rect">
            <a:avLst/>
          </a:prstGeom>
          <a:ln w="0">
            <a:noFill/>
          </a:ln>
        </p:spPr>
      </p:pic>
      <p:sp>
        <p:nvSpPr>
          <p:cNvPr id="1213" name="CustomShape 11"/>
          <p:cNvSpPr/>
          <p:nvPr/>
        </p:nvSpPr>
        <p:spPr>
          <a:xfrm>
            <a:off x="1553040" y="2300040"/>
            <a:ext cx="7986960" cy="625680"/>
          </a:xfrm>
          <a:custGeom>
            <a:avLst/>
            <a:gdLst/>
            <a:ahLst/>
            <a:rect l="l" t="t" r="r" b="b"/>
            <a:pathLst>
              <a:path w="22187" h="173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2130" y="0"/>
                </a:lnTo>
                <a:cubicBezTo>
                  <a:pt x="22159" y="0"/>
                  <a:pt x="22186" y="19"/>
                  <a:pt x="22186" y="44"/>
                </a:cubicBezTo>
                <a:lnTo>
                  <a:pt x="22186" y="1694"/>
                </a:lnTo>
                <a:cubicBezTo>
                  <a:pt x="22186" y="1719"/>
                  <a:pt x="22159" y="1738"/>
                  <a:pt x="22130" y="1738"/>
                </a:cubicBezTo>
                <a:lnTo>
                  <a:pt x="56" y="1738"/>
                </a:lnTo>
                <a:cubicBezTo>
                  <a:pt x="24" y="1738"/>
                  <a:pt x="0" y="1719"/>
                  <a:pt x="0" y="1694"/>
                </a:cubicBezTo>
                <a:lnTo>
                  <a:pt x="0" y="44"/>
                </a:lnTo>
                <a:moveTo>
                  <a:pt x="112" y="1694"/>
                </a:moveTo>
                <a:lnTo>
                  <a:pt x="56" y="1650"/>
                </a:lnTo>
                <a:lnTo>
                  <a:pt x="22130" y="1650"/>
                </a:lnTo>
                <a:lnTo>
                  <a:pt x="22074" y="1694"/>
                </a:lnTo>
                <a:lnTo>
                  <a:pt x="22074" y="44"/>
                </a:lnTo>
                <a:lnTo>
                  <a:pt x="22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9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4" name="CustomShape 12"/>
          <p:cNvSpPr/>
          <p:nvPr/>
        </p:nvSpPr>
        <p:spPr>
          <a:xfrm>
            <a:off x="589680" y="4946400"/>
            <a:ext cx="867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usually requires a lot of efforts in installation and version checks with deep learning packages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5" name="CustomShape 1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7" name="CustomShape 2"/>
          <p:cNvSpPr/>
          <p:nvPr/>
        </p:nvSpPr>
        <p:spPr>
          <a:xfrm>
            <a:off x="137520" y="370440"/>
            <a:ext cx="9447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Keras with Tensorflow Backend – GPU Support (cf. Lecture 6)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18" name="CustomShape 3"/>
          <p:cNvSpPr/>
          <p:nvPr/>
        </p:nvSpPr>
        <p:spPr>
          <a:xfrm>
            <a:off x="511560" y="829800"/>
            <a:ext cx="8640720" cy="949680"/>
          </a:xfrm>
          <a:custGeom>
            <a:avLst/>
            <a:gdLst/>
            <a:ahLst/>
            <a:rect l="l" t="t" r="r" b="b"/>
            <a:pathLst>
              <a:path w="24003" h="2639">
                <a:moveTo>
                  <a:pt x="0" y="0"/>
                </a:moveTo>
                <a:lnTo>
                  <a:pt x="0" y="2638"/>
                </a:lnTo>
                <a:lnTo>
                  <a:pt x="24002" y="2638"/>
                </a:lnTo>
                <a:lnTo>
                  <a:pt x="24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9" name="CustomShape 4"/>
          <p:cNvSpPr/>
          <p:nvPr/>
        </p:nvSpPr>
        <p:spPr>
          <a:xfrm>
            <a:off x="492120" y="813960"/>
            <a:ext cx="8680320" cy="981000"/>
          </a:xfrm>
          <a:custGeom>
            <a:avLst/>
            <a:gdLst/>
            <a:ahLst/>
            <a:rect l="l" t="t" r="r" b="b"/>
            <a:pathLst>
              <a:path w="24113" h="2726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056" y="0"/>
                </a:lnTo>
                <a:cubicBezTo>
                  <a:pt x="24088" y="0"/>
                  <a:pt x="24112" y="20"/>
                  <a:pt x="24112" y="44"/>
                </a:cubicBezTo>
                <a:lnTo>
                  <a:pt x="24112" y="2682"/>
                </a:lnTo>
                <a:cubicBezTo>
                  <a:pt x="24112" y="2706"/>
                  <a:pt x="24088" y="2725"/>
                  <a:pt x="24056" y="2725"/>
                </a:cubicBezTo>
                <a:lnTo>
                  <a:pt x="55" y="2725"/>
                </a:lnTo>
                <a:cubicBezTo>
                  <a:pt x="24" y="2725"/>
                  <a:pt x="0" y="2706"/>
                  <a:pt x="0" y="2682"/>
                </a:cubicBezTo>
                <a:lnTo>
                  <a:pt x="0" y="44"/>
                </a:lnTo>
                <a:moveTo>
                  <a:pt x="111" y="2682"/>
                </a:moveTo>
                <a:lnTo>
                  <a:pt x="55" y="2639"/>
                </a:lnTo>
                <a:lnTo>
                  <a:pt x="24056" y="2639"/>
                </a:lnTo>
                <a:lnTo>
                  <a:pt x="24001" y="2682"/>
                </a:lnTo>
                <a:lnTo>
                  <a:pt x="24001" y="44"/>
                </a:lnTo>
                <a:lnTo>
                  <a:pt x="2405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0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21" name="CustomShape 6"/>
          <p:cNvSpPr/>
          <p:nvPr/>
        </p:nvSpPr>
        <p:spPr>
          <a:xfrm>
            <a:off x="60840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2" name="CustomShape 7"/>
          <p:cNvSpPr/>
          <p:nvPr/>
        </p:nvSpPr>
        <p:spPr>
          <a:xfrm>
            <a:off x="969120" y="898200"/>
            <a:ext cx="7678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Keras is a high-level deep learning library implemented in Python that works on top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3" name="CustomShape 8"/>
          <p:cNvSpPr/>
          <p:nvPr/>
        </p:nvSpPr>
        <p:spPr>
          <a:xfrm>
            <a:off x="969120" y="1099080"/>
            <a:ext cx="804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existing other rather low-level deep learning frameworks like Tensorflow, CNTK, or Theano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4" name="CustomShape 9"/>
          <p:cNvSpPr/>
          <p:nvPr/>
        </p:nvSpPr>
        <p:spPr>
          <a:xfrm>
            <a:off x="60840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5" name="CustomShape 10"/>
          <p:cNvSpPr/>
          <p:nvPr/>
        </p:nvSpPr>
        <p:spPr>
          <a:xfrm>
            <a:off x="969480" y="1340640"/>
            <a:ext cx="805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idea behind the Keras tool is to enable faster experimentation with deep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6" name="CustomShape 11"/>
          <p:cNvSpPr/>
          <p:nvPr/>
        </p:nvSpPr>
        <p:spPr>
          <a:xfrm>
            <a:off x="608400" y="155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27" name="" descr=""/>
          <p:cNvPicPr/>
          <p:nvPr/>
        </p:nvPicPr>
        <p:blipFill>
          <a:blip r:embed="rId1"/>
          <a:stretch/>
        </p:blipFill>
        <p:spPr>
          <a:xfrm>
            <a:off x="524880" y="1903680"/>
            <a:ext cx="628920" cy="2520"/>
          </a:xfrm>
          <a:prstGeom prst="rect">
            <a:avLst/>
          </a:prstGeom>
          <a:ln w="0">
            <a:noFill/>
          </a:ln>
        </p:spPr>
      </p:pic>
      <p:pic>
        <p:nvPicPr>
          <p:cNvPr id="1228" name="" descr=""/>
          <p:cNvPicPr/>
          <p:nvPr/>
        </p:nvPicPr>
        <p:blipFill>
          <a:blip r:embed="rId2"/>
          <a:stretch/>
        </p:blipFill>
        <p:spPr>
          <a:xfrm>
            <a:off x="520920" y="1906920"/>
            <a:ext cx="636840" cy="106200"/>
          </a:xfrm>
          <a:prstGeom prst="rect">
            <a:avLst/>
          </a:prstGeom>
          <a:ln w="0">
            <a:noFill/>
          </a:ln>
        </p:spPr>
      </p:pic>
      <p:pic>
        <p:nvPicPr>
          <p:cNvPr id="1229" name="" descr=""/>
          <p:cNvPicPr/>
          <p:nvPr/>
        </p:nvPicPr>
        <p:blipFill>
          <a:blip r:embed="rId3"/>
          <a:stretch/>
        </p:blipFill>
        <p:spPr>
          <a:xfrm rot="5400000">
            <a:off x="1401480" y="1108800"/>
            <a:ext cx="304200" cy="2088720"/>
          </a:xfrm>
          <a:prstGeom prst="rect">
            <a:avLst/>
          </a:prstGeom>
          <a:ln w="0">
            <a:noFill/>
          </a:ln>
        </p:spPr>
      </p:pic>
      <p:pic>
        <p:nvPicPr>
          <p:cNvPr id="1230" name="" descr=""/>
          <p:cNvPicPr/>
          <p:nvPr/>
        </p:nvPicPr>
        <p:blipFill>
          <a:blip r:embed="rId4"/>
          <a:stretch/>
        </p:blipFill>
        <p:spPr>
          <a:xfrm>
            <a:off x="520920" y="2296440"/>
            <a:ext cx="636840" cy="96840"/>
          </a:xfrm>
          <a:prstGeom prst="rect">
            <a:avLst/>
          </a:prstGeom>
          <a:ln w="0">
            <a:noFill/>
          </a:ln>
        </p:spPr>
      </p:pic>
      <p:pic>
        <p:nvPicPr>
          <p:cNvPr id="1231" name="" descr=""/>
          <p:cNvPicPr/>
          <p:nvPr/>
        </p:nvPicPr>
        <p:blipFill>
          <a:blip r:embed="rId5"/>
          <a:stretch/>
        </p:blipFill>
        <p:spPr>
          <a:xfrm>
            <a:off x="524880" y="2394000"/>
            <a:ext cx="628920" cy="2520"/>
          </a:xfrm>
          <a:prstGeom prst="rect">
            <a:avLst/>
          </a:prstGeom>
          <a:ln w="0">
            <a:noFill/>
          </a:ln>
        </p:spPr>
      </p:pic>
      <p:sp>
        <p:nvSpPr>
          <p:cNvPr id="1232" name="CustomShape 12"/>
          <p:cNvSpPr/>
          <p:nvPr/>
        </p:nvSpPr>
        <p:spPr>
          <a:xfrm>
            <a:off x="969480" y="1581840"/>
            <a:ext cx="7855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Created deep learning models run seamlessly on CPU and GPU via low-level frameworks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3" name="CustomShape 13"/>
          <p:cNvSpPr/>
          <p:nvPr/>
        </p:nvSpPr>
        <p:spPr>
          <a:xfrm>
            <a:off x="523080" y="2551680"/>
            <a:ext cx="8639640" cy="1247040"/>
          </a:xfrm>
          <a:custGeom>
            <a:avLst/>
            <a:gdLst/>
            <a:ahLst/>
            <a:rect l="l" t="t" r="r" b="b"/>
            <a:pathLst>
              <a:path w="24000" h="3465">
                <a:moveTo>
                  <a:pt x="0" y="0"/>
                </a:moveTo>
                <a:lnTo>
                  <a:pt x="0" y="3464"/>
                </a:lnTo>
                <a:lnTo>
                  <a:pt x="23999" y="3464"/>
                </a:lnTo>
                <a:lnTo>
                  <a:pt x="2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4" name="CustomShape 14"/>
          <p:cNvSpPr/>
          <p:nvPr/>
        </p:nvSpPr>
        <p:spPr>
          <a:xfrm>
            <a:off x="502920" y="2535840"/>
            <a:ext cx="8679960" cy="1278360"/>
          </a:xfrm>
          <a:custGeom>
            <a:avLst/>
            <a:gdLst/>
            <a:ahLst/>
            <a:rect l="l" t="t" r="r" b="b"/>
            <a:pathLst>
              <a:path w="24112" h="355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4055" y="0"/>
                </a:lnTo>
                <a:cubicBezTo>
                  <a:pt x="24086" y="0"/>
                  <a:pt x="24111" y="19"/>
                  <a:pt x="24111" y="44"/>
                </a:cubicBezTo>
                <a:lnTo>
                  <a:pt x="24111" y="3507"/>
                </a:lnTo>
                <a:cubicBezTo>
                  <a:pt x="24111" y="3532"/>
                  <a:pt x="24086" y="3551"/>
                  <a:pt x="24055" y="3551"/>
                </a:cubicBezTo>
                <a:lnTo>
                  <a:pt x="56" y="3551"/>
                </a:lnTo>
                <a:cubicBezTo>
                  <a:pt x="24" y="3551"/>
                  <a:pt x="0" y="3532"/>
                  <a:pt x="0" y="3507"/>
                </a:cubicBezTo>
                <a:lnTo>
                  <a:pt x="0" y="44"/>
                </a:lnTo>
                <a:moveTo>
                  <a:pt x="112" y="3507"/>
                </a:moveTo>
                <a:lnTo>
                  <a:pt x="56" y="3464"/>
                </a:lnTo>
                <a:lnTo>
                  <a:pt x="24055" y="3464"/>
                </a:lnTo>
                <a:lnTo>
                  <a:pt x="23999" y="3507"/>
                </a:lnTo>
                <a:lnTo>
                  <a:pt x="23999" y="44"/>
                </a:lnTo>
                <a:lnTo>
                  <a:pt x="24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5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5" name="CustomShape 15"/>
          <p:cNvSpPr/>
          <p:nvPr/>
        </p:nvSpPr>
        <p:spPr>
          <a:xfrm>
            <a:off x="2824200" y="2089440"/>
            <a:ext cx="303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Keras Python Deep Learning Library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6" name="CustomShape 16"/>
          <p:cNvSpPr/>
          <p:nvPr/>
        </p:nvSpPr>
        <p:spPr>
          <a:xfrm>
            <a:off x="618480" y="2595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7" name="CustomShape 17"/>
          <p:cNvSpPr/>
          <p:nvPr/>
        </p:nvSpPr>
        <p:spPr>
          <a:xfrm>
            <a:off x="979560" y="2620800"/>
            <a:ext cx="8025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is an open source library for deep learning models using a flow graph approach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8" name="CustomShape 18"/>
          <p:cNvSpPr/>
          <p:nvPr/>
        </p:nvSpPr>
        <p:spPr>
          <a:xfrm>
            <a:off x="618480" y="2836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9" name="CustomShape 19"/>
          <p:cNvSpPr/>
          <p:nvPr/>
        </p:nvSpPr>
        <p:spPr>
          <a:xfrm>
            <a:off x="979560" y="2862000"/>
            <a:ext cx="8070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nodes model mathematical operations and graph edges between the nodes are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0" name="CustomShape 20"/>
          <p:cNvSpPr/>
          <p:nvPr/>
        </p:nvSpPr>
        <p:spPr>
          <a:xfrm>
            <a:off x="979560" y="3063240"/>
            <a:ext cx="518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so-called tensors (also known as multi-dimensional arrays)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1" name="CustomShape 21"/>
          <p:cNvSpPr/>
          <p:nvPr/>
        </p:nvSpPr>
        <p:spPr>
          <a:xfrm>
            <a:off x="618480" y="3279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2" name="CustomShape 22"/>
          <p:cNvSpPr/>
          <p:nvPr/>
        </p:nvSpPr>
        <p:spPr>
          <a:xfrm>
            <a:off x="979560" y="3304440"/>
            <a:ext cx="7642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Tensorflow tool supports the use of CPUs and GPUs (much more faster than CPUs)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3" name="CustomShape 23"/>
          <p:cNvSpPr/>
          <p:nvPr/>
        </p:nvSpPr>
        <p:spPr>
          <a:xfrm>
            <a:off x="618480" y="3520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44" name="" descr=""/>
          <p:cNvPicPr/>
          <p:nvPr/>
        </p:nvPicPr>
        <p:blipFill>
          <a:blip r:embed="rId6"/>
          <a:stretch/>
        </p:blipFill>
        <p:spPr>
          <a:xfrm>
            <a:off x="7487280" y="4047480"/>
            <a:ext cx="1674720" cy="1118520"/>
          </a:xfrm>
          <a:prstGeom prst="rect">
            <a:avLst/>
          </a:prstGeom>
          <a:ln w="0">
            <a:noFill/>
          </a:ln>
        </p:spPr>
      </p:pic>
      <p:sp>
        <p:nvSpPr>
          <p:cNvPr id="1245" name="CustomShape 24"/>
          <p:cNvSpPr/>
          <p:nvPr/>
        </p:nvSpPr>
        <p:spPr>
          <a:xfrm>
            <a:off x="979560" y="3545640"/>
            <a:ext cx="808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work with the high-level deep learning tool Keras in order to create models fast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6" name="CustomShape 25"/>
          <p:cNvSpPr/>
          <p:nvPr/>
        </p:nvSpPr>
        <p:spPr>
          <a:xfrm>
            <a:off x="5686200" y="3863160"/>
            <a:ext cx="321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Tensorflow Deep Learning Framework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7" name="CustomShape 26"/>
          <p:cNvSpPr/>
          <p:nvPr/>
        </p:nvSpPr>
        <p:spPr>
          <a:xfrm>
            <a:off x="5155560" y="4455720"/>
            <a:ext cx="101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A Tour of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48" name="" descr=""/>
          <p:cNvPicPr/>
          <p:nvPr/>
        </p:nvPicPr>
        <p:blipFill>
          <a:blip r:embed="rId7"/>
          <a:stretch/>
        </p:blipFill>
        <p:spPr>
          <a:xfrm>
            <a:off x="511920" y="3922200"/>
            <a:ext cx="4032000" cy="1360440"/>
          </a:xfrm>
          <a:prstGeom prst="rect">
            <a:avLst/>
          </a:prstGeom>
          <a:ln w="0">
            <a:noFill/>
          </a:ln>
        </p:spPr>
      </p:pic>
      <p:sp>
        <p:nvSpPr>
          <p:cNvPr id="1249" name="CustomShape 27"/>
          <p:cNvSpPr/>
          <p:nvPr/>
        </p:nvSpPr>
        <p:spPr>
          <a:xfrm>
            <a:off x="2841480" y="3884400"/>
            <a:ext cx="1783440" cy="761400"/>
          </a:xfrm>
          <a:custGeom>
            <a:avLst/>
            <a:gdLst/>
            <a:ahLst/>
            <a:rect l="l" t="t" r="r" b="b"/>
            <a:pathLst>
              <a:path w="4955" h="2116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4898" y="0"/>
                </a:lnTo>
                <a:cubicBezTo>
                  <a:pt x="4929" y="0"/>
                  <a:pt x="4954" y="21"/>
                  <a:pt x="4954" y="44"/>
                </a:cubicBezTo>
                <a:lnTo>
                  <a:pt x="4954" y="2072"/>
                </a:lnTo>
                <a:cubicBezTo>
                  <a:pt x="4954" y="2096"/>
                  <a:pt x="4929" y="2115"/>
                  <a:pt x="4898" y="2115"/>
                </a:cubicBezTo>
                <a:lnTo>
                  <a:pt x="56" y="2115"/>
                </a:lnTo>
                <a:cubicBezTo>
                  <a:pt x="25" y="2115"/>
                  <a:pt x="0" y="2096"/>
                  <a:pt x="0" y="2072"/>
                </a:cubicBezTo>
                <a:lnTo>
                  <a:pt x="0" y="44"/>
                </a:lnTo>
                <a:moveTo>
                  <a:pt x="112" y="2072"/>
                </a:moveTo>
                <a:lnTo>
                  <a:pt x="56" y="2028"/>
                </a:lnTo>
                <a:lnTo>
                  <a:pt x="4898" y="2028"/>
                </a:lnTo>
                <a:lnTo>
                  <a:pt x="4843" y="2072"/>
                </a:lnTo>
                <a:lnTo>
                  <a:pt x="4843" y="44"/>
                </a:lnTo>
                <a:lnTo>
                  <a:pt x="489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7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0" name="CustomShape 28"/>
          <p:cNvSpPr/>
          <p:nvPr/>
        </p:nvSpPr>
        <p:spPr>
          <a:xfrm>
            <a:off x="5155560" y="4631760"/>
            <a:ext cx="86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Tensorflow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1" name="CustomShape 29"/>
          <p:cNvSpPr/>
          <p:nvPr/>
        </p:nvSpPr>
        <p:spPr>
          <a:xfrm>
            <a:off x="4700880" y="4177080"/>
            <a:ext cx="269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(Remember GPUs need host CPUs)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2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4" name="CustomShape 2"/>
          <p:cNvSpPr/>
          <p:nvPr/>
        </p:nvSpPr>
        <p:spPr>
          <a:xfrm>
            <a:off x="2383200" y="370800"/>
            <a:ext cx="4918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GPU Acceleration (cf. Lecture 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55" name="CustomShape 3"/>
          <p:cNvSpPr/>
          <p:nvPr/>
        </p:nvSpPr>
        <p:spPr>
          <a:xfrm>
            <a:off x="596880" y="1827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6" name="CustomShape 4"/>
          <p:cNvSpPr/>
          <p:nvPr/>
        </p:nvSpPr>
        <p:spPr>
          <a:xfrm>
            <a:off x="957960" y="1864440"/>
            <a:ext cx="7288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GPU accelerator architecture example (e.g. NVidia card)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7" name="CustomShape 5"/>
          <p:cNvSpPr/>
          <p:nvPr/>
        </p:nvSpPr>
        <p:spPr>
          <a:xfrm>
            <a:off x="1078200" y="2177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8" name="CustomShape 6"/>
          <p:cNvSpPr/>
          <p:nvPr/>
        </p:nvSpPr>
        <p:spPr>
          <a:xfrm>
            <a:off x="1379160" y="2208600"/>
            <a:ext cx="529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GPUs can have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128 cores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on one single GPU 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9" name="CustomShape 7"/>
          <p:cNvSpPr/>
          <p:nvPr/>
        </p:nvSpPr>
        <p:spPr>
          <a:xfrm>
            <a:off x="1078200" y="2479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0" name="CustomShape 8"/>
          <p:cNvSpPr/>
          <p:nvPr/>
        </p:nvSpPr>
        <p:spPr>
          <a:xfrm>
            <a:off x="1379160" y="2510280"/>
            <a:ext cx="578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core can work with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eight threads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of instructions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1" name="CustomShape 9"/>
          <p:cNvSpPr/>
          <p:nvPr/>
        </p:nvSpPr>
        <p:spPr>
          <a:xfrm>
            <a:off x="1078200" y="278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2" name="CustomShape 10"/>
          <p:cNvSpPr/>
          <p:nvPr/>
        </p:nvSpPr>
        <p:spPr>
          <a:xfrm>
            <a:off x="1379160" y="2811960"/>
            <a:ext cx="6440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GPU is able to concurrently execute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128 * 8 = 1024 threads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3" name="CustomShape 11"/>
          <p:cNvSpPr/>
          <p:nvPr/>
        </p:nvSpPr>
        <p:spPr>
          <a:xfrm>
            <a:off x="1078200" y="3082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4" name="CustomShape 12"/>
          <p:cNvSpPr/>
          <p:nvPr/>
        </p:nvSpPr>
        <p:spPr>
          <a:xfrm>
            <a:off x="1379160" y="3113640"/>
            <a:ext cx="4370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Interaction and thus major (bandwidth)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5" name="CustomShape 13"/>
          <p:cNvSpPr/>
          <p:nvPr/>
        </p:nvSpPr>
        <p:spPr>
          <a:xfrm>
            <a:off x="1379160" y="3364920"/>
            <a:ext cx="37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bottleneck between CPU and GPU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6" name="CustomShape 14"/>
          <p:cNvSpPr/>
          <p:nvPr/>
        </p:nvSpPr>
        <p:spPr>
          <a:xfrm>
            <a:off x="1379160" y="3616200"/>
            <a:ext cx="287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memory interactions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7" name="CustomShape 15"/>
          <p:cNvSpPr/>
          <p:nvPr/>
        </p:nvSpPr>
        <p:spPr>
          <a:xfrm>
            <a:off x="1078200" y="3886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8" name="CustomShape 16"/>
          <p:cNvSpPr/>
          <p:nvPr/>
        </p:nvSpPr>
        <p:spPr>
          <a:xfrm>
            <a:off x="1379160" y="3917880"/>
            <a:ext cx="176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9" name="CustomShape 17"/>
          <p:cNvSpPr/>
          <p:nvPr/>
        </p:nvSpPr>
        <p:spPr>
          <a:xfrm>
            <a:off x="1379160" y="4169160"/>
            <a:ext cx="184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use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matrix –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0" name="CustomShape 18"/>
          <p:cNvSpPr/>
          <p:nvPr/>
        </p:nvSpPr>
        <p:spPr>
          <a:xfrm>
            <a:off x="1379160" y="4420800"/>
            <a:ext cx="225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vector multiplication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1" name="CustomShape 19"/>
          <p:cNvSpPr/>
          <p:nvPr/>
        </p:nvSpPr>
        <p:spPr>
          <a:xfrm>
            <a:off x="1379160" y="4672080"/>
            <a:ext cx="235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such as deep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2" name="CustomShape 20"/>
          <p:cNvSpPr/>
          <p:nvPr/>
        </p:nvSpPr>
        <p:spPr>
          <a:xfrm>
            <a:off x="1379160" y="4923360"/>
            <a:ext cx="206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training algorithms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3" name="CustomShape 21"/>
          <p:cNvSpPr/>
          <p:nvPr/>
        </p:nvSpPr>
        <p:spPr>
          <a:xfrm>
            <a:off x="588240" y="829800"/>
            <a:ext cx="8715600" cy="771840"/>
          </a:xfrm>
          <a:custGeom>
            <a:avLst/>
            <a:gdLst/>
            <a:ahLst/>
            <a:rect l="l" t="t" r="r" b="b"/>
            <a:pathLst>
              <a:path w="24211" h="2145">
                <a:moveTo>
                  <a:pt x="0" y="0"/>
                </a:moveTo>
                <a:lnTo>
                  <a:pt x="0" y="2144"/>
                </a:lnTo>
                <a:lnTo>
                  <a:pt x="24210" y="2144"/>
                </a:lnTo>
                <a:lnTo>
                  <a:pt x="242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4" name="CustomShape 22"/>
          <p:cNvSpPr/>
          <p:nvPr/>
        </p:nvSpPr>
        <p:spPr>
          <a:xfrm>
            <a:off x="568080" y="813960"/>
            <a:ext cx="8755560" cy="803520"/>
          </a:xfrm>
          <a:custGeom>
            <a:avLst/>
            <a:gdLst/>
            <a:ahLst/>
            <a:rect l="l" t="t" r="r" b="b"/>
            <a:pathLst>
              <a:path w="24322" h="223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4266" y="0"/>
                </a:lnTo>
                <a:cubicBezTo>
                  <a:pt x="24297" y="0"/>
                  <a:pt x="24321" y="20"/>
                  <a:pt x="24321" y="44"/>
                </a:cubicBezTo>
                <a:lnTo>
                  <a:pt x="24321" y="2188"/>
                </a:lnTo>
                <a:cubicBezTo>
                  <a:pt x="24321" y="2213"/>
                  <a:pt x="24297" y="2232"/>
                  <a:pt x="24266" y="2232"/>
                </a:cubicBezTo>
                <a:lnTo>
                  <a:pt x="56" y="2232"/>
                </a:lnTo>
                <a:cubicBezTo>
                  <a:pt x="24" y="2232"/>
                  <a:pt x="0" y="2213"/>
                  <a:pt x="0" y="2188"/>
                </a:cubicBezTo>
                <a:lnTo>
                  <a:pt x="0" y="44"/>
                </a:lnTo>
                <a:moveTo>
                  <a:pt x="111" y="2188"/>
                </a:moveTo>
                <a:lnTo>
                  <a:pt x="56" y="2145"/>
                </a:lnTo>
                <a:lnTo>
                  <a:pt x="24266" y="2145"/>
                </a:lnTo>
                <a:lnTo>
                  <a:pt x="24210" y="2188"/>
                </a:lnTo>
                <a:lnTo>
                  <a:pt x="24210" y="44"/>
                </a:lnTo>
                <a:lnTo>
                  <a:pt x="24266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5" name="CustomShape 23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76" name="CustomShape 24"/>
          <p:cNvSpPr/>
          <p:nvPr/>
        </p:nvSpPr>
        <p:spPr>
          <a:xfrm>
            <a:off x="683640" y="87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7" name="CustomShape 25"/>
          <p:cNvSpPr/>
          <p:nvPr/>
        </p:nvSpPr>
        <p:spPr>
          <a:xfrm>
            <a:off x="1044360" y="898920"/>
            <a:ext cx="808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CPU acceleration means that GPUs accelerate computing due to a massive parallelism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8" name="CustomShape 26"/>
          <p:cNvSpPr/>
          <p:nvPr/>
        </p:nvSpPr>
        <p:spPr>
          <a:xfrm>
            <a:off x="1044360" y="1099800"/>
            <a:ext cx="7179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thousands of threads compared to only a few threads used by conventional CPUs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9" name="CustomShape 27"/>
          <p:cNvSpPr/>
          <p:nvPr/>
        </p:nvSpPr>
        <p:spPr>
          <a:xfrm>
            <a:off x="683640" y="1316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80" name="" descr=""/>
          <p:cNvPicPr/>
          <p:nvPr/>
        </p:nvPicPr>
        <p:blipFill>
          <a:blip r:embed="rId1"/>
          <a:stretch/>
        </p:blipFill>
        <p:spPr>
          <a:xfrm>
            <a:off x="5635440" y="3383280"/>
            <a:ext cx="3977280" cy="1264320"/>
          </a:xfrm>
          <a:prstGeom prst="rect">
            <a:avLst/>
          </a:prstGeom>
          <a:ln w="0">
            <a:noFill/>
          </a:ln>
        </p:spPr>
      </p:pic>
      <p:sp>
        <p:nvSpPr>
          <p:cNvPr id="1281" name="CustomShape 28"/>
          <p:cNvSpPr/>
          <p:nvPr/>
        </p:nvSpPr>
        <p:spPr>
          <a:xfrm>
            <a:off x="1044360" y="1341000"/>
            <a:ext cx="7464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GPUs are designed to compute large numbers of floating point operations in parallel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82" name="" descr=""/>
          <p:cNvPicPr/>
          <p:nvPr/>
        </p:nvPicPr>
        <p:blipFill>
          <a:blip r:embed="rId2"/>
          <a:stretch/>
        </p:blipFill>
        <p:spPr>
          <a:xfrm>
            <a:off x="3908520" y="3890160"/>
            <a:ext cx="1653120" cy="898200"/>
          </a:xfrm>
          <a:prstGeom prst="rect">
            <a:avLst/>
          </a:prstGeom>
          <a:ln w="0">
            <a:noFill/>
          </a:ln>
        </p:spPr>
      </p:pic>
      <p:sp>
        <p:nvSpPr>
          <p:cNvPr id="1283" name="CustomShape 29"/>
          <p:cNvSpPr/>
          <p:nvPr/>
        </p:nvSpPr>
        <p:spPr>
          <a:xfrm>
            <a:off x="5884560" y="46450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4" name="CustomShape 30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6" name="CustomShape 2"/>
          <p:cNvSpPr/>
          <p:nvPr/>
        </p:nvSpPr>
        <p:spPr>
          <a:xfrm>
            <a:off x="925200" y="370440"/>
            <a:ext cx="7816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Libraries Examples: GPGPU NVidia CUDA &amp; cuDNN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8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88" name="CustomShape 4"/>
          <p:cNvSpPr/>
          <p:nvPr/>
        </p:nvSpPr>
        <p:spPr>
          <a:xfrm>
            <a:off x="957960" y="1032120"/>
            <a:ext cx="761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CUDA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8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0" name="CustomShape 6"/>
          <p:cNvSpPr/>
          <p:nvPr/>
        </p:nvSpPr>
        <p:spPr>
          <a:xfrm>
            <a:off x="1379160" y="1376640"/>
            <a:ext cx="4552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Originally named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Compute Unified Device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1" name="CustomShape 7"/>
          <p:cNvSpPr/>
          <p:nvPr/>
        </p:nvSpPr>
        <p:spPr>
          <a:xfrm>
            <a:off x="1379160" y="1627920"/>
            <a:ext cx="578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Architecture (CUDA)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– but NVIDIA dropped the name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2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3" name="CustomShape 9"/>
          <p:cNvSpPr/>
          <p:nvPr/>
        </p:nvSpPr>
        <p:spPr>
          <a:xfrm>
            <a:off x="1379160" y="1929600"/>
            <a:ext cx="346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Platform for software engineers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4" name="CustomShape 10"/>
          <p:cNvSpPr/>
          <p:nvPr/>
        </p:nvSpPr>
        <p:spPr>
          <a:xfrm>
            <a:off x="1379160" y="2181240"/>
            <a:ext cx="370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perform parallel computational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5" name="CustomShape 11"/>
          <p:cNvSpPr/>
          <p:nvPr/>
        </p:nvSpPr>
        <p:spPr>
          <a:xfrm>
            <a:off x="1379160" y="2432520"/>
            <a:ext cx="3218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elements via the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execution of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6" name="CustomShape 12"/>
          <p:cNvSpPr/>
          <p:nvPr/>
        </p:nvSpPr>
        <p:spPr>
          <a:xfrm>
            <a:off x="1379160" y="2683800"/>
            <a:ext cx="284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so-called compute kernels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7" name="CustomShape 13"/>
          <p:cNvSpPr/>
          <p:nvPr/>
        </p:nvSpPr>
        <p:spPr>
          <a:xfrm>
            <a:off x="596880" y="2965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8" name="CustomShape 14"/>
          <p:cNvSpPr/>
          <p:nvPr/>
        </p:nvSpPr>
        <p:spPr>
          <a:xfrm>
            <a:off x="957960" y="3002760"/>
            <a:ext cx="916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cuDNN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9" name="CustomShape 15"/>
          <p:cNvSpPr/>
          <p:nvPr/>
        </p:nvSpPr>
        <p:spPr>
          <a:xfrm>
            <a:off x="1078200" y="3316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0" name="CustomShape 16"/>
          <p:cNvSpPr/>
          <p:nvPr/>
        </p:nvSpPr>
        <p:spPr>
          <a:xfrm>
            <a:off x="1379160" y="3347640"/>
            <a:ext cx="416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Accelerates widely used deep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1" name="CustomShape 17"/>
          <p:cNvSpPr/>
          <p:nvPr/>
        </p:nvSpPr>
        <p:spPr>
          <a:xfrm>
            <a:off x="1379160" y="3598560"/>
            <a:ext cx="4122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frameworks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like Caffe, Chainer, Keras,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2" name="CustomShape 18"/>
          <p:cNvSpPr/>
          <p:nvPr/>
        </p:nvSpPr>
        <p:spPr>
          <a:xfrm>
            <a:off x="1378800" y="3850200"/>
            <a:ext cx="369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TensorFlow, PyTorch, MXNet, etc.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3" name="CustomShape 19"/>
          <p:cNvSpPr/>
          <p:nvPr/>
        </p:nvSpPr>
        <p:spPr>
          <a:xfrm>
            <a:off x="133200" y="4233960"/>
            <a:ext cx="9386640" cy="930960"/>
          </a:xfrm>
          <a:custGeom>
            <a:avLst/>
            <a:gdLst/>
            <a:ahLst/>
            <a:rect l="l" t="t" r="r" b="b"/>
            <a:pathLst>
              <a:path w="26075" h="2587">
                <a:moveTo>
                  <a:pt x="0" y="0"/>
                </a:moveTo>
                <a:lnTo>
                  <a:pt x="0" y="2586"/>
                </a:lnTo>
                <a:lnTo>
                  <a:pt x="26074" y="2586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4" name="CustomShape 20"/>
          <p:cNvSpPr/>
          <p:nvPr/>
        </p:nvSpPr>
        <p:spPr>
          <a:xfrm>
            <a:off x="113040" y="4218120"/>
            <a:ext cx="9426600" cy="962640"/>
          </a:xfrm>
          <a:custGeom>
            <a:avLst/>
            <a:gdLst/>
            <a:ahLst/>
            <a:rect l="l" t="t" r="r" b="b"/>
            <a:pathLst>
              <a:path w="26186" h="267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0"/>
                  <a:pt x="26185" y="44"/>
                </a:cubicBezTo>
                <a:lnTo>
                  <a:pt x="26185" y="2630"/>
                </a:lnTo>
                <a:cubicBezTo>
                  <a:pt x="26185" y="2655"/>
                  <a:pt x="26158" y="2674"/>
                  <a:pt x="26130" y="2674"/>
                </a:cubicBezTo>
                <a:lnTo>
                  <a:pt x="56" y="2674"/>
                </a:lnTo>
                <a:cubicBezTo>
                  <a:pt x="25" y="2674"/>
                  <a:pt x="0" y="2655"/>
                  <a:pt x="0" y="2630"/>
                </a:cubicBezTo>
                <a:lnTo>
                  <a:pt x="0" y="44"/>
                </a:lnTo>
                <a:moveTo>
                  <a:pt x="112" y="2630"/>
                </a:moveTo>
                <a:lnTo>
                  <a:pt x="56" y="2586"/>
                </a:lnTo>
                <a:lnTo>
                  <a:pt x="26130" y="2586"/>
                </a:lnTo>
                <a:lnTo>
                  <a:pt x="26074" y="2630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5" name="CustomShape 21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06" name="CustomShape 22"/>
          <p:cNvSpPr/>
          <p:nvPr/>
        </p:nvSpPr>
        <p:spPr>
          <a:xfrm>
            <a:off x="228960" y="427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7" name="CustomShape 23"/>
          <p:cNvSpPr/>
          <p:nvPr/>
        </p:nvSpPr>
        <p:spPr>
          <a:xfrm>
            <a:off x="589680" y="4303080"/>
            <a:ext cx="867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CUDA is a proprietary parallel computing platform and application programming interface (API) to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8" name="CustomShape 24"/>
          <p:cNvSpPr/>
          <p:nvPr/>
        </p:nvSpPr>
        <p:spPr>
          <a:xfrm>
            <a:off x="589680" y="4503960"/>
            <a:ext cx="8519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 CUDA-enabled GPUs for General-Purpose computing on Graphics Processing Units (GPGPUs)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9" name="CustomShape 25"/>
          <p:cNvSpPr/>
          <p:nvPr/>
        </p:nvSpPr>
        <p:spPr>
          <a:xfrm>
            <a:off x="228960" y="4720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10" name="CustomShape 26"/>
          <p:cNvSpPr/>
          <p:nvPr/>
        </p:nvSpPr>
        <p:spPr>
          <a:xfrm>
            <a:off x="589680" y="4745160"/>
            <a:ext cx="8586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NVIDIA CUDA Deep Neural Network library (cuDNN) is a GPU-accelerated library of primitives for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11" name="" descr=""/>
          <p:cNvPicPr/>
          <p:nvPr/>
        </p:nvPicPr>
        <p:blipFill>
          <a:blip r:embed="rId1"/>
          <a:stretch/>
        </p:blipFill>
        <p:spPr>
          <a:xfrm>
            <a:off x="7636320" y="924120"/>
            <a:ext cx="1766160" cy="838440"/>
          </a:xfrm>
          <a:prstGeom prst="rect">
            <a:avLst/>
          </a:prstGeom>
          <a:ln w="0">
            <a:noFill/>
          </a:ln>
        </p:spPr>
      </p:pic>
      <p:sp>
        <p:nvSpPr>
          <p:cNvPr id="1312" name="CustomShape 27"/>
          <p:cNvSpPr/>
          <p:nvPr/>
        </p:nvSpPr>
        <p:spPr>
          <a:xfrm>
            <a:off x="589680" y="4946400"/>
            <a:ext cx="8402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neural networks that are highly tuned for convolutions, pooling, activation functions, etc.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13" name="" descr=""/>
          <p:cNvPicPr/>
          <p:nvPr/>
        </p:nvPicPr>
        <p:blipFill>
          <a:blip r:embed="rId2"/>
          <a:stretch/>
        </p:blipFill>
        <p:spPr>
          <a:xfrm>
            <a:off x="6802200" y="1843560"/>
            <a:ext cx="2635200" cy="1995480"/>
          </a:xfrm>
          <a:prstGeom prst="rect">
            <a:avLst/>
          </a:prstGeom>
          <a:ln w="0">
            <a:noFill/>
          </a:ln>
        </p:spPr>
      </p:pic>
      <p:sp>
        <p:nvSpPr>
          <p:cNvPr id="1314" name="CustomShape 28"/>
          <p:cNvSpPr/>
          <p:nvPr/>
        </p:nvSpPr>
        <p:spPr>
          <a:xfrm>
            <a:off x="7721640" y="3996000"/>
            <a:ext cx="1732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Wikipedia ‘CUDA’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5" name="CustomShape 29"/>
          <p:cNvSpPr/>
          <p:nvPr/>
        </p:nvSpPr>
        <p:spPr>
          <a:xfrm>
            <a:off x="6056280" y="4020480"/>
            <a:ext cx="150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NVIDIA cuDNN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6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8" name="CustomShape 2"/>
          <p:cNvSpPr/>
          <p:nvPr/>
        </p:nvSpPr>
        <p:spPr>
          <a:xfrm>
            <a:off x="147240" y="370440"/>
            <a:ext cx="9393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Configure GPGPU Types &amp; Deploy AWS EC2 Instances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19" name="" descr=""/>
          <p:cNvPicPr/>
          <p:nvPr/>
        </p:nvPicPr>
        <p:blipFill>
          <a:blip r:embed="rId1"/>
          <a:stretch/>
        </p:blipFill>
        <p:spPr>
          <a:xfrm>
            <a:off x="88560" y="1068120"/>
            <a:ext cx="9505440" cy="2422440"/>
          </a:xfrm>
          <a:prstGeom prst="rect">
            <a:avLst/>
          </a:prstGeom>
          <a:ln w="0">
            <a:noFill/>
          </a:ln>
        </p:spPr>
      </p:pic>
      <p:pic>
        <p:nvPicPr>
          <p:cNvPr id="1320" name="" descr=""/>
          <p:cNvPicPr/>
          <p:nvPr/>
        </p:nvPicPr>
        <p:blipFill>
          <a:blip r:embed="rId2"/>
          <a:stretch/>
        </p:blipFill>
        <p:spPr>
          <a:xfrm>
            <a:off x="88560" y="3491280"/>
            <a:ext cx="9505440" cy="603720"/>
          </a:xfrm>
          <a:prstGeom prst="rect">
            <a:avLst/>
          </a:prstGeom>
          <a:ln w="0">
            <a:noFill/>
          </a:ln>
        </p:spPr>
      </p:pic>
      <p:sp>
        <p:nvSpPr>
          <p:cNvPr id="1321" name="CustomShape 3"/>
          <p:cNvSpPr/>
          <p:nvPr/>
        </p:nvSpPr>
        <p:spPr>
          <a:xfrm>
            <a:off x="133200" y="4233960"/>
            <a:ext cx="9386640" cy="930960"/>
          </a:xfrm>
          <a:custGeom>
            <a:avLst/>
            <a:gdLst/>
            <a:ahLst/>
            <a:rect l="l" t="t" r="r" b="b"/>
            <a:pathLst>
              <a:path w="26075" h="2587">
                <a:moveTo>
                  <a:pt x="0" y="0"/>
                </a:moveTo>
                <a:lnTo>
                  <a:pt x="0" y="2586"/>
                </a:lnTo>
                <a:lnTo>
                  <a:pt x="26074" y="2586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2" name="CustomShape 4"/>
          <p:cNvSpPr/>
          <p:nvPr/>
        </p:nvSpPr>
        <p:spPr>
          <a:xfrm>
            <a:off x="113040" y="4218120"/>
            <a:ext cx="9426600" cy="962640"/>
          </a:xfrm>
          <a:custGeom>
            <a:avLst/>
            <a:gdLst/>
            <a:ahLst/>
            <a:rect l="l" t="t" r="r" b="b"/>
            <a:pathLst>
              <a:path w="26186" h="267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0"/>
                  <a:pt x="26185" y="44"/>
                </a:cubicBezTo>
                <a:lnTo>
                  <a:pt x="26185" y="2630"/>
                </a:lnTo>
                <a:cubicBezTo>
                  <a:pt x="26185" y="2655"/>
                  <a:pt x="26158" y="2674"/>
                  <a:pt x="26130" y="2674"/>
                </a:cubicBezTo>
                <a:lnTo>
                  <a:pt x="56" y="2674"/>
                </a:lnTo>
                <a:cubicBezTo>
                  <a:pt x="25" y="2674"/>
                  <a:pt x="0" y="2655"/>
                  <a:pt x="0" y="2630"/>
                </a:cubicBezTo>
                <a:lnTo>
                  <a:pt x="0" y="44"/>
                </a:lnTo>
                <a:moveTo>
                  <a:pt x="112" y="2630"/>
                </a:moveTo>
                <a:lnTo>
                  <a:pt x="56" y="2586"/>
                </a:lnTo>
                <a:lnTo>
                  <a:pt x="26130" y="2586"/>
                </a:lnTo>
                <a:lnTo>
                  <a:pt x="26074" y="2630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3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24" name="CustomShape 6"/>
          <p:cNvSpPr/>
          <p:nvPr/>
        </p:nvSpPr>
        <p:spPr>
          <a:xfrm>
            <a:off x="228960" y="427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5" name="CustomShape 7"/>
          <p:cNvSpPr/>
          <p:nvPr/>
        </p:nvSpPr>
        <p:spPr>
          <a:xfrm>
            <a:off x="589680" y="4303080"/>
            <a:ext cx="8111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AMIs with pre-configured deep learning packages can run on varioues different GPGPU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6" name="CustomShape 8"/>
          <p:cNvSpPr/>
          <p:nvPr/>
        </p:nvSpPr>
        <p:spPr>
          <a:xfrm>
            <a:off x="589680" y="4503960"/>
            <a:ext cx="853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generations available in the Amazon IAAS infrastructure like p2 (NVidia K80) or p3 (NVidia V100)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7" name="CustomShape 9"/>
          <p:cNvSpPr/>
          <p:nvPr/>
        </p:nvSpPr>
        <p:spPr>
          <a:xfrm>
            <a:off x="228960" y="4720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8" name="CustomShape 10"/>
          <p:cNvSpPr/>
          <p:nvPr/>
        </p:nvSpPr>
        <p:spPr>
          <a:xfrm>
            <a:off x="589680" y="4745160"/>
            <a:ext cx="8761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Note that GPUs may involve considerable costs especially when using cutting edge versions such as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9" name="CustomShape 11"/>
          <p:cNvSpPr/>
          <p:nvPr/>
        </p:nvSpPr>
        <p:spPr>
          <a:xfrm>
            <a:off x="68400" y="1927080"/>
            <a:ext cx="1601280" cy="329040"/>
          </a:xfrm>
          <a:custGeom>
            <a:avLst/>
            <a:gdLst/>
            <a:ahLst/>
            <a:rect l="l" t="t" r="r" b="b"/>
            <a:pathLst>
              <a:path w="4449" h="915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4392" y="0"/>
                </a:lnTo>
                <a:cubicBezTo>
                  <a:pt x="4421" y="0"/>
                  <a:pt x="4448" y="21"/>
                  <a:pt x="4448" y="44"/>
                </a:cubicBezTo>
                <a:lnTo>
                  <a:pt x="4448" y="870"/>
                </a:lnTo>
                <a:cubicBezTo>
                  <a:pt x="4448" y="895"/>
                  <a:pt x="4421" y="914"/>
                  <a:pt x="4392" y="914"/>
                </a:cubicBezTo>
                <a:lnTo>
                  <a:pt x="56" y="914"/>
                </a:lnTo>
                <a:cubicBezTo>
                  <a:pt x="24" y="914"/>
                  <a:pt x="0" y="895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4392" y="826"/>
                </a:lnTo>
                <a:lnTo>
                  <a:pt x="4336" y="870"/>
                </a:lnTo>
                <a:lnTo>
                  <a:pt x="4336" y="44"/>
                </a:lnTo>
                <a:lnTo>
                  <a:pt x="439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0" name="CustomShape 12"/>
          <p:cNvSpPr/>
          <p:nvPr/>
        </p:nvSpPr>
        <p:spPr>
          <a:xfrm>
            <a:off x="2083680" y="2417040"/>
            <a:ext cx="950040" cy="1694520"/>
          </a:xfrm>
          <a:custGeom>
            <a:avLst/>
            <a:gdLst/>
            <a:ahLst/>
            <a:rect l="l" t="t" r="r" b="b"/>
            <a:pathLst>
              <a:path w="2640" h="470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583" y="0"/>
                </a:lnTo>
                <a:cubicBezTo>
                  <a:pt x="2612" y="0"/>
                  <a:pt x="2639" y="21"/>
                  <a:pt x="2639" y="44"/>
                </a:cubicBezTo>
                <a:lnTo>
                  <a:pt x="2639" y="4664"/>
                </a:lnTo>
                <a:cubicBezTo>
                  <a:pt x="2639" y="4688"/>
                  <a:pt x="2612" y="4707"/>
                  <a:pt x="2583" y="4707"/>
                </a:cubicBezTo>
                <a:lnTo>
                  <a:pt x="56" y="4707"/>
                </a:lnTo>
                <a:cubicBezTo>
                  <a:pt x="24" y="4707"/>
                  <a:pt x="0" y="4688"/>
                  <a:pt x="0" y="4664"/>
                </a:cubicBezTo>
                <a:lnTo>
                  <a:pt x="0" y="44"/>
                </a:lnTo>
                <a:moveTo>
                  <a:pt x="112" y="4664"/>
                </a:moveTo>
                <a:lnTo>
                  <a:pt x="56" y="4620"/>
                </a:lnTo>
                <a:lnTo>
                  <a:pt x="2583" y="4620"/>
                </a:lnTo>
                <a:lnTo>
                  <a:pt x="2527" y="4664"/>
                </a:lnTo>
                <a:lnTo>
                  <a:pt x="2527" y="44"/>
                </a:lnTo>
                <a:lnTo>
                  <a:pt x="25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66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1" name="CustomShape 13"/>
          <p:cNvSpPr/>
          <p:nvPr/>
        </p:nvSpPr>
        <p:spPr>
          <a:xfrm>
            <a:off x="589680" y="4946400"/>
            <a:ext cx="8557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NVidia V100, the benefit is however that all library installation is done by AWS (e.g. cuDNN,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2" name="CustomShape 1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4" name="CustomShape 2"/>
          <p:cNvSpPr/>
          <p:nvPr/>
        </p:nvSpPr>
        <p:spPr>
          <a:xfrm>
            <a:off x="253800" y="370440"/>
            <a:ext cx="9165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Amazon Web Services – (Costly) GPU Computing Resources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35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336" name="" descr=""/>
          <p:cNvPicPr/>
          <p:nvPr/>
        </p:nvPicPr>
        <p:blipFill>
          <a:blip r:embed="rId1"/>
          <a:stretch/>
        </p:blipFill>
        <p:spPr>
          <a:xfrm>
            <a:off x="78840" y="1042920"/>
            <a:ext cx="9547200" cy="2754720"/>
          </a:xfrm>
          <a:prstGeom prst="rect">
            <a:avLst/>
          </a:prstGeom>
          <a:ln w="0">
            <a:noFill/>
          </a:ln>
        </p:spPr>
      </p:pic>
      <p:sp>
        <p:nvSpPr>
          <p:cNvPr id="1337" name="CustomShape 4"/>
          <p:cNvSpPr/>
          <p:nvPr/>
        </p:nvSpPr>
        <p:spPr>
          <a:xfrm>
            <a:off x="3068640" y="1526040"/>
            <a:ext cx="5497560" cy="2288520"/>
          </a:xfrm>
          <a:custGeom>
            <a:avLst/>
            <a:gdLst/>
            <a:ahLst/>
            <a:rect l="l" t="t" r="r" b="b"/>
            <a:pathLst>
              <a:path w="15272" h="6358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5215" y="0"/>
                </a:lnTo>
                <a:cubicBezTo>
                  <a:pt x="15247" y="0"/>
                  <a:pt x="15271" y="21"/>
                  <a:pt x="15271" y="44"/>
                </a:cubicBezTo>
                <a:lnTo>
                  <a:pt x="15271" y="6313"/>
                </a:lnTo>
                <a:cubicBezTo>
                  <a:pt x="15271" y="6338"/>
                  <a:pt x="15247" y="6357"/>
                  <a:pt x="15215" y="6357"/>
                </a:cubicBezTo>
                <a:lnTo>
                  <a:pt x="56" y="6357"/>
                </a:lnTo>
                <a:cubicBezTo>
                  <a:pt x="25" y="6357"/>
                  <a:pt x="0" y="6338"/>
                  <a:pt x="0" y="6313"/>
                </a:cubicBezTo>
                <a:lnTo>
                  <a:pt x="0" y="44"/>
                </a:lnTo>
                <a:moveTo>
                  <a:pt x="112" y="6313"/>
                </a:moveTo>
                <a:lnTo>
                  <a:pt x="56" y="6269"/>
                </a:lnTo>
                <a:lnTo>
                  <a:pt x="15215" y="6269"/>
                </a:lnTo>
                <a:lnTo>
                  <a:pt x="15159" y="6313"/>
                </a:lnTo>
                <a:lnTo>
                  <a:pt x="15159" y="44"/>
                </a:lnTo>
                <a:lnTo>
                  <a:pt x="1521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31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8" name="CustomShape 5"/>
          <p:cNvSpPr/>
          <p:nvPr/>
        </p:nvSpPr>
        <p:spPr>
          <a:xfrm>
            <a:off x="133200" y="4150800"/>
            <a:ext cx="8639640" cy="1013760"/>
          </a:xfrm>
          <a:custGeom>
            <a:avLst/>
            <a:gdLst/>
            <a:ahLst/>
            <a:rect l="l" t="t" r="r" b="b"/>
            <a:pathLst>
              <a:path w="24000" h="2817">
                <a:moveTo>
                  <a:pt x="0" y="0"/>
                </a:moveTo>
                <a:lnTo>
                  <a:pt x="0" y="2816"/>
                </a:lnTo>
                <a:lnTo>
                  <a:pt x="23999" y="2816"/>
                </a:lnTo>
                <a:lnTo>
                  <a:pt x="2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9" name="CustomShape 6"/>
          <p:cNvSpPr/>
          <p:nvPr/>
        </p:nvSpPr>
        <p:spPr>
          <a:xfrm>
            <a:off x="113040" y="4135320"/>
            <a:ext cx="8679960" cy="1045440"/>
          </a:xfrm>
          <a:custGeom>
            <a:avLst/>
            <a:gdLst/>
            <a:ahLst/>
            <a:rect l="l" t="t" r="r" b="b"/>
            <a:pathLst>
              <a:path w="24112" h="290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4055" y="0"/>
                </a:lnTo>
                <a:cubicBezTo>
                  <a:pt x="24087" y="0"/>
                  <a:pt x="24111" y="19"/>
                  <a:pt x="24111" y="44"/>
                </a:cubicBezTo>
                <a:lnTo>
                  <a:pt x="24111" y="2860"/>
                </a:lnTo>
                <a:cubicBezTo>
                  <a:pt x="24111" y="2885"/>
                  <a:pt x="24087" y="2904"/>
                  <a:pt x="24055" y="2904"/>
                </a:cubicBezTo>
                <a:lnTo>
                  <a:pt x="56" y="2904"/>
                </a:lnTo>
                <a:cubicBezTo>
                  <a:pt x="25" y="2904"/>
                  <a:pt x="0" y="2885"/>
                  <a:pt x="0" y="2860"/>
                </a:cubicBezTo>
                <a:lnTo>
                  <a:pt x="0" y="44"/>
                </a:lnTo>
                <a:moveTo>
                  <a:pt x="112" y="2860"/>
                </a:moveTo>
                <a:lnTo>
                  <a:pt x="56" y="2816"/>
                </a:lnTo>
                <a:lnTo>
                  <a:pt x="24055" y="2816"/>
                </a:lnTo>
                <a:lnTo>
                  <a:pt x="23999" y="2860"/>
                </a:lnTo>
                <a:lnTo>
                  <a:pt x="23999" y="44"/>
                </a:lnTo>
                <a:lnTo>
                  <a:pt x="24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0" name="CustomShape 7"/>
          <p:cNvSpPr/>
          <p:nvPr/>
        </p:nvSpPr>
        <p:spPr>
          <a:xfrm>
            <a:off x="4109040" y="3912120"/>
            <a:ext cx="153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AWS EC2 Pricing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41" name="CustomShape 8"/>
          <p:cNvSpPr/>
          <p:nvPr/>
        </p:nvSpPr>
        <p:spPr>
          <a:xfrm>
            <a:off x="228960" y="4194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2" name="CustomShape 9"/>
          <p:cNvSpPr/>
          <p:nvPr/>
        </p:nvSpPr>
        <p:spPr>
          <a:xfrm>
            <a:off x="589680" y="4219200"/>
            <a:ext cx="7399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EC2 p3 GPU instances are GPGPUs of the generation NVidia Volta GV100 GPUs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3" name="CustomShape 10"/>
          <p:cNvSpPr/>
          <p:nvPr/>
        </p:nvSpPr>
        <p:spPr>
          <a:xfrm>
            <a:off x="228960" y="4435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4" name="CustomShape 11"/>
          <p:cNvSpPr/>
          <p:nvPr/>
        </p:nvSpPr>
        <p:spPr>
          <a:xfrm>
            <a:off x="589680" y="4460760"/>
            <a:ext cx="6597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EC2 p2 GPU instances are GPGPUs of the generation Nvidia K80 GPUs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5" name="CustomShape 12"/>
          <p:cNvSpPr/>
          <p:nvPr/>
        </p:nvSpPr>
        <p:spPr>
          <a:xfrm>
            <a:off x="228960" y="4677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6" name="CustomShape 13"/>
          <p:cNvSpPr/>
          <p:nvPr/>
        </p:nvSpPr>
        <p:spPr>
          <a:xfrm>
            <a:off x="589680" y="4701960"/>
            <a:ext cx="7158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EC2 g3 GPU instances are GPGPUs of the generation Nvidia Tesla M60 GPUs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7" name="CustomShape 14"/>
          <p:cNvSpPr/>
          <p:nvPr/>
        </p:nvSpPr>
        <p:spPr>
          <a:xfrm>
            <a:off x="228960" y="4918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8" name="CustomShape 15"/>
          <p:cNvSpPr/>
          <p:nvPr/>
        </p:nvSpPr>
        <p:spPr>
          <a:xfrm>
            <a:off x="589680" y="4943160"/>
            <a:ext cx="809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Which AWS EC2 GPU instance you pick depends on application complexity &amp; size of dataset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9" name="CustomShape 16"/>
          <p:cNvSpPr/>
          <p:nvPr/>
        </p:nvSpPr>
        <p:spPr>
          <a:xfrm>
            <a:off x="6680880" y="390528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NVidia Generations on Wikipedia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0" name="CustomShape 17"/>
          <p:cNvSpPr/>
          <p:nvPr/>
        </p:nvSpPr>
        <p:spPr>
          <a:xfrm>
            <a:off x="8721360" y="2913120"/>
            <a:ext cx="80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(g3 is here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1" name="CustomShape 18"/>
          <p:cNvSpPr/>
          <p:nvPr/>
        </p:nvSpPr>
        <p:spPr>
          <a:xfrm>
            <a:off x="8773560" y="3089160"/>
            <a:ext cx="70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cheapest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2" name="CustomShape 19"/>
          <p:cNvSpPr/>
          <p:nvPr/>
        </p:nvSpPr>
        <p:spPr>
          <a:xfrm>
            <a:off x="8805600" y="3264840"/>
            <a:ext cx="63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solution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3" name="CustomShape 20"/>
          <p:cNvSpPr/>
          <p:nvPr/>
        </p:nvSpPr>
        <p:spPr>
          <a:xfrm>
            <a:off x="8807400" y="3441240"/>
            <a:ext cx="63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if not so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4" name="CustomShape 21"/>
          <p:cNvSpPr/>
          <p:nvPr/>
        </p:nvSpPr>
        <p:spPr>
          <a:xfrm>
            <a:off x="7464600" y="2186280"/>
            <a:ext cx="950040" cy="202680"/>
          </a:xfrm>
          <a:custGeom>
            <a:avLst/>
            <a:gdLst/>
            <a:ahLst/>
            <a:rect l="l" t="t" r="r" b="b"/>
            <a:pathLst>
              <a:path w="2640" h="564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583" y="0"/>
                </a:lnTo>
                <a:cubicBezTo>
                  <a:pt x="2614" y="0"/>
                  <a:pt x="2639" y="21"/>
                  <a:pt x="2639" y="44"/>
                </a:cubicBezTo>
                <a:lnTo>
                  <a:pt x="2639" y="520"/>
                </a:lnTo>
                <a:cubicBezTo>
                  <a:pt x="2639" y="543"/>
                  <a:pt x="2614" y="563"/>
                  <a:pt x="2583" y="563"/>
                </a:cubicBezTo>
                <a:lnTo>
                  <a:pt x="56" y="563"/>
                </a:lnTo>
                <a:cubicBezTo>
                  <a:pt x="24" y="563"/>
                  <a:pt x="0" y="543"/>
                  <a:pt x="0" y="520"/>
                </a:cubicBezTo>
                <a:lnTo>
                  <a:pt x="0" y="44"/>
                </a:lnTo>
                <a:moveTo>
                  <a:pt x="112" y="520"/>
                </a:moveTo>
                <a:lnTo>
                  <a:pt x="56" y="476"/>
                </a:lnTo>
                <a:lnTo>
                  <a:pt x="2583" y="476"/>
                </a:lnTo>
                <a:lnTo>
                  <a:pt x="2527" y="520"/>
                </a:lnTo>
                <a:lnTo>
                  <a:pt x="2527" y="44"/>
                </a:lnTo>
                <a:lnTo>
                  <a:pt x="25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2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5" name="CustomShape 22"/>
          <p:cNvSpPr/>
          <p:nvPr/>
        </p:nvSpPr>
        <p:spPr>
          <a:xfrm>
            <a:off x="8634240" y="3617280"/>
            <a:ext cx="975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time critical)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6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8" name="CustomShape 2"/>
          <p:cNvSpPr/>
          <p:nvPr/>
        </p:nvSpPr>
        <p:spPr>
          <a:xfrm>
            <a:off x="147240" y="370440"/>
            <a:ext cx="9393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Configure GPGPU Types &amp; Deploy AWS EC2 Instances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59" name="" descr=""/>
          <p:cNvPicPr/>
          <p:nvPr/>
        </p:nvPicPr>
        <p:blipFill>
          <a:blip r:embed="rId1"/>
          <a:stretch/>
        </p:blipFill>
        <p:spPr>
          <a:xfrm>
            <a:off x="133560" y="1069560"/>
            <a:ext cx="9400680" cy="2382480"/>
          </a:xfrm>
          <a:prstGeom prst="rect">
            <a:avLst/>
          </a:prstGeom>
          <a:ln w="0">
            <a:noFill/>
          </a:ln>
        </p:spPr>
      </p:pic>
      <p:sp>
        <p:nvSpPr>
          <p:cNvPr id="1360" name="CustomShape 3"/>
          <p:cNvSpPr/>
          <p:nvPr/>
        </p:nvSpPr>
        <p:spPr>
          <a:xfrm>
            <a:off x="113040" y="1855800"/>
            <a:ext cx="1480320" cy="329040"/>
          </a:xfrm>
          <a:custGeom>
            <a:avLst/>
            <a:gdLst/>
            <a:ahLst/>
            <a:rect l="l" t="t" r="r" b="b"/>
            <a:pathLst>
              <a:path w="4113" h="915">
                <a:moveTo>
                  <a:pt x="0" y="45"/>
                </a:moveTo>
                <a:cubicBezTo>
                  <a:pt x="0" y="19"/>
                  <a:pt x="25" y="0"/>
                  <a:pt x="56" y="0"/>
                </a:cubicBezTo>
                <a:lnTo>
                  <a:pt x="4056" y="0"/>
                </a:lnTo>
                <a:cubicBezTo>
                  <a:pt x="4087" y="0"/>
                  <a:pt x="4112" y="19"/>
                  <a:pt x="4112" y="45"/>
                </a:cubicBezTo>
                <a:lnTo>
                  <a:pt x="4112" y="870"/>
                </a:lnTo>
                <a:cubicBezTo>
                  <a:pt x="4112" y="892"/>
                  <a:pt x="4087" y="914"/>
                  <a:pt x="4056" y="914"/>
                </a:cubicBezTo>
                <a:lnTo>
                  <a:pt x="56" y="914"/>
                </a:lnTo>
                <a:cubicBezTo>
                  <a:pt x="25" y="914"/>
                  <a:pt x="0" y="892"/>
                  <a:pt x="0" y="870"/>
                </a:cubicBezTo>
                <a:lnTo>
                  <a:pt x="0" y="45"/>
                </a:lnTo>
                <a:moveTo>
                  <a:pt x="112" y="870"/>
                </a:moveTo>
                <a:lnTo>
                  <a:pt x="56" y="826"/>
                </a:lnTo>
                <a:lnTo>
                  <a:pt x="4056" y="826"/>
                </a:lnTo>
                <a:lnTo>
                  <a:pt x="4001" y="870"/>
                </a:lnTo>
                <a:lnTo>
                  <a:pt x="4001" y="45"/>
                </a:lnTo>
                <a:lnTo>
                  <a:pt x="4056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1" name="CustomShape 4"/>
          <p:cNvSpPr/>
          <p:nvPr/>
        </p:nvSpPr>
        <p:spPr>
          <a:xfrm>
            <a:off x="1973880" y="2368080"/>
            <a:ext cx="831960" cy="1100520"/>
          </a:xfrm>
          <a:custGeom>
            <a:avLst/>
            <a:gdLst/>
            <a:ahLst/>
            <a:rect l="l" t="t" r="r" b="b"/>
            <a:pathLst>
              <a:path w="2312" h="305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256" y="0"/>
                </a:lnTo>
                <a:cubicBezTo>
                  <a:pt x="2287" y="0"/>
                  <a:pt x="2311" y="21"/>
                  <a:pt x="2311" y="44"/>
                </a:cubicBezTo>
                <a:lnTo>
                  <a:pt x="2311" y="3013"/>
                </a:lnTo>
                <a:cubicBezTo>
                  <a:pt x="2311" y="3038"/>
                  <a:pt x="2287" y="3057"/>
                  <a:pt x="2256" y="3057"/>
                </a:cubicBezTo>
                <a:lnTo>
                  <a:pt x="56" y="3057"/>
                </a:lnTo>
                <a:cubicBezTo>
                  <a:pt x="24" y="3057"/>
                  <a:pt x="0" y="3038"/>
                  <a:pt x="0" y="3013"/>
                </a:cubicBezTo>
                <a:lnTo>
                  <a:pt x="0" y="44"/>
                </a:lnTo>
                <a:moveTo>
                  <a:pt x="112" y="3013"/>
                </a:moveTo>
                <a:lnTo>
                  <a:pt x="56" y="2970"/>
                </a:lnTo>
                <a:lnTo>
                  <a:pt x="2256" y="2970"/>
                </a:lnTo>
                <a:lnTo>
                  <a:pt x="2200" y="3013"/>
                </a:lnTo>
                <a:lnTo>
                  <a:pt x="2200" y="44"/>
                </a:lnTo>
                <a:lnTo>
                  <a:pt x="225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01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2" name="CustomShape 5"/>
          <p:cNvSpPr/>
          <p:nvPr/>
        </p:nvSpPr>
        <p:spPr>
          <a:xfrm>
            <a:off x="135000" y="3861000"/>
            <a:ext cx="9320400" cy="1243800"/>
          </a:xfrm>
          <a:custGeom>
            <a:avLst/>
            <a:gdLst/>
            <a:ahLst/>
            <a:rect l="l" t="t" r="r" b="b"/>
            <a:pathLst>
              <a:path w="25891" h="3456">
                <a:moveTo>
                  <a:pt x="0" y="0"/>
                </a:moveTo>
                <a:lnTo>
                  <a:pt x="0" y="3455"/>
                </a:lnTo>
                <a:lnTo>
                  <a:pt x="25890" y="3455"/>
                </a:lnTo>
                <a:lnTo>
                  <a:pt x="25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3" name="CustomShape 6"/>
          <p:cNvSpPr/>
          <p:nvPr/>
        </p:nvSpPr>
        <p:spPr>
          <a:xfrm>
            <a:off x="114840" y="3845520"/>
            <a:ext cx="9360360" cy="1275480"/>
          </a:xfrm>
          <a:custGeom>
            <a:avLst/>
            <a:gdLst/>
            <a:ahLst/>
            <a:rect l="l" t="t" r="r" b="b"/>
            <a:pathLst>
              <a:path w="26002" h="354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5945" y="0"/>
                </a:lnTo>
                <a:cubicBezTo>
                  <a:pt x="25977" y="0"/>
                  <a:pt x="26001" y="19"/>
                  <a:pt x="26001" y="44"/>
                </a:cubicBezTo>
                <a:lnTo>
                  <a:pt x="26001" y="3499"/>
                </a:lnTo>
                <a:cubicBezTo>
                  <a:pt x="26001" y="3524"/>
                  <a:pt x="25977" y="3543"/>
                  <a:pt x="25945" y="3543"/>
                </a:cubicBezTo>
                <a:lnTo>
                  <a:pt x="56" y="3543"/>
                </a:lnTo>
                <a:cubicBezTo>
                  <a:pt x="24" y="3543"/>
                  <a:pt x="0" y="3524"/>
                  <a:pt x="0" y="3499"/>
                </a:cubicBezTo>
                <a:lnTo>
                  <a:pt x="0" y="44"/>
                </a:lnTo>
                <a:moveTo>
                  <a:pt x="112" y="3499"/>
                </a:moveTo>
                <a:lnTo>
                  <a:pt x="56" y="3455"/>
                </a:lnTo>
                <a:lnTo>
                  <a:pt x="25945" y="3455"/>
                </a:lnTo>
                <a:lnTo>
                  <a:pt x="25890" y="3499"/>
                </a:lnTo>
                <a:lnTo>
                  <a:pt x="25890" y="44"/>
                </a:lnTo>
                <a:lnTo>
                  <a:pt x="2594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4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4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5" name="CustomShape 8"/>
          <p:cNvSpPr/>
          <p:nvPr/>
        </p:nvSpPr>
        <p:spPr>
          <a:xfrm>
            <a:off x="231480" y="3904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6" name="CustomShape 9"/>
          <p:cNvSpPr/>
          <p:nvPr/>
        </p:nvSpPr>
        <p:spPr>
          <a:xfrm>
            <a:off x="592560" y="3929760"/>
            <a:ext cx="8195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Depending on the application complexity the price / performance ratio of GPGPUs should be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7" name="CustomShape 10"/>
          <p:cNvSpPr/>
          <p:nvPr/>
        </p:nvSpPr>
        <p:spPr>
          <a:xfrm>
            <a:off x="592560" y="4130640"/>
            <a:ext cx="8152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carefully reviewed and a wise decision can be helpful for businesses and start-up companies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8" name="CustomShape 11"/>
          <p:cNvSpPr/>
          <p:nvPr/>
        </p:nvSpPr>
        <p:spPr>
          <a:xfrm>
            <a:off x="231480" y="434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9" name="CustomShape 12"/>
          <p:cNvSpPr/>
          <p:nvPr/>
        </p:nvSpPr>
        <p:spPr>
          <a:xfrm>
            <a:off x="592560" y="4372200"/>
            <a:ext cx="8326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 every deep learning application is time critical and may can use cheaper GPGPU resources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0" name="CustomShape 13"/>
          <p:cNvSpPr/>
          <p:nvPr/>
        </p:nvSpPr>
        <p:spPr>
          <a:xfrm>
            <a:off x="231480" y="4588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1" name="CustomShape 14"/>
          <p:cNvSpPr/>
          <p:nvPr/>
        </p:nvSpPr>
        <p:spPr>
          <a:xfrm>
            <a:off x="592560" y="4613400"/>
            <a:ext cx="819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Note again that the actual deep learning application &amp; scripts are independent of hardware,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2" name="CustomShape 15"/>
          <p:cNvSpPr/>
          <p:nvPr/>
        </p:nvSpPr>
        <p:spPr>
          <a:xfrm>
            <a:off x="592560" y="4814640"/>
            <a:ext cx="8667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but the complexity of the deep learning application gives insights (e.g. here ‘simple/small MNIST‘)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3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5" name="CustomShape 2"/>
          <p:cNvSpPr/>
          <p:nvPr/>
        </p:nvSpPr>
        <p:spPr>
          <a:xfrm>
            <a:off x="135000" y="3550680"/>
            <a:ext cx="5909400" cy="1554480"/>
          </a:xfrm>
          <a:custGeom>
            <a:avLst/>
            <a:gdLst/>
            <a:ahLst/>
            <a:rect l="l" t="t" r="r" b="b"/>
            <a:pathLst>
              <a:path w="16416" h="4319">
                <a:moveTo>
                  <a:pt x="0" y="0"/>
                </a:moveTo>
                <a:lnTo>
                  <a:pt x="0" y="4318"/>
                </a:lnTo>
                <a:lnTo>
                  <a:pt x="16415" y="4318"/>
                </a:lnTo>
                <a:lnTo>
                  <a:pt x="1641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6" name="CustomShape 3"/>
          <p:cNvSpPr/>
          <p:nvPr/>
        </p:nvSpPr>
        <p:spPr>
          <a:xfrm>
            <a:off x="114840" y="3534840"/>
            <a:ext cx="5949720" cy="1586160"/>
          </a:xfrm>
          <a:custGeom>
            <a:avLst/>
            <a:gdLst/>
            <a:ahLst/>
            <a:rect l="l" t="t" r="r" b="b"/>
            <a:pathLst>
              <a:path w="16528" h="440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6471" y="0"/>
                </a:lnTo>
                <a:cubicBezTo>
                  <a:pt x="16502" y="0"/>
                  <a:pt x="16527" y="20"/>
                  <a:pt x="16527" y="44"/>
                </a:cubicBezTo>
                <a:lnTo>
                  <a:pt x="16527" y="4362"/>
                </a:lnTo>
                <a:cubicBezTo>
                  <a:pt x="16527" y="4387"/>
                  <a:pt x="16502" y="4406"/>
                  <a:pt x="16471" y="4406"/>
                </a:cubicBezTo>
                <a:lnTo>
                  <a:pt x="56" y="4406"/>
                </a:lnTo>
                <a:cubicBezTo>
                  <a:pt x="24" y="4406"/>
                  <a:pt x="0" y="4387"/>
                  <a:pt x="0" y="4362"/>
                </a:cubicBezTo>
                <a:lnTo>
                  <a:pt x="0" y="44"/>
                </a:lnTo>
                <a:moveTo>
                  <a:pt x="112" y="4362"/>
                </a:moveTo>
                <a:lnTo>
                  <a:pt x="56" y="4318"/>
                </a:lnTo>
                <a:lnTo>
                  <a:pt x="16471" y="4318"/>
                </a:lnTo>
                <a:lnTo>
                  <a:pt x="16415" y="4362"/>
                </a:lnTo>
                <a:lnTo>
                  <a:pt x="16415" y="44"/>
                </a:lnTo>
                <a:lnTo>
                  <a:pt x="1647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3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7" name="CustomShape 4"/>
          <p:cNvSpPr/>
          <p:nvPr/>
        </p:nvSpPr>
        <p:spPr>
          <a:xfrm>
            <a:off x="231480" y="3594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8" name="CustomShape 5"/>
          <p:cNvSpPr/>
          <p:nvPr/>
        </p:nvSpPr>
        <p:spPr>
          <a:xfrm>
            <a:off x="592560" y="3619080"/>
            <a:ext cx="5050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EC2 g2 GPU instances are GPGPUs of the (‘relatively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9" name="CustomShape 6"/>
          <p:cNvSpPr/>
          <p:nvPr/>
        </p:nvSpPr>
        <p:spPr>
          <a:xfrm>
            <a:off x="592560" y="3820320"/>
            <a:ext cx="448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older‘) generation NVidia Grid GPU (Kepler GK104)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0" name="CustomShape 7"/>
          <p:cNvSpPr/>
          <p:nvPr/>
        </p:nvSpPr>
        <p:spPr>
          <a:xfrm>
            <a:off x="231480" y="4036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1" name="CustomShape 8"/>
          <p:cNvSpPr/>
          <p:nvPr/>
        </p:nvSpPr>
        <p:spPr>
          <a:xfrm>
            <a:off x="592560" y="4061520"/>
            <a:ext cx="531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AWD EC2 g2 GPU instances are a very cheap alternative but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2" name="CustomShape 9"/>
          <p:cNvSpPr/>
          <p:nvPr/>
        </p:nvSpPr>
        <p:spPr>
          <a:xfrm>
            <a:off x="592560" y="4262760"/>
            <a:ext cx="5085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still powerful in applications compared to the run-time of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3" name="CustomShape 10"/>
          <p:cNvSpPr/>
          <p:nvPr/>
        </p:nvSpPr>
        <p:spPr>
          <a:xfrm>
            <a:off x="592560" y="4464000"/>
            <a:ext cx="4995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CPUs with deep learning frameworks and available tools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4" name="CustomShape 11"/>
          <p:cNvSpPr/>
          <p:nvPr/>
        </p:nvSpPr>
        <p:spPr>
          <a:xfrm>
            <a:off x="231480" y="4680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5" name="CustomShape 12"/>
          <p:cNvSpPr/>
          <p:nvPr/>
        </p:nvSpPr>
        <p:spPr>
          <a:xfrm>
            <a:off x="592560" y="4705200"/>
            <a:ext cx="522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training time is usually faster on GPUs than on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86" name="" descr=""/>
          <p:cNvPicPr/>
          <p:nvPr/>
        </p:nvPicPr>
        <p:blipFill>
          <a:blip r:embed="rId1"/>
          <a:stretch/>
        </p:blipFill>
        <p:spPr>
          <a:xfrm>
            <a:off x="133560" y="1078200"/>
            <a:ext cx="9400680" cy="1586880"/>
          </a:xfrm>
          <a:prstGeom prst="rect">
            <a:avLst/>
          </a:prstGeom>
          <a:ln w="0">
            <a:noFill/>
          </a:ln>
        </p:spPr>
      </p:pic>
      <p:pic>
        <p:nvPicPr>
          <p:cNvPr id="1387" name="" descr=""/>
          <p:cNvPicPr/>
          <p:nvPr/>
        </p:nvPicPr>
        <p:blipFill>
          <a:blip r:embed="rId2"/>
          <a:stretch/>
        </p:blipFill>
        <p:spPr>
          <a:xfrm>
            <a:off x="133560" y="2665440"/>
            <a:ext cx="9400680" cy="527760"/>
          </a:xfrm>
          <a:prstGeom prst="rect">
            <a:avLst/>
          </a:prstGeom>
          <a:ln w="0">
            <a:noFill/>
          </a:ln>
        </p:spPr>
      </p:pic>
      <p:sp>
        <p:nvSpPr>
          <p:cNvPr id="1388" name="CustomShape 13"/>
          <p:cNvSpPr/>
          <p:nvPr/>
        </p:nvSpPr>
        <p:spPr>
          <a:xfrm>
            <a:off x="592560" y="4906080"/>
            <a:ext cx="4745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CPUs while it can be cheaper in costs to train on CPUs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9" name="CustomShape 14"/>
          <p:cNvSpPr/>
          <p:nvPr/>
        </p:nvSpPr>
        <p:spPr>
          <a:xfrm>
            <a:off x="198360" y="370440"/>
            <a:ext cx="9265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Configure GPGPU Types &amp; Check Pricing/Application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90" name="CustomShape 15"/>
          <p:cNvSpPr/>
          <p:nvPr/>
        </p:nvSpPr>
        <p:spPr>
          <a:xfrm>
            <a:off x="113040" y="1950840"/>
            <a:ext cx="1556640" cy="329040"/>
          </a:xfrm>
          <a:custGeom>
            <a:avLst/>
            <a:gdLst/>
            <a:ahLst/>
            <a:rect l="l" t="t" r="r" b="b"/>
            <a:pathLst>
              <a:path w="4325" h="915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4268" y="0"/>
                </a:lnTo>
                <a:cubicBezTo>
                  <a:pt x="4296" y="0"/>
                  <a:pt x="4324" y="21"/>
                  <a:pt x="4324" y="44"/>
                </a:cubicBezTo>
                <a:lnTo>
                  <a:pt x="4324" y="870"/>
                </a:lnTo>
                <a:cubicBezTo>
                  <a:pt x="4324" y="895"/>
                  <a:pt x="4296" y="914"/>
                  <a:pt x="4268" y="914"/>
                </a:cubicBezTo>
                <a:lnTo>
                  <a:pt x="56" y="914"/>
                </a:lnTo>
                <a:cubicBezTo>
                  <a:pt x="25" y="914"/>
                  <a:pt x="0" y="895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7"/>
                </a:lnTo>
                <a:lnTo>
                  <a:pt x="4268" y="827"/>
                </a:lnTo>
                <a:lnTo>
                  <a:pt x="4212" y="870"/>
                </a:lnTo>
                <a:lnTo>
                  <a:pt x="4212" y="44"/>
                </a:lnTo>
                <a:lnTo>
                  <a:pt x="426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1" name="CustomShape 16"/>
          <p:cNvSpPr/>
          <p:nvPr/>
        </p:nvSpPr>
        <p:spPr>
          <a:xfrm>
            <a:off x="188640" y="2654640"/>
            <a:ext cx="9362520" cy="291960"/>
          </a:xfrm>
          <a:custGeom>
            <a:avLst/>
            <a:gdLst/>
            <a:ahLst/>
            <a:rect l="l" t="t" r="r" b="b"/>
            <a:pathLst>
              <a:path w="26008" h="81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19"/>
                  <a:pt x="26007" y="44"/>
                </a:cubicBezTo>
                <a:lnTo>
                  <a:pt x="26007" y="767"/>
                </a:lnTo>
                <a:cubicBezTo>
                  <a:pt x="26007" y="792"/>
                  <a:pt x="25982" y="811"/>
                  <a:pt x="25951" y="811"/>
                </a:cubicBezTo>
                <a:lnTo>
                  <a:pt x="56" y="811"/>
                </a:lnTo>
                <a:cubicBezTo>
                  <a:pt x="25" y="811"/>
                  <a:pt x="0" y="792"/>
                  <a:pt x="0" y="767"/>
                </a:cubicBezTo>
                <a:lnTo>
                  <a:pt x="0" y="44"/>
                </a:lnTo>
                <a:moveTo>
                  <a:pt x="112" y="767"/>
                </a:moveTo>
                <a:lnTo>
                  <a:pt x="56" y="723"/>
                </a:lnTo>
                <a:lnTo>
                  <a:pt x="25951" y="723"/>
                </a:lnTo>
                <a:lnTo>
                  <a:pt x="25895" y="767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6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92" name="" descr=""/>
          <p:cNvPicPr/>
          <p:nvPr/>
        </p:nvPicPr>
        <p:blipFill>
          <a:blip r:embed="rId3"/>
          <a:stretch/>
        </p:blipFill>
        <p:spPr>
          <a:xfrm>
            <a:off x="6650640" y="3739320"/>
            <a:ext cx="2396160" cy="455040"/>
          </a:xfrm>
          <a:prstGeom prst="rect">
            <a:avLst/>
          </a:prstGeom>
          <a:ln w="0">
            <a:noFill/>
          </a:ln>
        </p:spPr>
      </p:pic>
      <p:pic>
        <p:nvPicPr>
          <p:cNvPr id="1393" name="" descr=""/>
          <p:cNvPicPr/>
          <p:nvPr/>
        </p:nvPicPr>
        <p:blipFill>
          <a:blip r:embed="rId4"/>
          <a:stretch/>
        </p:blipFill>
        <p:spPr>
          <a:xfrm>
            <a:off x="6650640" y="4194720"/>
            <a:ext cx="2396160" cy="455040"/>
          </a:xfrm>
          <a:prstGeom prst="rect">
            <a:avLst/>
          </a:prstGeom>
          <a:ln w="0">
            <a:noFill/>
          </a:ln>
        </p:spPr>
      </p:pic>
      <p:pic>
        <p:nvPicPr>
          <p:cNvPr id="1394" name="" descr=""/>
          <p:cNvPicPr/>
          <p:nvPr/>
        </p:nvPicPr>
        <p:blipFill>
          <a:blip r:embed="rId5"/>
          <a:stretch/>
        </p:blipFill>
        <p:spPr>
          <a:xfrm>
            <a:off x="6650640" y="4650480"/>
            <a:ext cx="2393280" cy="453600"/>
          </a:xfrm>
          <a:prstGeom prst="rect">
            <a:avLst/>
          </a:prstGeom>
          <a:ln w="0">
            <a:noFill/>
          </a:ln>
        </p:spPr>
      </p:pic>
      <p:sp>
        <p:nvSpPr>
          <p:cNvPr id="1395" name="CustomShape 1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396" name="" descr=""/>
          <p:cNvPicPr/>
          <p:nvPr/>
        </p:nvPicPr>
        <p:blipFill>
          <a:blip r:embed="rId6"/>
          <a:stretch/>
        </p:blipFill>
        <p:spPr>
          <a:xfrm>
            <a:off x="6596280" y="3229200"/>
            <a:ext cx="2935800" cy="189000"/>
          </a:xfrm>
          <a:prstGeom prst="rect">
            <a:avLst/>
          </a:prstGeom>
          <a:ln w="0">
            <a:noFill/>
          </a:ln>
        </p:spPr>
      </p:pic>
      <p:sp>
        <p:nvSpPr>
          <p:cNvPr id="1397" name="CustomShape 18"/>
          <p:cNvSpPr/>
          <p:nvPr/>
        </p:nvSpPr>
        <p:spPr>
          <a:xfrm>
            <a:off x="8222400" y="3179160"/>
            <a:ext cx="1405440" cy="291960"/>
          </a:xfrm>
          <a:custGeom>
            <a:avLst/>
            <a:gdLst/>
            <a:ahLst/>
            <a:rect l="l" t="t" r="r" b="b"/>
            <a:pathLst>
              <a:path w="3905" h="812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3849" y="0"/>
                </a:lnTo>
                <a:cubicBezTo>
                  <a:pt x="3880" y="0"/>
                  <a:pt x="3904" y="20"/>
                  <a:pt x="3904" y="44"/>
                </a:cubicBezTo>
                <a:lnTo>
                  <a:pt x="3904" y="768"/>
                </a:lnTo>
                <a:cubicBezTo>
                  <a:pt x="3904" y="792"/>
                  <a:pt x="3880" y="811"/>
                  <a:pt x="3849" y="811"/>
                </a:cubicBezTo>
                <a:lnTo>
                  <a:pt x="56" y="811"/>
                </a:lnTo>
                <a:cubicBezTo>
                  <a:pt x="24" y="811"/>
                  <a:pt x="0" y="792"/>
                  <a:pt x="0" y="768"/>
                </a:cubicBezTo>
                <a:lnTo>
                  <a:pt x="0" y="44"/>
                </a:lnTo>
                <a:moveTo>
                  <a:pt x="112" y="768"/>
                </a:moveTo>
                <a:lnTo>
                  <a:pt x="56" y="724"/>
                </a:lnTo>
                <a:lnTo>
                  <a:pt x="3849" y="724"/>
                </a:lnTo>
                <a:lnTo>
                  <a:pt x="3793" y="768"/>
                </a:lnTo>
                <a:lnTo>
                  <a:pt x="3793" y="44"/>
                </a:lnTo>
                <a:lnTo>
                  <a:pt x="384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8" name="CustomShape 19"/>
          <p:cNvSpPr/>
          <p:nvPr/>
        </p:nvSpPr>
        <p:spPr>
          <a:xfrm>
            <a:off x="6733440" y="3571560"/>
            <a:ext cx="231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Benchmarking TensorFlow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99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1" name="CustomShape 2"/>
          <p:cNvSpPr/>
          <p:nvPr/>
        </p:nvSpPr>
        <p:spPr>
          <a:xfrm>
            <a:off x="1124640" y="370440"/>
            <a:ext cx="7408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Check Spot Price Instances (if necessary)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02" name="" descr=""/>
          <p:cNvPicPr/>
          <p:nvPr/>
        </p:nvPicPr>
        <p:blipFill>
          <a:blip r:embed="rId1"/>
          <a:stretch/>
        </p:blipFill>
        <p:spPr>
          <a:xfrm>
            <a:off x="133560" y="1078200"/>
            <a:ext cx="9362880" cy="1064160"/>
          </a:xfrm>
          <a:prstGeom prst="rect">
            <a:avLst/>
          </a:prstGeom>
          <a:ln w="0">
            <a:noFill/>
          </a:ln>
        </p:spPr>
      </p:pic>
      <p:pic>
        <p:nvPicPr>
          <p:cNvPr id="1403" name="" descr=""/>
          <p:cNvPicPr/>
          <p:nvPr/>
        </p:nvPicPr>
        <p:blipFill>
          <a:blip r:embed="rId2"/>
          <a:stretch/>
        </p:blipFill>
        <p:spPr>
          <a:xfrm>
            <a:off x="133560" y="2142360"/>
            <a:ext cx="9362880" cy="531720"/>
          </a:xfrm>
          <a:prstGeom prst="rect">
            <a:avLst/>
          </a:prstGeom>
          <a:ln w="0">
            <a:noFill/>
          </a:ln>
        </p:spPr>
      </p:pic>
      <p:pic>
        <p:nvPicPr>
          <p:cNvPr id="1404" name="" descr=""/>
          <p:cNvPicPr/>
          <p:nvPr/>
        </p:nvPicPr>
        <p:blipFill>
          <a:blip r:embed="rId3"/>
          <a:stretch/>
        </p:blipFill>
        <p:spPr>
          <a:xfrm>
            <a:off x="133560" y="2674800"/>
            <a:ext cx="9362880" cy="531720"/>
          </a:xfrm>
          <a:prstGeom prst="rect">
            <a:avLst/>
          </a:prstGeom>
          <a:ln w="0">
            <a:noFill/>
          </a:ln>
        </p:spPr>
      </p:pic>
      <p:pic>
        <p:nvPicPr>
          <p:cNvPr id="1405" name="" descr=""/>
          <p:cNvPicPr/>
          <p:nvPr/>
        </p:nvPicPr>
        <p:blipFill>
          <a:blip r:embed="rId4"/>
          <a:stretch/>
        </p:blipFill>
        <p:spPr>
          <a:xfrm>
            <a:off x="133560" y="3207240"/>
            <a:ext cx="9362880" cy="531720"/>
          </a:xfrm>
          <a:prstGeom prst="rect">
            <a:avLst/>
          </a:prstGeom>
          <a:ln w="0">
            <a:noFill/>
          </a:ln>
        </p:spPr>
      </p:pic>
      <p:sp>
        <p:nvSpPr>
          <p:cNvPr id="1406" name="CustomShape 3"/>
          <p:cNvSpPr/>
          <p:nvPr/>
        </p:nvSpPr>
        <p:spPr>
          <a:xfrm>
            <a:off x="1022760" y="2095920"/>
            <a:ext cx="2995920" cy="828000"/>
          </a:xfrm>
          <a:custGeom>
            <a:avLst/>
            <a:gdLst/>
            <a:ahLst/>
            <a:rect l="l" t="t" r="r" b="b"/>
            <a:pathLst>
              <a:path w="8323" h="2301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8266" y="0"/>
                </a:lnTo>
                <a:cubicBezTo>
                  <a:pt x="8297" y="0"/>
                  <a:pt x="8322" y="20"/>
                  <a:pt x="8322" y="44"/>
                </a:cubicBezTo>
                <a:lnTo>
                  <a:pt x="8322" y="2256"/>
                </a:lnTo>
                <a:cubicBezTo>
                  <a:pt x="8322" y="2281"/>
                  <a:pt x="8297" y="2300"/>
                  <a:pt x="8266" y="2300"/>
                </a:cubicBezTo>
                <a:lnTo>
                  <a:pt x="56" y="2300"/>
                </a:lnTo>
                <a:cubicBezTo>
                  <a:pt x="24" y="2300"/>
                  <a:pt x="0" y="2281"/>
                  <a:pt x="0" y="2256"/>
                </a:cubicBezTo>
                <a:lnTo>
                  <a:pt x="0" y="44"/>
                </a:lnTo>
                <a:moveTo>
                  <a:pt x="112" y="2256"/>
                </a:moveTo>
                <a:lnTo>
                  <a:pt x="56" y="2213"/>
                </a:lnTo>
                <a:lnTo>
                  <a:pt x="8266" y="2213"/>
                </a:lnTo>
                <a:lnTo>
                  <a:pt x="8211" y="2256"/>
                </a:lnTo>
                <a:lnTo>
                  <a:pt x="8211" y="44"/>
                </a:lnTo>
                <a:lnTo>
                  <a:pt x="826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2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7" name="CustomShape 4"/>
          <p:cNvSpPr/>
          <p:nvPr/>
        </p:nvSpPr>
        <p:spPr>
          <a:xfrm>
            <a:off x="135000" y="3934800"/>
            <a:ext cx="9361800" cy="1170360"/>
          </a:xfrm>
          <a:custGeom>
            <a:avLst/>
            <a:gdLst/>
            <a:ahLst/>
            <a:rect l="l" t="t" r="r" b="b"/>
            <a:pathLst>
              <a:path w="26006" h="3252">
                <a:moveTo>
                  <a:pt x="0" y="0"/>
                </a:moveTo>
                <a:lnTo>
                  <a:pt x="0" y="3251"/>
                </a:lnTo>
                <a:lnTo>
                  <a:pt x="26005" y="3251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8" name="CustomShape 5"/>
          <p:cNvSpPr/>
          <p:nvPr/>
        </p:nvSpPr>
        <p:spPr>
          <a:xfrm>
            <a:off x="114840" y="3918960"/>
            <a:ext cx="9402120" cy="1201680"/>
          </a:xfrm>
          <a:custGeom>
            <a:avLst/>
            <a:gdLst/>
            <a:ahLst/>
            <a:rect l="l" t="t" r="r" b="b"/>
            <a:pathLst>
              <a:path w="26118" h="333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19"/>
                  <a:pt x="26117" y="44"/>
                </a:cubicBezTo>
                <a:lnTo>
                  <a:pt x="26117" y="3294"/>
                </a:lnTo>
                <a:cubicBezTo>
                  <a:pt x="26117" y="3319"/>
                  <a:pt x="26093" y="3338"/>
                  <a:pt x="26061" y="3338"/>
                </a:cubicBezTo>
                <a:lnTo>
                  <a:pt x="56" y="3338"/>
                </a:lnTo>
                <a:cubicBezTo>
                  <a:pt x="24" y="3338"/>
                  <a:pt x="0" y="3319"/>
                  <a:pt x="0" y="3294"/>
                </a:cubicBezTo>
                <a:lnTo>
                  <a:pt x="0" y="44"/>
                </a:lnTo>
                <a:moveTo>
                  <a:pt x="112" y="3294"/>
                </a:moveTo>
                <a:lnTo>
                  <a:pt x="56" y="3251"/>
                </a:lnTo>
                <a:lnTo>
                  <a:pt x="26061" y="3251"/>
                </a:lnTo>
                <a:lnTo>
                  <a:pt x="26007" y="3294"/>
                </a:lnTo>
                <a:lnTo>
                  <a:pt x="26007" y="44"/>
                </a:lnTo>
                <a:lnTo>
                  <a:pt x="26061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32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9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10" name="CustomShape 7"/>
          <p:cNvSpPr/>
          <p:nvPr/>
        </p:nvSpPr>
        <p:spPr>
          <a:xfrm>
            <a:off x="231480" y="3978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1" name="CustomShape 8"/>
          <p:cNvSpPr/>
          <p:nvPr/>
        </p:nvSpPr>
        <p:spPr>
          <a:xfrm>
            <a:off x="592560" y="4003200"/>
            <a:ext cx="880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 a Spot Instance request includes the number of instances, the instance type, the Availability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2" name="CustomShape 9"/>
          <p:cNvSpPr/>
          <p:nvPr/>
        </p:nvSpPr>
        <p:spPr>
          <a:xfrm>
            <a:off x="592560" y="4204440"/>
            <a:ext cx="666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Zone, and the maximum price that you are willing to pay per instance hour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3" name="CustomShape 10"/>
          <p:cNvSpPr/>
          <p:nvPr/>
        </p:nvSpPr>
        <p:spPr>
          <a:xfrm>
            <a:off x="231480" y="4420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4" name="CustomShape 11"/>
          <p:cNvSpPr/>
          <p:nvPr/>
        </p:nvSpPr>
        <p:spPr>
          <a:xfrm>
            <a:off x="592560" y="4445280"/>
            <a:ext cx="775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If your maximum price exceeds the current Spot price, Amazon EC2 fulfills your request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5" name="CustomShape 12"/>
          <p:cNvSpPr/>
          <p:nvPr/>
        </p:nvSpPr>
        <p:spPr>
          <a:xfrm>
            <a:off x="592560" y="4646880"/>
            <a:ext cx="3146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immediately if capacity is available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6" name="CustomShape 13"/>
          <p:cNvSpPr/>
          <p:nvPr/>
        </p:nvSpPr>
        <p:spPr>
          <a:xfrm>
            <a:off x="231480" y="4862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17" name="CustomShape 14"/>
          <p:cNvSpPr/>
          <p:nvPr/>
        </p:nvSpPr>
        <p:spPr>
          <a:xfrm>
            <a:off x="592560" y="4888080"/>
            <a:ext cx="8378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Otherwise, Amazon EC2 waits until your request can be fulfilled or until you cancel the request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18" name="" descr=""/>
          <p:cNvPicPr/>
          <p:nvPr/>
        </p:nvPicPr>
        <p:blipFill>
          <a:blip r:embed="rId5"/>
          <a:stretch/>
        </p:blipFill>
        <p:spPr>
          <a:xfrm>
            <a:off x="5666040" y="2178360"/>
            <a:ext cx="3830400" cy="1405800"/>
          </a:xfrm>
          <a:prstGeom prst="rect">
            <a:avLst/>
          </a:prstGeom>
          <a:ln w="0">
            <a:noFill/>
          </a:ln>
        </p:spPr>
      </p:pic>
      <p:sp>
        <p:nvSpPr>
          <p:cNvPr id="1419" name="CustomShape 15"/>
          <p:cNvSpPr/>
          <p:nvPr/>
        </p:nvSpPr>
        <p:spPr>
          <a:xfrm>
            <a:off x="7022160" y="3715200"/>
            <a:ext cx="2486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Spot Request Approach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0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22" name="" descr=""/>
          <p:cNvPicPr/>
          <p:nvPr/>
        </p:nvPicPr>
        <p:blipFill>
          <a:blip r:embed="rId1"/>
          <a:stretch/>
        </p:blipFill>
        <p:spPr>
          <a:xfrm>
            <a:off x="133560" y="1078200"/>
            <a:ext cx="9438840" cy="981000"/>
          </a:xfrm>
          <a:prstGeom prst="rect">
            <a:avLst/>
          </a:prstGeom>
          <a:ln w="0">
            <a:noFill/>
          </a:ln>
        </p:spPr>
      </p:pic>
      <p:pic>
        <p:nvPicPr>
          <p:cNvPr id="1423" name="" descr=""/>
          <p:cNvPicPr/>
          <p:nvPr/>
        </p:nvPicPr>
        <p:blipFill>
          <a:blip r:embed="rId2"/>
          <a:stretch/>
        </p:blipFill>
        <p:spPr>
          <a:xfrm>
            <a:off x="133560" y="2059560"/>
            <a:ext cx="9438840" cy="489960"/>
          </a:xfrm>
          <a:prstGeom prst="rect">
            <a:avLst/>
          </a:prstGeom>
          <a:ln w="0">
            <a:noFill/>
          </a:ln>
        </p:spPr>
      </p:pic>
      <p:pic>
        <p:nvPicPr>
          <p:cNvPr id="1424" name="" descr=""/>
          <p:cNvPicPr/>
          <p:nvPr/>
        </p:nvPicPr>
        <p:blipFill>
          <a:blip r:embed="rId3"/>
          <a:stretch/>
        </p:blipFill>
        <p:spPr>
          <a:xfrm>
            <a:off x="133560" y="2550240"/>
            <a:ext cx="9438840" cy="489960"/>
          </a:xfrm>
          <a:prstGeom prst="rect">
            <a:avLst/>
          </a:prstGeom>
          <a:ln w="0">
            <a:noFill/>
          </a:ln>
        </p:spPr>
      </p:pic>
      <p:pic>
        <p:nvPicPr>
          <p:cNvPr id="1425" name="" descr=""/>
          <p:cNvPicPr/>
          <p:nvPr/>
        </p:nvPicPr>
        <p:blipFill>
          <a:blip r:embed="rId4"/>
          <a:stretch/>
        </p:blipFill>
        <p:spPr>
          <a:xfrm>
            <a:off x="133560" y="3041280"/>
            <a:ext cx="9438840" cy="489960"/>
          </a:xfrm>
          <a:prstGeom prst="rect">
            <a:avLst/>
          </a:prstGeom>
          <a:ln w="0">
            <a:noFill/>
          </a:ln>
        </p:spPr>
      </p:pic>
      <p:pic>
        <p:nvPicPr>
          <p:cNvPr id="1426" name="" descr=""/>
          <p:cNvPicPr/>
          <p:nvPr/>
        </p:nvPicPr>
        <p:blipFill>
          <a:blip r:embed="rId5"/>
          <a:stretch/>
        </p:blipFill>
        <p:spPr>
          <a:xfrm>
            <a:off x="133560" y="3531960"/>
            <a:ext cx="9438840" cy="489960"/>
          </a:xfrm>
          <a:prstGeom prst="rect">
            <a:avLst/>
          </a:prstGeom>
          <a:ln w="0">
            <a:noFill/>
          </a:ln>
        </p:spPr>
      </p:pic>
      <p:pic>
        <p:nvPicPr>
          <p:cNvPr id="1427" name="" descr=""/>
          <p:cNvPicPr/>
          <p:nvPr/>
        </p:nvPicPr>
        <p:blipFill>
          <a:blip r:embed="rId6"/>
          <a:stretch/>
        </p:blipFill>
        <p:spPr>
          <a:xfrm>
            <a:off x="133560" y="4022640"/>
            <a:ext cx="9438840" cy="487800"/>
          </a:xfrm>
          <a:prstGeom prst="rect">
            <a:avLst/>
          </a:prstGeom>
          <a:ln w="0">
            <a:noFill/>
          </a:ln>
        </p:spPr>
      </p:pic>
      <p:sp>
        <p:nvSpPr>
          <p:cNvPr id="1428" name="CustomShape 2"/>
          <p:cNvSpPr/>
          <p:nvPr/>
        </p:nvSpPr>
        <p:spPr>
          <a:xfrm>
            <a:off x="657360" y="370440"/>
            <a:ext cx="8355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Continue to Configure Instances &amp; Use Default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29" name="CustomShape 3"/>
          <p:cNvSpPr/>
          <p:nvPr/>
        </p:nvSpPr>
        <p:spPr>
          <a:xfrm>
            <a:off x="8525520" y="4234320"/>
            <a:ext cx="1067760" cy="315360"/>
          </a:xfrm>
          <a:custGeom>
            <a:avLst/>
            <a:gdLst/>
            <a:ahLst/>
            <a:rect l="l" t="t" r="r" b="b"/>
            <a:pathLst>
              <a:path w="2967" h="87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911" y="0"/>
                </a:lnTo>
                <a:cubicBezTo>
                  <a:pt x="2940" y="0"/>
                  <a:pt x="2966" y="20"/>
                  <a:pt x="2966" y="44"/>
                </a:cubicBezTo>
                <a:lnTo>
                  <a:pt x="2966" y="832"/>
                </a:lnTo>
                <a:cubicBezTo>
                  <a:pt x="2966" y="856"/>
                  <a:pt x="2940" y="876"/>
                  <a:pt x="2911" y="876"/>
                </a:cubicBezTo>
                <a:lnTo>
                  <a:pt x="56" y="876"/>
                </a:lnTo>
                <a:cubicBezTo>
                  <a:pt x="24" y="876"/>
                  <a:pt x="0" y="856"/>
                  <a:pt x="0" y="832"/>
                </a:cubicBezTo>
                <a:lnTo>
                  <a:pt x="0" y="44"/>
                </a:lnTo>
                <a:moveTo>
                  <a:pt x="112" y="832"/>
                </a:moveTo>
                <a:lnTo>
                  <a:pt x="56" y="788"/>
                </a:lnTo>
                <a:lnTo>
                  <a:pt x="2911" y="788"/>
                </a:lnTo>
                <a:lnTo>
                  <a:pt x="2855" y="832"/>
                </a:lnTo>
                <a:lnTo>
                  <a:pt x="2855" y="44"/>
                </a:lnTo>
                <a:lnTo>
                  <a:pt x="291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0" name="CustomShape 4"/>
          <p:cNvSpPr/>
          <p:nvPr/>
        </p:nvSpPr>
        <p:spPr>
          <a:xfrm>
            <a:off x="871200" y="2001240"/>
            <a:ext cx="3450600" cy="269280"/>
          </a:xfrm>
          <a:custGeom>
            <a:avLst/>
            <a:gdLst/>
            <a:ahLst/>
            <a:rect l="l" t="t" r="r" b="b"/>
            <a:pathLst>
              <a:path w="9586" h="749">
                <a:moveTo>
                  <a:pt x="0" y="45"/>
                </a:moveTo>
                <a:cubicBezTo>
                  <a:pt x="0" y="21"/>
                  <a:pt x="24" y="0"/>
                  <a:pt x="56" y="0"/>
                </a:cubicBezTo>
                <a:lnTo>
                  <a:pt x="9529" y="0"/>
                </a:lnTo>
                <a:cubicBezTo>
                  <a:pt x="9560" y="0"/>
                  <a:pt x="9585" y="21"/>
                  <a:pt x="9585" y="45"/>
                </a:cubicBezTo>
                <a:lnTo>
                  <a:pt x="9585" y="704"/>
                </a:lnTo>
                <a:cubicBezTo>
                  <a:pt x="9585" y="728"/>
                  <a:pt x="9560" y="748"/>
                  <a:pt x="9529" y="748"/>
                </a:cubicBezTo>
                <a:lnTo>
                  <a:pt x="56" y="748"/>
                </a:lnTo>
                <a:cubicBezTo>
                  <a:pt x="24" y="748"/>
                  <a:pt x="0" y="728"/>
                  <a:pt x="0" y="704"/>
                </a:cubicBezTo>
                <a:lnTo>
                  <a:pt x="0" y="45"/>
                </a:lnTo>
                <a:moveTo>
                  <a:pt x="112" y="704"/>
                </a:moveTo>
                <a:lnTo>
                  <a:pt x="56" y="661"/>
                </a:lnTo>
                <a:lnTo>
                  <a:pt x="9529" y="661"/>
                </a:lnTo>
                <a:lnTo>
                  <a:pt x="9474" y="704"/>
                </a:lnTo>
                <a:lnTo>
                  <a:pt x="9474" y="45"/>
                </a:lnTo>
                <a:lnTo>
                  <a:pt x="9529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1" name="CustomShape 5"/>
          <p:cNvSpPr/>
          <p:nvPr/>
        </p:nvSpPr>
        <p:spPr>
          <a:xfrm>
            <a:off x="135000" y="4626000"/>
            <a:ext cx="9361800" cy="479160"/>
          </a:xfrm>
          <a:custGeom>
            <a:avLst/>
            <a:gdLst/>
            <a:ahLst/>
            <a:rect l="l" t="t" r="r" b="b"/>
            <a:pathLst>
              <a:path w="26006" h="1332">
                <a:moveTo>
                  <a:pt x="0" y="0"/>
                </a:moveTo>
                <a:lnTo>
                  <a:pt x="0" y="1331"/>
                </a:lnTo>
                <a:lnTo>
                  <a:pt x="26005" y="1331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2" name="CustomShape 6"/>
          <p:cNvSpPr/>
          <p:nvPr/>
        </p:nvSpPr>
        <p:spPr>
          <a:xfrm>
            <a:off x="114840" y="4610160"/>
            <a:ext cx="9402120" cy="510480"/>
          </a:xfrm>
          <a:custGeom>
            <a:avLst/>
            <a:gdLst/>
            <a:ahLst/>
            <a:rect l="l" t="t" r="r" b="b"/>
            <a:pathLst>
              <a:path w="26118" h="141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19"/>
                  <a:pt x="26117" y="44"/>
                </a:cubicBezTo>
                <a:lnTo>
                  <a:pt x="26117" y="1375"/>
                </a:lnTo>
                <a:cubicBezTo>
                  <a:pt x="26117" y="1400"/>
                  <a:pt x="26093" y="1418"/>
                  <a:pt x="26061" y="1418"/>
                </a:cubicBezTo>
                <a:lnTo>
                  <a:pt x="56" y="1418"/>
                </a:lnTo>
                <a:cubicBezTo>
                  <a:pt x="24" y="1418"/>
                  <a:pt x="0" y="1400"/>
                  <a:pt x="0" y="1375"/>
                </a:cubicBezTo>
                <a:lnTo>
                  <a:pt x="0" y="44"/>
                </a:lnTo>
                <a:moveTo>
                  <a:pt x="112" y="1375"/>
                </a:moveTo>
                <a:lnTo>
                  <a:pt x="56" y="1331"/>
                </a:lnTo>
                <a:lnTo>
                  <a:pt x="26061" y="1331"/>
                </a:lnTo>
                <a:lnTo>
                  <a:pt x="26007" y="1375"/>
                </a:lnTo>
                <a:lnTo>
                  <a:pt x="26007" y="44"/>
                </a:lnTo>
                <a:lnTo>
                  <a:pt x="2606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3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34" name="CustomShape 8"/>
          <p:cNvSpPr/>
          <p:nvPr/>
        </p:nvSpPr>
        <p:spPr>
          <a:xfrm>
            <a:off x="231480" y="466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5" name="CustomShape 9"/>
          <p:cNvSpPr/>
          <p:nvPr/>
        </p:nvSpPr>
        <p:spPr>
          <a:xfrm>
            <a:off x="592560" y="4694400"/>
            <a:ext cx="8663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spot instances can further save money as they are spare compute capacity in the AWS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6" name="CustomShape 10"/>
          <p:cNvSpPr/>
          <p:nvPr/>
        </p:nvSpPr>
        <p:spPr>
          <a:xfrm>
            <a:off x="592560" y="4895640"/>
            <a:ext cx="532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available at steep discounts compared to On-Demand prices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7" name="CustomShape 11"/>
          <p:cNvSpPr/>
          <p:nvPr/>
        </p:nvSpPr>
        <p:spPr>
          <a:xfrm>
            <a:off x="228960" y="4400640"/>
            <a:ext cx="248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Amazon EC2 Spot Instances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8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0" name="CustomShape 2"/>
          <p:cNvSpPr/>
          <p:nvPr/>
        </p:nvSpPr>
        <p:spPr>
          <a:xfrm>
            <a:off x="675720" y="370440"/>
            <a:ext cx="8328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Consider ‘Big Data‘ Impact on Costs of Storage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41" name="" descr=""/>
          <p:cNvPicPr/>
          <p:nvPr/>
        </p:nvPicPr>
        <p:blipFill>
          <a:blip r:embed="rId1"/>
          <a:stretch/>
        </p:blipFill>
        <p:spPr>
          <a:xfrm>
            <a:off x="133560" y="1078200"/>
            <a:ext cx="9438840" cy="2424960"/>
          </a:xfrm>
          <a:prstGeom prst="rect">
            <a:avLst/>
          </a:prstGeom>
          <a:ln w="0">
            <a:noFill/>
          </a:ln>
        </p:spPr>
      </p:pic>
      <p:sp>
        <p:nvSpPr>
          <p:cNvPr id="1442" name="CustomShape 3"/>
          <p:cNvSpPr/>
          <p:nvPr/>
        </p:nvSpPr>
        <p:spPr>
          <a:xfrm>
            <a:off x="133560" y="3503880"/>
            <a:ext cx="9439560" cy="484920"/>
          </a:xfrm>
          <a:custGeom>
            <a:avLst/>
            <a:gdLst/>
            <a:ahLst/>
            <a:rect l="l" t="t" r="r" b="b"/>
            <a:pathLst>
              <a:path w="26222" h="1348">
                <a:moveTo>
                  <a:pt x="0" y="0"/>
                </a:moveTo>
                <a:lnTo>
                  <a:pt x="0" y="1347"/>
                </a:lnTo>
                <a:lnTo>
                  <a:pt x="26221" y="1347"/>
                </a:lnTo>
                <a:lnTo>
                  <a:pt x="2622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3" name="" descr=""/>
          <p:cNvPicPr/>
          <p:nvPr/>
        </p:nvPicPr>
        <p:blipFill>
          <a:blip r:embed="rId2"/>
          <a:stretch/>
        </p:blipFill>
        <p:spPr>
          <a:xfrm>
            <a:off x="133560" y="3503880"/>
            <a:ext cx="9438840" cy="484560"/>
          </a:xfrm>
          <a:prstGeom prst="rect">
            <a:avLst/>
          </a:prstGeom>
          <a:ln w="0">
            <a:noFill/>
          </a:ln>
        </p:spPr>
      </p:pic>
      <p:pic>
        <p:nvPicPr>
          <p:cNvPr id="1444" name="" descr=""/>
          <p:cNvPicPr/>
          <p:nvPr/>
        </p:nvPicPr>
        <p:blipFill>
          <a:blip r:embed="rId3"/>
          <a:stretch/>
        </p:blipFill>
        <p:spPr>
          <a:xfrm>
            <a:off x="133560" y="3988800"/>
            <a:ext cx="9438840" cy="480600"/>
          </a:xfrm>
          <a:prstGeom prst="rect">
            <a:avLst/>
          </a:prstGeom>
          <a:ln w="0">
            <a:noFill/>
          </a:ln>
        </p:spPr>
      </p:pic>
      <p:sp>
        <p:nvSpPr>
          <p:cNvPr id="1445" name="CustomShape 4"/>
          <p:cNvSpPr/>
          <p:nvPr/>
        </p:nvSpPr>
        <p:spPr>
          <a:xfrm>
            <a:off x="8677080" y="4234320"/>
            <a:ext cx="916200" cy="251640"/>
          </a:xfrm>
          <a:custGeom>
            <a:avLst/>
            <a:gdLst/>
            <a:ahLst/>
            <a:rect l="l" t="t" r="r" b="b"/>
            <a:pathLst>
              <a:path w="2546" h="700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90" y="0"/>
                </a:lnTo>
                <a:cubicBezTo>
                  <a:pt x="2519" y="0"/>
                  <a:pt x="2545" y="20"/>
                  <a:pt x="2545" y="44"/>
                </a:cubicBezTo>
                <a:lnTo>
                  <a:pt x="2545" y="656"/>
                </a:lnTo>
                <a:cubicBezTo>
                  <a:pt x="2545" y="680"/>
                  <a:pt x="2519" y="699"/>
                  <a:pt x="2490" y="699"/>
                </a:cubicBezTo>
                <a:lnTo>
                  <a:pt x="56" y="699"/>
                </a:lnTo>
                <a:cubicBezTo>
                  <a:pt x="25" y="699"/>
                  <a:pt x="0" y="680"/>
                  <a:pt x="0" y="656"/>
                </a:cubicBezTo>
                <a:lnTo>
                  <a:pt x="0" y="44"/>
                </a:lnTo>
                <a:moveTo>
                  <a:pt x="112" y="656"/>
                </a:moveTo>
                <a:lnTo>
                  <a:pt x="56" y="612"/>
                </a:lnTo>
                <a:lnTo>
                  <a:pt x="2490" y="612"/>
                </a:lnTo>
                <a:lnTo>
                  <a:pt x="2434" y="656"/>
                </a:lnTo>
                <a:lnTo>
                  <a:pt x="2434" y="44"/>
                </a:lnTo>
                <a:lnTo>
                  <a:pt x="24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6" name="CustomShape 5"/>
          <p:cNvSpPr/>
          <p:nvPr/>
        </p:nvSpPr>
        <p:spPr>
          <a:xfrm>
            <a:off x="135000" y="4626000"/>
            <a:ext cx="9361800" cy="479160"/>
          </a:xfrm>
          <a:custGeom>
            <a:avLst/>
            <a:gdLst/>
            <a:ahLst/>
            <a:rect l="l" t="t" r="r" b="b"/>
            <a:pathLst>
              <a:path w="26006" h="1332">
                <a:moveTo>
                  <a:pt x="0" y="0"/>
                </a:moveTo>
                <a:lnTo>
                  <a:pt x="0" y="1331"/>
                </a:lnTo>
                <a:lnTo>
                  <a:pt x="26005" y="1331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7" name="CustomShape 6"/>
          <p:cNvSpPr/>
          <p:nvPr/>
        </p:nvSpPr>
        <p:spPr>
          <a:xfrm>
            <a:off x="114840" y="4610160"/>
            <a:ext cx="9402120" cy="510480"/>
          </a:xfrm>
          <a:custGeom>
            <a:avLst/>
            <a:gdLst/>
            <a:ahLst/>
            <a:rect l="l" t="t" r="r" b="b"/>
            <a:pathLst>
              <a:path w="26118" h="141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19"/>
                  <a:pt x="26117" y="44"/>
                </a:cubicBezTo>
                <a:lnTo>
                  <a:pt x="26117" y="1375"/>
                </a:lnTo>
                <a:cubicBezTo>
                  <a:pt x="26117" y="1400"/>
                  <a:pt x="26093" y="1418"/>
                  <a:pt x="26061" y="1418"/>
                </a:cubicBezTo>
                <a:lnTo>
                  <a:pt x="56" y="1418"/>
                </a:lnTo>
                <a:cubicBezTo>
                  <a:pt x="24" y="1418"/>
                  <a:pt x="0" y="1400"/>
                  <a:pt x="0" y="1375"/>
                </a:cubicBezTo>
                <a:lnTo>
                  <a:pt x="0" y="44"/>
                </a:lnTo>
                <a:moveTo>
                  <a:pt x="112" y="1375"/>
                </a:moveTo>
                <a:lnTo>
                  <a:pt x="56" y="1331"/>
                </a:lnTo>
                <a:lnTo>
                  <a:pt x="26061" y="1331"/>
                </a:lnTo>
                <a:lnTo>
                  <a:pt x="26007" y="1375"/>
                </a:lnTo>
                <a:lnTo>
                  <a:pt x="26007" y="44"/>
                </a:lnTo>
                <a:lnTo>
                  <a:pt x="2606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8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49" name="CustomShape 8"/>
          <p:cNvSpPr/>
          <p:nvPr/>
        </p:nvSpPr>
        <p:spPr>
          <a:xfrm>
            <a:off x="231480" y="466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0" name="CustomShape 9"/>
          <p:cNvSpPr/>
          <p:nvPr/>
        </p:nvSpPr>
        <p:spPr>
          <a:xfrm>
            <a:off x="592560" y="4694400"/>
            <a:ext cx="8619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Notice that depending on the application data volume more AWS storage is required and as such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1" name="CustomShape 10"/>
          <p:cNvSpPr/>
          <p:nvPr/>
        </p:nvSpPr>
        <p:spPr>
          <a:xfrm>
            <a:off x="592560" y="4895640"/>
            <a:ext cx="8681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costs increase that are independent from the pure ‘computing costs’ or ‘computing instance costs’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2" name="CustomShape 1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54" name="" descr=""/>
          <p:cNvPicPr/>
          <p:nvPr/>
        </p:nvPicPr>
        <p:blipFill>
          <a:blip r:embed="rId1"/>
          <a:stretch/>
        </p:blipFill>
        <p:spPr>
          <a:xfrm>
            <a:off x="133560" y="1078200"/>
            <a:ext cx="9306720" cy="1937520"/>
          </a:xfrm>
          <a:prstGeom prst="rect">
            <a:avLst/>
          </a:prstGeom>
          <a:ln w="0">
            <a:noFill/>
          </a:ln>
        </p:spPr>
      </p:pic>
      <p:sp>
        <p:nvSpPr>
          <p:cNvPr id="1455" name="CustomShape 2"/>
          <p:cNvSpPr/>
          <p:nvPr/>
        </p:nvSpPr>
        <p:spPr>
          <a:xfrm>
            <a:off x="133560" y="3016440"/>
            <a:ext cx="9307080" cy="484200"/>
          </a:xfrm>
          <a:custGeom>
            <a:avLst/>
            <a:gdLst/>
            <a:ahLst/>
            <a:rect l="l" t="t" r="r" b="b"/>
            <a:pathLst>
              <a:path w="25854" h="1346">
                <a:moveTo>
                  <a:pt x="0" y="0"/>
                </a:moveTo>
                <a:lnTo>
                  <a:pt x="0" y="1345"/>
                </a:lnTo>
                <a:lnTo>
                  <a:pt x="25853" y="1345"/>
                </a:lnTo>
                <a:lnTo>
                  <a:pt x="2585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56" name="" descr=""/>
          <p:cNvPicPr/>
          <p:nvPr/>
        </p:nvPicPr>
        <p:blipFill>
          <a:blip r:embed="rId2"/>
          <a:stretch/>
        </p:blipFill>
        <p:spPr>
          <a:xfrm>
            <a:off x="133560" y="3016080"/>
            <a:ext cx="9306720" cy="483840"/>
          </a:xfrm>
          <a:prstGeom prst="rect">
            <a:avLst/>
          </a:prstGeom>
          <a:ln w="0">
            <a:noFill/>
          </a:ln>
        </p:spPr>
      </p:pic>
      <p:sp>
        <p:nvSpPr>
          <p:cNvPr id="1457" name="CustomShape 3"/>
          <p:cNvSpPr/>
          <p:nvPr/>
        </p:nvSpPr>
        <p:spPr>
          <a:xfrm>
            <a:off x="133560" y="3500640"/>
            <a:ext cx="9307080" cy="484200"/>
          </a:xfrm>
          <a:custGeom>
            <a:avLst/>
            <a:gdLst/>
            <a:ahLst/>
            <a:rect l="l" t="t" r="r" b="b"/>
            <a:pathLst>
              <a:path w="25854" h="1346">
                <a:moveTo>
                  <a:pt x="0" y="0"/>
                </a:moveTo>
                <a:lnTo>
                  <a:pt x="0" y="1345"/>
                </a:lnTo>
                <a:lnTo>
                  <a:pt x="25853" y="1345"/>
                </a:lnTo>
                <a:lnTo>
                  <a:pt x="2585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58" name="" descr=""/>
          <p:cNvPicPr/>
          <p:nvPr/>
        </p:nvPicPr>
        <p:blipFill>
          <a:blip r:embed="rId3"/>
          <a:stretch/>
        </p:blipFill>
        <p:spPr>
          <a:xfrm>
            <a:off x="133560" y="3500640"/>
            <a:ext cx="9306720" cy="483840"/>
          </a:xfrm>
          <a:prstGeom prst="rect">
            <a:avLst/>
          </a:prstGeom>
          <a:ln w="0">
            <a:noFill/>
          </a:ln>
        </p:spPr>
      </p:pic>
      <p:pic>
        <p:nvPicPr>
          <p:cNvPr id="1459" name="" descr=""/>
          <p:cNvPicPr/>
          <p:nvPr/>
        </p:nvPicPr>
        <p:blipFill>
          <a:blip r:embed="rId4"/>
          <a:stretch/>
        </p:blipFill>
        <p:spPr>
          <a:xfrm>
            <a:off x="133560" y="3984840"/>
            <a:ext cx="9306720" cy="482760"/>
          </a:xfrm>
          <a:prstGeom prst="rect">
            <a:avLst/>
          </a:prstGeom>
          <a:ln w="0">
            <a:noFill/>
          </a:ln>
        </p:spPr>
      </p:pic>
      <p:sp>
        <p:nvSpPr>
          <p:cNvPr id="1460" name="CustomShape 4"/>
          <p:cNvSpPr/>
          <p:nvPr/>
        </p:nvSpPr>
        <p:spPr>
          <a:xfrm>
            <a:off x="1322280" y="370440"/>
            <a:ext cx="7039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Optional Tags to Simplify Cloud Usage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61" name="CustomShape 5"/>
          <p:cNvSpPr/>
          <p:nvPr/>
        </p:nvSpPr>
        <p:spPr>
          <a:xfrm>
            <a:off x="7919280" y="4234320"/>
            <a:ext cx="1674000" cy="251640"/>
          </a:xfrm>
          <a:custGeom>
            <a:avLst/>
            <a:gdLst/>
            <a:ahLst/>
            <a:rect l="l" t="t" r="r" b="b"/>
            <a:pathLst>
              <a:path w="4651" h="700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4595" y="0"/>
                </a:lnTo>
                <a:cubicBezTo>
                  <a:pt x="4624" y="0"/>
                  <a:pt x="4650" y="20"/>
                  <a:pt x="4650" y="44"/>
                </a:cubicBezTo>
                <a:lnTo>
                  <a:pt x="4650" y="656"/>
                </a:lnTo>
                <a:cubicBezTo>
                  <a:pt x="4650" y="680"/>
                  <a:pt x="4624" y="699"/>
                  <a:pt x="4595" y="699"/>
                </a:cubicBezTo>
                <a:lnTo>
                  <a:pt x="56" y="699"/>
                </a:lnTo>
                <a:cubicBezTo>
                  <a:pt x="24" y="699"/>
                  <a:pt x="0" y="680"/>
                  <a:pt x="0" y="656"/>
                </a:cubicBezTo>
                <a:lnTo>
                  <a:pt x="0" y="44"/>
                </a:lnTo>
                <a:moveTo>
                  <a:pt x="112" y="656"/>
                </a:moveTo>
                <a:lnTo>
                  <a:pt x="56" y="612"/>
                </a:lnTo>
                <a:lnTo>
                  <a:pt x="4595" y="612"/>
                </a:lnTo>
                <a:lnTo>
                  <a:pt x="4539" y="656"/>
                </a:lnTo>
                <a:lnTo>
                  <a:pt x="4539" y="44"/>
                </a:lnTo>
                <a:lnTo>
                  <a:pt x="459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2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63" name="CustomShape 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65" name="" descr=""/>
          <p:cNvPicPr/>
          <p:nvPr/>
        </p:nvPicPr>
        <p:blipFill>
          <a:blip r:embed="rId1"/>
          <a:stretch/>
        </p:blipFill>
        <p:spPr>
          <a:xfrm>
            <a:off x="133560" y="1078200"/>
            <a:ext cx="9438840" cy="2428200"/>
          </a:xfrm>
          <a:prstGeom prst="rect">
            <a:avLst/>
          </a:prstGeom>
          <a:ln w="0">
            <a:noFill/>
          </a:ln>
        </p:spPr>
      </p:pic>
      <p:sp>
        <p:nvSpPr>
          <p:cNvPr id="1466" name="CustomShape 2"/>
          <p:cNvSpPr/>
          <p:nvPr/>
        </p:nvSpPr>
        <p:spPr>
          <a:xfrm>
            <a:off x="133560" y="3507120"/>
            <a:ext cx="9439560" cy="485280"/>
          </a:xfrm>
          <a:custGeom>
            <a:avLst/>
            <a:gdLst/>
            <a:ahLst/>
            <a:rect l="l" t="t" r="r" b="b"/>
            <a:pathLst>
              <a:path w="26222" h="1349">
                <a:moveTo>
                  <a:pt x="0" y="0"/>
                </a:moveTo>
                <a:lnTo>
                  <a:pt x="0" y="1348"/>
                </a:lnTo>
                <a:lnTo>
                  <a:pt x="26221" y="1348"/>
                </a:lnTo>
                <a:lnTo>
                  <a:pt x="2622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67" name="" descr=""/>
          <p:cNvPicPr/>
          <p:nvPr/>
        </p:nvPicPr>
        <p:blipFill>
          <a:blip r:embed="rId2"/>
          <a:stretch/>
        </p:blipFill>
        <p:spPr>
          <a:xfrm>
            <a:off x="133560" y="3507120"/>
            <a:ext cx="9438840" cy="484920"/>
          </a:xfrm>
          <a:prstGeom prst="rect">
            <a:avLst/>
          </a:prstGeom>
          <a:ln w="0">
            <a:noFill/>
          </a:ln>
        </p:spPr>
      </p:pic>
      <p:pic>
        <p:nvPicPr>
          <p:cNvPr id="1468" name="" descr=""/>
          <p:cNvPicPr/>
          <p:nvPr/>
        </p:nvPicPr>
        <p:blipFill>
          <a:blip r:embed="rId3"/>
          <a:stretch/>
        </p:blipFill>
        <p:spPr>
          <a:xfrm>
            <a:off x="133560" y="3992760"/>
            <a:ext cx="9438840" cy="482040"/>
          </a:xfrm>
          <a:prstGeom prst="rect">
            <a:avLst/>
          </a:prstGeom>
          <a:ln w="0">
            <a:noFill/>
          </a:ln>
        </p:spPr>
      </p:pic>
      <p:sp>
        <p:nvSpPr>
          <p:cNvPr id="1469" name="CustomShape 3"/>
          <p:cNvSpPr/>
          <p:nvPr/>
        </p:nvSpPr>
        <p:spPr>
          <a:xfrm>
            <a:off x="892080" y="370440"/>
            <a:ext cx="7897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Enable SSH Access (cf. Practical Lecture 5.1)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70" name="CustomShape 4"/>
          <p:cNvSpPr/>
          <p:nvPr/>
        </p:nvSpPr>
        <p:spPr>
          <a:xfrm>
            <a:off x="8449560" y="4234320"/>
            <a:ext cx="1144080" cy="251640"/>
          </a:xfrm>
          <a:custGeom>
            <a:avLst/>
            <a:gdLst/>
            <a:ahLst/>
            <a:rect l="l" t="t" r="r" b="b"/>
            <a:pathLst>
              <a:path w="3179" h="700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3123" y="0"/>
                </a:lnTo>
                <a:cubicBezTo>
                  <a:pt x="3151" y="0"/>
                  <a:pt x="3178" y="20"/>
                  <a:pt x="3178" y="44"/>
                </a:cubicBezTo>
                <a:lnTo>
                  <a:pt x="3178" y="656"/>
                </a:lnTo>
                <a:cubicBezTo>
                  <a:pt x="3178" y="680"/>
                  <a:pt x="3151" y="699"/>
                  <a:pt x="3123" y="699"/>
                </a:cubicBezTo>
                <a:lnTo>
                  <a:pt x="56" y="699"/>
                </a:lnTo>
                <a:cubicBezTo>
                  <a:pt x="27" y="699"/>
                  <a:pt x="0" y="680"/>
                  <a:pt x="0" y="656"/>
                </a:cubicBezTo>
                <a:lnTo>
                  <a:pt x="0" y="44"/>
                </a:lnTo>
                <a:moveTo>
                  <a:pt x="112" y="656"/>
                </a:moveTo>
                <a:lnTo>
                  <a:pt x="56" y="612"/>
                </a:lnTo>
                <a:lnTo>
                  <a:pt x="3123" y="612"/>
                </a:lnTo>
                <a:lnTo>
                  <a:pt x="3067" y="656"/>
                </a:lnTo>
                <a:lnTo>
                  <a:pt x="3067" y="44"/>
                </a:lnTo>
                <a:lnTo>
                  <a:pt x="312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1" name="CustomShape 5"/>
          <p:cNvSpPr/>
          <p:nvPr/>
        </p:nvSpPr>
        <p:spPr>
          <a:xfrm>
            <a:off x="135000" y="4626000"/>
            <a:ext cx="9361800" cy="479160"/>
          </a:xfrm>
          <a:custGeom>
            <a:avLst/>
            <a:gdLst/>
            <a:ahLst/>
            <a:rect l="l" t="t" r="r" b="b"/>
            <a:pathLst>
              <a:path w="26006" h="1332">
                <a:moveTo>
                  <a:pt x="0" y="0"/>
                </a:moveTo>
                <a:lnTo>
                  <a:pt x="0" y="1331"/>
                </a:lnTo>
                <a:lnTo>
                  <a:pt x="26005" y="1331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2" name="CustomShape 6"/>
          <p:cNvSpPr/>
          <p:nvPr/>
        </p:nvSpPr>
        <p:spPr>
          <a:xfrm>
            <a:off x="114840" y="4610160"/>
            <a:ext cx="9402120" cy="510480"/>
          </a:xfrm>
          <a:custGeom>
            <a:avLst/>
            <a:gdLst/>
            <a:ahLst/>
            <a:rect l="l" t="t" r="r" b="b"/>
            <a:pathLst>
              <a:path w="26118" h="141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19"/>
                  <a:pt x="26117" y="44"/>
                </a:cubicBezTo>
                <a:lnTo>
                  <a:pt x="26117" y="1375"/>
                </a:lnTo>
                <a:cubicBezTo>
                  <a:pt x="26117" y="1400"/>
                  <a:pt x="26093" y="1418"/>
                  <a:pt x="26061" y="1418"/>
                </a:cubicBezTo>
                <a:lnTo>
                  <a:pt x="56" y="1418"/>
                </a:lnTo>
                <a:cubicBezTo>
                  <a:pt x="24" y="1418"/>
                  <a:pt x="0" y="1400"/>
                  <a:pt x="0" y="1375"/>
                </a:cubicBezTo>
                <a:lnTo>
                  <a:pt x="0" y="44"/>
                </a:lnTo>
                <a:moveTo>
                  <a:pt x="112" y="1375"/>
                </a:moveTo>
                <a:lnTo>
                  <a:pt x="56" y="1331"/>
                </a:lnTo>
                <a:lnTo>
                  <a:pt x="26061" y="1331"/>
                </a:lnTo>
                <a:lnTo>
                  <a:pt x="26007" y="1375"/>
                </a:lnTo>
                <a:lnTo>
                  <a:pt x="26007" y="44"/>
                </a:lnTo>
                <a:lnTo>
                  <a:pt x="2606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3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74" name="CustomShape 8"/>
          <p:cNvSpPr/>
          <p:nvPr/>
        </p:nvSpPr>
        <p:spPr>
          <a:xfrm>
            <a:off x="231480" y="466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5" name="CustomShape 9"/>
          <p:cNvSpPr/>
          <p:nvPr/>
        </p:nvSpPr>
        <p:spPr>
          <a:xfrm>
            <a:off x="592560" y="4694400"/>
            <a:ext cx="8705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SSH access (cf. Practical Lecture 5.1) is crucial in order to get access to the hardware instances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6" name="CustomShape 10"/>
          <p:cNvSpPr/>
          <p:nvPr/>
        </p:nvSpPr>
        <p:spPr>
          <a:xfrm>
            <a:off x="592560" y="4895640"/>
            <a:ext cx="8298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AWS EC2 and its available pre-installed software provided via the AMI images (e.g. Jupyter)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7" name="CustomShape 1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9" name="CustomShape 2"/>
          <p:cNvSpPr/>
          <p:nvPr/>
        </p:nvSpPr>
        <p:spPr>
          <a:xfrm>
            <a:off x="149400" y="370440"/>
            <a:ext cx="9499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SSH Client in Windows MobaXTerm (cf. Practical Lecture 5.1)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8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1" name="CustomShape 4"/>
          <p:cNvSpPr/>
          <p:nvPr/>
        </p:nvSpPr>
        <p:spPr>
          <a:xfrm>
            <a:off x="957960" y="1032120"/>
            <a:ext cx="6960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Free enhanced terminal for Windows with X11 server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2" name="CustomShape 5"/>
          <p:cNvSpPr/>
          <p:nvPr/>
        </p:nvSpPr>
        <p:spPr>
          <a:xfrm>
            <a:off x="596880" y="1356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3" name="CustomShape 6"/>
          <p:cNvSpPr/>
          <p:nvPr/>
        </p:nvSpPr>
        <p:spPr>
          <a:xfrm>
            <a:off x="957960" y="1393920"/>
            <a:ext cx="6116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Tabbed SSH client that works with the keypairs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1484" name="" descr=""/>
          <p:cNvPicPr/>
          <p:nvPr/>
        </p:nvPicPr>
        <p:blipFill>
          <a:blip r:embed="rId1"/>
          <a:stretch/>
        </p:blipFill>
        <p:spPr>
          <a:xfrm>
            <a:off x="1270080" y="1838880"/>
            <a:ext cx="7376040" cy="2638800"/>
          </a:xfrm>
          <a:prstGeom prst="rect">
            <a:avLst/>
          </a:prstGeom>
          <a:ln w="0">
            <a:noFill/>
          </a:ln>
        </p:spPr>
      </p:pic>
      <p:pic>
        <p:nvPicPr>
          <p:cNvPr id="1485" name="" descr=""/>
          <p:cNvPicPr/>
          <p:nvPr/>
        </p:nvPicPr>
        <p:blipFill>
          <a:blip r:embed="rId2"/>
          <a:stretch/>
        </p:blipFill>
        <p:spPr>
          <a:xfrm>
            <a:off x="1270080" y="4478400"/>
            <a:ext cx="7376040" cy="658440"/>
          </a:xfrm>
          <a:prstGeom prst="rect">
            <a:avLst/>
          </a:prstGeom>
          <a:ln w="0">
            <a:noFill/>
          </a:ln>
        </p:spPr>
      </p:pic>
      <p:sp>
        <p:nvSpPr>
          <p:cNvPr id="1486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87" name="CustomShape 8"/>
          <p:cNvSpPr/>
          <p:nvPr/>
        </p:nvSpPr>
        <p:spPr>
          <a:xfrm>
            <a:off x="7277040" y="1565280"/>
            <a:ext cx="212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MobaXterm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8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0" name="CustomShape 2"/>
          <p:cNvSpPr/>
          <p:nvPr/>
        </p:nvSpPr>
        <p:spPr>
          <a:xfrm>
            <a:off x="617040" y="370440"/>
            <a:ext cx="8479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SSH AWS EC2 Key Pair (cf. Practical Lecture 5.1)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91" name="" descr=""/>
          <p:cNvPicPr/>
          <p:nvPr/>
        </p:nvPicPr>
        <p:blipFill>
          <a:blip r:embed="rId1"/>
          <a:stretch/>
        </p:blipFill>
        <p:spPr>
          <a:xfrm>
            <a:off x="1270080" y="1078200"/>
            <a:ext cx="7274880" cy="1750680"/>
          </a:xfrm>
          <a:prstGeom prst="rect">
            <a:avLst/>
          </a:prstGeom>
          <a:ln w="0">
            <a:noFill/>
          </a:ln>
        </p:spPr>
      </p:pic>
      <p:pic>
        <p:nvPicPr>
          <p:cNvPr id="1492" name="" descr=""/>
          <p:cNvPicPr/>
          <p:nvPr/>
        </p:nvPicPr>
        <p:blipFill>
          <a:blip r:embed="rId2"/>
          <a:stretch/>
        </p:blipFill>
        <p:spPr>
          <a:xfrm>
            <a:off x="1270080" y="2829600"/>
            <a:ext cx="7274880" cy="1749960"/>
          </a:xfrm>
          <a:prstGeom prst="rect">
            <a:avLst/>
          </a:prstGeom>
          <a:ln w="0">
            <a:noFill/>
          </a:ln>
        </p:spPr>
      </p:pic>
      <p:sp>
        <p:nvSpPr>
          <p:cNvPr id="1493" name="CustomShape 3"/>
          <p:cNvSpPr/>
          <p:nvPr/>
        </p:nvSpPr>
        <p:spPr>
          <a:xfrm>
            <a:off x="6630480" y="4138920"/>
            <a:ext cx="1674000" cy="388080"/>
          </a:xfrm>
          <a:custGeom>
            <a:avLst/>
            <a:gdLst/>
            <a:ahLst/>
            <a:rect l="l" t="t" r="r" b="b"/>
            <a:pathLst>
              <a:path w="4651" h="1079">
                <a:moveTo>
                  <a:pt x="0" y="43"/>
                </a:moveTo>
                <a:cubicBezTo>
                  <a:pt x="0" y="21"/>
                  <a:pt x="26" y="0"/>
                  <a:pt x="55" y="0"/>
                </a:cubicBezTo>
                <a:lnTo>
                  <a:pt x="4594" y="0"/>
                </a:lnTo>
                <a:cubicBezTo>
                  <a:pt x="4626" y="0"/>
                  <a:pt x="4650" y="21"/>
                  <a:pt x="4650" y="43"/>
                </a:cubicBezTo>
                <a:lnTo>
                  <a:pt x="4650" y="1034"/>
                </a:lnTo>
                <a:cubicBezTo>
                  <a:pt x="4650" y="1058"/>
                  <a:pt x="4626" y="1078"/>
                  <a:pt x="4594" y="1078"/>
                </a:cubicBezTo>
                <a:lnTo>
                  <a:pt x="55" y="1078"/>
                </a:lnTo>
                <a:cubicBezTo>
                  <a:pt x="26" y="1078"/>
                  <a:pt x="0" y="1058"/>
                  <a:pt x="0" y="1034"/>
                </a:cubicBezTo>
                <a:lnTo>
                  <a:pt x="0" y="43"/>
                </a:lnTo>
                <a:moveTo>
                  <a:pt x="111" y="1034"/>
                </a:moveTo>
                <a:lnTo>
                  <a:pt x="55" y="990"/>
                </a:lnTo>
                <a:lnTo>
                  <a:pt x="4594" y="990"/>
                </a:lnTo>
                <a:lnTo>
                  <a:pt x="4538" y="1034"/>
                </a:lnTo>
                <a:lnTo>
                  <a:pt x="4538" y="43"/>
                </a:lnTo>
                <a:lnTo>
                  <a:pt x="4594" y="87"/>
                </a:lnTo>
                <a:lnTo>
                  <a:pt x="55" y="87"/>
                </a:lnTo>
                <a:lnTo>
                  <a:pt x="111" y="43"/>
                </a:lnTo>
                <a:lnTo>
                  <a:pt x="111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4" name="CustomShape 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95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7" name="CustomShape 2"/>
          <p:cNvSpPr/>
          <p:nvPr/>
        </p:nvSpPr>
        <p:spPr>
          <a:xfrm>
            <a:off x="1070280" y="370440"/>
            <a:ext cx="7547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Back to Step 3: AWS EC2 – Adjust Instance Limits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98" name="" descr=""/>
          <p:cNvPicPr/>
          <p:nvPr/>
        </p:nvPicPr>
        <p:blipFill>
          <a:blip r:embed="rId1"/>
          <a:stretch/>
        </p:blipFill>
        <p:spPr>
          <a:xfrm>
            <a:off x="693360" y="952920"/>
            <a:ext cx="8276760" cy="2677320"/>
          </a:xfrm>
          <a:prstGeom prst="rect">
            <a:avLst/>
          </a:prstGeom>
          <a:ln w="0">
            <a:noFill/>
          </a:ln>
        </p:spPr>
      </p:pic>
      <p:sp>
        <p:nvSpPr>
          <p:cNvPr id="1499" name="CustomShape 3"/>
          <p:cNvSpPr/>
          <p:nvPr/>
        </p:nvSpPr>
        <p:spPr>
          <a:xfrm>
            <a:off x="946800" y="2001240"/>
            <a:ext cx="7013160" cy="625680"/>
          </a:xfrm>
          <a:custGeom>
            <a:avLst/>
            <a:gdLst/>
            <a:ahLst/>
            <a:rect l="l" t="t" r="r" b="b"/>
            <a:pathLst>
              <a:path w="19482" h="173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9425" y="0"/>
                </a:lnTo>
                <a:cubicBezTo>
                  <a:pt x="19457" y="0"/>
                  <a:pt x="19481" y="21"/>
                  <a:pt x="19481" y="44"/>
                </a:cubicBezTo>
                <a:lnTo>
                  <a:pt x="19481" y="1694"/>
                </a:lnTo>
                <a:cubicBezTo>
                  <a:pt x="19481" y="1718"/>
                  <a:pt x="19457" y="1738"/>
                  <a:pt x="19425" y="1738"/>
                </a:cubicBezTo>
                <a:lnTo>
                  <a:pt x="56" y="1738"/>
                </a:lnTo>
                <a:cubicBezTo>
                  <a:pt x="24" y="1738"/>
                  <a:pt x="0" y="1718"/>
                  <a:pt x="0" y="1694"/>
                </a:cubicBezTo>
                <a:lnTo>
                  <a:pt x="0" y="44"/>
                </a:lnTo>
                <a:moveTo>
                  <a:pt x="112" y="1694"/>
                </a:moveTo>
                <a:lnTo>
                  <a:pt x="56" y="1650"/>
                </a:lnTo>
                <a:lnTo>
                  <a:pt x="19425" y="1650"/>
                </a:lnTo>
                <a:lnTo>
                  <a:pt x="19369" y="1694"/>
                </a:lnTo>
                <a:lnTo>
                  <a:pt x="19369" y="44"/>
                </a:lnTo>
                <a:lnTo>
                  <a:pt x="19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9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0" name="CustomShape 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01" name="CustomShape 5"/>
          <p:cNvSpPr/>
          <p:nvPr/>
        </p:nvSpPr>
        <p:spPr>
          <a:xfrm>
            <a:off x="596880" y="34887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2" name="CustomShape 6"/>
          <p:cNvSpPr/>
          <p:nvPr/>
        </p:nvSpPr>
        <p:spPr>
          <a:xfrm>
            <a:off x="957960" y="3526200"/>
            <a:ext cx="2842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Different approaches: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3" name="CustomShape 7"/>
          <p:cNvSpPr/>
          <p:nvPr/>
        </p:nvSpPr>
        <p:spPr>
          <a:xfrm>
            <a:off x="1078200" y="3839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4" name="CustomShape 8"/>
          <p:cNvSpPr/>
          <p:nvPr/>
        </p:nvSpPr>
        <p:spPr>
          <a:xfrm>
            <a:off x="1379160" y="3871080"/>
            <a:ext cx="693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Stop other running services or change your region (e.g. Oregon)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5" name="CustomShape 9"/>
          <p:cNvSpPr/>
          <p:nvPr/>
        </p:nvSpPr>
        <p:spPr>
          <a:xfrm>
            <a:off x="1078200" y="4141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6" name="CustomShape 10"/>
          <p:cNvSpPr/>
          <p:nvPr/>
        </p:nvSpPr>
        <p:spPr>
          <a:xfrm>
            <a:off x="1379160" y="4172760"/>
            <a:ext cx="2077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Get in contact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7" name="CustomShape 11"/>
          <p:cNvSpPr/>
          <p:nvPr/>
        </p:nvSpPr>
        <p:spPr>
          <a:xfrm>
            <a:off x="1378800" y="4423680"/>
            <a:ext cx="2430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to increase limits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8" name="CustomShape 12"/>
          <p:cNvSpPr/>
          <p:nvPr/>
        </p:nvSpPr>
        <p:spPr>
          <a:xfrm>
            <a:off x="1078200" y="4694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9" name="CustomShape 13"/>
          <p:cNvSpPr/>
          <p:nvPr/>
        </p:nvSpPr>
        <p:spPr>
          <a:xfrm>
            <a:off x="1378800" y="4725360"/>
            <a:ext cx="225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Tryout Spot Instance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10" name="" descr=""/>
          <p:cNvPicPr/>
          <p:nvPr/>
        </p:nvPicPr>
        <p:blipFill>
          <a:blip r:embed="rId2"/>
          <a:stretch/>
        </p:blipFill>
        <p:spPr>
          <a:xfrm>
            <a:off x="4073760" y="4196880"/>
            <a:ext cx="5305320" cy="294840"/>
          </a:xfrm>
          <a:prstGeom prst="rect">
            <a:avLst/>
          </a:prstGeom>
          <a:ln w="0">
            <a:noFill/>
          </a:ln>
        </p:spPr>
      </p:pic>
      <p:pic>
        <p:nvPicPr>
          <p:cNvPr id="1511" name="" descr=""/>
          <p:cNvPicPr/>
          <p:nvPr/>
        </p:nvPicPr>
        <p:blipFill>
          <a:blip r:embed="rId3"/>
          <a:stretch/>
        </p:blipFill>
        <p:spPr>
          <a:xfrm>
            <a:off x="4073760" y="4492440"/>
            <a:ext cx="5305320" cy="294840"/>
          </a:xfrm>
          <a:prstGeom prst="rect">
            <a:avLst/>
          </a:prstGeom>
          <a:ln w="0">
            <a:noFill/>
          </a:ln>
        </p:spPr>
      </p:pic>
      <p:pic>
        <p:nvPicPr>
          <p:cNvPr id="1512" name="" descr=""/>
          <p:cNvPicPr/>
          <p:nvPr/>
        </p:nvPicPr>
        <p:blipFill>
          <a:blip r:embed="rId4"/>
          <a:stretch/>
        </p:blipFill>
        <p:spPr>
          <a:xfrm>
            <a:off x="4073760" y="4787640"/>
            <a:ext cx="5306040" cy="293400"/>
          </a:xfrm>
          <a:prstGeom prst="rect">
            <a:avLst/>
          </a:prstGeom>
          <a:ln w="0">
            <a:noFill/>
          </a:ln>
        </p:spPr>
      </p:pic>
      <p:sp>
        <p:nvSpPr>
          <p:cNvPr id="1513" name="CustomShape 14"/>
          <p:cNvSpPr/>
          <p:nvPr/>
        </p:nvSpPr>
        <p:spPr>
          <a:xfrm>
            <a:off x="1379160" y="4977000"/>
            <a:ext cx="993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Requests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4" name="CustomShape 1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6" name="CustomShape 2"/>
          <p:cNvSpPr/>
          <p:nvPr/>
        </p:nvSpPr>
        <p:spPr>
          <a:xfrm>
            <a:off x="802440" y="370440"/>
            <a:ext cx="8064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Change Region &amp; Use Spot Instance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1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8" name="CustomShape 4"/>
          <p:cNvSpPr/>
          <p:nvPr/>
        </p:nvSpPr>
        <p:spPr>
          <a:xfrm>
            <a:off x="957960" y="1032120"/>
            <a:ext cx="2219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Change of region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0" name="CustomShape 6"/>
          <p:cNvSpPr/>
          <p:nvPr/>
        </p:nvSpPr>
        <p:spPr>
          <a:xfrm>
            <a:off x="1379160" y="1376640"/>
            <a:ext cx="271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Frankfurt (Europe)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1" name="CustomShape 7"/>
          <p:cNvSpPr/>
          <p:nvPr/>
        </p:nvSpPr>
        <p:spPr>
          <a:xfrm>
            <a:off x="1379160" y="1627920"/>
            <a:ext cx="225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Oregon (US West)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2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3" name="CustomShape 9"/>
          <p:cNvSpPr/>
          <p:nvPr/>
        </p:nvSpPr>
        <p:spPr>
          <a:xfrm>
            <a:off x="1379160" y="1929600"/>
            <a:ext cx="279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Requires another SSH key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4" name="CustomShape 10"/>
          <p:cNvSpPr/>
          <p:nvPr/>
        </p:nvSpPr>
        <p:spPr>
          <a:xfrm>
            <a:off x="1379160" y="2181240"/>
            <a:ext cx="252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each specific region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25" name="" descr=""/>
          <p:cNvPicPr/>
          <p:nvPr/>
        </p:nvPicPr>
        <p:blipFill>
          <a:blip r:embed="rId1"/>
          <a:stretch/>
        </p:blipFill>
        <p:spPr>
          <a:xfrm>
            <a:off x="4562280" y="965160"/>
            <a:ext cx="4286160" cy="1024200"/>
          </a:xfrm>
          <a:prstGeom prst="rect">
            <a:avLst/>
          </a:prstGeom>
          <a:ln w="0">
            <a:noFill/>
          </a:ln>
        </p:spPr>
      </p:pic>
      <p:pic>
        <p:nvPicPr>
          <p:cNvPr id="1526" name="" descr=""/>
          <p:cNvPicPr/>
          <p:nvPr/>
        </p:nvPicPr>
        <p:blipFill>
          <a:blip r:embed="rId2"/>
          <a:stretch/>
        </p:blipFill>
        <p:spPr>
          <a:xfrm>
            <a:off x="4562280" y="1989720"/>
            <a:ext cx="4286160" cy="1024200"/>
          </a:xfrm>
          <a:prstGeom prst="rect">
            <a:avLst/>
          </a:prstGeom>
          <a:ln w="0">
            <a:noFill/>
          </a:ln>
        </p:spPr>
      </p:pic>
      <p:pic>
        <p:nvPicPr>
          <p:cNvPr id="1527" name="" descr=""/>
          <p:cNvPicPr/>
          <p:nvPr/>
        </p:nvPicPr>
        <p:blipFill>
          <a:blip r:embed="rId3"/>
          <a:stretch/>
        </p:blipFill>
        <p:spPr>
          <a:xfrm>
            <a:off x="208800" y="3141000"/>
            <a:ext cx="9272160" cy="1374120"/>
          </a:xfrm>
          <a:prstGeom prst="rect">
            <a:avLst/>
          </a:prstGeom>
          <a:ln w="0">
            <a:noFill/>
          </a:ln>
        </p:spPr>
      </p:pic>
      <p:sp>
        <p:nvSpPr>
          <p:cNvPr id="1528" name="CustomShape 11"/>
          <p:cNvSpPr/>
          <p:nvPr/>
        </p:nvSpPr>
        <p:spPr>
          <a:xfrm>
            <a:off x="4736160" y="2238840"/>
            <a:ext cx="1176840" cy="150480"/>
          </a:xfrm>
          <a:custGeom>
            <a:avLst/>
            <a:gdLst/>
            <a:ahLst/>
            <a:rect l="l" t="t" r="r" b="b"/>
            <a:pathLst>
              <a:path w="3270" h="41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3213" y="0"/>
                </a:lnTo>
                <a:cubicBezTo>
                  <a:pt x="3245" y="0"/>
                  <a:pt x="3269" y="21"/>
                  <a:pt x="3269" y="44"/>
                </a:cubicBezTo>
                <a:lnTo>
                  <a:pt x="3269" y="374"/>
                </a:lnTo>
                <a:cubicBezTo>
                  <a:pt x="3269" y="398"/>
                  <a:pt x="3245" y="418"/>
                  <a:pt x="3213" y="418"/>
                </a:cubicBezTo>
                <a:lnTo>
                  <a:pt x="56" y="418"/>
                </a:lnTo>
                <a:cubicBezTo>
                  <a:pt x="24" y="418"/>
                  <a:pt x="0" y="398"/>
                  <a:pt x="0" y="374"/>
                </a:cubicBezTo>
                <a:lnTo>
                  <a:pt x="0" y="44"/>
                </a:lnTo>
                <a:moveTo>
                  <a:pt x="112" y="374"/>
                </a:moveTo>
                <a:lnTo>
                  <a:pt x="56" y="331"/>
                </a:lnTo>
                <a:lnTo>
                  <a:pt x="3213" y="331"/>
                </a:lnTo>
                <a:lnTo>
                  <a:pt x="3158" y="374"/>
                </a:lnTo>
                <a:lnTo>
                  <a:pt x="3158" y="44"/>
                </a:lnTo>
                <a:lnTo>
                  <a:pt x="321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9" name="CustomShape 12"/>
          <p:cNvSpPr/>
          <p:nvPr/>
        </p:nvSpPr>
        <p:spPr>
          <a:xfrm>
            <a:off x="8165520" y="3139200"/>
            <a:ext cx="552240" cy="204480"/>
          </a:xfrm>
          <a:custGeom>
            <a:avLst/>
            <a:gdLst/>
            <a:ahLst/>
            <a:rect l="l" t="t" r="r" b="b"/>
            <a:pathLst>
              <a:path w="1535" h="56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478" y="0"/>
                </a:lnTo>
                <a:cubicBezTo>
                  <a:pt x="1509" y="0"/>
                  <a:pt x="1534" y="19"/>
                  <a:pt x="1534" y="44"/>
                </a:cubicBezTo>
                <a:lnTo>
                  <a:pt x="1534" y="525"/>
                </a:lnTo>
                <a:cubicBezTo>
                  <a:pt x="1534" y="549"/>
                  <a:pt x="1509" y="568"/>
                  <a:pt x="1478" y="568"/>
                </a:cubicBezTo>
                <a:lnTo>
                  <a:pt x="56" y="568"/>
                </a:lnTo>
                <a:cubicBezTo>
                  <a:pt x="24" y="568"/>
                  <a:pt x="0" y="549"/>
                  <a:pt x="0" y="525"/>
                </a:cubicBezTo>
                <a:lnTo>
                  <a:pt x="0" y="44"/>
                </a:lnTo>
                <a:moveTo>
                  <a:pt x="112" y="525"/>
                </a:moveTo>
                <a:lnTo>
                  <a:pt x="56" y="481"/>
                </a:lnTo>
                <a:lnTo>
                  <a:pt x="1478" y="481"/>
                </a:lnTo>
                <a:lnTo>
                  <a:pt x="1422" y="525"/>
                </a:lnTo>
                <a:lnTo>
                  <a:pt x="1422" y="44"/>
                </a:lnTo>
                <a:lnTo>
                  <a:pt x="147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2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0" name="CustomShape 13"/>
          <p:cNvSpPr/>
          <p:nvPr/>
        </p:nvSpPr>
        <p:spPr>
          <a:xfrm>
            <a:off x="1780560" y="3964680"/>
            <a:ext cx="6860880" cy="210240"/>
          </a:xfrm>
          <a:custGeom>
            <a:avLst/>
            <a:gdLst/>
            <a:ahLst/>
            <a:rect l="l" t="t" r="r" b="b"/>
            <a:pathLst>
              <a:path w="19059" h="585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9002" y="0"/>
                </a:lnTo>
                <a:cubicBezTo>
                  <a:pt x="19034" y="0"/>
                  <a:pt x="19058" y="20"/>
                  <a:pt x="19058" y="44"/>
                </a:cubicBezTo>
                <a:lnTo>
                  <a:pt x="19058" y="540"/>
                </a:lnTo>
                <a:cubicBezTo>
                  <a:pt x="19058" y="565"/>
                  <a:pt x="19034" y="584"/>
                  <a:pt x="19002" y="584"/>
                </a:cubicBezTo>
                <a:lnTo>
                  <a:pt x="56" y="584"/>
                </a:lnTo>
                <a:cubicBezTo>
                  <a:pt x="24" y="584"/>
                  <a:pt x="0" y="565"/>
                  <a:pt x="0" y="540"/>
                </a:cubicBezTo>
                <a:lnTo>
                  <a:pt x="0" y="44"/>
                </a:lnTo>
                <a:moveTo>
                  <a:pt x="112" y="540"/>
                </a:moveTo>
                <a:lnTo>
                  <a:pt x="56" y="496"/>
                </a:lnTo>
                <a:lnTo>
                  <a:pt x="19002" y="496"/>
                </a:lnTo>
                <a:lnTo>
                  <a:pt x="18946" y="540"/>
                </a:lnTo>
                <a:lnTo>
                  <a:pt x="18946" y="44"/>
                </a:lnTo>
                <a:lnTo>
                  <a:pt x="1900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1" name="CustomShape 14"/>
          <p:cNvSpPr/>
          <p:nvPr/>
        </p:nvSpPr>
        <p:spPr>
          <a:xfrm>
            <a:off x="135000" y="4629960"/>
            <a:ext cx="9244080" cy="475200"/>
          </a:xfrm>
          <a:custGeom>
            <a:avLst/>
            <a:gdLst/>
            <a:ahLst/>
            <a:rect l="l" t="t" r="r" b="b"/>
            <a:pathLst>
              <a:path w="25679" h="1321">
                <a:moveTo>
                  <a:pt x="0" y="0"/>
                </a:moveTo>
                <a:lnTo>
                  <a:pt x="0" y="1320"/>
                </a:lnTo>
                <a:lnTo>
                  <a:pt x="25678" y="1320"/>
                </a:lnTo>
                <a:lnTo>
                  <a:pt x="2567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2" name="CustomShape 15"/>
          <p:cNvSpPr/>
          <p:nvPr/>
        </p:nvSpPr>
        <p:spPr>
          <a:xfrm>
            <a:off x="114840" y="4614120"/>
            <a:ext cx="9284400" cy="506880"/>
          </a:xfrm>
          <a:custGeom>
            <a:avLst/>
            <a:gdLst/>
            <a:ahLst/>
            <a:rect l="l" t="t" r="r" b="b"/>
            <a:pathLst>
              <a:path w="25791" h="140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5734" y="0"/>
                </a:lnTo>
                <a:cubicBezTo>
                  <a:pt x="25766" y="0"/>
                  <a:pt x="25790" y="21"/>
                  <a:pt x="25790" y="44"/>
                </a:cubicBezTo>
                <a:lnTo>
                  <a:pt x="25790" y="1364"/>
                </a:lnTo>
                <a:cubicBezTo>
                  <a:pt x="25790" y="1389"/>
                  <a:pt x="25766" y="1408"/>
                  <a:pt x="25734" y="1408"/>
                </a:cubicBezTo>
                <a:lnTo>
                  <a:pt x="56" y="1408"/>
                </a:lnTo>
                <a:cubicBezTo>
                  <a:pt x="24" y="1408"/>
                  <a:pt x="0" y="1389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25734" y="1320"/>
                </a:lnTo>
                <a:lnTo>
                  <a:pt x="25678" y="1364"/>
                </a:lnTo>
                <a:lnTo>
                  <a:pt x="25678" y="44"/>
                </a:lnTo>
                <a:lnTo>
                  <a:pt x="2573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3" name="CustomShape 1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34" name="CustomShape 17"/>
          <p:cNvSpPr/>
          <p:nvPr/>
        </p:nvSpPr>
        <p:spPr>
          <a:xfrm>
            <a:off x="231480" y="467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5" name="CustomShape 18"/>
          <p:cNvSpPr/>
          <p:nvPr/>
        </p:nvSpPr>
        <p:spPr>
          <a:xfrm>
            <a:off x="592560" y="4698720"/>
            <a:ext cx="825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EC2 g2 GPU instances are GPGPUs of the (‘relatively older‘) generation NVidia Grid GPU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6" name="CustomShape 19"/>
          <p:cNvSpPr/>
          <p:nvPr/>
        </p:nvSpPr>
        <p:spPr>
          <a:xfrm>
            <a:off x="592560" y="4899960"/>
            <a:ext cx="1329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(Kepler GK104)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7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9" name="CustomShape 2"/>
          <p:cNvSpPr/>
          <p:nvPr/>
        </p:nvSpPr>
        <p:spPr>
          <a:xfrm>
            <a:off x="1164240" y="370440"/>
            <a:ext cx="7335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Check Running Instances and Hostname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540" name="" descr=""/>
          <p:cNvPicPr/>
          <p:nvPr/>
        </p:nvPicPr>
        <p:blipFill>
          <a:blip r:embed="rId1"/>
          <a:stretch/>
        </p:blipFill>
        <p:spPr>
          <a:xfrm>
            <a:off x="208800" y="1423800"/>
            <a:ext cx="9357840" cy="964440"/>
          </a:xfrm>
          <a:prstGeom prst="rect">
            <a:avLst/>
          </a:prstGeom>
          <a:ln w="0">
            <a:noFill/>
          </a:ln>
        </p:spPr>
      </p:pic>
      <p:pic>
        <p:nvPicPr>
          <p:cNvPr id="1541" name="" descr=""/>
          <p:cNvPicPr/>
          <p:nvPr/>
        </p:nvPicPr>
        <p:blipFill>
          <a:blip r:embed="rId2"/>
          <a:stretch/>
        </p:blipFill>
        <p:spPr>
          <a:xfrm>
            <a:off x="208800" y="2388960"/>
            <a:ext cx="9357840" cy="482040"/>
          </a:xfrm>
          <a:prstGeom prst="rect">
            <a:avLst/>
          </a:prstGeom>
          <a:ln w="0">
            <a:noFill/>
          </a:ln>
        </p:spPr>
      </p:pic>
      <p:pic>
        <p:nvPicPr>
          <p:cNvPr id="1542" name="" descr=""/>
          <p:cNvPicPr/>
          <p:nvPr/>
        </p:nvPicPr>
        <p:blipFill>
          <a:blip r:embed="rId3"/>
          <a:stretch/>
        </p:blipFill>
        <p:spPr>
          <a:xfrm>
            <a:off x="208800" y="2871720"/>
            <a:ext cx="9357840" cy="482040"/>
          </a:xfrm>
          <a:prstGeom prst="rect">
            <a:avLst/>
          </a:prstGeom>
          <a:ln w="0">
            <a:noFill/>
          </a:ln>
        </p:spPr>
      </p:pic>
      <p:pic>
        <p:nvPicPr>
          <p:cNvPr id="1543" name="" descr=""/>
          <p:cNvPicPr/>
          <p:nvPr/>
        </p:nvPicPr>
        <p:blipFill>
          <a:blip r:embed="rId4"/>
          <a:stretch/>
        </p:blipFill>
        <p:spPr>
          <a:xfrm>
            <a:off x="208800" y="3354120"/>
            <a:ext cx="9357840" cy="482040"/>
          </a:xfrm>
          <a:prstGeom prst="rect">
            <a:avLst/>
          </a:prstGeom>
          <a:ln w="0">
            <a:noFill/>
          </a:ln>
        </p:spPr>
      </p:pic>
      <p:pic>
        <p:nvPicPr>
          <p:cNvPr id="1544" name="" descr=""/>
          <p:cNvPicPr/>
          <p:nvPr/>
        </p:nvPicPr>
        <p:blipFill>
          <a:blip r:embed="rId5"/>
          <a:stretch/>
        </p:blipFill>
        <p:spPr>
          <a:xfrm>
            <a:off x="208800" y="3836880"/>
            <a:ext cx="9357840" cy="480600"/>
          </a:xfrm>
          <a:prstGeom prst="rect">
            <a:avLst/>
          </a:prstGeom>
          <a:ln w="0">
            <a:noFill/>
          </a:ln>
        </p:spPr>
      </p:pic>
      <p:sp>
        <p:nvSpPr>
          <p:cNvPr id="1545" name="CustomShape 3"/>
          <p:cNvSpPr/>
          <p:nvPr/>
        </p:nvSpPr>
        <p:spPr>
          <a:xfrm>
            <a:off x="2159280" y="4206240"/>
            <a:ext cx="1783080" cy="143280"/>
          </a:xfrm>
          <a:custGeom>
            <a:avLst/>
            <a:gdLst/>
            <a:ahLst/>
            <a:rect l="l" t="t" r="r" b="b"/>
            <a:pathLst>
              <a:path w="4954" h="399">
                <a:moveTo>
                  <a:pt x="0" y="45"/>
                </a:moveTo>
                <a:cubicBezTo>
                  <a:pt x="0" y="19"/>
                  <a:pt x="24" y="0"/>
                  <a:pt x="56" y="0"/>
                </a:cubicBezTo>
                <a:lnTo>
                  <a:pt x="4898" y="0"/>
                </a:lnTo>
                <a:cubicBezTo>
                  <a:pt x="4929" y="0"/>
                  <a:pt x="4953" y="19"/>
                  <a:pt x="4953" y="45"/>
                </a:cubicBezTo>
                <a:lnTo>
                  <a:pt x="4953" y="354"/>
                </a:lnTo>
                <a:cubicBezTo>
                  <a:pt x="4953" y="378"/>
                  <a:pt x="4929" y="398"/>
                  <a:pt x="4898" y="398"/>
                </a:cubicBezTo>
                <a:lnTo>
                  <a:pt x="56" y="398"/>
                </a:lnTo>
                <a:cubicBezTo>
                  <a:pt x="24" y="398"/>
                  <a:pt x="0" y="378"/>
                  <a:pt x="0" y="354"/>
                </a:cubicBezTo>
                <a:lnTo>
                  <a:pt x="0" y="45"/>
                </a:lnTo>
                <a:moveTo>
                  <a:pt x="112" y="354"/>
                </a:moveTo>
                <a:lnTo>
                  <a:pt x="56" y="310"/>
                </a:lnTo>
                <a:lnTo>
                  <a:pt x="4898" y="310"/>
                </a:lnTo>
                <a:lnTo>
                  <a:pt x="4843" y="354"/>
                </a:lnTo>
                <a:lnTo>
                  <a:pt x="4843" y="45"/>
                </a:lnTo>
                <a:lnTo>
                  <a:pt x="4898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3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6" name="CustomShape 4"/>
          <p:cNvSpPr/>
          <p:nvPr/>
        </p:nvSpPr>
        <p:spPr>
          <a:xfrm>
            <a:off x="2538360" y="3793320"/>
            <a:ext cx="2465280" cy="199440"/>
          </a:xfrm>
          <a:custGeom>
            <a:avLst/>
            <a:gdLst/>
            <a:ahLst/>
            <a:rect l="l" t="t" r="r" b="b"/>
            <a:pathLst>
              <a:path w="6849" h="55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6792" y="0"/>
                </a:lnTo>
                <a:cubicBezTo>
                  <a:pt x="6823" y="0"/>
                  <a:pt x="6848" y="20"/>
                  <a:pt x="6848" y="44"/>
                </a:cubicBezTo>
                <a:lnTo>
                  <a:pt x="6848" y="510"/>
                </a:lnTo>
                <a:cubicBezTo>
                  <a:pt x="6848" y="535"/>
                  <a:pt x="6823" y="554"/>
                  <a:pt x="6792" y="554"/>
                </a:cubicBezTo>
                <a:lnTo>
                  <a:pt x="56" y="554"/>
                </a:lnTo>
                <a:cubicBezTo>
                  <a:pt x="25" y="554"/>
                  <a:pt x="0" y="535"/>
                  <a:pt x="0" y="510"/>
                </a:cubicBezTo>
                <a:lnTo>
                  <a:pt x="0" y="44"/>
                </a:lnTo>
                <a:moveTo>
                  <a:pt x="112" y="510"/>
                </a:moveTo>
                <a:lnTo>
                  <a:pt x="56" y="467"/>
                </a:lnTo>
                <a:lnTo>
                  <a:pt x="6792" y="467"/>
                </a:lnTo>
                <a:lnTo>
                  <a:pt x="6736" y="510"/>
                </a:lnTo>
                <a:lnTo>
                  <a:pt x="6736" y="44"/>
                </a:lnTo>
                <a:lnTo>
                  <a:pt x="6792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51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7" name="CustomShape 5"/>
          <p:cNvSpPr/>
          <p:nvPr/>
        </p:nvSpPr>
        <p:spPr>
          <a:xfrm>
            <a:off x="2310840" y="3202560"/>
            <a:ext cx="1253160" cy="174240"/>
          </a:xfrm>
          <a:custGeom>
            <a:avLst/>
            <a:gdLst/>
            <a:ahLst/>
            <a:rect l="l" t="t" r="r" b="b"/>
            <a:pathLst>
              <a:path w="3482" h="48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425" y="0"/>
                </a:lnTo>
                <a:cubicBezTo>
                  <a:pt x="3456" y="0"/>
                  <a:pt x="3481" y="19"/>
                  <a:pt x="3481" y="44"/>
                </a:cubicBezTo>
                <a:lnTo>
                  <a:pt x="3481" y="440"/>
                </a:lnTo>
                <a:cubicBezTo>
                  <a:pt x="3481" y="463"/>
                  <a:pt x="3456" y="484"/>
                  <a:pt x="3425" y="484"/>
                </a:cubicBezTo>
                <a:lnTo>
                  <a:pt x="56" y="484"/>
                </a:lnTo>
                <a:cubicBezTo>
                  <a:pt x="24" y="484"/>
                  <a:pt x="0" y="463"/>
                  <a:pt x="0" y="440"/>
                </a:cubicBezTo>
                <a:lnTo>
                  <a:pt x="0" y="44"/>
                </a:lnTo>
                <a:moveTo>
                  <a:pt x="113" y="440"/>
                </a:moveTo>
                <a:lnTo>
                  <a:pt x="56" y="397"/>
                </a:lnTo>
                <a:lnTo>
                  <a:pt x="3425" y="397"/>
                </a:lnTo>
                <a:lnTo>
                  <a:pt x="3370" y="440"/>
                </a:lnTo>
                <a:lnTo>
                  <a:pt x="3370" y="44"/>
                </a:lnTo>
                <a:lnTo>
                  <a:pt x="3425" y="87"/>
                </a:lnTo>
                <a:lnTo>
                  <a:pt x="56" y="87"/>
                </a:lnTo>
                <a:lnTo>
                  <a:pt x="113" y="44"/>
                </a:lnTo>
                <a:lnTo>
                  <a:pt x="113" y="4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8" name="CustomShape 6"/>
          <p:cNvSpPr/>
          <p:nvPr/>
        </p:nvSpPr>
        <p:spPr>
          <a:xfrm>
            <a:off x="5948640" y="2958480"/>
            <a:ext cx="2995920" cy="199080"/>
          </a:xfrm>
          <a:custGeom>
            <a:avLst/>
            <a:gdLst/>
            <a:ahLst/>
            <a:rect l="l" t="t" r="r" b="b"/>
            <a:pathLst>
              <a:path w="8323" h="55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8266" y="0"/>
                </a:lnTo>
                <a:cubicBezTo>
                  <a:pt x="8298" y="0"/>
                  <a:pt x="8322" y="20"/>
                  <a:pt x="8322" y="44"/>
                </a:cubicBezTo>
                <a:lnTo>
                  <a:pt x="8322" y="509"/>
                </a:lnTo>
                <a:cubicBezTo>
                  <a:pt x="8322" y="534"/>
                  <a:pt x="8298" y="553"/>
                  <a:pt x="8266" y="553"/>
                </a:cubicBezTo>
                <a:lnTo>
                  <a:pt x="56" y="553"/>
                </a:lnTo>
                <a:cubicBezTo>
                  <a:pt x="25" y="553"/>
                  <a:pt x="0" y="534"/>
                  <a:pt x="0" y="509"/>
                </a:cubicBezTo>
                <a:lnTo>
                  <a:pt x="0" y="44"/>
                </a:lnTo>
                <a:moveTo>
                  <a:pt x="112" y="509"/>
                </a:moveTo>
                <a:lnTo>
                  <a:pt x="56" y="466"/>
                </a:lnTo>
                <a:lnTo>
                  <a:pt x="8266" y="466"/>
                </a:lnTo>
                <a:lnTo>
                  <a:pt x="8211" y="509"/>
                </a:lnTo>
                <a:lnTo>
                  <a:pt x="8211" y="44"/>
                </a:lnTo>
                <a:lnTo>
                  <a:pt x="826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9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50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2" name="CustomShape 2"/>
          <p:cNvSpPr/>
          <p:nvPr/>
        </p:nvSpPr>
        <p:spPr>
          <a:xfrm>
            <a:off x="231480" y="370440"/>
            <a:ext cx="9220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Check SSH Login &amp; Private Key MobaXterm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553" name="" descr=""/>
          <p:cNvPicPr/>
          <p:nvPr/>
        </p:nvPicPr>
        <p:blipFill>
          <a:blip r:embed="rId1"/>
          <a:stretch/>
        </p:blipFill>
        <p:spPr>
          <a:xfrm>
            <a:off x="1270080" y="963000"/>
            <a:ext cx="7578360" cy="2811960"/>
          </a:xfrm>
          <a:prstGeom prst="rect">
            <a:avLst/>
          </a:prstGeom>
          <a:ln w="0">
            <a:noFill/>
          </a:ln>
        </p:spPr>
      </p:pic>
      <p:pic>
        <p:nvPicPr>
          <p:cNvPr id="1554" name="" descr=""/>
          <p:cNvPicPr/>
          <p:nvPr/>
        </p:nvPicPr>
        <p:blipFill>
          <a:blip r:embed="rId2"/>
          <a:stretch/>
        </p:blipFill>
        <p:spPr>
          <a:xfrm>
            <a:off x="1270080" y="3776040"/>
            <a:ext cx="7578360" cy="1405080"/>
          </a:xfrm>
          <a:prstGeom prst="rect">
            <a:avLst/>
          </a:prstGeom>
          <a:ln w="0">
            <a:noFill/>
          </a:ln>
        </p:spPr>
      </p:pic>
      <p:sp>
        <p:nvSpPr>
          <p:cNvPr id="1555" name="CustomShape 3"/>
          <p:cNvSpPr/>
          <p:nvPr/>
        </p:nvSpPr>
        <p:spPr>
          <a:xfrm>
            <a:off x="1629000" y="2120040"/>
            <a:ext cx="2313360" cy="269280"/>
          </a:xfrm>
          <a:custGeom>
            <a:avLst/>
            <a:gdLst/>
            <a:ahLst/>
            <a:rect l="l" t="t" r="r" b="b"/>
            <a:pathLst>
              <a:path w="6427" h="74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6371" y="0"/>
                </a:lnTo>
                <a:cubicBezTo>
                  <a:pt x="6401" y="0"/>
                  <a:pt x="6426" y="21"/>
                  <a:pt x="6426" y="44"/>
                </a:cubicBezTo>
                <a:lnTo>
                  <a:pt x="6426" y="704"/>
                </a:lnTo>
                <a:cubicBezTo>
                  <a:pt x="6426" y="728"/>
                  <a:pt x="6401" y="748"/>
                  <a:pt x="6371" y="748"/>
                </a:cubicBezTo>
                <a:lnTo>
                  <a:pt x="56" y="748"/>
                </a:lnTo>
                <a:cubicBezTo>
                  <a:pt x="24" y="748"/>
                  <a:pt x="0" y="728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6371" y="661"/>
                </a:lnTo>
                <a:lnTo>
                  <a:pt x="6315" y="704"/>
                </a:lnTo>
                <a:lnTo>
                  <a:pt x="6315" y="44"/>
                </a:lnTo>
                <a:lnTo>
                  <a:pt x="637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6" name="CustomShape 4"/>
          <p:cNvSpPr/>
          <p:nvPr/>
        </p:nvSpPr>
        <p:spPr>
          <a:xfrm>
            <a:off x="4037400" y="2120040"/>
            <a:ext cx="3922560" cy="269280"/>
          </a:xfrm>
          <a:custGeom>
            <a:avLst/>
            <a:gdLst/>
            <a:ahLst/>
            <a:rect l="l" t="t" r="r" b="b"/>
            <a:pathLst>
              <a:path w="10897" h="74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0840" y="0"/>
                </a:lnTo>
                <a:cubicBezTo>
                  <a:pt x="10871" y="0"/>
                  <a:pt x="10896" y="21"/>
                  <a:pt x="10896" y="44"/>
                </a:cubicBezTo>
                <a:lnTo>
                  <a:pt x="10896" y="704"/>
                </a:lnTo>
                <a:cubicBezTo>
                  <a:pt x="10896" y="728"/>
                  <a:pt x="10871" y="748"/>
                  <a:pt x="10840" y="748"/>
                </a:cubicBezTo>
                <a:lnTo>
                  <a:pt x="56" y="748"/>
                </a:lnTo>
                <a:cubicBezTo>
                  <a:pt x="25" y="748"/>
                  <a:pt x="0" y="728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10840" y="661"/>
                </a:lnTo>
                <a:lnTo>
                  <a:pt x="10784" y="704"/>
                </a:lnTo>
                <a:lnTo>
                  <a:pt x="10784" y="44"/>
                </a:lnTo>
                <a:lnTo>
                  <a:pt x="1084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7" name="CustomShape 5"/>
          <p:cNvSpPr/>
          <p:nvPr/>
        </p:nvSpPr>
        <p:spPr>
          <a:xfrm>
            <a:off x="1472760" y="3842640"/>
            <a:ext cx="3455640" cy="268920"/>
          </a:xfrm>
          <a:custGeom>
            <a:avLst/>
            <a:gdLst/>
            <a:ahLst/>
            <a:rect l="l" t="t" r="r" b="b"/>
            <a:pathLst>
              <a:path w="9600" h="748">
                <a:moveTo>
                  <a:pt x="0" y="43"/>
                </a:moveTo>
                <a:cubicBezTo>
                  <a:pt x="0" y="19"/>
                  <a:pt x="27" y="0"/>
                  <a:pt x="56" y="0"/>
                </a:cubicBezTo>
                <a:lnTo>
                  <a:pt x="9543" y="0"/>
                </a:lnTo>
                <a:cubicBezTo>
                  <a:pt x="9575" y="0"/>
                  <a:pt x="9599" y="19"/>
                  <a:pt x="9599" y="43"/>
                </a:cubicBezTo>
                <a:lnTo>
                  <a:pt x="9599" y="704"/>
                </a:lnTo>
                <a:cubicBezTo>
                  <a:pt x="9599" y="728"/>
                  <a:pt x="9575" y="747"/>
                  <a:pt x="9543" y="747"/>
                </a:cubicBezTo>
                <a:lnTo>
                  <a:pt x="56" y="747"/>
                </a:lnTo>
                <a:cubicBezTo>
                  <a:pt x="27" y="747"/>
                  <a:pt x="0" y="728"/>
                  <a:pt x="0" y="704"/>
                </a:cubicBezTo>
                <a:lnTo>
                  <a:pt x="0" y="43"/>
                </a:lnTo>
                <a:moveTo>
                  <a:pt x="112" y="704"/>
                </a:moveTo>
                <a:lnTo>
                  <a:pt x="56" y="661"/>
                </a:lnTo>
                <a:lnTo>
                  <a:pt x="9543" y="661"/>
                </a:lnTo>
                <a:lnTo>
                  <a:pt x="9487" y="704"/>
                </a:lnTo>
                <a:lnTo>
                  <a:pt x="9487" y="43"/>
                </a:lnTo>
                <a:lnTo>
                  <a:pt x="9543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8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59" name="CustomShape 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1" name="CustomShape 2"/>
          <p:cNvSpPr/>
          <p:nvPr/>
        </p:nvSpPr>
        <p:spPr>
          <a:xfrm>
            <a:off x="1060920" y="370440"/>
            <a:ext cx="754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Review AMI Existing Packages after Login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562" name="" descr=""/>
          <p:cNvPicPr/>
          <p:nvPr/>
        </p:nvPicPr>
        <p:blipFill>
          <a:blip r:embed="rId1"/>
          <a:stretch/>
        </p:blipFill>
        <p:spPr>
          <a:xfrm>
            <a:off x="1194480" y="829800"/>
            <a:ext cx="7728840" cy="1052640"/>
          </a:xfrm>
          <a:prstGeom prst="rect">
            <a:avLst/>
          </a:prstGeom>
          <a:ln w="0">
            <a:noFill/>
          </a:ln>
        </p:spPr>
      </p:pic>
      <p:pic>
        <p:nvPicPr>
          <p:cNvPr id="1563" name="" descr=""/>
          <p:cNvPicPr/>
          <p:nvPr/>
        </p:nvPicPr>
        <p:blipFill>
          <a:blip r:embed="rId2"/>
          <a:stretch/>
        </p:blipFill>
        <p:spPr>
          <a:xfrm>
            <a:off x="1194480" y="1883160"/>
            <a:ext cx="7728840" cy="1052640"/>
          </a:xfrm>
          <a:prstGeom prst="rect">
            <a:avLst/>
          </a:prstGeom>
          <a:ln w="0">
            <a:noFill/>
          </a:ln>
        </p:spPr>
      </p:pic>
      <p:pic>
        <p:nvPicPr>
          <p:cNvPr id="1564" name="" descr=""/>
          <p:cNvPicPr/>
          <p:nvPr/>
        </p:nvPicPr>
        <p:blipFill>
          <a:blip r:embed="rId3"/>
          <a:stretch/>
        </p:blipFill>
        <p:spPr>
          <a:xfrm>
            <a:off x="1194480" y="2936520"/>
            <a:ext cx="7728840" cy="1052640"/>
          </a:xfrm>
          <a:prstGeom prst="rect">
            <a:avLst/>
          </a:prstGeom>
          <a:ln w="0">
            <a:noFill/>
          </a:ln>
        </p:spPr>
      </p:pic>
      <p:pic>
        <p:nvPicPr>
          <p:cNvPr id="1565" name="" descr=""/>
          <p:cNvPicPr/>
          <p:nvPr/>
        </p:nvPicPr>
        <p:blipFill>
          <a:blip r:embed="rId4"/>
          <a:stretch/>
        </p:blipFill>
        <p:spPr>
          <a:xfrm>
            <a:off x="1194480" y="3989520"/>
            <a:ext cx="7728840" cy="1051200"/>
          </a:xfrm>
          <a:prstGeom prst="rect">
            <a:avLst/>
          </a:prstGeom>
          <a:ln w="0">
            <a:noFill/>
          </a:ln>
        </p:spPr>
      </p:pic>
      <p:sp>
        <p:nvSpPr>
          <p:cNvPr id="1566" name="CustomShape 3"/>
          <p:cNvSpPr/>
          <p:nvPr/>
        </p:nvSpPr>
        <p:spPr>
          <a:xfrm>
            <a:off x="1098360" y="2594880"/>
            <a:ext cx="7770960" cy="269280"/>
          </a:xfrm>
          <a:custGeom>
            <a:avLst/>
            <a:gdLst/>
            <a:ahLst/>
            <a:rect l="l" t="t" r="r" b="b"/>
            <a:pathLst>
              <a:path w="21587" h="74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1530" y="0"/>
                </a:lnTo>
                <a:cubicBezTo>
                  <a:pt x="21562" y="0"/>
                  <a:pt x="21586" y="21"/>
                  <a:pt x="21586" y="44"/>
                </a:cubicBezTo>
                <a:lnTo>
                  <a:pt x="21586" y="704"/>
                </a:lnTo>
                <a:cubicBezTo>
                  <a:pt x="21586" y="729"/>
                  <a:pt x="21562" y="748"/>
                  <a:pt x="21530" y="748"/>
                </a:cubicBezTo>
                <a:lnTo>
                  <a:pt x="56" y="748"/>
                </a:lnTo>
                <a:cubicBezTo>
                  <a:pt x="24" y="748"/>
                  <a:pt x="0" y="729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21530" y="661"/>
                </a:lnTo>
                <a:lnTo>
                  <a:pt x="21474" y="704"/>
                </a:lnTo>
                <a:lnTo>
                  <a:pt x="21474" y="44"/>
                </a:lnTo>
                <a:lnTo>
                  <a:pt x="215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7" name="CustomShape 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68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0" name="CustomShape 2"/>
          <p:cNvSpPr/>
          <p:nvPr/>
        </p:nvSpPr>
        <p:spPr>
          <a:xfrm>
            <a:off x="779400" y="370440"/>
            <a:ext cx="8145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Jupyter Tool – Interactive Data Analysis using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7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72" name="CustomShape 4"/>
          <p:cNvSpPr/>
          <p:nvPr/>
        </p:nvSpPr>
        <p:spPr>
          <a:xfrm>
            <a:off x="957960" y="1032120"/>
            <a:ext cx="1857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7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4" name="CustomShape 6"/>
          <p:cNvSpPr/>
          <p:nvPr/>
        </p:nvSpPr>
        <p:spPr>
          <a:xfrm>
            <a:off x="1379160" y="1376640"/>
            <a:ext cx="271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Interactive &amp; Web-based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5" name="CustomShape 7"/>
          <p:cNvSpPr/>
          <p:nvPr/>
        </p:nvSpPr>
        <p:spPr>
          <a:xfrm>
            <a:off x="1379160" y="1627920"/>
            <a:ext cx="275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Computing tool using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6" name="CustomShape 8"/>
          <p:cNvSpPr/>
          <p:nvPr/>
        </p:nvSpPr>
        <p:spPr>
          <a:xfrm>
            <a:off x="1379160" y="1879560"/>
            <a:ext cx="337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Web browser on local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7" name="CustomShape 9"/>
          <p:cNvSpPr/>
          <p:nvPr/>
        </p:nvSpPr>
        <p:spPr>
          <a:xfrm>
            <a:off x="1078200" y="2149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8" name="CustomShape 10"/>
          <p:cNvSpPr/>
          <p:nvPr/>
        </p:nvSpPr>
        <p:spPr>
          <a:xfrm>
            <a:off x="1379160" y="2181240"/>
            <a:ext cx="315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Facilitates access to different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9" name="CustomShape 11"/>
          <p:cNvSpPr/>
          <p:nvPr/>
        </p:nvSpPr>
        <p:spPr>
          <a:xfrm>
            <a:off x="1379160" y="2432520"/>
            <a:ext cx="272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available cloud platforms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0" name="CustomShape 12"/>
          <p:cNvSpPr/>
          <p:nvPr/>
        </p:nvSpPr>
        <p:spPr>
          <a:xfrm>
            <a:off x="1078200" y="2702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1" name="CustomShape 13"/>
          <p:cNvSpPr/>
          <p:nvPr/>
        </p:nvSpPr>
        <p:spPr>
          <a:xfrm>
            <a:off x="1379160" y="2734200"/>
            <a:ext cx="292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used in data analysis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2" name="CustomShape 14"/>
          <p:cNvSpPr/>
          <p:nvPr/>
        </p:nvSpPr>
        <p:spPr>
          <a:xfrm>
            <a:off x="1078200" y="3004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3" name="CustomShape 15"/>
          <p:cNvSpPr/>
          <p:nvPr/>
        </p:nvSpPr>
        <p:spPr>
          <a:xfrm>
            <a:off x="1379160" y="3035880"/>
            <a:ext cx="363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Part of the Anaconda distribution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4" name="CustomShape 16"/>
          <p:cNvSpPr/>
          <p:nvPr/>
        </p:nvSpPr>
        <p:spPr>
          <a:xfrm>
            <a:off x="133200" y="4273560"/>
            <a:ext cx="9386640" cy="532440"/>
          </a:xfrm>
          <a:custGeom>
            <a:avLst/>
            <a:gdLst/>
            <a:ahLst/>
            <a:rect l="l" t="t" r="r" b="b"/>
            <a:pathLst>
              <a:path w="26075" h="1480">
                <a:moveTo>
                  <a:pt x="0" y="0"/>
                </a:moveTo>
                <a:lnTo>
                  <a:pt x="0" y="1479"/>
                </a:lnTo>
                <a:lnTo>
                  <a:pt x="26074" y="147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5" name="CustomShape 17"/>
          <p:cNvSpPr/>
          <p:nvPr/>
        </p:nvSpPr>
        <p:spPr>
          <a:xfrm>
            <a:off x="113040" y="4257720"/>
            <a:ext cx="9426600" cy="563760"/>
          </a:xfrm>
          <a:custGeom>
            <a:avLst/>
            <a:gdLst/>
            <a:ahLst/>
            <a:rect l="l" t="t" r="r" b="b"/>
            <a:pathLst>
              <a:path w="26186" h="15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522"/>
                </a:lnTo>
                <a:cubicBezTo>
                  <a:pt x="26185" y="1547"/>
                  <a:pt x="26158" y="1566"/>
                  <a:pt x="26130" y="1566"/>
                </a:cubicBezTo>
                <a:lnTo>
                  <a:pt x="56" y="1566"/>
                </a:lnTo>
                <a:cubicBezTo>
                  <a:pt x="25" y="1566"/>
                  <a:pt x="0" y="1547"/>
                  <a:pt x="0" y="1522"/>
                </a:cubicBezTo>
                <a:lnTo>
                  <a:pt x="0" y="44"/>
                </a:lnTo>
                <a:moveTo>
                  <a:pt x="112" y="1522"/>
                </a:moveTo>
                <a:lnTo>
                  <a:pt x="56" y="1479"/>
                </a:lnTo>
                <a:lnTo>
                  <a:pt x="26130" y="1479"/>
                </a:lnTo>
                <a:lnTo>
                  <a:pt x="26074" y="152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6" name="CustomShape 18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87" name="CustomShape 19"/>
          <p:cNvSpPr/>
          <p:nvPr/>
        </p:nvSpPr>
        <p:spPr>
          <a:xfrm>
            <a:off x="228960" y="4317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8" name="CustomShape 20"/>
          <p:cNvSpPr/>
          <p:nvPr/>
        </p:nvSpPr>
        <p:spPr>
          <a:xfrm>
            <a:off x="589680" y="4342320"/>
            <a:ext cx="8403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Jupyther enables the creation and sharing of source codes using so-called ‘Jupyther notebooks’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9" name="CustomShape 21"/>
          <p:cNvSpPr/>
          <p:nvPr/>
        </p:nvSpPr>
        <p:spPr>
          <a:xfrm>
            <a:off x="228960" y="455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0" name="CustomShape 22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1" name="CustomShape 23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2" name="CustomShape 24"/>
          <p:cNvSpPr/>
          <p:nvPr/>
        </p:nvSpPr>
        <p:spPr>
          <a:xfrm>
            <a:off x="589680" y="4583880"/>
            <a:ext cx="819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Jupyther notebooks contain live code, equations, formulas, visualizations &amp; explanatory text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3" name="CustomShape 25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94" name="" descr=""/>
          <p:cNvPicPr/>
          <p:nvPr/>
        </p:nvPicPr>
        <p:blipFill>
          <a:blip r:embed="rId1"/>
          <a:stretch/>
        </p:blipFill>
        <p:spPr>
          <a:xfrm rot="5400000">
            <a:off x="1184400" y="3378240"/>
            <a:ext cx="517680" cy="672840"/>
          </a:xfrm>
          <a:prstGeom prst="rect">
            <a:avLst/>
          </a:prstGeom>
          <a:ln w="0">
            <a:noFill/>
          </a:ln>
        </p:spPr>
      </p:pic>
      <p:pic>
        <p:nvPicPr>
          <p:cNvPr id="1595" name="" descr=""/>
          <p:cNvPicPr/>
          <p:nvPr/>
        </p:nvPicPr>
        <p:blipFill>
          <a:blip r:embed="rId2"/>
          <a:stretch/>
        </p:blipFill>
        <p:spPr>
          <a:xfrm>
            <a:off x="1230480" y="3965040"/>
            <a:ext cx="27360" cy="2520"/>
          </a:xfrm>
          <a:prstGeom prst="rect">
            <a:avLst/>
          </a:prstGeom>
          <a:ln w="0">
            <a:noFill/>
          </a:ln>
        </p:spPr>
      </p:pic>
      <p:sp>
        <p:nvSpPr>
          <p:cNvPr id="1596" name="CustomShape 26"/>
          <p:cNvSpPr/>
          <p:nvPr/>
        </p:nvSpPr>
        <p:spPr>
          <a:xfrm>
            <a:off x="589680" y="5045040"/>
            <a:ext cx="8379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Jupyter tool is used in practical lectures &amp; our assignments via various Jupyther notebooks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97" name="" descr=""/>
          <p:cNvPicPr/>
          <p:nvPr/>
        </p:nvPicPr>
        <p:blipFill>
          <a:blip r:embed="rId3"/>
          <a:stretch/>
        </p:blipFill>
        <p:spPr>
          <a:xfrm>
            <a:off x="5741280" y="1133280"/>
            <a:ext cx="3095640" cy="888480"/>
          </a:xfrm>
          <a:prstGeom prst="rect">
            <a:avLst/>
          </a:prstGeom>
          <a:ln w="0">
            <a:noFill/>
          </a:ln>
        </p:spPr>
      </p:pic>
      <p:sp>
        <p:nvSpPr>
          <p:cNvPr id="1598" name="CustomShape 27"/>
          <p:cNvSpPr/>
          <p:nvPr/>
        </p:nvSpPr>
        <p:spPr>
          <a:xfrm>
            <a:off x="7289640" y="2143080"/>
            <a:ext cx="510840" cy="468000"/>
          </a:xfrm>
          <a:custGeom>
            <a:avLst/>
            <a:gdLst/>
            <a:ahLst/>
            <a:rect l="l" t="t" r="r" b="b"/>
            <a:pathLst>
              <a:path w="1420" h="1301">
                <a:moveTo>
                  <a:pt x="0" y="745"/>
                </a:moveTo>
                <a:lnTo>
                  <a:pt x="355" y="745"/>
                </a:lnTo>
                <a:lnTo>
                  <a:pt x="355" y="0"/>
                </a:lnTo>
                <a:lnTo>
                  <a:pt x="1064" y="0"/>
                </a:lnTo>
                <a:lnTo>
                  <a:pt x="1064" y="745"/>
                </a:lnTo>
                <a:lnTo>
                  <a:pt x="1419" y="745"/>
                </a:lnTo>
                <a:lnTo>
                  <a:pt x="709" y="1300"/>
                </a:lnTo>
                <a:lnTo>
                  <a:pt x="0" y="74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9" name="CustomShape 28"/>
          <p:cNvSpPr/>
          <p:nvPr/>
        </p:nvSpPr>
        <p:spPr>
          <a:xfrm>
            <a:off x="7257600" y="2133000"/>
            <a:ext cx="574560" cy="493200"/>
          </a:xfrm>
          <a:custGeom>
            <a:avLst/>
            <a:gdLst/>
            <a:ahLst/>
            <a:rect l="l" t="t" r="r" b="b"/>
            <a:pathLst>
              <a:path w="1597" h="1371">
                <a:moveTo>
                  <a:pt x="0" y="744"/>
                </a:moveTo>
                <a:lnTo>
                  <a:pt x="443" y="744"/>
                </a:lnTo>
                <a:lnTo>
                  <a:pt x="405" y="772"/>
                </a:lnTo>
                <a:lnTo>
                  <a:pt x="405" y="0"/>
                </a:lnTo>
                <a:lnTo>
                  <a:pt x="1190" y="0"/>
                </a:lnTo>
                <a:lnTo>
                  <a:pt x="1190" y="772"/>
                </a:lnTo>
                <a:lnTo>
                  <a:pt x="1153" y="744"/>
                </a:lnTo>
                <a:lnTo>
                  <a:pt x="1596" y="744"/>
                </a:lnTo>
                <a:lnTo>
                  <a:pt x="798" y="1370"/>
                </a:lnTo>
                <a:lnTo>
                  <a:pt x="0" y="744"/>
                </a:lnTo>
                <a:moveTo>
                  <a:pt x="825" y="1309"/>
                </a:moveTo>
                <a:lnTo>
                  <a:pt x="771" y="1309"/>
                </a:lnTo>
                <a:lnTo>
                  <a:pt x="1480" y="752"/>
                </a:lnTo>
                <a:lnTo>
                  <a:pt x="1507" y="802"/>
                </a:lnTo>
                <a:lnTo>
                  <a:pt x="1115" y="802"/>
                </a:lnTo>
                <a:lnTo>
                  <a:pt x="1115" y="28"/>
                </a:lnTo>
                <a:lnTo>
                  <a:pt x="1153" y="58"/>
                </a:lnTo>
                <a:lnTo>
                  <a:pt x="443" y="58"/>
                </a:lnTo>
                <a:lnTo>
                  <a:pt x="481" y="28"/>
                </a:lnTo>
                <a:lnTo>
                  <a:pt x="481" y="802"/>
                </a:lnTo>
                <a:lnTo>
                  <a:pt x="88" y="802"/>
                </a:lnTo>
                <a:lnTo>
                  <a:pt x="116" y="752"/>
                </a:lnTo>
                <a:lnTo>
                  <a:pt x="825" y="1309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00" name="" descr=""/>
          <p:cNvPicPr/>
          <p:nvPr/>
        </p:nvPicPr>
        <p:blipFill>
          <a:blip r:embed="rId4"/>
          <a:stretch/>
        </p:blipFill>
        <p:spPr>
          <a:xfrm>
            <a:off x="5741280" y="2625840"/>
            <a:ext cx="3095640" cy="1497960"/>
          </a:xfrm>
          <a:prstGeom prst="rect">
            <a:avLst/>
          </a:prstGeom>
          <a:ln w="0">
            <a:noFill/>
          </a:ln>
        </p:spPr>
      </p:pic>
      <p:sp>
        <p:nvSpPr>
          <p:cNvPr id="1601" name="CustomShape 29"/>
          <p:cNvSpPr/>
          <p:nvPr/>
        </p:nvSpPr>
        <p:spPr>
          <a:xfrm>
            <a:off x="2047680" y="3654360"/>
            <a:ext cx="185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Jupyther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2" name="CustomShape 30"/>
          <p:cNvSpPr/>
          <p:nvPr/>
        </p:nvSpPr>
        <p:spPr>
          <a:xfrm>
            <a:off x="7868880" y="2189520"/>
            <a:ext cx="160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(press ‘shift + enter‘)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3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5" name="CustomShape 2"/>
          <p:cNvSpPr/>
          <p:nvPr/>
        </p:nvSpPr>
        <p:spPr>
          <a:xfrm>
            <a:off x="1028520" y="370440"/>
            <a:ext cx="7693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5: Setup Web Connection &amp; Security for SSH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0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07" name="CustomShape 4"/>
          <p:cNvSpPr/>
          <p:nvPr/>
        </p:nvSpPr>
        <p:spPr>
          <a:xfrm>
            <a:off x="957960" y="1032120"/>
            <a:ext cx="1886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Use SSH Client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0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9" name="CustomShape 6"/>
          <p:cNvSpPr/>
          <p:nvPr/>
        </p:nvSpPr>
        <p:spPr>
          <a:xfrm>
            <a:off x="1379160" y="1376640"/>
            <a:ext cx="778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Connect to EC2 instance (cf. Lecture 5.1) in specific region (e.g. Oregon)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0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1" name="CustomShape 8"/>
          <p:cNvSpPr/>
          <p:nvPr/>
        </p:nvSpPr>
        <p:spPr>
          <a:xfrm>
            <a:off x="1378800" y="1678320"/>
            <a:ext cx="649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username@hostname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depends on specific created instance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2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3" name="CustomShape 10"/>
          <p:cNvSpPr/>
          <p:nvPr/>
        </p:nvSpPr>
        <p:spPr>
          <a:xfrm>
            <a:off x="1379160" y="1980000"/>
            <a:ext cx="801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specific region (e.g. Oregon, Europe) requires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separate SSH key pairs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4" name="CustomShape 11"/>
          <p:cNvSpPr/>
          <p:nvPr/>
        </p:nvSpPr>
        <p:spPr>
          <a:xfrm>
            <a:off x="596880" y="2623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5" name="CustomShape 12"/>
          <p:cNvSpPr/>
          <p:nvPr/>
        </p:nvSpPr>
        <p:spPr>
          <a:xfrm>
            <a:off x="957960" y="2661120"/>
            <a:ext cx="119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6" name="CustomShape 13"/>
          <p:cNvSpPr/>
          <p:nvPr/>
        </p:nvSpPr>
        <p:spPr>
          <a:xfrm>
            <a:off x="135000" y="4154400"/>
            <a:ext cx="9361800" cy="950760"/>
          </a:xfrm>
          <a:custGeom>
            <a:avLst/>
            <a:gdLst/>
            <a:ahLst/>
            <a:rect l="l" t="t" r="r" b="b"/>
            <a:pathLst>
              <a:path w="26006" h="2642">
                <a:moveTo>
                  <a:pt x="0" y="0"/>
                </a:moveTo>
                <a:lnTo>
                  <a:pt x="0" y="2641"/>
                </a:lnTo>
                <a:lnTo>
                  <a:pt x="26005" y="2641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7" name="CustomShape 14"/>
          <p:cNvSpPr/>
          <p:nvPr/>
        </p:nvSpPr>
        <p:spPr>
          <a:xfrm>
            <a:off x="114840" y="4138920"/>
            <a:ext cx="9402120" cy="981720"/>
          </a:xfrm>
          <a:custGeom>
            <a:avLst/>
            <a:gdLst/>
            <a:ahLst/>
            <a:rect l="l" t="t" r="r" b="b"/>
            <a:pathLst>
              <a:path w="26118" h="272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21"/>
                  <a:pt x="26117" y="44"/>
                </a:cubicBezTo>
                <a:lnTo>
                  <a:pt x="26117" y="2684"/>
                </a:lnTo>
                <a:cubicBezTo>
                  <a:pt x="26117" y="2708"/>
                  <a:pt x="26093" y="2727"/>
                  <a:pt x="26061" y="2727"/>
                </a:cubicBezTo>
                <a:lnTo>
                  <a:pt x="56" y="2727"/>
                </a:lnTo>
                <a:cubicBezTo>
                  <a:pt x="24" y="2727"/>
                  <a:pt x="0" y="2708"/>
                  <a:pt x="0" y="2684"/>
                </a:cubicBezTo>
                <a:lnTo>
                  <a:pt x="0" y="44"/>
                </a:lnTo>
                <a:moveTo>
                  <a:pt x="112" y="2684"/>
                </a:moveTo>
                <a:lnTo>
                  <a:pt x="56" y="2640"/>
                </a:lnTo>
                <a:lnTo>
                  <a:pt x="26061" y="2640"/>
                </a:lnTo>
                <a:lnTo>
                  <a:pt x="26007" y="2684"/>
                </a:lnTo>
                <a:lnTo>
                  <a:pt x="26007" y="44"/>
                </a:lnTo>
                <a:lnTo>
                  <a:pt x="2606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8" name="CustomShape 1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19" name="CustomShape 16"/>
          <p:cNvSpPr/>
          <p:nvPr/>
        </p:nvSpPr>
        <p:spPr>
          <a:xfrm>
            <a:off x="231480" y="419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0" name="CustomShape 17"/>
          <p:cNvSpPr/>
          <p:nvPr/>
        </p:nvSpPr>
        <p:spPr>
          <a:xfrm>
            <a:off x="592560" y="4223520"/>
            <a:ext cx="877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Web connection for the Jupyther tool requires a different SSH connection with port forwarding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1" name="CustomShape 18"/>
          <p:cNvSpPr/>
          <p:nvPr/>
        </p:nvSpPr>
        <p:spPr>
          <a:xfrm>
            <a:off x="231480" y="4440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2" name="CustomShape 19"/>
          <p:cNvSpPr/>
          <p:nvPr/>
        </p:nvSpPr>
        <p:spPr>
          <a:xfrm>
            <a:off x="592560" y="4465080"/>
            <a:ext cx="8142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SSH –L opens a local port on your laptop and everything that is send to that local port is put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3" name="CustomShape 20"/>
          <p:cNvSpPr/>
          <p:nvPr/>
        </p:nvSpPr>
        <p:spPr>
          <a:xfrm>
            <a:off x="592560" y="4665960"/>
            <a:ext cx="873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through the ssh connection and afterwards leaves through the server at Amazon (i.e. EC2 instance)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4" name="CustomShape 21"/>
          <p:cNvSpPr/>
          <p:nvPr/>
        </p:nvSpPr>
        <p:spPr>
          <a:xfrm>
            <a:off x="231480" y="4882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625" name="" descr=""/>
          <p:cNvPicPr/>
          <p:nvPr/>
        </p:nvPicPr>
        <p:blipFill>
          <a:blip r:embed="rId1"/>
          <a:stretch/>
        </p:blipFill>
        <p:spPr>
          <a:xfrm>
            <a:off x="192960" y="3145680"/>
            <a:ext cx="9245520" cy="347040"/>
          </a:xfrm>
          <a:prstGeom prst="rect">
            <a:avLst/>
          </a:prstGeom>
          <a:ln w="0">
            <a:noFill/>
          </a:ln>
        </p:spPr>
      </p:pic>
      <p:sp>
        <p:nvSpPr>
          <p:cNvPr id="1626" name="CustomShape 22"/>
          <p:cNvSpPr/>
          <p:nvPr/>
        </p:nvSpPr>
        <p:spPr>
          <a:xfrm>
            <a:off x="592560" y="4907520"/>
            <a:ext cx="8596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127.0.0.1 is your localhost laptop and 8888 is the default port for the Jupyther tool (configurable)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7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9" name="CustomShape 2"/>
          <p:cNvSpPr/>
          <p:nvPr/>
        </p:nvSpPr>
        <p:spPr>
          <a:xfrm>
            <a:off x="358920" y="370440"/>
            <a:ext cx="8963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5: Setup Web Connection Example in MobaXterm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3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31" name="CustomShape 4"/>
          <p:cNvSpPr/>
          <p:nvPr/>
        </p:nvSpPr>
        <p:spPr>
          <a:xfrm>
            <a:off x="957960" y="1032120"/>
            <a:ext cx="1678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Use the local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32" name="CustomShape 5"/>
          <p:cNvSpPr/>
          <p:nvPr/>
        </p:nvSpPr>
        <p:spPr>
          <a:xfrm>
            <a:off x="957960" y="1333800"/>
            <a:ext cx="1933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Linux-like Shell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33" name="CustomShape 6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4" name="CustomShape 7"/>
          <p:cNvSpPr/>
          <p:nvPr/>
        </p:nvSpPr>
        <p:spPr>
          <a:xfrm>
            <a:off x="1379160" y="1678320"/>
            <a:ext cx="77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Specify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5" name="CustomShape 8"/>
          <p:cNvSpPr/>
          <p:nvPr/>
        </p:nvSpPr>
        <p:spPr>
          <a:xfrm>
            <a:off x="1379160" y="1929600"/>
            <a:ext cx="1732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SSH parameters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6" name="CustomShape 9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7" name="CustomShape 10"/>
          <p:cNvSpPr/>
          <p:nvPr/>
        </p:nvSpPr>
        <p:spPr>
          <a:xfrm>
            <a:off x="1379160" y="2231280"/>
            <a:ext cx="157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Make sure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8" name="CustomShape 11"/>
          <p:cNvSpPr/>
          <p:nvPr/>
        </p:nvSpPr>
        <p:spPr>
          <a:xfrm>
            <a:off x="1379160" y="2482560"/>
            <a:ext cx="175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right key is used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9" name="CustomShape 12"/>
          <p:cNvSpPr/>
          <p:nvPr/>
        </p:nvSpPr>
        <p:spPr>
          <a:xfrm>
            <a:off x="1078200" y="2753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0" name="CustomShape 13"/>
          <p:cNvSpPr/>
          <p:nvPr/>
        </p:nvSpPr>
        <p:spPr>
          <a:xfrm>
            <a:off x="1379160" y="2784240"/>
            <a:ext cx="188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Note small errors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1" name="CustomShape 14"/>
          <p:cNvSpPr/>
          <p:nvPr/>
        </p:nvSpPr>
        <p:spPr>
          <a:xfrm>
            <a:off x="1379160" y="3035880"/>
            <a:ext cx="187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mean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permission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2" name="CustomShape 15"/>
          <p:cNvSpPr/>
          <p:nvPr/>
        </p:nvSpPr>
        <p:spPr>
          <a:xfrm>
            <a:off x="1379160" y="3287160"/>
            <a:ext cx="750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denied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3" name="CustomShape 16"/>
          <p:cNvSpPr/>
          <p:nvPr/>
        </p:nvSpPr>
        <p:spPr>
          <a:xfrm>
            <a:off x="1379160" y="3538440"/>
            <a:ext cx="170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username)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44" name="" descr=""/>
          <p:cNvPicPr/>
          <p:nvPr/>
        </p:nvPicPr>
        <p:blipFill>
          <a:blip r:embed="rId1"/>
          <a:stretch/>
        </p:blipFill>
        <p:spPr>
          <a:xfrm>
            <a:off x="3543840" y="1037160"/>
            <a:ext cx="4746600" cy="1761480"/>
          </a:xfrm>
          <a:prstGeom prst="rect">
            <a:avLst/>
          </a:prstGeom>
          <a:ln w="0">
            <a:noFill/>
          </a:ln>
        </p:spPr>
      </p:pic>
      <p:pic>
        <p:nvPicPr>
          <p:cNvPr id="1645" name="" descr=""/>
          <p:cNvPicPr/>
          <p:nvPr/>
        </p:nvPicPr>
        <p:blipFill>
          <a:blip r:embed="rId2"/>
          <a:stretch/>
        </p:blipFill>
        <p:spPr>
          <a:xfrm>
            <a:off x="3543840" y="2799360"/>
            <a:ext cx="4746600" cy="879480"/>
          </a:xfrm>
          <a:prstGeom prst="rect">
            <a:avLst/>
          </a:prstGeom>
          <a:ln w="0">
            <a:noFill/>
          </a:ln>
        </p:spPr>
      </p:pic>
      <p:pic>
        <p:nvPicPr>
          <p:cNvPr id="1646" name="" descr=""/>
          <p:cNvPicPr/>
          <p:nvPr/>
        </p:nvPicPr>
        <p:blipFill>
          <a:blip r:embed="rId3"/>
          <a:stretch/>
        </p:blipFill>
        <p:spPr>
          <a:xfrm>
            <a:off x="285120" y="4022640"/>
            <a:ext cx="9244800" cy="561600"/>
          </a:xfrm>
          <a:prstGeom prst="rect">
            <a:avLst/>
          </a:prstGeom>
          <a:ln w="0">
            <a:noFill/>
          </a:ln>
        </p:spPr>
      </p:pic>
      <p:pic>
        <p:nvPicPr>
          <p:cNvPr id="1647" name="" descr=""/>
          <p:cNvPicPr/>
          <p:nvPr/>
        </p:nvPicPr>
        <p:blipFill>
          <a:blip r:embed="rId4"/>
          <a:stretch/>
        </p:blipFill>
        <p:spPr>
          <a:xfrm>
            <a:off x="285120" y="4585320"/>
            <a:ext cx="9244800" cy="560880"/>
          </a:xfrm>
          <a:prstGeom prst="rect">
            <a:avLst/>
          </a:prstGeom>
          <a:ln w="0">
            <a:noFill/>
          </a:ln>
        </p:spPr>
      </p:pic>
      <p:sp>
        <p:nvSpPr>
          <p:cNvPr id="1648" name="CustomShape 17"/>
          <p:cNvSpPr/>
          <p:nvPr/>
        </p:nvSpPr>
        <p:spPr>
          <a:xfrm>
            <a:off x="7085160" y="4732920"/>
            <a:ext cx="495360" cy="269280"/>
          </a:xfrm>
          <a:custGeom>
            <a:avLst/>
            <a:gdLst/>
            <a:ahLst/>
            <a:rect l="l" t="t" r="r" b="b"/>
            <a:pathLst>
              <a:path w="1377" h="749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1320" y="0"/>
                </a:lnTo>
                <a:cubicBezTo>
                  <a:pt x="1350" y="0"/>
                  <a:pt x="1376" y="21"/>
                  <a:pt x="1376" y="44"/>
                </a:cubicBezTo>
                <a:lnTo>
                  <a:pt x="1376" y="704"/>
                </a:lnTo>
                <a:cubicBezTo>
                  <a:pt x="1376" y="728"/>
                  <a:pt x="1350" y="748"/>
                  <a:pt x="1320" y="748"/>
                </a:cubicBezTo>
                <a:lnTo>
                  <a:pt x="56" y="748"/>
                </a:lnTo>
                <a:cubicBezTo>
                  <a:pt x="26" y="748"/>
                  <a:pt x="0" y="728"/>
                  <a:pt x="0" y="704"/>
                </a:cubicBezTo>
                <a:lnTo>
                  <a:pt x="0" y="44"/>
                </a:lnTo>
                <a:moveTo>
                  <a:pt x="111" y="704"/>
                </a:moveTo>
                <a:lnTo>
                  <a:pt x="56" y="660"/>
                </a:lnTo>
                <a:lnTo>
                  <a:pt x="1320" y="660"/>
                </a:lnTo>
                <a:lnTo>
                  <a:pt x="1264" y="704"/>
                </a:lnTo>
                <a:lnTo>
                  <a:pt x="1264" y="44"/>
                </a:lnTo>
                <a:lnTo>
                  <a:pt x="1320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9" name="CustomShape 18"/>
          <p:cNvSpPr/>
          <p:nvPr/>
        </p:nvSpPr>
        <p:spPr>
          <a:xfrm>
            <a:off x="1477440" y="4970520"/>
            <a:ext cx="1934640" cy="192600"/>
          </a:xfrm>
          <a:custGeom>
            <a:avLst/>
            <a:gdLst/>
            <a:ahLst/>
            <a:rect l="l" t="t" r="r" b="b"/>
            <a:pathLst>
              <a:path w="5375" h="536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5318" y="0"/>
                </a:lnTo>
                <a:cubicBezTo>
                  <a:pt x="5350" y="0"/>
                  <a:pt x="5374" y="21"/>
                  <a:pt x="5374" y="44"/>
                </a:cubicBezTo>
                <a:lnTo>
                  <a:pt x="5374" y="492"/>
                </a:lnTo>
                <a:cubicBezTo>
                  <a:pt x="5374" y="514"/>
                  <a:pt x="5350" y="535"/>
                  <a:pt x="5318" y="535"/>
                </a:cubicBezTo>
                <a:lnTo>
                  <a:pt x="56" y="535"/>
                </a:lnTo>
                <a:cubicBezTo>
                  <a:pt x="24" y="535"/>
                  <a:pt x="0" y="514"/>
                  <a:pt x="0" y="492"/>
                </a:cubicBezTo>
                <a:lnTo>
                  <a:pt x="0" y="44"/>
                </a:lnTo>
                <a:moveTo>
                  <a:pt x="112" y="492"/>
                </a:moveTo>
                <a:lnTo>
                  <a:pt x="56" y="448"/>
                </a:lnTo>
                <a:lnTo>
                  <a:pt x="5318" y="448"/>
                </a:lnTo>
                <a:lnTo>
                  <a:pt x="5263" y="492"/>
                </a:lnTo>
                <a:lnTo>
                  <a:pt x="5263" y="44"/>
                </a:lnTo>
                <a:lnTo>
                  <a:pt x="531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9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0" name="CustomShape 19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51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3" name="CustomShape 2"/>
          <p:cNvSpPr/>
          <p:nvPr/>
        </p:nvSpPr>
        <p:spPr>
          <a:xfrm>
            <a:off x="358920" y="370440"/>
            <a:ext cx="8963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5: Setup Web Connection Example in MobaXterm (2)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654" name="" descr=""/>
          <p:cNvPicPr/>
          <p:nvPr/>
        </p:nvPicPr>
        <p:blipFill>
          <a:blip r:embed="rId1"/>
          <a:stretch/>
        </p:blipFill>
        <p:spPr>
          <a:xfrm>
            <a:off x="264240" y="829800"/>
            <a:ext cx="9221760" cy="2955600"/>
          </a:xfrm>
          <a:prstGeom prst="rect">
            <a:avLst/>
          </a:prstGeom>
          <a:ln w="0">
            <a:noFill/>
          </a:ln>
        </p:spPr>
      </p:pic>
      <p:pic>
        <p:nvPicPr>
          <p:cNvPr id="1655" name="" descr=""/>
          <p:cNvPicPr/>
          <p:nvPr/>
        </p:nvPicPr>
        <p:blipFill>
          <a:blip r:embed="rId2"/>
          <a:stretch/>
        </p:blipFill>
        <p:spPr>
          <a:xfrm>
            <a:off x="264240" y="3786120"/>
            <a:ext cx="9221760" cy="738360"/>
          </a:xfrm>
          <a:prstGeom prst="rect">
            <a:avLst/>
          </a:prstGeom>
          <a:ln w="0">
            <a:noFill/>
          </a:ln>
        </p:spPr>
      </p:pic>
      <p:pic>
        <p:nvPicPr>
          <p:cNvPr id="1656" name="" descr=""/>
          <p:cNvPicPr/>
          <p:nvPr/>
        </p:nvPicPr>
        <p:blipFill>
          <a:blip r:embed="rId3"/>
          <a:stretch/>
        </p:blipFill>
        <p:spPr>
          <a:xfrm>
            <a:off x="264240" y="4524840"/>
            <a:ext cx="9221760" cy="737280"/>
          </a:xfrm>
          <a:prstGeom prst="rect">
            <a:avLst/>
          </a:prstGeom>
          <a:ln w="0">
            <a:noFill/>
          </a:ln>
        </p:spPr>
      </p:pic>
      <p:sp>
        <p:nvSpPr>
          <p:cNvPr id="1657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58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0" name="CustomShape 2"/>
          <p:cNvSpPr/>
          <p:nvPr/>
        </p:nvSpPr>
        <p:spPr>
          <a:xfrm>
            <a:off x="313200" y="370440"/>
            <a:ext cx="9055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Use Jupyther to be used with AWS EC2 Instance (1)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661" name="" descr=""/>
          <p:cNvPicPr/>
          <p:nvPr/>
        </p:nvPicPr>
        <p:blipFill>
          <a:blip r:embed="rId1"/>
          <a:stretch/>
        </p:blipFill>
        <p:spPr>
          <a:xfrm>
            <a:off x="285120" y="960120"/>
            <a:ext cx="9244800" cy="1473840"/>
          </a:xfrm>
          <a:prstGeom prst="rect">
            <a:avLst/>
          </a:prstGeom>
          <a:ln w="0">
            <a:noFill/>
          </a:ln>
        </p:spPr>
      </p:pic>
      <p:pic>
        <p:nvPicPr>
          <p:cNvPr id="1662" name="" descr=""/>
          <p:cNvPicPr/>
          <p:nvPr/>
        </p:nvPicPr>
        <p:blipFill>
          <a:blip r:embed="rId2"/>
          <a:stretch/>
        </p:blipFill>
        <p:spPr>
          <a:xfrm>
            <a:off x="1270080" y="2551680"/>
            <a:ext cx="7274880" cy="2030400"/>
          </a:xfrm>
          <a:prstGeom prst="rect">
            <a:avLst/>
          </a:prstGeom>
          <a:ln w="0">
            <a:noFill/>
          </a:ln>
        </p:spPr>
      </p:pic>
      <p:pic>
        <p:nvPicPr>
          <p:cNvPr id="1663" name="" descr=""/>
          <p:cNvPicPr/>
          <p:nvPr/>
        </p:nvPicPr>
        <p:blipFill>
          <a:blip r:embed="rId3"/>
          <a:stretch/>
        </p:blipFill>
        <p:spPr>
          <a:xfrm>
            <a:off x="1270080" y="4582440"/>
            <a:ext cx="7274880" cy="505080"/>
          </a:xfrm>
          <a:prstGeom prst="rect">
            <a:avLst/>
          </a:prstGeom>
          <a:ln w="0">
            <a:noFill/>
          </a:ln>
        </p:spPr>
      </p:pic>
      <p:sp>
        <p:nvSpPr>
          <p:cNvPr id="1664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65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7" name="CustomShape 2"/>
          <p:cNvSpPr/>
          <p:nvPr/>
        </p:nvSpPr>
        <p:spPr>
          <a:xfrm>
            <a:off x="313200" y="370440"/>
            <a:ext cx="9055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Use Jupyther to be used with AWS EC2 Instance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6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9" name="CustomShape 4"/>
          <p:cNvSpPr/>
          <p:nvPr/>
        </p:nvSpPr>
        <p:spPr>
          <a:xfrm>
            <a:off x="957960" y="1032120"/>
            <a:ext cx="590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The token mechanism is required for security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1" name="CustomShape 6"/>
          <p:cNvSpPr/>
          <p:nvPr/>
        </p:nvSpPr>
        <p:spPr>
          <a:xfrm>
            <a:off x="1379160" y="1376640"/>
            <a:ext cx="4815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Copy &amp; paste the URL into the Web browser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3" name="CustomShape 8"/>
          <p:cNvSpPr/>
          <p:nvPr/>
        </p:nvSpPr>
        <p:spPr>
          <a:xfrm>
            <a:off x="1379160" y="1678320"/>
            <a:ext cx="531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Information is given in the active SSH connection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4" name="CustomShape 9"/>
          <p:cNvSpPr/>
          <p:nvPr/>
        </p:nvSpPr>
        <p:spPr>
          <a:xfrm>
            <a:off x="1379160" y="1929600"/>
            <a:ext cx="364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(e.g. MobaXterm example below)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75" name="" descr=""/>
          <p:cNvPicPr/>
          <p:nvPr/>
        </p:nvPicPr>
        <p:blipFill>
          <a:blip r:embed="rId1"/>
          <a:stretch/>
        </p:blipFill>
        <p:spPr>
          <a:xfrm>
            <a:off x="588240" y="2326680"/>
            <a:ext cx="8727840" cy="2059920"/>
          </a:xfrm>
          <a:prstGeom prst="rect">
            <a:avLst/>
          </a:prstGeom>
          <a:ln w="0">
            <a:noFill/>
          </a:ln>
        </p:spPr>
      </p:pic>
      <p:pic>
        <p:nvPicPr>
          <p:cNvPr id="1676" name="" descr=""/>
          <p:cNvPicPr/>
          <p:nvPr/>
        </p:nvPicPr>
        <p:blipFill>
          <a:blip r:embed="rId2"/>
          <a:stretch/>
        </p:blipFill>
        <p:spPr>
          <a:xfrm>
            <a:off x="588240" y="4387320"/>
            <a:ext cx="8727840" cy="685440"/>
          </a:xfrm>
          <a:prstGeom prst="rect">
            <a:avLst/>
          </a:prstGeom>
          <a:ln w="0">
            <a:noFill/>
          </a:ln>
        </p:spPr>
      </p:pic>
      <p:sp>
        <p:nvSpPr>
          <p:cNvPr id="1677" name="CustomShape 10"/>
          <p:cNvSpPr/>
          <p:nvPr/>
        </p:nvSpPr>
        <p:spPr>
          <a:xfrm>
            <a:off x="1780560" y="4079880"/>
            <a:ext cx="7489440" cy="388080"/>
          </a:xfrm>
          <a:custGeom>
            <a:avLst/>
            <a:gdLst/>
            <a:ahLst/>
            <a:rect l="l" t="t" r="r" b="b"/>
            <a:pathLst>
              <a:path w="20805" h="107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0749" y="0"/>
                </a:lnTo>
                <a:cubicBezTo>
                  <a:pt x="20778" y="0"/>
                  <a:pt x="20804" y="19"/>
                  <a:pt x="20804" y="44"/>
                </a:cubicBezTo>
                <a:lnTo>
                  <a:pt x="20804" y="1034"/>
                </a:lnTo>
                <a:cubicBezTo>
                  <a:pt x="20804" y="1058"/>
                  <a:pt x="20778" y="1078"/>
                  <a:pt x="20749" y="1078"/>
                </a:cubicBezTo>
                <a:lnTo>
                  <a:pt x="56" y="1078"/>
                </a:lnTo>
                <a:cubicBezTo>
                  <a:pt x="24" y="1078"/>
                  <a:pt x="0" y="1058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20749" y="990"/>
                </a:lnTo>
                <a:lnTo>
                  <a:pt x="20693" y="1034"/>
                </a:lnTo>
                <a:lnTo>
                  <a:pt x="20693" y="44"/>
                </a:lnTo>
                <a:lnTo>
                  <a:pt x="2074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8" name="CustomShape 11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79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81" name="" descr=""/>
          <p:cNvPicPr/>
          <p:nvPr/>
        </p:nvPicPr>
        <p:blipFill>
          <a:blip r:embed="rId1"/>
          <a:stretch/>
        </p:blipFill>
        <p:spPr>
          <a:xfrm>
            <a:off x="360360" y="3204720"/>
            <a:ext cx="9093960" cy="1296360"/>
          </a:xfrm>
          <a:prstGeom prst="rect">
            <a:avLst/>
          </a:prstGeom>
          <a:ln w="0">
            <a:noFill/>
          </a:ln>
        </p:spPr>
      </p:pic>
      <p:pic>
        <p:nvPicPr>
          <p:cNvPr id="1682" name="" descr=""/>
          <p:cNvPicPr/>
          <p:nvPr/>
        </p:nvPicPr>
        <p:blipFill>
          <a:blip r:embed="rId2"/>
          <a:stretch/>
        </p:blipFill>
        <p:spPr>
          <a:xfrm>
            <a:off x="360360" y="4501440"/>
            <a:ext cx="9093960" cy="647280"/>
          </a:xfrm>
          <a:prstGeom prst="rect">
            <a:avLst/>
          </a:prstGeom>
          <a:ln w="0">
            <a:noFill/>
          </a:ln>
        </p:spPr>
      </p:pic>
      <p:sp>
        <p:nvSpPr>
          <p:cNvPr id="1683" name="CustomShape 2"/>
          <p:cNvSpPr/>
          <p:nvPr/>
        </p:nvSpPr>
        <p:spPr>
          <a:xfrm>
            <a:off x="313200" y="370440"/>
            <a:ext cx="9055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Use Jupyther to be used with AWS EC2 Instance (3)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684" name="" descr=""/>
          <p:cNvPicPr/>
          <p:nvPr/>
        </p:nvPicPr>
        <p:blipFill>
          <a:blip r:embed="rId3"/>
          <a:stretch/>
        </p:blipFill>
        <p:spPr>
          <a:xfrm>
            <a:off x="133560" y="910800"/>
            <a:ext cx="9405360" cy="1788840"/>
          </a:xfrm>
          <a:prstGeom prst="rect">
            <a:avLst/>
          </a:prstGeom>
          <a:ln w="0">
            <a:noFill/>
          </a:ln>
        </p:spPr>
      </p:pic>
      <p:pic>
        <p:nvPicPr>
          <p:cNvPr id="1685" name="" descr=""/>
          <p:cNvPicPr/>
          <p:nvPr/>
        </p:nvPicPr>
        <p:blipFill>
          <a:blip r:embed="rId4"/>
          <a:stretch/>
        </p:blipFill>
        <p:spPr>
          <a:xfrm>
            <a:off x="133560" y="2700720"/>
            <a:ext cx="9405360" cy="444240"/>
          </a:xfrm>
          <a:prstGeom prst="rect">
            <a:avLst/>
          </a:prstGeom>
          <a:ln w="0">
            <a:noFill/>
          </a:ln>
        </p:spPr>
      </p:pic>
      <p:sp>
        <p:nvSpPr>
          <p:cNvPr id="1686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87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9" name="CustomShape 2"/>
          <p:cNvSpPr/>
          <p:nvPr/>
        </p:nvSpPr>
        <p:spPr>
          <a:xfrm>
            <a:off x="225000" y="370800"/>
            <a:ext cx="9212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in Clouds – Using Python &amp; Keras –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90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1" name="CustomShape 4"/>
          <p:cNvSpPr/>
          <p:nvPr/>
        </p:nvSpPr>
        <p:spPr>
          <a:xfrm>
            <a:off x="957960" y="1032840"/>
            <a:ext cx="2253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2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3" name="CustomShape 6"/>
          <p:cNvSpPr/>
          <p:nvPr/>
        </p:nvSpPr>
        <p:spPr>
          <a:xfrm>
            <a:off x="1379160" y="1377360"/>
            <a:ext cx="20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large-scale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4" name="CustomShape 7"/>
          <p:cNvSpPr/>
          <p:nvPr/>
        </p:nvSpPr>
        <p:spPr>
          <a:xfrm>
            <a:off x="1379160" y="1629000"/>
            <a:ext cx="315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deep learning from ‘big data‘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5" name="CustomShape 8"/>
          <p:cNvSpPr/>
          <p:nvPr/>
        </p:nvSpPr>
        <p:spPr>
          <a:xfrm>
            <a:off x="107820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6" name="CustomShape 9"/>
          <p:cNvSpPr/>
          <p:nvPr/>
        </p:nvSpPr>
        <p:spPr>
          <a:xfrm>
            <a:off x="1379160" y="1930320"/>
            <a:ext cx="293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Deep learning library Keras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7" name="CustomShape 10"/>
          <p:cNvSpPr/>
          <p:nvPr/>
        </p:nvSpPr>
        <p:spPr>
          <a:xfrm>
            <a:off x="1379160" y="2181600"/>
            <a:ext cx="328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 top of TensorFlow, MXNet,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8" name="CustomShape 11"/>
          <p:cNvSpPr/>
          <p:nvPr/>
        </p:nvSpPr>
        <p:spPr>
          <a:xfrm>
            <a:off x="1378800" y="2433240"/>
            <a:ext cx="255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CNTK, and many others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9" name="CustomShape 12"/>
          <p:cNvSpPr/>
          <p:nvPr/>
        </p:nvSpPr>
        <p:spPr>
          <a:xfrm>
            <a:off x="1078200" y="270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0" name="CustomShape 13"/>
          <p:cNvSpPr/>
          <p:nvPr/>
        </p:nvSpPr>
        <p:spPr>
          <a:xfrm>
            <a:off x="1379160" y="2734920"/>
            <a:ext cx="2929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(cf. Lecture 6 Keras scripts)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1" name="CustomShape 14"/>
          <p:cNvSpPr/>
          <p:nvPr/>
        </p:nvSpPr>
        <p:spPr>
          <a:xfrm>
            <a:off x="133200" y="3857760"/>
            <a:ext cx="9386640" cy="947880"/>
          </a:xfrm>
          <a:custGeom>
            <a:avLst/>
            <a:gdLst/>
            <a:ahLst/>
            <a:rect l="l" t="t" r="r" b="b"/>
            <a:pathLst>
              <a:path w="26075" h="2634">
                <a:moveTo>
                  <a:pt x="0" y="0"/>
                </a:moveTo>
                <a:lnTo>
                  <a:pt x="0" y="2633"/>
                </a:lnTo>
                <a:lnTo>
                  <a:pt x="26074" y="2633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2" name="CustomShape 15"/>
          <p:cNvSpPr/>
          <p:nvPr/>
        </p:nvSpPr>
        <p:spPr>
          <a:xfrm>
            <a:off x="113040" y="3842640"/>
            <a:ext cx="9426600" cy="979200"/>
          </a:xfrm>
          <a:custGeom>
            <a:avLst/>
            <a:gdLst/>
            <a:ahLst/>
            <a:rect l="l" t="t" r="r" b="b"/>
            <a:pathLst>
              <a:path w="26186" h="2721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19"/>
                  <a:pt x="26185" y="43"/>
                </a:cubicBezTo>
                <a:lnTo>
                  <a:pt x="26185" y="2676"/>
                </a:lnTo>
                <a:cubicBezTo>
                  <a:pt x="26185" y="2701"/>
                  <a:pt x="26158" y="2720"/>
                  <a:pt x="26130" y="2720"/>
                </a:cubicBezTo>
                <a:lnTo>
                  <a:pt x="56" y="2720"/>
                </a:lnTo>
                <a:cubicBezTo>
                  <a:pt x="25" y="2720"/>
                  <a:pt x="0" y="2701"/>
                  <a:pt x="0" y="2676"/>
                </a:cubicBezTo>
                <a:lnTo>
                  <a:pt x="0" y="43"/>
                </a:lnTo>
                <a:moveTo>
                  <a:pt x="112" y="2676"/>
                </a:moveTo>
                <a:lnTo>
                  <a:pt x="56" y="2632"/>
                </a:lnTo>
                <a:lnTo>
                  <a:pt x="26130" y="2632"/>
                </a:lnTo>
                <a:lnTo>
                  <a:pt x="26074" y="2676"/>
                </a:lnTo>
                <a:lnTo>
                  <a:pt x="26074" y="43"/>
                </a:lnTo>
                <a:lnTo>
                  <a:pt x="261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6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3" name="CustomShape 16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04" name="CustomShape 17"/>
          <p:cNvSpPr/>
          <p:nvPr/>
        </p:nvSpPr>
        <p:spPr>
          <a:xfrm>
            <a:off x="228960" y="3902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5" name="CustomShape 18"/>
          <p:cNvSpPr/>
          <p:nvPr/>
        </p:nvSpPr>
        <p:spPr>
          <a:xfrm>
            <a:off x="589680" y="3927240"/>
            <a:ext cx="8362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Keras is a high-level deep learning library implemented in Python that works on top of existing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6" name="CustomShape 19"/>
          <p:cNvSpPr/>
          <p:nvPr/>
        </p:nvSpPr>
        <p:spPr>
          <a:xfrm>
            <a:off x="589680" y="4128480"/>
            <a:ext cx="804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other rather low-level deep learning frameworks like Tensorflow, MXNet, CNTK, or Theano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7" name="CustomShape 20"/>
          <p:cNvSpPr/>
          <p:nvPr/>
        </p:nvSpPr>
        <p:spPr>
          <a:xfrm>
            <a:off x="228960" y="4344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8" name="CustomShape 21"/>
          <p:cNvSpPr/>
          <p:nvPr/>
        </p:nvSpPr>
        <p:spPr>
          <a:xfrm>
            <a:off x="589680" y="4369320"/>
            <a:ext cx="805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idea behind the Keras tool is to enable faster experimentation with deep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9" name="CustomShape 22"/>
          <p:cNvSpPr/>
          <p:nvPr/>
        </p:nvSpPr>
        <p:spPr>
          <a:xfrm>
            <a:off x="228960" y="4586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10" name="" descr=""/>
          <p:cNvPicPr/>
          <p:nvPr/>
        </p:nvPicPr>
        <p:blipFill>
          <a:blip r:embed="rId1"/>
          <a:stretch/>
        </p:blipFill>
        <p:spPr>
          <a:xfrm>
            <a:off x="1127160" y="3146400"/>
            <a:ext cx="470880" cy="1800"/>
          </a:xfrm>
          <a:prstGeom prst="rect">
            <a:avLst/>
          </a:prstGeom>
          <a:ln w="0">
            <a:noFill/>
          </a:ln>
        </p:spPr>
      </p:pic>
      <p:pic>
        <p:nvPicPr>
          <p:cNvPr id="1711" name="" descr=""/>
          <p:cNvPicPr/>
          <p:nvPr/>
        </p:nvPicPr>
        <p:blipFill>
          <a:blip r:embed="rId2"/>
          <a:stretch/>
        </p:blipFill>
        <p:spPr>
          <a:xfrm>
            <a:off x="1123920" y="3148560"/>
            <a:ext cx="477360" cy="79920"/>
          </a:xfrm>
          <a:prstGeom prst="rect">
            <a:avLst/>
          </a:prstGeom>
          <a:ln w="0">
            <a:noFill/>
          </a:ln>
        </p:spPr>
      </p:pic>
      <p:pic>
        <p:nvPicPr>
          <p:cNvPr id="1712" name="" descr=""/>
          <p:cNvPicPr/>
          <p:nvPr/>
        </p:nvPicPr>
        <p:blipFill>
          <a:blip r:embed="rId3"/>
          <a:stretch/>
        </p:blipFill>
        <p:spPr>
          <a:xfrm rot="5400000">
            <a:off x="1786320" y="2548080"/>
            <a:ext cx="225720" cy="1567800"/>
          </a:xfrm>
          <a:prstGeom prst="rect">
            <a:avLst/>
          </a:prstGeom>
          <a:ln w="0">
            <a:noFill/>
          </a:ln>
        </p:spPr>
      </p:pic>
      <p:pic>
        <p:nvPicPr>
          <p:cNvPr id="1713" name="" descr=""/>
          <p:cNvPicPr/>
          <p:nvPr/>
        </p:nvPicPr>
        <p:blipFill>
          <a:blip r:embed="rId4"/>
          <a:stretch/>
        </p:blipFill>
        <p:spPr>
          <a:xfrm>
            <a:off x="1123920" y="3437640"/>
            <a:ext cx="477360" cy="74880"/>
          </a:xfrm>
          <a:prstGeom prst="rect">
            <a:avLst/>
          </a:prstGeom>
          <a:ln w="0">
            <a:noFill/>
          </a:ln>
        </p:spPr>
      </p:pic>
      <p:pic>
        <p:nvPicPr>
          <p:cNvPr id="1714" name="" descr=""/>
          <p:cNvPicPr/>
          <p:nvPr/>
        </p:nvPicPr>
        <p:blipFill>
          <a:blip r:embed="rId5"/>
          <a:stretch/>
        </p:blipFill>
        <p:spPr>
          <a:xfrm>
            <a:off x="1127160" y="3513240"/>
            <a:ext cx="470880" cy="1800"/>
          </a:xfrm>
          <a:prstGeom prst="rect">
            <a:avLst/>
          </a:prstGeom>
          <a:ln w="0">
            <a:noFill/>
          </a:ln>
        </p:spPr>
      </p:pic>
      <p:sp>
        <p:nvSpPr>
          <p:cNvPr id="1715" name="CustomShape 23"/>
          <p:cNvSpPr/>
          <p:nvPr/>
        </p:nvSpPr>
        <p:spPr>
          <a:xfrm>
            <a:off x="589680" y="4610880"/>
            <a:ext cx="780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Created deep learning models run seamlessly on CPU and GPU via low-level frameworks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6" name="CustomShape 24"/>
          <p:cNvSpPr/>
          <p:nvPr/>
        </p:nvSpPr>
        <p:spPr>
          <a:xfrm>
            <a:off x="606960" y="3586320"/>
            <a:ext cx="303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Keras Python Deep Learning Library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7" name="CustomShape 25"/>
          <p:cNvSpPr/>
          <p:nvPr/>
        </p:nvSpPr>
        <p:spPr>
          <a:xfrm>
            <a:off x="5299200" y="2013120"/>
            <a:ext cx="18770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keras.layers.Dense(units,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18" name="CustomShape 26"/>
          <p:cNvSpPr/>
          <p:nvPr/>
        </p:nvSpPr>
        <p:spPr>
          <a:xfrm>
            <a:off x="6664320" y="2137680"/>
            <a:ext cx="122760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activation=None,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19" name="CustomShape 27"/>
          <p:cNvSpPr/>
          <p:nvPr/>
        </p:nvSpPr>
        <p:spPr>
          <a:xfrm>
            <a:off x="6664320" y="2239200"/>
            <a:ext cx="10832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use_bias=True,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0" name="CustomShape 28"/>
          <p:cNvSpPr/>
          <p:nvPr/>
        </p:nvSpPr>
        <p:spPr>
          <a:xfrm>
            <a:off x="6664320" y="2341080"/>
            <a:ext cx="267120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kernel_initializer='glorot_uniform',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1" name="CustomShape 29"/>
          <p:cNvSpPr/>
          <p:nvPr/>
        </p:nvSpPr>
        <p:spPr>
          <a:xfrm>
            <a:off x="6664320" y="2442960"/>
            <a:ext cx="18770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bias_initializer='zeros',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2" name="CustomShape 30"/>
          <p:cNvSpPr/>
          <p:nvPr/>
        </p:nvSpPr>
        <p:spPr>
          <a:xfrm>
            <a:off x="6664320" y="2544840"/>
            <a:ext cx="18050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kernel_regularizer=None,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3" name="CustomShape 31"/>
          <p:cNvSpPr/>
          <p:nvPr/>
        </p:nvSpPr>
        <p:spPr>
          <a:xfrm>
            <a:off x="6664320" y="2646720"/>
            <a:ext cx="166068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bias_regularizer=None,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4" name="CustomShape 32"/>
          <p:cNvSpPr/>
          <p:nvPr/>
        </p:nvSpPr>
        <p:spPr>
          <a:xfrm>
            <a:off x="6664320" y="2748600"/>
            <a:ext cx="194940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activity_regularizer=None,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5" name="CustomShape 33"/>
          <p:cNvSpPr/>
          <p:nvPr/>
        </p:nvSpPr>
        <p:spPr>
          <a:xfrm>
            <a:off x="6664320" y="2850120"/>
            <a:ext cx="173268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kernel_constraint=None,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6" name="CustomShape 34"/>
          <p:cNvSpPr/>
          <p:nvPr/>
        </p:nvSpPr>
        <p:spPr>
          <a:xfrm>
            <a:off x="6664320" y="2952000"/>
            <a:ext cx="151632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bias_constraint=None)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7" name="CustomShape 35"/>
          <p:cNvSpPr/>
          <p:nvPr/>
        </p:nvSpPr>
        <p:spPr>
          <a:xfrm>
            <a:off x="5299200" y="3200760"/>
            <a:ext cx="216576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keras.optimizers.SGD(lr=0.01,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8" name="CustomShape 36"/>
          <p:cNvSpPr/>
          <p:nvPr/>
        </p:nvSpPr>
        <p:spPr>
          <a:xfrm>
            <a:off x="6807960" y="3325320"/>
            <a:ext cx="101088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momentum=0.0,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29" name="CustomShape 37"/>
          <p:cNvSpPr/>
          <p:nvPr/>
        </p:nvSpPr>
        <p:spPr>
          <a:xfrm>
            <a:off x="6807960" y="3427200"/>
            <a:ext cx="79452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decay=0.0, </a:t>
            </a:r>
            <a:endParaRPr b="0" lang="en-GB" sz="900" spc="-1" strike="noStrike">
              <a:latin typeface="Arial"/>
            </a:endParaRPr>
          </a:p>
        </p:txBody>
      </p:sp>
      <p:pic>
        <p:nvPicPr>
          <p:cNvPr id="1730" name="" descr=""/>
          <p:cNvPicPr/>
          <p:nvPr/>
        </p:nvPicPr>
        <p:blipFill>
          <a:blip r:embed="rId6"/>
          <a:stretch/>
        </p:blipFill>
        <p:spPr>
          <a:xfrm>
            <a:off x="5583960" y="1062360"/>
            <a:ext cx="2873520" cy="754200"/>
          </a:xfrm>
          <a:prstGeom prst="rect">
            <a:avLst/>
          </a:prstGeom>
          <a:ln w="0">
            <a:noFill/>
          </a:ln>
        </p:spPr>
      </p:pic>
      <p:sp>
        <p:nvSpPr>
          <p:cNvPr id="1731" name="CustomShape 38"/>
          <p:cNvSpPr/>
          <p:nvPr/>
        </p:nvSpPr>
        <p:spPr>
          <a:xfrm>
            <a:off x="6807960" y="3529080"/>
            <a:ext cx="10832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nesterov=False)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732" name="CustomShape 39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4" name="CustomShape 2"/>
          <p:cNvSpPr/>
          <p:nvPr/>
        </p:nvSpPr>
        <p:spPr>
          <a:xfrm>
            <a:off x="713160" y="370800"/>
            <a:ext cx="8259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7: Perform GPGPU-based processing in AWS EC2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35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36" name="CustomShape 4"/>
          <p:cNvSpPr/>
          <p:nvPr/>
        </p:nvSpPr>
        <p:spPr>
          <a:xfrm>
            <a:off x="957960" y="1032840"/>
            <a:ext cx="2499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Environment ready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37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8" name="CustomShape 6"/>
          <p:cNvSpPr/>
          <p:nvPr/>
        </p:nvSpPr>
        <p:spPr>
          <a:xfrm>
            <a:off x="1379160" y="1377360"/>
            <a:ext cx="812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 can use our own Keras scripts now with a new notebook (cf. Lecture 6)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9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0" name="CustomShape 8"/>
          <p:cNvSpPr/>
          <p:nvPr/>
        </p:nvSpPr>
        <p:spPr>
          <a:xfrm>
            <a:off x="1379160" y="1679040"/>
            <a:ext cx="7398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Remember that the data of MNIST should be accessible (e.g. online)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41" name="" descr=""/>
          <p:cNvPicPr/>
          <p:nvPr/>
        </p:nvPicPr>
        <p:blipFill>
          <a:blip r:embed="rId1"/>
          <a:stretch/>
        </p:blipFill>
        <p:spPr>
          <a:xfrm>
            <a:off x="3339720" y="2189520"/>
            <a:ext cx="6154560" cy="2674080"/>
          </a:xfrm>
          <a:prstGeom prst="rect">
            <a:avLst/>
          </a:prstGeom>
          <a:ln w="0">
            <a:noFill/>
          </a:ln>
        </p:spPr>
      </p:pic>
      <p:sp>
        <p:nvSpPr>
          <p:cNvPr id="1742" name="CustomShape 9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43" name="CustomShape 10"/>
          <p:cNvSpPr/>
          <p:nvPr/>
        </p:nvSpPr>
        <p:spPr>
          <a:xfrm>
            <a:off x="7414200" y="4415040"/>
            <a:ext cx="183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744" name="" descr=""/>
          <p:cNvPicPr/>
          <p:nvPr/>
        </p:nvPicPr>
        <p:blipFill>
          <a:blip r:embed="rId2"/>
          <a:stretch/>
        </p:blipFill>
        <p:spPr>
          <a:xfrm rot="5400000">
            <a:off x="3465000" y="2854440"/>
            <a:ext cx="580680" cy="1230480"/>
          </a:xfrm>
          <a:prstGeom prst="rect">
            <a:avLst/>
          </a:prstGeom>
          <a:ln w="0">
            <a:noFill/>
          </a:ln>
        </p:spPr>
      </p:pic>
      <p:pic>
        <p:nvPicPr>
          <p:cNvPr id="1745" name="" descr=""/>
          <p:cNvPicPr/>
          <p:nvPr/>
        </p:nvPicPr>
        <p:blipFill>
          <a:blip r:embed="rId3"/>
          <a:stretch/>
        </p:blipFill>
        <p:spPr>
          <a:xfrm>
            <a:off x="3548520" y="3751200"/>
            <a:ext cx="39600" cy="2520"/>
          </a:xfrm>
          <a:prstGeom prst="rect">
            <a:avLst/>
          </a:prstGeom>
          <a:ln w="0">
            <a:noFill/>
          </a:ln>
        </p:spPr>
      </p:pic>
      <p:sp>
        <p:nvSpPr>
          <p:cNvPr id="1746" name="CustomShape 11"/>
          <p:cNvSpPr/>
          <p:nvPr/>
        </p:nvSpPr>
        <p:spPr>
          <a:xfrm>
            <a:off x="7659720" y="459108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7" name="CustomShape 12"/>
          <p:cNvSpPr/>
          <p:nvPr/>
        </p:nvSpPr>
        <p:spPr>
          <a:xfrm>
            <a:off x="7353360" y="2133360"/>
            <a:ext cx="157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multi-core CPUs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8" name="CustomShape 13"/>
          <p:cNvSpPr/>
          <p:nvPr/>
        </p:nvSpPr>
        <p:spPr>
          <a:xfrm>
            <a:off x="5114520" y="2318040"/>
            <a:ext cx="633240" cy="832320"/>
          </a:xfrm>
          <a:custGeom>
            <a:avLst/>
            <a:gdLst/>
            <a:ahLst/>
            <a:rect l="l" t="t" r="r" b="b"/>
            <a:pathLst>
              <a:path w="1760" h="2313">
                <a:moveTo>
                  <a:pt x="1730" y="2305"/>
                </a:moveTo>
                <a:lnTo>
                  <a:pt x="4" y="18"/>
                </a:lnTo>
                <a:cubicBezTo>
                  <a:pt x="0" y="12"/>
                  <a:pt x="2" y="6"/>
                  <a:pt x="8" y="4"/>
                </a:cubicBezTo>
                <a:cubicBezTo>
                  <a:pt x="16" y="0"/>
                  <a:pt x="24" y="2"/>
                  <a:pt x="29" y="7"/>
                </a:cubicBezTo>
                <a:lnTo>
                  <a:pt x="1755" y="2295"/>
                </a:lnTo>
                <a:cubicBezTo>
                  <a:pt x="1759" y="2300"/>
                  <a:pt x="1757" y="2307"/>
                  <a:pt x="1750" y="2309"/>
                </a:cubicBezTo>
                <a:cubicBezTo>
                  <a:pt x="1743" y="2312"/>
                  <a:pt x="1735" y="2311"/>
                  <a:pt x="1730" y="230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9" name="CustomShape 14"/>
          <p:cNvSpPr/>
          <p:nvPr/>
        </p:nvSpPr>
        <p:spPr>
          <a:xfrm>
            <a:off x="6721200" y="2317680"/>
            <a:ext cx="1431000" cy="483840"/>
          </a:xfrm>
          <a:custGeom>
            <a:avLst/>
            <a:gdLst/>
            <a:ahLst/>
            <a:rect l="l" t="t" r="r" b="b"/>
            <a:pathLst>
              <a:path w="3976" h="1345">
                <a:moveTo>
                  <a:pt x="20" y="1342"/>
                </a:moveTo>
                <a:lnTo>
                  <a:pt x="3963" y="24"/>
                </a:lnTo>
                <a:cubicBezTo>
                  <a:pt x="3971" y="20"/>
                  <a:pt x="3975" y="15"/>
                  <a:pt x="3973" y="8"/>
                </a:cubicBezTo>
                <a:cubicBezTo>
                  <a:pt x="3968" y="3"/>
                  <a:pt x="3961" y="0"/>
                  <a:pt x="3953" y="3"/>
                </a:cubicBezTo>
                <a:lnTo>
                  <a:pt x="8" y="1322"/>
                </a:lnTo>
                <a:cubicBezTo>
                  <a:pt x="2" y="1325"/>
                  <a:pt x="0" y="1330"/>
                  <a:pt x="2" y="1336"/>
                </a:cubicBezTo>
                <a:cubicBezTo>
                  <a:pt x="6" y="1342"/>
                  <a:pt x="12" y="1344"/>
                  <a:pt x="20" y="134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0" name="CustomShape 15"/>
          <p:cNvSpPr/>
          <p:nvPr/>
        </p:nvSpPr>
        <p:spPr>
          <a:xfrm>
            <a:off x="4296600" y="1982160"/>
            <a:ext cx="1918080" cy="388080"/>
          </a:xfrm>
          <a:custGeom>
            <a:avLst/>
            <a:gdLst/>
            <a:ahLst/>
            <a:rect l="l" t="t" r="r" b="b"/>
            <a:pathLst>
              <a:path w="5329" h="107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5272" y="0"/>
                </a:lnTo>
                <a:cubicBezTo>
                  <a:pt x="5302" y="0"/>
                  <a:pt x="5328" y="19"/>
                  <a:pt x="5328" y="44"/>
                </a:cubicBezTo>
                <a:lnTo>
                  <a:pt x="5328" y="1034"/>
                </a:lnTo>
                <a:cubicBezTo>
                  <a:pt x="5328" y="1059"/>
                  <a:pt x="5302" y="1078"/>
                  <a:pt x="5272" y="1078"/>
                </a:cubicBezTo>
                <a:lnTo>
                  <a:pt x="56" y="1078"/>
                </a:lnTo>
                <a:cubicBezTo>
                  <a:pt x="24" y="1078"/>
                  <a:pt x="0" y="1059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5272" y="990"/>
                </a:lnTo>
                <a:lnTo>
                  <a:pt x="5216" y="1034"/>
                </a:lnTo>
                <a:lnTo>
                  <a:pt x="5216" y="44"/>
                </a:lnTo>
                <a:lnTo>
                  <a:pt x="52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51" name="" descr=""/>
          <p:cNvPicPr/>
          <p:nvPr/>
        </p:nvPicPr>
        <p:blipFill>
          <a:blip r:embed="rId4"/>
          <a:stretch/>
        </p:blipFill>
        <p:spPr>
          <a:xfrm>
            <a:off x="387720" y="3821040"/>
            <a:ext cx="6579720" cy="464400"/>
          </a:xfrm>
          <a:prstGeom prst="rect">
            <a:avLst/>
          </a:prstGeom>
          <a:ln w="0">
            <a:noFill/>
          </a:ln>
        </p:spPr>
      </p:pic>
      <p:pic>
        <p:nvPicPr>
          <p:cNvPr id="1752" name="" descr=""/>
          <p:cNvPicPr/>
          <p:nvPr/>
        </p:nvPicPr>
        <p:blipFill>
          <a:blip r:embed="rId5"/>
          <a:stretch/>
        </p:blipFill>
        <p:spPr>
          <a:xfrm>
            <a:off x="387720" y="4286160"/>
            <a:ext cx="6580080" cy="463680"/>
          </a:xfrm>
          <a:prstGeom prst="rect">
            <a:avLst/>
          </a:prstGeom>
          <a:ln w="0">
            <a:noFill/>
          </a:ln>
        </p:spPr>
      </p:pic>
      <p:sp>
        <p:nvSpPr>
          <p:cNvPr id="1753" name="CustomShape 16"/>
          <p:cNvSpPr/>
          <p:nvPr/>
        </p:nvSpPr>
        <p:spPr>
          <a:xfrm>
            <a:off x="135000" y="4808160"/>
            <a:ext cx="9361800" cy="297000"/>
          </a:xfrm>
          <a:custGeom>
            <a:avLst/>
            <a:gdLst/>
            <a:ahLst/>
            <a:rect l="l" t="t" r="r" b="b"/>
            <a:pathLst>
              <a:path w="26006" h="826">
                <a:moveTo>
                  <a:pt x="0" y="0"/>
                </a:moveTo>
                <a:lnTo>
                  <a:pt x="0" y="825"/>
                </a:lnTo>
                <a:lnTo>
                  <a:pt x="26005" y="825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4" name="CustomShape 17"/>
          <p:cNvSpPr/>
          <p:nvPr/>
        </p:nvSpPr>
        <p:spPr>
          <a:xfrm>
            <a:off x="114840" y="4792680"/>
            <a:ext cx="9402120" cy="328320"/>
          </a:xfrm>
          <a:custGeom>
            <a:avLst/>
            <a:gdLst/>
            <a:ahLst/>
            <a:rect l="l" t="t" r="r" b="b"/>
            <a:pathLst>
              <a:path w="26118" h="9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19"/>
                  <a:pt x="26117" y="44"/>
                </a:cubicBezTo>
                <a:lnTo>
                  <a:pt x="26117" y="868"/>
                </a:lnTo>
                <a:cubicBezTo>
                  <a:pt x="26117" y="893"/>
                  <a:pt x="26093" y="912"/>
                  <a:pt x="26061" y="912"/>
                </a:cubicBezTo>
                <a:lnTo>
                  <a:pt x="56" y="912"/>
                </a:lnTo>
                <a:cubicBezTo>
                  <a:pt x="24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5"/>
                </a:lnTo>
                <a:lnTo>
                  <a:pt x="26061" y="825"/>
                </a:lnTo>
                <a:lnTo>
                  <a:pt x="26007" y="868"/>
                </a:lnTo>
                <a:lnTo>
                  <a:pt x="26007" y="44"/>
                </a:lnTo>
                <a:lnTo>
                  <a:pt x="26061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5" name="CustomShape 18"/>
          <p:cNvSpPr/>
          <p:nvPr/>
        </p:nvSpPr>
        <p:spPr>
          <a:xfrm>
            <a:off x="4473000" y="2131920"/>
            <a:ext cx="161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many-core GPUs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6" name="CustomShape 19"/>
          <p:cNvSpPr/>
          <p:nvPr/>
        </p:nvSpPr>
        <p:spPr>
          <a:xfrm>
            <a:off x="231480" y="4852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57" name="" descr=""/>
          <p:cNvPicPr/>
          <p:nvPr/>
        </p:nvPicPr>
        <p:blipFill>
          <a:blip r:embed="rId6"/>
          <a:stretch/>
        </p:blipFill>
        <p:spPr>
          <a:xfrm>
            <a:off x="392760" y="1987920"/>
            <a:ext cx="2516040" cy="874080"/>
          </a:xfrm>
          <a:prstGeom prst="rect">
            <a:avLst/>
          </a:prstGeom>
          <a:ln w="0">
            <a:noFill/>
          </a:ln>
        </p:spPr>
      </p:pic>
      <p:pic>
        <p:nvPicPr>
          <p:cNvPr id="1758" name="" descr=""/>
          <p:cNvPicPr/>
          <p:nvPr/>
        </p:nvPicPr>
        <p:blipFill>
          <a:blip r:embed="rId7"/>
          <a:stretch/>
        </p:blipFill>
        <p:spPr>
          <a:xfrm>
            <a:off x="392760" y="2862720"/>
            <a:ext cx="2516040" cy="873360"/>
          </a:xfrm>
          <a:prstGeom prst="rect">
            <a:avLst/>
          </a:prstGeom>
          <a:ln w="0">
            <a:noFill/>
          </a:ln>
        </p:spPr>
      </p:pic>
      <p:sp>
        <p:nvSpPr>
          <p:cNvPr id="1759" name="CustomShape 20"/>
          <p:cNvSpPr/>
          <p:nvPr/>
        </p:nvSpPr>
        <p:spPr>
          <a:xfrm>
            <a:off x="592560" y="4877280"/>
            <a:ext cx="8737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Remember to check your spending and consider to shutdown the instance: GPGPUs are expensive!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60" name="CustomShape 2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2" name="CustomShape 2"/>
          <p:cNvSpPr/>
          <p:nvPr/>
        </p:nvSpPr>
        <p:spPr>
          <a:xfrm>
            <a:off x="1128240" y="370800"/>
            <a:ext cx="7414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GPU vs CPU in Parallel Processing Demo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63" name="CustomShape 3"/>
          <p:cNvSpPr/>
          <p:nvPr/>
        </p:nvSpPr>
        <p:spPr>
          <a:xfrm>
            <a:off x="2428920" y="4440960"/>
            <a:ext cx="3120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Mythbusters Demo GPU versus CPU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764" name="" descr=""/>
          <p:cNvPicPr/>
          <p:nvPr/>
        </p:nvPicPr>
        <p:blipFill>
          <a:blip r:embed="rId1"/>
          <a:stretch/>
        </p:blipFill>
        <p:spPr>
          <a:xfrm>
            <a:off x="1647000" y="1326240"/>
            <a:ext cx="6369120" cy="1521360"/>
          </a:xfrm>
          <a:prstGeom prst="rect">
            <a:avLst/>
          </a:prstGeom>
          <a:ln w="0">
            <a:noFill/>
          </a:ln>
        </p:spPr>
      </p:pic>
      <p:pic>
        <p:nvPicPr>
          <p:cNvPr id="1765" name="" descr=""/>
          <p:cNvPicPr/>
          <p:nvPr/>
        </p:nvPicPr>
        <p:blipFill>
          <a:blip r:embed="rId2"/>
          <a:stretch/>
        </p:blipFill>
        <p:spPr>
          <a:xfrm>
            <a:off x="1647000" y="2848320"/>
            <a:ext cx="6369120" cy="1521360"/>
          </a:xfrm>
          <a:prstGeom prst="rect">
            <a:avLst/>
          </a:prstGeom>
          <a:ln w="0">
            <a:noFill/>
          </a:ln>
        </p:spPr>
      </p:pic>
      <p:sp>
        <p:nvSpPr>
          <p:cNvPr id="1766" name="CustomShape 4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67" name="CustomShape 5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9" name="CustomShape 2"/>
          <p:cNvSpPr/>
          <p:nvPr/>
        </p:nvSpPr>
        <p:spPr>
          <a:xfrm>
            <a:off x="2150640" y="370440"/>
            <a:ext cx="5356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Advanced Deep Learning Concepts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70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1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2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3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4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5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6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7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8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9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0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1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2" name="CustomShape 1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83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5" name="CustomShape 2"/>
          <p:cNvSpPr/>
          <p:nvPr/>
        </p:nvSpPr>
        <p:spPr>
          <a:xfrm>
            <a:off x="2566800" y="370440"/>
            <a:ext cx="4538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Gradient Descent Method (1)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786" name="" descr=""/>
          <p:cNvPicPr/>
          <p:nvPr/>
        </p:nvPicPr>
        <p:blipFill>
          <a:blip r:embed="rId1"/>
          <a:stretch/>
        </p:blipFill>
        <p:spPr>
          <a:xfrm>
            <a:off x="1876320" y="3305160"/>
            <a:ext cx="5380200" cy="1966320"/>
          </a:xfrm>
          <a:prstGeom prst="rect">
            <a:avLst/>
          </a:prstGeom>
          <a:ln w="0">
            <a:noFill/>
          </a:ln>
        </p:spPr>
      </p:pic>
      <p:pic>
        <p:nvPicPr>
          <p:cNvPr id="1787" name="" descr=""/>
          <p:cNvPicPr/>
          <p:nvPr/>
        </p:nvPicPr>
        <p:blipFill>
          <a:blip r:embed="rId2"/>
          <a:stretch/>
        </p:blipFill>
        <p:spPr>
          <a:xfrm>
            <a:off x="1789920" y="948600"/>
            <a:ext cx="5380200" cy="2256120"/>
          </a:xfrm>
          <a:prstGeom prst="rect">
            <a:avLst/>
          </a:prstGeom>
          <a:ln w="0">
            <a:noFill/>
          </a:ln>
        </p:spPr>
      </p:pic>
      <p:sp>
        <p:nvSpPr>
          <p:cNvPr id="1788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89" name="CustomShape 4"/>
          <p:cNvSpPr/>
          <p:nvPr/>
        </p:nvSpPr>
        <p:spPr>
          <a:xfrm>
            <a:off x="7751880" y="4753800"/>
            <a:ext cx="143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Big Data Tips,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0" name="CustomShape 5"/>
          <p:cNvSpPr/>
          <p:nvPr/>
        </p:nvSpPr>
        <p:spPr>
          <a:xfrm>
            <a:off x="7751880" y="4929840"/>
            <a:ext cx="134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Gradient 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1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3" name="CustomShape 2"/>
          <p:cNvSpPr/>
          <p:nvPr/>
        </p:nvSpPr>
        <p:spPr>
          <a:xfrm>
            <a:off x="2566800" y="370440"/>
            <a:ext cx="4538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Gradient Descent Method (2)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794" name="" descr=""/>
          <p:cNvPicPr/>
          <p:nvPr/>
        </p:nvPicPr>
        <p:blipFill>
          <a:blip r:embed="rId1"/>
          <a:stretch/>
        </p:blipFill>
        <p:spPr>
          <a:xfrm>
            <a:off x="133560" y="1430640"/>
            <a:ext cx="7728840" cy="3690000"/>
          </a:xfrm>
          <a:prstGeom prst="rect">
            <a:avLst/>
          </a:prstGeom>
          <a:ln w="0">
            <a:noFill/>
          </a:ln>
        </p:spPr>
      </p:pic>
      <p:sp>
        <p:nvSpPr>
          <p:cNvPr id="1795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6" name="CustomShape 4"/>
          <p:cNvSpPr/>
          <p:nvPr/>
        </p:nvSpPr>
        <p:spPr>
          <a:xfrm>
            <a:off x="7751880" y="4753800"/>
            <a:ext cx="143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Big Data Tips,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7" name="CustomShape 5"/>
          <p:cNvSpPr/>
          <p:nvPr/>
        </p:nvSpPr>
        <p:spPr>
          <a:xfrm>
            <a:off x="208440" y="829800"/>
            <a:ext cx="9266040" cy="534240"/>
          </a:xfrm>
          <a:custGeom>
            <a:avLst/>
            <a:gdLst/>
            <a:ahLst/>
            <a:rect l="l" t="t" r="r" b="b"/>
            <a:pathLst>
              <a:path w="25740" h="1485">
                <a:moveTo>
                  <a:pt x="0" y="0"/>
                </a:moveTo>
                <a:lnTo>
                  <a:pt x="0" y="1484"/>
                </a:lnTo>
                <a:lnTo>
                  <a:pt x="25739" y="1484"/>
                </a:lnTo>
                <a:lnTo>
                  <a:pt x="2573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8" name="CustomShape 6"/>
          <p:cNvSpPr/>
          <p:nvPr/>
        </p:nvSpPr>
        <p:spPr>
          <a:xfrm>
            <a:off x="188640" y="813960"/>
            <a:ext cx="9306360" cy="565920"/>
          </a:xfrm>
          <a:custGeom>
            <a:avLst/>
            <a:gdLst/>
            <a:ahLst/>
            <a:rect l="l" t="t" r="r" b="b"/>
            <a:pathLst>
              <a:path w="25852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95" y="0"/>
                </a:lnTo>
                <a:cubicBezTo>
                  <a:pt x="25827" y="0"/>
                  <a:pt x="25851" y="20"/>
                  <a:pt x="25851" y="44"/>
                </a:cubicBezTo>
                <a:lnTo>
                  <a:pt x="25851" y="1528"/>
                </a:lnTo>
                <a:cubicBezTo>
                  <a:pt x="25851" y="1553"/>
                  <a:pt x="25827" y="1572"/>
                  <a:pt x="25795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5795" y="1484"/>
                </a:lnTo>
                <a:lnTo>
                  <a:pt x="25739" y="1528"/>
                </a:lnTo>
                <a:lnTo>
                  <a:pt x="25739" y="44"/>
                </a:lnTo>
                <a:lnTo>
                  <a:pt x="2579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9" name="CustomShape 7"/>
          <p:cNvSpPr/>
          <p:nvPr/>
        </p:nvSpPr>
        <p:spPr>
          <a:xfrm>
            <a:off x="7751880" y="4929840"/>
            <a:ext cx="134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Gradient 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0" name="CustomShape 8"/>
          <p:cNvSpPr/>
          <p:nvPr/>
        </p:nvSpPr>
        <p:spPr>
          <a:xfrm>
            <a:off x="30528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1" name="CustomShape 9"/>
          <p:cNvSpPr/>
          <p:nvPr/>
        </p:nvSpPr>
        <p:spPr>
          <a:xfrm>
            <a:off x="666000" y="898200"/>
            <a:ext cx="786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Gradient Descent (GD) uses all the training samples available for a step within a iteration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2" name="CustomShape 10"/>
          <p:cNvSpPr/>
          <p:nvPr/>
        </p:nvSpPr>
        <p:spPr>
          <a:xfrm>
            <a:off x="30528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3" name="CustomShape 11"/>
          <p:cNvSpPr/>
          <p:nvPr/>
        </p:nvSpPr>
        <p:spPr>
          <a:xfrm>
            <a:off x="666000" y="1139400"/>
            <a:ext cx="8564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Stochastic Gradient Descent (SGD) converges faster: only one training samples used per iteration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4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6" name="CustomShape 2"/>
          <p:cNvSpPr/>
          <p:nvPr/>
        </p:nvSpPr>
        <p:spPr>
          <a:xfrm>
            <a:off x="1253880" y="370440"/>
            <a:ext cx="7184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Logistic Regression Training  – Selected Details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0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8" name="CustomShape 4"/>
          <p:cNvSpPr/>
          <p:nvPr/>
        </p:nvSpPr>
        <p:spPr>
          <a:xfrm>
            <a:off x="957960" y="1032120"/>
            <a:ext cx="3829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Logistic Regression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9" name="CustomShape 5"/>
          <p:cNvSpPr/>
          <p:nvPr/>
        </p:nvSpPr>
        <p:spPr>
          <a:xfrm>
            <a:off x="596880" y="2082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0" name="CustomShape 6"/>
          <p:cNvSpPr/>
          <p:nvPr/>
        </p:nvSpPr>
        <p:spPr>
          <a:xfrm>
            <a:off x="957960" y="2120400"/>
            <a:ext cx="1731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Cost function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1" name="CustomShape 7"/>
          <p:cNvSpPr/>
          <p:nvPr/>
        </p:nvSpPr>
        <p:spPr>
          <a:xfrm>
            <a:off x="2759400" y="2082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2" name="CustomShape 8"/>
          <p:cNvSpPr/>
          <p:nvPr/>
        </p:nvSpPr>
        <p:spPr>
          <a:xfrm>
            <a:off x="3144960" y="2120400"/>
            <a:ext cx="1294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minimize!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3" name="CustomShape 9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14" name="CustomShape 10"/>
          <p:cNvSpPr/>
          <p:nvPr/>
        </p:nvSpPr>
        <p:spPr>
          <a:xfrm>
            <a:off x="135000" y="3694680"/>
            <a:ext cx="9361800" cy="1410480"/>
          </a:xfrm>
          <a:custGeom>
            <a:avLst/>
            <a:gdLst/>
            <a:ahLst/>
            <a:rect l="l" t="t" r="r" b="b"/>
            <a:pathLst>
              <a:path w="26006" h="3919">
                <a:moveTo>
                  <a:pt x="0" y="0"/>
                </a:moveTo>
                <a:lnTo>
                  <a:pt x="0" y="3918"/>
                </a:lnTo>
                <a:lnTo>
                  <a:pt x="26005" y="3918"/>
                </a:lnTo>
                <a:lnTo>
                  <a:pt x="260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5" name="CustomShape 11"/>
          <p:cNvSpPr/>
          <p:nvPr/>
        </p:nvSpPr>
        <p:spPr>
          <a:xfrm>
            <a:off x="114840" y="3678840"/>
            <a:ext cx="9402120" cy="1442160"/>
          </a:xfrm>
          <a:custGeom>
            <a:avLst/>
            <a:gdLst/>
            <a:ahLst/>
            <a:rect l="l" t="t" r="r" b="b"/>
            <a:pathLst>
              <a:path w="26118" h="4007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061" y="0"/>
                </a:lnTo>
                <a:cubicBezTo>
                  <a:pt x="26093" y="0"/>
                  <a:pt x="26117" y="19"/>
                  <a:pt x="26117" y="44"/>
                </a:cubicBezTo>
                <a:lnTo>
                  <a:pt x="26117" y="3962"/>
                </a:lnTo>
                <a:cubicBezTo>
                  <a:pt x="26117" y="3987"/>
                  <a:pt x="26093" y="4006"/>
                  <a:pt x="26061" y="4006"/>
                </a:cubicBezTo>
                <a:lnTo>
                  <a:pt x="56" y="4006"/>
                </a:lnTo>
                <a:cubicBezTo>
                  <a:pt x="24" y="4006"/>
                  <a:pt x="0" y="3987"/>
                  <a:pt x="0" y="3962"/>
                </a:cubicBezTo>
                <a:lnTo>
                  <a:pt x="0" y="44"/>
                </a:lnTo>
                <a:moveTo>
                  <a:pt x="112" y="3962"/>
                </a:moveTo>
                <a:lnTo>
                  <a:pt x="56" y="3918"/>
                </a:lnTo>
                <a:lnTo>
                  <a:pt x="26061" y="3918"/>
                </a:lnTo>
                <a:lnTo>
                  <a:pt x="26007" y="3962"/>
                </a:lnTo>
                <a:lnTo>
                  <a:pt x="26007" y="44"/>
                </a:lnTo>
                <a:lnTo>
                  <a:pt x="2606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9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6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88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17" name="CustomShape 13"/>
          <p:cNvSpPr/>
          <p:nvPr/>
        </p:nvSpPr>
        <p:spPr>
          <a:xfrm>
            <a:off x="231480" y="3738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8" name="CustomShape 14"/>
          <p:cNvSpPr/>
          <p:nvPr/>
        </p:nvSpPr>
        <p:spPr>
          <a:xfrm>
            <a:off x="592560" y="3763800"/>
            <a:ext cx="848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logistic regression J (w, b) is the Cost function that we try to minimize for parameters w and b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9" name="CustomShape 15"/>
          <p:cNvSpPr/>
          <p:nvPr/>
        </p:nvSpPr>
        <p:spPr>
          <a:xfrm>
            <a:off x="592560" y="3964680"/>
            <a:ext cx="351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is valid for the whole training set 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0" name="CustomShape 16"/>
          <p:cNvSpPr/>
          <p:nvPr/>
        </p:nvSpPr>
        <p:spPr>
          <a:xfrm>
            <a:off x="231480" y="4181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1" name="CustomShape 17"/>
          <p:cNvSpPr/>
          <p:nvPr/>
        </p:nvSpPr>
        <p:spPr>
          <a:xfrm>
            <a:off x="592560" y="4206240"/>
            <a:ext cx="8641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Loss function was defined for a single training example - It measures how well you are doing on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2" name="CustomShape 18"/>
          <p:cNvSpPr/>
          <p:nvPr/>
        </p:nvSpPr>
        <p:spPr>
          <a:xfrm>
            <a:off x="592560" y="4407120"/>
            <a:ext cx="7021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single training example - Here just one label and the current prediction as input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3" name="CustomShape 19"/>
          <p:cNvSpPr/>
          <p:nvPr/>
        </p:nvSpPr>
        <p:spPr>
          <a:xfrm>
            <a:off x="231480" y="4623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4" name="CustomShape 20"/>
          <p:cNvSpPr/>
          <p:nvPr/>
        </p:nvSpPr>
        <p:spPr>
          <a:xfrm>
            <a:off x="592560" y="4648680"/>
            <a:ext cx="8788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Cost function measures how well you are doing on the entire training set Average of the sum of the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825" name="" descr=""/>
          <p:cNvPicPr/>
          <p:nvPr/>
        </p:nvPicPr>
        <p:blipFill>
          <a:blip r:embed="rId1"/>
          <a:stretch/>
        </p:blipFill>
        <p:spPr>
          <a:xfrm>
            <a:off x="891360" y="1423800"/>
            <a:ext cx="2719800" cy="369000"/>
          </a:xfrm>
          <a:prstGeom prst="rect">
            <a:avLst/>
          </a:prstGeom>
          <a:ln w="0">
            <a:noFill/>
          </a:ln>
        </p:spPr>
      </p:pic>
      <p:pic>
        <p:nvPicPr>
          <p:cNvPr id="1826" name="" descr=""/>
          <p:cNvPicPr/>
          <p:nvPr/>
        </p:nvPicPr>
        <p:blipFill>
          <a:blip r:embed="rId2"/>
          <a:stretch/>
        </p:blipFill>
        <p:spPr>
          <a:xfrm>
            <a:off x="885600" y="2410920"/>
            <a:ext cx="7340040" cy="474480"/>
          </a:xfrm>
          <a:prstGeom prst="rect">
            <a:avLst/>
          </a:prstGeom>
          <a:ln w="0">
            <a:noFill/>
          </a:ln>
        </p:spPr>
      </p:pic>
      <p:sp>
        <p:nvSpPr>
          <p:cNvPr id="1827" name="CustomShape 21"/>
          <p:cNvSpPr/>
          <p:nvPr/>
        </p:nvSpPr>
        <p:spPr>
          <a:xfrm>
            <a:off x="885600" y="2754720"/>
            <a:ext cx="962640" cy="131400"/>
          </a:xfrm>
          <a:custGeom>
            <a:avLst/>
            <a:gdLst/>
            <a:ahLst/>
            <a:rect l="l" t="t" r="r" b="b"/>
            <a:pathLst>
              <a:path w="2675" h="366">
                <a:moveTo>
                  <a:pt x="0" y="0"/>
                </a:moveTo>
                <a:lnTo>
                  <a:pt x="0" y="365"/>
                </a:lnTo>
                <a:lnTo>
                  <a:pt x="2674" y="365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8" name="CustomShape 22"/>
          <p:cNvSpPr/>
          <p:nvPr/>
        </p:nvSpPr>
        <p:spPr>
          <a:xfrm>
            <a:off x="872640" y="2743920"/>
            <a:ext cx="989280" cy="152280"/>
          </a:xfrm>
          <a:custGeom>
            <a:avLst/>
            <a:gdLst/>
            <a:ahLst/>
            <a:rect l="l" t="t" r="r" b="b"/>
            <a:pathLst>
              <a:path w="2749" h="424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2710" y="0"/>
                </a:lnTo>
                <a:cubicBezTo>
                  <a:pt x="2732" y="0"/>
                  <a:pt x="2748" y="12"/>
                  <a:pt x="2748" y="30"/>
                </a:cubicBezTo>
                <a:lnTo>
                  <a:pt x="2748" y="395"/>
                </a:lnTo>
                <a:cubicBezTo>
                  <a:pt x="2748" y="411"/>
                  <a:pt x="2732" y="423"/>
                  <a:pt x="2710" y="423"/>
                </a:cubicBezTo>
                <a:lnTo>
                  <a:pt x="36" y="423"/>
                </a:lnTo>
                <a:cubicBezTo>
                  <a:pt x="16" y="423"/>
                  <a:pt x="0" y="411"/>
                  <a:pt x="0" y="395"/>
                </a:cubicBezTo>
                <a:lnTo>
                  <a:pt x="0" y="30"/>
                </a:lnTo>
                <a:moveTo>
                  <a:pt x="74" y="395"/>
                </a:moveTo>
                <a:lnTo>
                  <a:pt x="36" y="365"/>
                </a:lnTo>
                <a:lnTo>
                  <a:pt x="2710" y="365"/>
                </a:lnTo>
                <a:lnTo>
                  <a:pt x="2674" y="395"/>
                </a:lnTo>
                <a:lnTo>
                  <a:pt x="2674" y="30"/>
                </a:lnTo>
                <a:lnTo>
                  <a:pt x="2710" y="57"/>
                </a:lnTo>
                <a:lnTo>
                  <a:pt x="36" y="57"/>
                </a:lnTo>
                <a:lnTo>
                  <a:pt x="74" y="30"/>
                </a:lnTo>
                <a:lnTo>
                  <a:pt x="74" y="39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9" name="CustomShape 23"/>
          <p:cNvSpPr/>
          <p:nvPr/>
        </p:nvSpPr>
        <p:spPr>
          <a:xfrm>
            <a:off x="4680000" y="2313000"/>
            <a:ext cx="962640" cy="131400"/>
          </a:xfrm>
          <a:custGeom>
            <a:avLst/>
            <a:gdLst/>
            <a:ahLst/>
            <a:rect l="l" t="t" r="r" b="b"/>
            <a:pathLst>
              <a:path w="2675" h="366">
                <a:moveTo>
                  <a:pt x="0" y="0"/>
                </a:moveTo>
                <a:lnTo>
                  <a:pt x="0" y="365"/>
                </a:lnTo>
                <a:lnTo>
                  <a:pt x="2674" y="365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0" name="CustomShape 24"/>
          <p:cNvSpPr/>
          <p:nvPr/>
        </p:nvSpPr>
        <p:spPr>
          <a:xfrm>
            <a:off x="4667040" y="2302200"/>
            <a:ext cx="989280" cy="153000"/>
          </a:xfrm>
          <a:custGeom>
            <a:avLst/>
            <a:gdLst/>
            <a:ahLst/>
            <a:rect l="l" t="t" r="r" b="b"/>
            <a:pathLst>
              <a:path w="2749" h="426">
                <a:moveTo>
                  <a:pt x="0" y="30"/>
                </a:moveTo>
                <a:cubicBezTo>
                  <a:pt x="0" y="13"/>
                  <a:pt x="16" y="0"/>
                  <a:pt x="36" y="0"/>
                </a:cubicBezTo>
                <a:lnTo>
                  <a:pt x="2710" y="0"/>
                </a:lnTo>
                <a:cubicBezTo>
                  <a:pt x="2732" y="0"/>
                  <a:pt x="2748" y="13"/>
                  <a:pt x="2748" y="30"/>
                </a:cubicBezTo>
                <a:lnTo>
                  <a:pt x="2748" y="395"/>
                </a:lnTo>
                <a:cubicBezTo>
                  <a:pt x="2748" y="411"/>
                  <a:pt x="2732" y="425"/>
                  <a:pt x="2710" y="425"/>
                </a:cubicBezTo>
                <a:lnTo>
                  <a:pt x="36" y="425"/>
                </a:lnTo>
                <a:cubicBezTo>
                  <a:pt x="16" y="425"/>
                  <a:pt x="0" y="411"/>
                  <a:pt x="0" y="395"/>
                </a:cubicBezTo>
                <a:lnTo>
                  <a:pt x="0" y="30"/>
                </a:lnTo>
                <a:moveTo>
                  <a:pt x="74" y="395"/>
                </a:moveTo>
                <a:lnTo>
                  <a:pt x="36" y="365"/>
                </a:lnTo>
                <a:lnTo>
                  <a:pt x="2710" y="365"/>
                </a:lnTo>
                <a:lnTo>
                  <a:pt x="2673" y="395"/>
                </a:lnTo>
                <a:lnTo>
                  <a:pt x="2673" y="30"/>
                </a:lnTo>
                <a:lnTo>
                  <a:pt x="2710" y="57"/>
                </a:lnTo>
                <a:lnTo>
                  <a:pt x="36" y="57"/>
                </a:lnTo>
                <a:lnTo>
                  <a:pt x="74" y="30"/>
                </a:lnTo>
                <a:lnTo>
                  <a:pt x="74" y="39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1" name="CustomShape 25"/>
          <p:cNvSpPr/>
          <p:nvPr/>
        </p:nvSpPr>
        <p:spPr>
          <a:xfrm>
            <a:off x="592560" y="4849560"/>
            <a:ext cx="6150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loss function on each training example - Parameters as Input W and B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2" name="CustomShape 26"/>
          <p:cNvSpPr/>
          <p:nvPr/>
        </p:nvSpPr>
        <p:spPr>
          <a:xfrm>
            <a:off x="2215800" y="3221640"/>
            <a:ext cx="656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(learned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833" name="" descr=""/>
          <p:cNvPicPr/>
          <p:nvPr/>
        </p:nvPicPr>
        <p:blipFill>
          <a:blip r:embed="rId3"/>
          <a:stretch/>
        </p:blipFill>
        <p:spPr>
          <a:xfrm>
            <a:off x="2434680" y="2790000"/>
            <a:ext cx="446760" cy="367560"/>
          </a:xfrm>
          <a:prstGeom prst="rect">
            <a:avLst/>
          </a:prstGeom>
          <a:ln w="0">
            <a:noFill/>
          </a:ln>
        </p:spPr>
      </p:pic>
      <p:sp>
        <p:nvSpPr>
          <p:cNvPr id="1834" name="CustomShape 27"/>
          <p:cNvSpPr/>
          <p:nvPr/>
        </p:nvSpPr>
        <p:spPr>
          <a:xfrm>
            <a:off x="2422800" y="2786760"/>
            <a:ext cx="470520" cy="375840"/>
          </a:xfrm>
          <a:custGeom>
            <a:avLst/>
            <a:gdLst/>
            <a:ahLst/>
            <a:rect l="l" t="t" r="r" b="b"/>
            <a:pathLst>
              <a:path w="1308" h="1045">
                <a:moveTo>
                  <a:pt x="0" y="534"/>
                </a:moveTo>
                <a:lnTo>
                  <a:pt x="343" y="534"/>
                </a:lnTo>
                <a:lnTo>
                  <a:pt x="330" y="545"/>
                </a:lnTo>
                <a:lnTo>
                  <a:pt x="330" y="0"/>
                </a:lnTo>
                <a:lnTo>
                  <a:pt x="978" y="0"/>
                </a:lnTo>
                <a:lnTo>
                  <a:pt x="978" y="545"/>
                </a:lnTo>
                <a:lnTo>
                  <a:pt x="964" y="534"/>
                </a:lnTo>
                <a:lnTo>
                  <a:pt x="1307" y="534"/>
                </a:lnTo>
                <a:lnTo>
                  <a:pt x="654" y="1044"/>
                </a:lnTo>
                <a:lnTo>
                  <a:pt x="0" y="534"/>
                </a:lnTo>
                <a:moveTo>
                  <a:pt x="662" y="1022"/>
                </a:moveTo>
                <a:lnTo>
                  <a:pt x="642" y="1022"/>
                </a:lnTo>
                <a:lnTo>
                  <a:pt x="1263" y="536"/>
                </a:lnTo>
                <a:lnTo>
                  <a:pt x="1274" y="556"/>
                </a:lnTo>
                <a:lnTo>
                  <a:pt x="948" y="556"/>
                </a:lnTo>
                <a:lnTo>
                  <a:pt x="948" y="10"/>
                </a:lnTo>
                <a:lnTo>
                  <a:pt x="964" y="21"/>
                </a:lnTo>
                <a:lnTo>
                  <a:pt x="343" y="21"/>
                </a:lnTo>
                <a:lnTo>
                  <a:pt x="357" y="10"/>
                </a:lnTo>
                <a:lnTo>
                  <a:pt x="357" y="556"/>
                </a:lnTo>
                <a:lnTo>
                  <a:pt x="34" y="556"/>
                </a:lnTo>
                <a:lnTo>
                  <a:pt x="43" y="536"/>
                </a:lnTo>
                <a:lnTo>
                  <a:pt x="662" y="102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35" name="" descr=""/>
          <p:cNvPicPr/>
          <p:nvPr/>
        </p:nvPicPr>
        <p:blipFill>
          <a:blip r:embed="rId4"/>
          <a:stretch/>
        </p:blipFill>
        <p:spPr>
          <a:xfrm>
            <a:off x="2434680" y="2790000"/>
            <a:ext cx="446760" cy="367560"/>
          </a:xfrm>
          <a:prstGeom prst="rect">
            <a:avLst/>
          </a:prstGeom>
          <a:ln w="0">
            <a:noFill/>
          </a:ln>
        </p:spPr>
      </p:pic>
      <p:sp>
        <p:nvSpPr>
          <p:cNvPr id="1836" name="CustomShape 28"/>
          <p:cNvSpPr/>
          <p:nvPr/>
        </p:nvSpPr>
        <p:spPr>
          <a:xfrm>
            <a:off x="2422800" y="2786760"/>
            <a:ext cx="470520" cy="375840"/>
          </a:xfrm>
          <a:custGeom>
            <a:avLst/>
            <a:gdLst/>
            <a:ahLst/>
            <a:rect l="l" t="t" r="r" b="b"/>
            <a:pathLst>
              <a:path w="1308" h="1045">
                <a:moveTo>
                  <a:pt x="0" y="534"/>
                </a:moveTo>
                <a:lnTo>
                  <a:pt x="343" y="534"/>
                </a:lnTo>
                <a:lnTo>
                  <a:pt x="330" y="545"/>
                </a:lnTo>
                <a:lnTo>
                  <a:pt x="330" y="0"/>
                </a:lnTo>
                <a:lnTo>
                  <a:pt x="978" y="0"/>
                </a:lnTo>
                <a:lnTo>
                  <a:pt x="978" y="545"/>
                </a:lnTo>
                <a:lnTo>
                  <a:pt x="964" y="534"/>
                </a:lnTo>
                <a:lnTo>
                  <a:pt x="1307" y="534"/>
                </a:lnTo>
                <a:lnTo>
                  <a:pt x="654" y="1044"/>
                </a:lnTo>
                <a:lnTo>
                  <a:pt x="0" y="534"/>
                </a:lnTo>
                <a:moveTo>
                  <a:pt x="662" y="1022"/>
                </a:moveTo>
                <a:lnTo>
                  <a:pt x="642" y="1022"/>
                </a:lnTo>
                <a:lnTo>
                  <a:pt x="1263" y="536"/>
                </a:lnTo>
                <a:lnTo>
                  <a:pt x="1274" y="556"/>
                </a:lnTo>
                <a:lnTo>
                  <a:pt x="948" y="556"/>
                </a:lnTo>
                <a:lnTo>
                  <a:pt x="948" y="10"/>
                </a:lnTo>
                <a:lnTo>
                  <a:pt x="964" y="21"/>
                </a:lnTo>
                <a:lnTo>
                  <a:pt x="343" y="21"/>
                </a:lnTo>
                <a:lnTo>
                  <a:pt x="357" y="10"/>
                </a:lnTo>
                <a:lnTo>
                  <a:pt x="357" y="556"/>
                </a:lnTo>
                <a:lnTo>
                  <a:pt x="34" y="556"/>
                </a:lnTo>
                <a:lnTo>
                  <a:pt x="43" y="536"/>
                </a:lnTo>
                <a:lnTo>
                  <a:pt x="662" y="102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37" name="" descr=""/>
          <p:cNvPicPr/>
          <p:nvPr/>
        </p:nvPicPr>
        <p:blipFill>
          <a:blip r:embed="rId5"/>
          <a:stretch/>
        </p:blipFill>
        <p:spPr>
          <a:xfrm>
            <a:off x="3095640" y="2790000"/>
            <a:ext cx="446040" cy="367560"/>
          </a:xfrm>
          <a:prstGeom prst="rect">
            <a:avLst/>
          </a:prstGeom>
          <a:ln w="0">
            <a:noFill/>
          </a:ln>
        </p:spPr>
      </p:pic>
      <p:sp>
        <p:nvSpPr>
          <p:cNvPr id="1838" name="CustomShape 29"/>
          <p:cNvSpPr/>
          <p:nvPr/>
        </p:nvSpPr>
        <p:spPr>
          <a:xfrm>
            <a:off x="3083040" y="2786760"/>
            <a:ext cx="470520" cy="375840"/>
          </a:xfrm>
          <a:custGeom>
            <a:avLst/>
            <a:gdLst/>
            <a:ahLst/>
            <a:rect l="l" t="t" r="r" b="b"/>
            <a:pathLst>
              <a:path w="1308" h="1045">
                <a:moveTo>
                  <a:pt x="0" y="534"/>
                </a:moveTo>
                <a:lnTo>
                  <a:pt x="344" y="534"/>
                </a:lnTo>
                <a:lnTo>
                  <a:pt x="332" y="545"/>
                </a:lnTo>
                <a:lnTo>
                  <a:pt x="332" y="0"/>
                </a:lnTo>
                <a:lnTo>
                  <a:pt x="978" y="0"/>
                </a:lnTo>
                <a:lnTo>
                  <a:pt x="978" y="545"/>
                </a:lnTo>
                <a:lnTo>
                  <a:pt x="964" y="534"/>
                </a:lnTo>
                <a:lnTo>
                  <a:pt x="1307" y="534"/>
                </a:lnTo>
                <a:lnTo>
                  <a:pt x="655" y="1044"/>
                </a:lnTo>
                <a:lnTo>
                  <a:pt x="0" y="534"/>
                </a:lnTo>
                <a:moveTo>
                  <a:pt x="665" y="1022"/>
                </a:moveTo>
                <a:lnTo>
                  <a:pt x="645" y="1022"/>
                </a:lnTo>
                <a:lnTo>
                  <a:pt x="1265" y="536"/>
                </a:lnTo>
                <a:lnTo>
                  <a:pt x="1274" y="556"/>
                </a:lnTo>
                <a:lnTo>
                  <a:pt x="950" y="556"/>
                </a:lnTo>
                <a:lnTo>
                  <a:pt x="950" y="10"/>
                </a:lnTo>
                <a:lnTo>
                  <a:pt x="964" y="21"/>
                </a:lnTo>
                <a:lnTo>
                  <a:pt x="344" y="21"/>
                </a:lnTo>
                <a:lnTo>
                  <a:pt x="360" y="10"/>
                </a:lnTo>
                <a:lnTo>
                  <a:pt x="360" y="556"/>
                </a:lnTo>
                <a:lnTo>
                  <a:pt x="36" y="556"/>
                </a:lnTo>
                <a:lnTo>
                  <a:pt x="45" y="536"/>
                </a:lnTo>
                <a:lnTo>
                  <a:pt x="665" y="102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39" name="" descr=""/>
          <p:cNvPicPr/>
          <p:nvPr/>
        </p:nvPicPr>
        <p:blipFill>
          <a:blip r:embed="rId6"/>
          <a:stretch/>
        </p:blipFill>
        <p:spPr>
          <a:xfrm>
            <a:off x="3095640" y="2790000"/>
            <a:ext cx="446040" cy="367560"/>
          </a:xfrm>
          <a:prstGeom prst="rect">
            <a:avLst/>
          </a:prstGeom>
          <a:ln w="0">
            <a:noFill/>
          </a:ln>
        </p:spPr>
      </p:pic>
      <p:sp>
        <p:nvSpPr>
          <p:cNvPr id="1840" name="CustomShape 30"/>
          <p:cNvSpPr/>
          <p:nvPr/>
        </p:nvSpPr>
        <p:spPr>
          <a:xfrm>
            <a:off x="3083040" y="2786760"/>
            <a:ext cx="470520" cy="375840"/>
          </a:xfrm>
          <a:custGeom>
            <a:avLst/>
            <a:gdLst/>
            <a:ahLst/>
            <a:rect l="l" t="t" r="r" b="b"/>
            <a:pathLst>
              <a:path w="1308" h="1045">
                <a:moveTo>
                  <a:pt x="0" y="534"/>
                </a:moveTo>
                <a:lnTo>
                  <a:pt x="344" y="534"/>
                </a:lnTo>
                <a:lnTo>
                  <a:pt x="332" y="545"/>
                </a:lnTo>
                <a:lnTo>
                  <a:pt x="332" y="0"/>
                </a:lnTo>
                <a:lnTo>
                  <a:pt x="978" y="0"/>
                </a:lnTo>
                <a:lnTo>
                  <a:pt x="978" y="545"/>
                </a:lnTo>
                <a:lnTo>
                  <a:pt x="964" y="534"/>
                </a:lnTo>
                <a:lnTo>
                  <a:pt x="1307" y="534"/>
                </a:lnTo>
                <a:lnTo>
                  <a:pt x="655" y="1044"/>
                </a:lnTo>
                <a:lnTo>
                  <a:pt x="0" y="534"/>
                </a:lnTo>
                <a:moveTo>
                  <a:pt x="665" y="1022"/>
                </a:moveTo>
                <a:lnTo>
                  <a:pt x="645" y="1022"/>
                </a:lnTo>
                <a:lnTo>
                  <a:pt x="1265" y="536"/>
                </a:lnTo>
                <a:lnTo>
                  <a:pt x="1274" y="556"/>
                </a:lnTo>
                <a:lnTo>
                  <a:pt x="950" y="556"/>
                </a:lnTo>
                <a:lnTo>
                  <a:pt x="950" y="10"/>
                </a:lnTo>
                <a:lnTo>
                  <a:pt x="964" y="21"/>
                </a:lnTo>
                <a:lnTo>
                  <a:pt x="344" y="21"/>
                </a:lnTo>
                <a:lnTo>
                  <a:pt x="360" y="10"/>
                </a:lnTo>
                <a:lnTo>
                  <a:pt x="360" y="556"/>
                </a:lnTo>
                <a:lnTo>
                  <a:pt x="36" y="556"/>
                </a:lnTo>
                <a:lnTo>
                  <a:pt x="45" y="536"/>
                </a:lnTo>
                <a:lnTo>
                  <a:pt x="665" y="102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1" name="CustomShape 31"/>
          <p:cNvSpPr/>
          <p:nvPr/>
        </p:nvSpPr>
        <p:spPr>
          <a:xfrm>
            <a:off x="2114640" y="3397680"/>
            <a:ext cx="858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prediction)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2" name="CustomShape 32"/>
          <p:cNvSpPr/>
          <p:nvPr/>
        </p:nvSpPr>
        <p:spPr>
          <a:xfrm>
            <a:off x="3147480" y="3221640"/>
            <a:ext cx="63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(guiding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843" name="" descr=""/>
          <p:cNvPicPr/>
          <p:nvPr/>
        </p:nvPicPr>
        <p:blipFill>
          <a:blip r:embed="rId7"/>
          <a:stretch/>
        </p:blipFill>
        <p:spPr>
          <a:xfrm>
            <a:off x="7030080" y="879480"/>
            <a:ext cx="2196000" cy="1278000"/>
          </a:xfrm>
          <a:prstGeom prst="rect">
            <a:avLst/>
          </a:prstGeom>
          <a:ln w="0">
            <a:noFill/>
          </a:ln>
        </p:spPr>
      </p:pic>
      <p:sp>
        <p:nvSpPr>
          <p:cNvPr id="1844" name="CustomShape 33"/>
          <p:cNvSpPr/>
          <p:nvPr/>
        </p:nvSpPr>
        <p:spPr>
          <a:xfrm>
            <a:off x="3243600" y="3397680"/>
            <a:ext cx="43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label)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5" name="CustomShape 34"/>
          <p:cNvSpPr/>
          <p:nvPr/>
        </p:nvSpPr>
        <p:spPr>
          <a:xfrm>
            <a:off x="5717880" y="3129480"/>
            <a:ext cx="3328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[23] Coursera Deep Learning Specialization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6" name="CustomShape 35"/>
          <p:cNvSpPr/>
          <p:nvPr/>
        </p:nvSpPr>
        <p:spPr>
          <a:xfrm>
            <a:off x="7375680" y="2160360"/>
            <a:ext cx="156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(convex function so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7" name="CustomShape 36"/>
          <p:cNvSpPr/>
          <p:nvPr/>
        </p:nvSpPr>
        <p:spPr>
          <a:xfrm>
            <a:off x="7200000" y="2336400"/>
            <a:ext cx="186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minimum can be found)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8" name="CustomShape 37"/>
          <p:cNvSpPr/>
          <p:nvPr/>
        </p:nvSpPr>
        <p:spPr>
          <a:xfrm>
            <a:off x="6982560" y="1900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49" name="CustomShape 38"/>
          <p:cNvSpPr/>
          <p:nvPr/>
        </p:nvSpPr>
        <p:spPr>
          <a:xfrm>
            <a:off x="9051840" y="1763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b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1" name="CustomShape 2"/>
          <p:cNvSpPr/>
          <p:nvPr/>
        </p:nvSpPr>
        <p:spPr>
          <a:xfrm>
            <a:off x="787320" y="370440"/>
            <a:ext cx="8091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Computation Graph – Simple Cost Function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5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3" name="CustomShape 4"/>
          <p:cNvSpPr/>
          <p:nvPr/>
        </p:nvSpPr>
        <p:spPr>
          <a:xfrm>
            <a:off x="957960" y="1032120"/>
            <a:ext cx="4291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Cost function J(a,b,c) = 3 (a + bc)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4" name="CustomShape 5"/>
          <p:cNvSpPr/>
          <p:nvPr/>
        </p:nvSpPr>
        <p:spPr>
          <a:xfrm>
            <a:off x="596880" y="3528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5" name="CustomShape 6"/>
          <p:cNvSpPr/>
          <p:nvPr/>
        </p:nvSpPr>
        <p:spPr>
          <a:xfrm>
            <a:off x="957960" y="3566160"/>
            <a:ext cx="7665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Taking (partial) derivatives (cf. Lecture 6 Gradient Descent)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6" name="CustomShape 7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7" name="CustomShape 8"/>
          <p:cNvSpPr/>
          <p:nvPr/>
        </p:nvSpPr>
        <p:spPr>
          <a:xfrm>
            <a:off x="1379160" y="3910320"/>
            <a:ext cx="636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Means using the chain rule of calculus ‘moving backwards‘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8" name="CustomShape 9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59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88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860" name="" descr=""/>
          <p:cNvPicPr/>
          <p:nvPr/>
        </p:nvPicPr>
        <p:blipFill>
          <a:blip r:embed="rId1"/>
          <a:stretch/>
        </p:blipFill>
        <p:spPr>
          <a:xfrm>
            <a:off x="815400" y="1482840"/>
            <a:ext cx="6849000" cy="1191240"/>
          </a:xfrm>
          <a:prstGeom prst="rect">
            <a:avLst/>
          </a:prstGeom>
          <a:ln w="0">
            <a:noFill/>
          </a:ln>
        </p:spPr>
      </p:pic>
      <p:pic>
        <p:nvPicPr>
          <p:cNvPr id="1861" name="" descr=""/>
          <p:cNvPicPr/>
          <p:nvPr/>
        </p:nvPicPr>
        <p:blipFill>
          <a:blip r:embed="rId2"/>
          <a:stretch/>
        </p:blipFill>
        <p:spPr>
          <a:xfrm>
            <a:off x="739080" y="2943360"/>
            <a:ext cx="8336880" cy="251280"/>
          </a:xfrm>
          <a:prstGeom prst="rect">
            <a:avLst/>
          </a:prstGeom>
          <a:ln w="0">
            <a:noFill/>
          </a:ln>
        </p:spPr>
      </p:pic>
      <p:sp>
        <p:nvSpPr>
          <p:cNvPr id="1862" name="CustomShape 11"/>
          <p:cNvSpPr/>
          <p:nvPr/>
        </p:nvSpPr>
        <p:spPr>
          <a:xfrm>
            <a:off x="734040" y="2934360"/>
            <a:ext cx="8349120" cy="269640"/>
          </a:xfrm>
          <a:custGeom>
            <a:avLst/>
            <a:gdLst/>
            <a:ahLst/>
            <a:rect l="l" t="t" r="r" b="b"/>
            <a:pathLst>
              <a:path w="23193" h="750">
                <a:moveTo>
                  <a:pt x="22715" y="749"/>
                </a:moveTo>
                <a:lnTo>
                  <a:pt x="22715" y="549"/>
                </a:lnTo>
                <a:lnTo>
                  <a:pt x="22729" y="559"/>
                </a:lnTo>
                <a:lnTo>
                  <a:pt x="0" y="559"/>
                </a:lnTo>
                <a:lnTo>
                  <a:pt x="0" y="190"/>
                </a:lnTo>
                <a:lnTo>
                  <a:pt x="22729" y="190"/>
                </a:lnTo>
                <a:lnTo>
                  <a:pt x="22715" y="200"/>
                </a:lnTo>
                <a:lnTo>
                  <a:pt x="22715" y="0"/>
                </a:lnTo>
                <a:lnTo>
                  <a:pt x="23192" y="375"/>
                </a:lnTo>
                <a:lnTo>
                  <a:pt x="22715" y="749"/>
                </a:lnTo>
                <a:moveTo>
                  <a:pt x="23164" y="366"/>
                </a:moveTo>
                <a:lnTo>
                  <a:pt x="23164" y="382"/>
                </a:lnTo>
                <a:lnTo>
                  <a:pt x="22721" y="34"/>
                </a:lnTo>
                <a:lnTo>
                  <a:pt x="22743" y="26"/>
                </a:lnTo>
                <a:lnTo>
                  <a:pt x="22743" y="211"/>
                </a:lnTo>
                <a:lnTo>
                  <a:pt x="16" y="211"/>
                </a:lnTo>
                <a:lnTo>
                  <a:pt x="28" y="200"/>
                </a:lnTo>
                <a:lnTo>
                  <a:pt x="28" y="549"/>
                </a:lnTo>
                <a:lnTo>
                  <a:pt x="16" y="538"/>
                </a:lnTo>
                <a:lnTo>
                  <a:pt x="22743" y="538"/>
                </a:lnTo>
                <a:lnTo>
                  <a:pt x="22743" y="723"/>
                </a:lnTo>
                <a:lnTo>
                  <a:pt x="22721" y="716"/>
                </a:lnTo>
                <a:lnTo>
                  <a:pt x="23164" y="36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63" name="" descr=""/>
          <p:cNvPicPr/>
          <p:nvPr/>
        </p:nvPicPr>
        <p:blipFill>
          <a:blip r:embed="rId3"/>
          <a:stretch/>
        </p:blipFill>
        <p:spPr>
          <a:xfrm>
            <a:off x="739080" y="2943360"/>
            <a:ext cx="8336880" cy="251280"/>
          </a:xfrm>
          <a:prstGeom prst="rect">
            <a:avLst/>
          </a:prstGeom>
          <a:ln w="0">
            <a:noFill/>
          </a:ln>
        </p:spPr>
      </p:pic>
      <p:sp>
        <p:nvSpPr>
          <p:cNvPr id="1864" name="CustomShape 12"/>
          <p:cNvSpPr/>
          <p:nvPr/>
        </p:nvSpPr>
        <p:spPr>
          <a:xfrm>
            <a:off x="734040" y="2934360"/>
            <a:ext cx="8349120" cy="269640"/>
          </a:xfrm>
          <a:custGeom>
            <a:avLst/>
            <a:gdLst/>
            <a:ahLst/>
            <a:rect l="l" t="t" r="r" b="b"/>
            <a:pathLst>
              <a:path w="23193" h="750">
                <a:moveTo>
                  <a:pt x="22715" y="749"/>
                </a:moveTo>
                <a:lnTo>
                  <a:pt x="22715" y="549"/>
                </a:lnTo>
                <a:lnTo>
                  <a:pt x="22729" y="559"/>
                </a:lnTo>
                <a:lnTo>
                  <a:pt x="0" y="559"/>
                </a:lnTo>
                <a:lnTo>
                  <a:pt x="0" y="190"/>
                </a:lnTo>
                <a:lnTo>
                  <a:pt x="22729" y="190"/>
                </a:lnTo>
                <a:lnTo>
                  <a:pt x="22715" y="200"/>
                </a:lnTo>
                <a:lnTo>
                  <a:pt x="22715" y="0"/>
                </a:lnTo>
                <a:lnTo>
                  <a:pt x="23192" y="375"/>
                </a:lnTo>
                <a:lnTo>
                  <a:pt x="22715" y="749"/>
                </a:lnTo>
                <a:moveTo>
                  <a:pt x="23164" y="366"/>
                </a:moveTo>
                <a:lnTo>
                  <a:pt x="23164" y="382"/>
                </a:lnTo>
                <a:lnTo>
                  <a:pt x="22721" y="34"/>
                </a:lnTo>
                <a:lnTo>
                  <a:pt x="22743" y="26"/>
                </a:lnTo>
                <a:lnTo>
                  <a:pt x="22743" y="211"/>
                </a:lnTo>
                <a:lnTo>
                  <a:pt x="16" y="211"/>
                </a:lnTo>
                <a:lnTo>
                  <a:pt x="28" y="200"/>
                </a:lnTo>
                <a:lnTo>
                  <a:pt x="28" y="549"/>
                </a:lnTo>
                <a:lnTo>
                  <a:pt x="16" y="538"/>
                </a:lnTo>
                <a:lnTo>
                  <a:pt x="22743" y="538"/>
                </a:lnTo>
                <a:lnTo>
                  <a:pt x="22743" y="723"/>
                </a:lnTo>
                <a:lnTo>
                  <a:pt x="22721" y="716"/>
                </a:lnTo>
                <a:lnTo>
                  <a:pt x="23164" y="36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65" name="" descr=""/>
          <p:cNvPicPr/>
          <p:nvPr/>
        </p:nvPicPr>
        <p:blipFill>
          <a:blip r:embed="rId4"/>
          <a:stretch/>
        </p:blipFill>
        <p:spPr>
          <a:xfrm>
            <a:off x="1748880" y="4303080"/>
            <a:ext cx="4318920" cy="824400"/>
          </a:xfrm>
          <a:prstGeom prst="rect">
            <a:avLst/>
          </a:prstGeom>
          <a:ln w="0">
            <a:noFill/>
          </a:ln>
        </p:spPr>
      </p:pic>
      <p:sp>
        <p:nvSpPr>
          <p:cNvPr id="1866" name="CustomShape 13"/>
          <p:cNvSpPr/>
          <p:nvPr/>
        </p:nvSpPr>
        <p:spPr>
          <a:xfrm>
            <a:off x="4325400" y="4963680"/>
            <a:ext cx="1440360" cy="259920"/>
          </a:xfrm>
          <a:custGeom>
            <a:avLst/>
            <a:gdLst/>
            <a:ahLst/>
            <a:rect l="l" t="t" r="r" b="b"/>
            <a:pathLst>
              <a:path w="4002" h="723">
                <a:moveTo>
                  <a:pt x="0" y="0"/>
                </a:moveTo>
                <a:lnTo>
                  <a:pt x="0" y="722"/>
                </a:lnTo>
                <a:lnTo>
                  <a:pt x="4001" y="722"/>
                </a:lnTo>
                <a:lnTo>
                  <a:pt x="40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7" name="CustomShape 14"/>
          <p:cNvSpPr/>
          <p:nvPr/>
        </p:nvSpPr>
        <p:spPr>
          <a:xfrm>
            <a:off x="4311720" y="4953600"/>
            <a:ext cx="1467360" cy="280080"/>
          </a:xfrm>
          <a:custGeom>
            <a:avLst/>
            <a:gdLst/>
            <a:ahLst/>
            <a:rect l="l" t="t" r="r" b="b"/>
            <a:pathLst>
              <a:path w="4077" h="779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4038" y="0"/>
                </a:lnTo>
                <a:cubicBezTo>
                  <a:pt x="4058" y="0"/>
                  <a:pt x="4076" y="12"/>
                  <a:pt x="4076" y="28"/>
                </a:cubicBezTo>
                <a:lnTo>
                  <a:pt x="4076" y="750"/>
                </a:lnTo>
                <a:cubicBezTo>
                  <a:pt x="4076" y="765"/>
                  <a:pt x="4058" y="778"/>
                  <a:pt x="4038" y="778"/>
                </a:cubicBezTo>
                <a:lnTo>
                  <a:pt x="38" y="778"/>
                </a:lnTo>
                <a:cubicBezTo>
                  <a:pt x="16" y="778"/>
                  <a:pt x="0" y="765"/>
                  <a:pt x="0" y="750"/>
                </a:cubicBezTo>
                <a:lnTo>
                  <a:pt x="0" y="28"/>
                </a:lnTo>
                <a:moveTo>
                  <a:pt x="75" y="750"/>
                </a:moveTo>
                <a:lnTo>
                  <a:pt x="38" y="720"/>
                </a:lnTo>
                <a:lnTo>
                  <a:pt x="4038" y="720"/>
                </a:lnTo>
                <a:lnTo>
                  <a:pt x="4001" y="750"/>
                </a:lnTo>
                <a:lnTo>
                  <a:pt x="4001" y="28"/>
                </a:lnTo>
                <a:lnTo>
                  <a:pt x="4038" y="58"/>
                </a:lnTo>
                <a:lnTo>
                  <a:pt x="38" y="58"/>
                </a:lnTo>
                <a:lnTo>
                  <a:pt x="75" y="28"/>
                </a:lnTo>
                <a:lnTo>
                  <a:pt x="75" y="75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68" name="" descr=""/>
          <p:cNvPicPr/>
          <p:nvPr/>
        </p:nvPicPr>
        <p:blipFill>
          <a:blip r:embed="rId5"/>
          <a:stretch/>
        </p:blipFill>
        <p:spPr>
          <a:xfrm>
            <a:off x="732600" y="4143600"/>
            <a:ext cx="8336880" cy="251280"/>
          </a:xfrm>
          <a:prstGeom prst="rect">
            <a:avLst/>
          </a:prstGeom>
          <a:ln w="0">
            <a:noFill/>
          </a:ln>
        </p:spPr>
      </p:pic>
      <p:sp>
        <p:nvSpPr>
          <p:cNvPr id="1869" name="CustomShape 15"/>
          <p:cNvSpPr/>
          <p:nvPr/>
        </p:nvSpPr>
        <p:spPr>
          <a:xfrm>
            <a:off x="726120" y="4134600"/>
            <a:ext cx="8349120" cy="270000"/>
          </a:xfrm>
          <a:custGeom>
            <a:avLst/>
            <a:gdLst/>
            <a:ahLst/>
            <a:rect l="l" t="t" r="r" b="b"/>
            <a:pathLst>
              <a:path w="23193" h="751">
                <a:moveTo>
                  <a:pt x="477" y="0"/>
                </a:moveTo>
                <a:lnTo>
                  <a:pt x="477" y="201"/>
                </a:lnTo>
                <a:lnTo>
                  <a:pt x="463" y="189"/>
                </a:lnTo>
                <a:lnTo>
                  <a:pt x="23192" y="189"/>
                </a:lnTo>
                <a:lnTo>
                  <a:pt x="23192" y="559"/>
                </a:lnTo>
                <a:lnTo>
                  <a:pt x="463" y="559"/>
                </a:lnTo>
                <a:lnTo>
                  <a:pt x="477" y="548"/>
                </a:lnTo>
                <a:lnTo>
                  <a:pt x="477" y="750"/>
                </a:lnTo>
                <a:lnTo>
                  <a:pt x="0" y="374"/>
                </a:lnTo>
                <a:lnTo>
                  <a:pt x="477" y="0"/>
                </a:lnTo>
                <a:moveTo>
                  <a:pt x="28" y="383"/>
                </a:moveTo>
                <a:lnTo>
                  <a:pt x="28" y="367"/>
                </a:lnTo>
                <a:lnTo>
                  <a:pt x="472" y="714"/>
                </a:lnTo>
                <a:lnTo>
                  <a:pt x="449" y="723"/>
                </a:lnTo>
                <a:lnTo>
                  <a:pt x="449" y="539"/>
                </a:lnTo>
                <a:lnTo>
                  <a:pt x="23176" y="539"/>
                </a:lnTo>
                <a:lnTo>
                  <a:pt x="23164" y="548"/>
                </a:lnTo>
                <a:lnTo>
                  <a:pt x="23164" y="201"/>
                </a:lnTo>
                <a:lnTo>
                  <a:pt x="23176" y="212"/>
                </a:lnTo>
                <a:lnTo>
                  <a:pt x="449" y="212"/>
                </a:lnTo>
                <a:lnTo>
                  <a:pt x="449" y="26"/>
                </a:lnTo>
                <a:lnTo>
                  <a:pt x="472" y="33"/>
                </a:lnTo>
                <a:lnTo>
                  <a:pt x="28" y="38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70" name="" descr=""/>
          <p:cNvPicPr/>
          <p:nvPr/>
        </p:nvPicPr>
        <p:blipFill>
          <a:blip r:embed="rId6"/>
          <a:stretch/>
        </p:blipFill>
        <p:spPr>
          <a:xfrm>
            <a:off x="732600" y="4143600"/>
            <a:ext cx="8336880" cy="251280"/>
          </a:xfrm>
          <a:prstGeom prst="rect">
            <a:avLst/>
          </a:prstGeom>
          <a:ln w="0">
            <a:noFill/>
          </a:ln>
        </p:spPr>
      </p:pic>
      <p:sp>
        <p:nvSpPr>
          <p:cNvPr id="1871" name="CustomShape 16"/>
          <p:cNvSpPr/>
          <p:nvPr/>
        </p:nvSpPr>
        <p:spPr>
          <a:xfrm>
            <a:off x="726120" y="4134600"/>
            <a:ext cx="8349120" cy="270000"/>
          </a:xfrm>
          <a:custGeom>
            <a:avLst/>
            <a:gdLst/>
            <a:ahLst/>
            <a:rect l="l" t="t" r="r" b="b"/>
            <a:pathLst>
              <a:path w="23193" h="751">
                <a:moveTo>
                  <a:pt x="477" y="0"/>
                </a:moveTo>
                <a:lnTo>
                  <a:pt x="477" y="201"/>
                </a:lnTo>
                <a:lnTo>
                  <a:pt x="463" y="189"/>
                </a:lnTo>
                <a:lnTo>
                  <a:pt x="23192" y="189"/>
                </a:lnTo>
                <a:lnTo>
                  <a:pt x="23192" y="559"/>
                </a:lnTo>
                <a:lnTo>
                  <a:pt x="463" y="559"/>
                </a:lnTo>
                <a:lnTo>
                  <a:pt x="477" y="548"/>
                </a:lnTo>
                <a:lnTo>
                  <a:pt x="477" y="750"/>
                </a:lnTo>
                <a:lnTo>
                  <a:pt x="0" y="374"/>
                </a:lnTo>
                <a:lnTo>
                  <a:pt x="477" y="0"/>
                </a:lnTo>
                <a:moveTo>
                  <a:pt x="28" y="383"/>
                </a:moveTo>
                <a:lnTo>
                  <a:pt x="28" y="367"/>
                </a:lnTo>
                <a:lnTo>
                  <a:pt x="472" y="714"/>
                </a:lnTo>
                <a:lnTo>
                  <a:pt x="449" y="723"/>
                </a:lnTo>
                <a:lnTo>
                  <a:pt x="449" y="539"/>
                </a:lnTo>
                <a:lnTo>
                  <a:pt x="23176" y="539"/>
                </a:lnTo>
                <a:lnTo>
                  <a:pt x="23164" y="548"/>
                </a:lnTo>
                <a:lnTo>
                  <a:pt x="23164" y="201"/>
                </a:lnTo>
                <a:lnTo>
                  <a:pt x="23176" y="212"/>
                </a:lnTo>
                <a:lnTo>
                  <a:pt x="449" y="212"/>
                </a:lnTo>
                <a:lnTo>
                  <a:pt x="449" y="26"/>
                </a:lnTo>
                <a:lnTo>
                  <a:pt x="472" y="33"/>
                </a:lnTo>
                <a:lnTo>
                  <a:pt x="28" y="38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2" name="CustomShape 17"/>
          <p:cNvSpPr/>
          <p:nvPr/>
        </p:nvSpPr>
        <p:spPr>
          <a:xfrm>
            <a:off x="2733480" y="5069520"/>
            <a:ext cx="1440720" cy="259920"/>
          </a:xfrm>
          <a:custGeom>
            <a:avLst/>
            <a:gdLst/>
            <a:ahLst/>
            <a:rect l="l" t="t" r="r" b="b"/>
            <a:pathLst>
              <a:path w="4003" h="723">
                <a:moveTo>
                  <a:pt x="0" y="0"/>
                </a:moveTo>
                <a:lnTo>
                  <a:pt x="0" y="722"/>
                </a:lnTo>
                <a:lnTo>
                  <a:pt x="4002" y="722"/>
                </a:lnTo>
                <a:lnTo>
                  <a:pt x="4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3" name="CustomShape 18"/>
          <p:cNvSpPr/>
          <p:nvPr/>
        </p:nvSpPr>
        <p:spPr>
          <a:xfrm>
            <a:off x="2719800" y="5059440"/>
            <a:ext cx="1467000" cy="280800"/>
          </a:xfrm>
          <a:custGeom>
            <a:avLst/>
            <a:gdLst/>
            <a:ahLst/>
            <a:rect l="l" t="t" r="r" b="b"/>
            <a:pathLst>
              <a:path w="4076" h="781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4040" y="0"/>
                </a:lnTo>
                <a:cubicBezTo>
                  <a:pt x="4060" y="0"/>
                  <a:pt x="4075" y="12"/>
                  <a:pt x="4075" y="28"/>
                </a:cubicBezTo>
                <a:lnTo>
                  <a:pt x="4075" y="750"/>
                </a:lnTo>
                <a:cubicBezTo>
                  <a:pt x="4075" y="766"/>
                  <a:pt x="4060" y="780"/>
                  <a:pt x="4040" y="780"/>
                </a:cubicBezTo>
                <a:lnTo>
                  <a:pt x="38" y="780"/>
                </a:lnTo>
                <a:cubicBezTo>
                  <a:pt x="18" y="780"/>
                  <a:pt x="0" y="766"/>
                  <a:pt x="0" y="750"/>
                </a:cubicBezTo>
                <a:lnTo>
                  <a:pt x="0" y="28"/>
                </a:lnTo>
                <a:moveTo>
                  <a:pt x="76" y="750"/>
                </a:moveTo>
                <a:lnTo>
                  <a:pt x="38" y="721"/>
                </a:lnTo>
                <a:lnTo>
                  <a:pt x="4040" y="721"/>
                </a:lnTo>
                <a:lnTo>
                  <a:pt x="4002" y="750"/>
                </a:lnTo>
                <a:lnTo>
                  <a:pt x="4002" y="28"/>
                </a:lnTo>
                <a:lnTo>
                  <a:pt x="4040" y="58"/>
                </a:lnTo>
                <a:lnTo>
                  <a:pt x="38" y="58"/>
                </a:lnTo>
                <a:lnTo>
                  <a:pt x="76" y="28"/>
                </a:lnTo>
                <a:lnTo>
                  <a:pt x="76" y="75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4" name="CustomShape 19"/>
          <p:cNvSpPr/>
          <p:nvPr/>
        </p:nvSpPr>
        <p:spPr>
          <a:xfrm>
            <a:off x="6195960" y="4978800"/>
            <a:ext cx="3328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[23] Coursera Deep Learning Specialization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6" name="CustomShape 2"/>
          <p:cNvSpPr/>
          <p:nvPr/>
        </p:nvSpPr>
        <p:spPr>
          <a:xfrm>
            <a:off x="1928520" y="370800"/>
            <a:ext cx="5824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Model Training Details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77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78" name="CustomShape 4"/>
          <p:cNvSpPr/>
          <p:nvPr/>
        </p:nvSpPr>
        <p:spPr>
          <a:xfrm>
            <a:off x="957960" y="1032840"/>
            <a:ext cx="551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Understanding what happens in the layers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79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0" name="CustomShape 6"/>
          <p:cNvSpPr/>
          <p:nvPr/>
        </p:nvSpPr>
        <p:spPr>
          <a:xfrm>
            <a:off x="1379160" y="1377360"/>
            <a:ext cx="5173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Very many matrix-matrix/vector multiplications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1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2" name="CustomShape 8"/>
          <p:cNvSpPr/>
          <p:nvPr/>
        </p:nvSpPr>
        <p:spPr>
          <a:xfrm>
            <a:off x="1379160" y="1679040"/>
            <a:ext cx="5054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Performed many times in batches over epochs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3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4" name="CustomShape 10"/>
          <p:cNvSpPr/>
          <p:nvPr/>
        </p:nvSpPr>
        <p:spPr>
          <a:xfrm>
            <a:off x="1378800" y="1980720"/>
            <a:ext cx="587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Backpropagation algoritm (forward, backward passes)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5" name="CustomShape 11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86" name="CustomShape 1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88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87" name="CustomShape 13"/>
          <p:cNvSpPr/>
          <p:nvPr/>
        </p:nvSpPr>
        <p:spPr>
          <a:xfrm>
            <a:off x="664560" y="2320200"/>
            <a:ext cx="4042440" cy="20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ourier New"/>
              </a:rPr>
              <a:t>model.add(Dense (32, input_dim=128))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888" name="" descr=""/>
          <p:cNvPicPr/>
          <p:nvPr/>
        </p:nvPicPr>
        <p:blipFill>
          <a:blip r:embed="rId1"/>
          <a:stretch/>
        </p:blipFill>
        <p:spPr>
          <a:xfrm>
            <a:off x="7403760" y="1312200"/>
            <a:ext cx="1902600" cy="667800"/>
          </a:xfrm>
          <a:prstGeom prst="rect">
            <a:avLst/>
          </a:prstGeom>
          <a:ln w="0">
            <a:noFill/>
          </a:ln>
        </p:spPr>
      </p:pic>
      <p:sp>
        <p:nvSpPr>
          <p:cNvPr id="1889" name="CustomShape 14"/>
          <p:cNvSpPr/>
          <p:nvPr/>
        </p:nvSpPr>
        <p:spPr>
          <a:xfrm>
            <a:off x="3492360" y="3208320"/>
            <a:ext cx="276840" cy="213120"/>
          </a:xfrm>
          <a:custGeom>
            <a:avLst/>
            <a:gdLst/>
            <a:ahLst/>
            <a:rect l="l" t="t" r="r" b="b"/>
            <a:pathLst>
              <a:path w="770" h="593">
                <a:moveTo>
                  <a:pt x="0" y="145"/>
                </a:moveTo>
                <a:lnTo>
                  <a:pt x="180" y="0"/>
                </a:lnTo>
                <a:lnTo>
                  <a:pt x="385" y="156"/>
                </a:lnTo>
                <a:lnTo>
                  <a:pt x="590" y="0"/>
                </a:lnTo>
                <a:lnTo>
                  <a:pt x="769" y="145"/>
                </a:lnTo>
                <a:lnTo>
                  <a:pt x="570" y="298"/>
                </a:lnTo>
                <a:lnTo>
                  <a:pt x="769" y="448"/>
                </a:lnTo>
                <a:lnTo>
                  <a:pt x="590" y="592"/>
                </a:lnTo>
                <a:lnTo>
                  <a:pt x="385" y="437"/>
                </a:lnTo>
                <a:lnTo>
                  <a:pt x="180" y="592"/>
                </a:lnTo>
                <a:lnTo>
                  <a:pt x="0" y="448"/>
                </a:lnTo>
                <a:lnTo>
                  <a:pt x="198" y="298"/>
                </a:lnTo>
                <a:lnTo>
                  <a:pt x="0" y="14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0" name="CustomShape 15"/>
          <p:cNvSpPr/>
          <p:nvPr/>
        </p:nvSpPr>
        <p:spPr>
          <a:xfrm>
            <a:off x="3473640" y="3193200"/>
            <a:ext cx="315000" cy="243360"/>
          </a:xfrm>
          <a:custGeom>
            <a:avLst/>
            <a:gdLst/>
            <a:ahLst/>
            <a:rect l="l" t="t" r="r" b="b"/>
            <a:pathLst>
              <a:path w="876" h="677">
                <a:moveTo>
                  <a:pt x="0" y="190"/>
                </a:moveTo>
                <a:lnTo>
                  <a:pt x="229" y="0"/>
                </a:lnTo>
                <a:lnTo>
                  <a:pt x="461" y="176"/>
                </a:lnTo>
                <a:lnTo>
                  <a:pt x="410" y="176"/>
                </a:lnTo>
                <a:lnTo>
                  <a:pt x="642" y="0"/>
                </a:lnTo>
                <a:lnTo>
                  <a:pt x="875" y="190"/>
                </a:lnTo>
                <a:lnTo>
                  <a:pt x="648" y="360"/>
                </a:lnTo>
                <a:lnTo>
                  <a:pt x="648" y="318"/>
                </a:lnTo>
                <a:lnTo>
                  <a:pt x="875" y="490"/>
                </a:lnTo>
                <a:lnTo>
                  <a:pt x="642" y="676"/>
                </a:lnTo>
                <a:lnTo>
                  <a:pt x="410" y="500"/>
                </a:lnTo>
                <a:lnTo>
                  <a:pt x="461" y="500"/>
                </a:lnTo>
                <a:lnTo>
                  <a:pt x="229" y="676"/>
                </a:lnTo>
                <a:lnTo>
                  <a:pt x="0" y="490"/>
                </a:lnTo>
                <a:lnTo>
                  <a:pt x="225" y="318"/>
                </a:lnTo>
                <a:lnTo>
                  <a:pt x="225" y="360"/>
                </a:lnTo>
                <a:lnTo>
                  <a:pt x="0" y="190"/>
                </a:lnTo>
                <a:moveTo>
                  <a:pt x="303" y="340"/>
                </a:moveTo>
                <a:lnTo>
                  <a:pt x="78" y="510"/>
                </a:lnTo>
                <a:lnTo>
                  <a:pt x="78" y="468"/>
                </a:lnTo>
                <a:lnTo>
                  <a:pt x="259" y="615"/>
                </a:lnTo>
                <a:lnTo>
                  <a:pt x="205" y="614"/>
                </a:lnTo>
                <a:lnTo>
                  <a:pt x="437" y="439"/>
                </a:lnTo>
                <a:lnTo>
                  <a:pt x="666" y="614"/>
                </a:lnTo>
                <a:lnTo>
                  <a:pt x="616" y="615"/>
                </a:lnTo>
                <a:lnTo>
                  <a:pt x="795" y="468"/>
                </a:lnTo>
                <a:lnTo>
                  <a:pt x="797" y="510"/>
                </a:lnTo>
                <a:lnTo>
                  <a:pt x="568" y="340"/>
                </a:lnTo>
                <a:lnTo>
                  <a:pt x="797" y="166"/>
                </a:lnTo>
                <a:lnTo>
                  <a:pt x="795" y="209"/>
                </a:lnTo>
                <a:lnTo>
                  <a:pt x="616" y="63"/>
                </a:lnTo>
                <a:lnTo>
                  <a:pt x="666" y="63"/>
                </a:lnTo>
                <a:lnTo>
                  <a:pt x="437" y="238"/>
                </a:lnTo>
                <a:lnTo>
                  <a:pt x="205" y="63"/>
                </a:lnTo>
                <a:lnTo>
                  <a:pt x="259" y="63"/>
                </a:lnTo>
                <a:lnTo>
                  <a:pt x="78" y="209"/>
                </a:lnTo>
                <a:lnTo>
                  <a:pt x="78" y="166"/>
                </a:lnTo>
                <a:lnTo>
                  <a:pt x="303" y="34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1" name="Line 16"/>
          <p:cNvSpPr/>
          <p:nvPr/>
        </p:nvSpPr>
        <p:spPr>
          <a:xfrm>
            <a:off x="2954880" y="3042360"/>
            <a:ext cx="40572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2" name="Line 17"/>
          <p:cNvSpPr/>
          <p:nvPr/>
        </p:nvSpPr>
        <p:spPr>
          <a:xfrm>
            <a:off x="2954880" y="3348360"/>
            <a:ext cx="40572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3" name="Line 18"/>
          <p:cNvSpPr/>
          <p:nvPr/>
        </p:nvSpPr>
        <p:spPr>
          <a:xfrm>
            <a:off x="2954880" y="3654000"/>
            <a:ext cx="40572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4" name="Line 19"/>
          <p:cNvSpPr/>
          <p:nvPr/>
        </p:nvSpPr>
        <p:spPr>
          <a:xfrm>
            <a:off x="2961360" y="2731320"/>
            <a:ext cx="0" cy="123336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5" name="Line 20"/>
          <p:cNvSpPr/>
          <p:nvPr/>
        </p:nvSpPr>
        <p:spPr>
          <a:xfrm>
            <a:off x="3354120" y="2731320"/>
            <a:ext cx="0" cy="123336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6" name="Line 21"/>
          <p:cNvSpPr/>
          <p:nvPr/>
        </p:nvSpPr>
        <p:spPr>
          <a:xfrm>
            <a:off x="2954880" y="2736360"/>
            <a:ext cx="40572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7" name="Line 22"/>
          <p:cNvSpPr/>
          <p:nvPr/>
        </p:nvSpPr>
        <p:spPr>
          <a:xfrm>
            <a:off x="2954880" y="3959640"/>
            <a:ext cx="40572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8" name="CustomShape 23"/>
          <p:cNvSpPr/>
          <p:nvPr/>
        </p:nvSpPr>
        <p:spPr>
          <a:xfrm>
            <a:off x="7957800" y="1139760"/>
            <a:ext cx="1181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(using weights)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9" name="CustomShape 24"/>
          <p:cNvSpPr/>
          <p:nvPr/>
        </p:nvSpPr>
        <p:spPr>
          <a:xfrm>
            <a:off x="3057480" y="28098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0" name="CustomShape 25"/>
          <p:cNvSpPr/>
          <p:nvPr/>
        </p:nvSpPr>
        <p:spPr>
          <a:xfrm>
            <a:off x="3057480" y="3115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1" name="CustomShape 26"/>
          <p:cNvSpPr/>
          <p:nvPr/>
        </p:nvSpPr>
        <p:spPr>
          <a:xfrm>
            <a:off x="3057480" y="3421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2" name="CustomShape 27"/>
          <p:cNvSpPr/>
          <p:nvPr/>
        </p:nvSpPr>
        <p:spPr>
          <a:xfrm>
            <a:off x="3057480" y="3727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6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903" name="" descr=""/>
          <p:cNvPicPr/>
          <p:nvPr/>
        </p:nvPicPr>
        <p:blipFill>
          <a:blip r:embed="rId2"/>
          <a:stretch/>
        </p:blipFill>
        <p:spPr>
          <a:xfrm rot="5400000">
            <a:off x="936360" y="2305080"/>
            <a:ext cx="1290960" cy="1952280"/>
          </a:xfrm>
          <a:prstGeom prst="rect">
            <a:avLst/>
          </a:prstGeom>
          <a:ln w="0">
            <a:noFill/>
          </a:ln>
        </p:spPr>
      </p:pic>
      <p:pic>
        <p:nvPicPr>
          <p:cNvPr id="1904" name="" descr=""/>
          <p:cNvPicPr/>
          <p:nvPr/>
        </p:nvPicPr>
        <p:blipFill>
          <a:blip r:embed="rId3"/>
          <a:stretch/>
        </p:blipFill>
        <p:spPr>
          <a:xfrm>
            <a:off x="1692000" y="3917880"/>
            <a:ext cx="19440" cy="2520"/>
          </a:xfrm>
          <a:prstGeom prst="rect">
            <a:avLst/>
          </a:prstGeom>
          <a:ln w="0">
            <a:noFill/>
          </a:ln>
        </p:spPr>
      </p:pic>
      <p:sp>
        <p:nvSpPr>
          <p:cNvPr id="1905" name="Line 28"/>
          <p:cNvSpPr/>
          <p:nvPr/>
        </p:nvSpPr>
        <p:spPr>
          <a:xfrm>
            <a:off x="3909240" y="3062520"/>
            <a:ext cx="77076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06" name="Line 29"/>
          <p:cNvSpPr/>
          <p:nvPr/>
        </p:nvSpPr>
        <p:spPr>
          <a:xfrm>
            <a:off x="3909240" y="3367800"/>
            <a:ext cx="77076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07" name="Line 30"/>
          <p:cNvSpPr/>
          <p:nvPr/>
        </p:nvSpPr>
        <p:spPr>
          <a:xfrm>
            <a:off x="3909240" y="3673800"/>
            <a:ext cx="77076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08" name="Line 31"/>
          <p:cNvSpPr/>
          <p:nvPr/>
        </p:nvSpPr>
        <p:spPr>
          <a:xfrm>
            <a:off x="3915720" y="2751480"/>
            <a:ext cx="0" cy="123336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09" name="Line 32"/>
          <p:cNvSpPr/>
          <p:nvPr/>
        </p:nvSpPr>
        <p:spPr>
          <a:xfrm>
            <a:off x="4673520" y="2751480"/>
            <a:ext cx="0" cy="123336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10" name="Line 33"/>
          <p:cNvSpPr/>
          <p:nvPr/>
        </p:nvSpPr>
        <p:spPr>
          <a:xfrm>
            <a:off x="3909240" y="2756520"/>
            <a:ext cx="77076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11" name="Line 34"/>
          <p:cNvSpPr/>
          <p:nvPr/>
        </p:nvSpPr>
        <p:spPr>
          <a:xfrm>
            <a:off x="3909240" y="3979800"/>
            <a:ext cx="77076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12" name="CustomShape 35"/>
          <p:cNvSpPr/>
          <p:nvPr/>
        </p:nvSpPr>
        <p:spPr>
          <a:xfrm>
            <a:off x="2892960" y="2538000"/>
            <a:ext cx="531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(input)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3" name="CustomShape 36"/>
          <p:cNvSpPr/>
          <p:nvPr/>
        </p:nvSpPr>
        <p:spPr>
          <a:xfrm>
            <a:off x="4012200" y="2829600"/>
            <a:ext cx="308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14" name="CustomShape 37"/>
          <p:cNvSpPr/>
          <p:nvPr/>
        </p:nvSpPr>
        <p:spPr>
          <a:xfrm>
            <a:off x="4012200" y="3135600"/>
            <a:ext cx="382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-0.1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15" name="CustomShape 38"/>
          <p:cNvSpPr/>
          <p:nvPr/>
        </p:nvSpPr>
        <p:spPr>
          <a:xfrm>
            <a:off x="4012200" y="34416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16" name="CustomShape 39"/>
          <p:cNvSpPr/>
          <p:nvPr/>
        </p:nvSpPr>
        <p:spPr>
          <a:xfrm>
            <a:off x="4012200" y="3746880"/>
            <a:ext cx="308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0.6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17" name="CustomShape 40"/>
          <p:cNvSpPr/>
          <p:nvPr/>
        </p:nvSpPr>
        <p:spPr>
          <a:xfrm>
            <a:off x="4827600" y="3198240"/>
            <a:ext cx="342000" cy="237960"/>
          </a:xfrm>
          <a:custGeom>
            <a:avLst/>
            <a:gdLst/>
            <a:ahLst/>
            <a:rect l="l" t="t" r="r" b="b"/>
            <a:pathLst>
              <a:path w="951" h="662">
                <a:moveTo>
                  <a:pt x="0" y="264"/>
                </a:moveTo>
                <a:lnTo>
                  <a:pt x="0" y="0"/>
                </a:lnTo>
                <a:lnTo>
                  <a:pt x="950" y="0"/>
                </a:lnTo>
                <a:lnTo>
                  <a:pt x="950" y="264"/>
                </a:lnTo>
                <a:lnTo>
                  <a:pt x="0" y="264"/>
                </a:lnTo>
                <a:moveTo>
                  <a:pt x="0" y="0"/>
                </a:moveTo>
                <a:lnTo>
                  <a:pt x="0" y="0"/>
                </a:lnTo>
                <a:moveTo>
                  <a:pt x="0" y="661"/>
                </a:moveTo>
                <a:lnTo>
                  <a:pt x="0" y="396"/>
                </a:lnTo>
                <a:lnTo>
                  <a:pt x="950" y="396"/>
                </a:lnTo>
                <a:lnTo>
                  <a:pt x="950" y="661"/>
                </a:lnTo>
                <a:lnTo>
                  <a:pt x="0" y="661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8" name="CustomShape 41"/>
          <p:cNvSpPr/>
          <p:nvPr/>
        </p:nvSpPr>
        <p:spPr>
          <a:xfrm>
            <a:off x="4813920" y="3187440"/>
            <a:ext cx="369360" cy="259200"/>
          </a:xfrm>
          <a:custGeom>
            <a:avLst/>
            <a:gdLst/>
            <a:ahLst/>
            <a:rect l="l" t="t" r="r" b="b"/>
            <a:pathLst>
              <a:path w="1027" h="721">
                <a:moveTo>
                  <a:pt x="0" y="324"/>
                </a:moveTo>
                <a:lnTo>
                  <a:pt x="0" y="0"/>
                </a:lnTo>
                <a:lnTo>
                  <a:pt x="1026" y="0"/>
                </a:lnTo>
                <a:lnTo>
                  <a:pt x="1026" y="324"/>
                </a:lnTo>
                <a:lnTo>
                  <a:pt x="0" y="324"/>
                </a:lnTo>
                <a:moveTo>
                  <a:pt x="0" y="0"/>
                </a:moveTo>
                <a:lnTo>
                  <a:pt x="0" y="0"/>
                </a:lnTo>
                <a:moveTo>
                  <a:pt x="76" y="294"/>
                </a:moveTo>
                <a:lnTo>
                  <a:pt x="38" y="265"/>
                </a:lnTo>
                <a:lnTo>
                  <a:pt x="988" y="265"/>
                </a:lnTo>
                <a:lnTo>
                  <a:pt x="950" y="294"/>
                </a:lnTo>
                <a:lnTo>
                  <a:pt x="950" y="30"/>
                </a:lnTo>
                <a:lnTo>
                  <a:pt x="988" y="58"/>
                </a:lnTo>
                <a:lnTo>
                  <a:pt x="38" y="58"/>
                </a:lnTo>
                <a:lnTo>
                  <a:pt x="76" y="30"/>
                </a:lnTo>
                <a:lnTo>
                  <a:pt x="76" y="294"/>
                </a:lnTo>
                <a:moveTo>
                  <a:pt x="0" y="720"/>
                </a:moveTo>
                <a:lnTo>
                  <a:pt x="0" y="397"/>
                </a:lnTo>
                <a:lnTo>
                  <a:pt x="1026" y="397"/>
                </a:lnTo>
                <a:lnTo>
                  <a:pt x="1026" y="720"/>
                </a:lnTo>
                <a:lnTo>
                  <a:pt x="0" y="720"/>
                </a:lnTo>
                <a:moveTo>
                  <a:pt x="0" y="397"/>
                </a:moveTo>
                <a:lnTo>
                  <a:pt x="0" y="397"/>
                </a:lnTo>
                <a:moveTo>
                  <a:pt x="76" y="690"/>
                </a:moveTo>
                <a:lnTo>
                  <a:pt x="38" y="661"/>
                </a:lnTo>
                <a:lnTo>
                  <a:pt x="988" y="661"/>
                </a:lnTo>
                <a:lnTo>
                  <a:pt x="950" y="690"/>
                </a:lnTo>
                <a:lnTo>
                  <a:pt x="950" y="426"/>
                </a:lnTo>
                <a:lnTo>
                  <a:pt x="988" y="454"/>
                </a:lnTo>
                <a:lnTo>
                  <a:pt x="38" y="454"/>
                </a:lnTo>
                <a:lnTo>
                  <a:pt x="76" y="426"/>
                </a:lnTo>
                <a:lnTo>
                  <a:pt x="76" y="69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9" name="CustomShape 42"/>
          <p:cNvSpPr/>
          <p:nvPr/>
        </p:nvSpPr>
        <p:spPr>
          <a:xfrm>
            <a:off x="5402520" y="3129120"/>
            <a:ext cx="438480" cy="362160"/>
          </a:xfrm>
          <a:custGeom>
            <a:avLst/>
            <a:gdLst/>
            <a:ahLst/>
            <a:rect l="l" t="t" r="r" b="b"/>
            <a:pathLst>
              <a:path w="1219" h="100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1180" y="0"/>
                </a:lnTo>
                <a:cubicBezTo>
                  <a:pt x="1200" y="0"/>
                  <a:pt x="1218" y="12"/>
                  <a:pt x="1218" y="28"/>
                </a:cubicBezTo>
                <a:lnTo>
                  <a:pt x="1218" y="978"/>
                </a:lnTo>
                <a:cubicBezTo>
                  <a:pt x="1218" y="994"/>
                  <a:pt x="1200" y="1006"/>
                  <a:pt x="1180" y="1006"/>
                </a:cubicBezTo>
                <a:lnTo>
                  <a:pt x="36" y="1006"/>
                </a:lnTo>
                <a:cubicBezTo>
                  <a:pt x="16" y="1006"/>
                  <a:pt x="0" y="994"/>
                  <a:pt x="0" y="978"/>
                </a:cubicBezTo>
                <a:lnTo>
                  <a:pt x="0" y="28"/>
                </a:lnTo>
                <a:moveTo>
                  <a:pt x="74" y="978"/>
                </a:moveTo>
                <a:lnTo>
                  <a:pt x="36" y="948"/>
                </a:lnTo>
                <a:lnTo>
                  <a:pt x="1180" y="948"/>
                </a:lnTo>
                <a:lnTo>
                  <a:pt x="1142" y="978"/>
                </a:lnTo>
                <a:lnTo>
                  <a:pt x="1142" y="28"/>
                </a:lnTo>
                <a:lnTo>
                  <a:pt x="1180" y="58"/>
                </a:lnTo>
                <a:lnTo>
                  <a:pt x="36" y="58"/>
                </a:lnTo>
                <a:lnTo>
                  <a:pt x="74" y="28"/>
                </a:lnTo>
                <a:lnTo>
                  <a:pt x="74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0" name="CustomShape 43"/>
          <p:cNvSpPr/>
          <p:nvPr/>
        </p:nvSpPr>
        <p:spPr>
          <a:xfrm>
            <a:off x="3907080" y="2523600"/>
            <a:ext cx="72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(weights)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21" name="" descr=""/>
          <p:cNvPicPr/>
          <p:nvPr/>
        </p:nvPicPr>
        <p:blipFill>
          <a:blip r:embed="rId4"/>
          <a:stretch/>
        </p:blipFill>
        <p:spPr>
          <a:xfrm>
            <a:off x="6403680" y="4108320"/>
            <a:ext cx="1848600" cy="444960"/>
          </a:xfrm>
          <a:prstGeom prst="rect">
            <a:avLst/>
          </a:prstGeom>
          <a:ln w="0">
            <a:noFill/>
          </a:ln>
        </p:spPr>
      </p:pic>
      <p:pic>
        <p:nvPicPr>
          <p:cNvPr id="1922" name="" descr=""/>
          <p:cNvPicPr/>
          <p:nvPr/>
        </p:nvPicPr>
        <p:blipFill>
          <a:blip r:embed="rId5"/>
          <a:stretch/>
        </p:blipFill>
        <p:spPr>
          <a:xfrm>
            <a:off x="6403680" y="4553640"/>
            <a:ext cx="1848600" cy="444240"/>
          </a:xfrm>
          <a:prstGeom prst="rect">
            <a:avLst/>
          </a:prstGeom>
          <a:ln w="0">
            <a:noFill/>
          </a:ln>
        </p:spPr>
      </p:pic>
      <p:sp>
        <p:nvSpPr>
          <p:cNvPr id="1923" name="CustomShape 44"/>
          <p:cNvSpPr/>
          <p:nvPr/>
        </p:nvSpPr>
        <p:spPr>
          <a:xfrm>
            <a:off x="5559840" y="3232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24" name="CustomShape 45"/>
          <p:cNvSpPr/>
          <p:nvPr/>
        </p:nvSpPr>
        <p:spPr>
          <a:xfrm>
            <a:off x="6514200" y="2453400"/>
            <a:ext cx="1657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(activation functions)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5" name="CustomShape 46"/>
          <p:cNvSpPr/>
          <p:nvPr/>
        </p:nvSpPr>
        <p:spPr>
          <a:xfrm>
            <a:off x="8379000" y="4548960"/>
            <a:ext cx="51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(ReLU)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26" name="" descr=""/>
          <p:cNvPicPr/>
          <p:nvPr/>
        </p:nvPicPr>
        <p:blipFill>
          <a:blip r:embed="rId6"/>
          <a:stretch/>
        </p:blipFill>
        <p:spPr>
          <a:xfrm>
            <a:off x="736200" y="4421160"/>
            <a:ext cx="1740240" cy="842760"/>
          </a:xfrm>
          <a:prstGeom prst="rect">
            <a:avLst/>
          </a:prstGeom>
          <a:ln w="0">
            <a:noFill/>
          </a:ln>
        </p:spPr>
      </p:pic>
      <p:sp>
        <p:nvSpPr>
          <p:cNvPr id="1927" name="Line 47"/>
          <p:cNvSpPr/>
          <p:nvPr/>
        </p:nvSpPr>
        <p:spPr>
          <a:xfrm>
            <a:off x="3645360" y="4353840"/>
            <a:ext cx="0" cy="91512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28" name="Line 48"/>
          <p:cNvSpPr/>
          <p:nvPr/>
        </p:nvSpPr>
        <p:spPr>
          <a:xfrm>
            <a:off x="4124880" y="4353840"/>
            <a:ext cx="0" cy="91512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29" name="Line 49"/>
          <p:cNvSpPr/>
          <p:nvPr/>
        </p:nvSpPr>
        <p:spPr>
          <a:xfrm>
            <a:off x="3158280" y="4660560"/>
            <a:ext cx="145260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30" name="Line 50"/>
          <p:cNvSpPr/>
          <p:nvPr/>
        </p:nvSpPr>
        <p:spPr>
          <a:xfrm>
            <a:off x="3158280" y="4962240"/>
            <a:ext cx="145260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31" name="Line 51"/>
          <p:cNvSpPr/>
          <p:nvPr/>
        </p:nvSpPr>
        <p:spPr>
          <a:xfrm>
            <a:off x="3165840" y="4353840"/>
            <a:ext cx="0" cy="91512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32" name="Line 52"/>
          <p:cNvSpPr/>
          <p:nvPr/>
        </p:nvSpPr>
        <p:spPr>
          <a:xfrm>
            <a:off x="4604760" y="4353840"/>
            <a:ext cx="0" cy="91512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33" name="Line 53"/>
          <p:cNvSpPr/>
          <p:nvPr/>
        </p:nvSpPr>
        <p:spPr>
          <a:xfrm>
            <a:off x="3158280" y="4358880"/>
            <a:ext cx="145260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34" name="Line 54"/>
          <p:cNvSpPr/>
          <p:nvPr/>
        </p:nvSpPr>
        <p:spPr>
          <a:xfrm>
            <a:off x="3158280" y="5263560"/>
            <a:ext cx="1452600" cy="0"/>
          </a:xfrm>
          <a:prstGeom prst="line">
            <a:avLst/>
          </a:prstGeom>
          <a:ln w="12600">
            <a:solidFill>
              <a:srgbClr val="00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35" name="CustomShape 55"/>
          <p:cNvSpPr/>
          <p:nvPr/>
        </p:nvSpPr>
        <p:spPr>
          <a:xfrm>
            <a:off x="677520" y="4050360"/>
            <a:ext cx="5277600" cy="20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ourier New"/>
              </a:rPr>
              <a:t>model.add(Conv2D (64, 3, 3, activation=‘relu‘))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6" name="CustomShape 56"/>
          <p:cNvSpPr/>
          <p:nvPr/>
        </p:nvSpPr>
        <p:spPr>
          <a:xfrm>
            <a:off x="3261600" y="4431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37" name="CustomShape 57"/>
          <p:cNvSpPr/>
          <p:nvPr/>
        </p:nvSpPr>
        <p:spPr>
          <a:xfrm>
            <a:off x="3741120" y="4431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38" name="CustomShape 58"/>
          <p:cNvSpPr/>
          <p:nvPr/>
        </p:nvSpPr>
        <p:spPr>
          <a:xfrm>
            <a:off x="4220640" y="4431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39" name="CustomShape 59"/>
          <p:cNvSpPr/>
          <p:nvPr/>
        </p:nvSpPr>
        <p:spPr>
          <a:xfrm>
            <a:off x="3261600" y="47332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40" name="CustomShape 60"/>
          <p:cNvSpPr/>
          <p:nvPr/>
        </p:nvSpPr>
        <p:spPr>
          <a:xfrm>
            <a:off x="3741120" y="47332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41" name="CustomShape 61"/>
          <p:cNvSpPr/>
          <p:nvPr/>
        </p:nvSpPr>
        <p:spPr>
          <a:xfrm>
            <a:off x="4220640" y="47332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42" name="CustomShape 62"/>
          <p:cNvSpPr/>
          <p:nvPr/>
        </p:nvSpPr>
        <p:spPr>
          <a:xfrm>
            <a:off x="3261600" y="5034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43" name="CustomShape 63"/>
          <p:cNvSpPr/>
          <p:nvPr/>
        </p:nvSpPr>
        <p:spPr>
          <a:xfrm>
            <a:off x="3741120" y="5034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44" name="CustomShape 64"/>
          <p:cNvSpPr/>
          <p:nvPr/>
        </p:nvSpPr>
        <p:spPr>
          <a:xfrm>
            <a:off x="2682000" y="4726440"/>
            <a:ext cx="276840" cy="213120"/>
          </a:xfrm>
          <a:custGeom>
            <a:avLst/>
            <a:gdLst/>
            <a:ahLst/>
            <a:rect l="l" t="t" r="r" b="b"/>
            <a:pathLst>
              <a:path w="770" h="593">
                <a:moveTo>
                  <a:pt x="0" y="145"/>
                </a:moveTo>
                <a:lnTo>
                  <a:pt x="181" y="0"/>
                </a:lnTo>
                <a:lnTo>
                  <a:pt x="385" y="156"/>
                </a:lnTo>
                <a:lnTo>
                  <a:pt x="590" y="0"/>
                </a:lnTo>
                <a:lnTo>
                  <a:pt x="769" y="145"/>
                </a:lnTo>
                <a:lnTo>
                  <a:pt x="570" y="295"/>
                </a:lnTo>
                <a:lnTo>
                  <a:pt x="769" y="448"/>
                </a:lnTo>
                <a:lnTo>
                  <a:pt x="590" y="592"/>
                </a:lnTo>
                <a:lnTo>
                  <a:pt x="385" y="437"/>
                </a:lnTo>
                <a:lnTo>
                  <a:pt x="181" y="592"/>
                </a:lnTo>
                <a:lnTo>
                  <a:pt x="0" y="448"/>
                </a:lnTo>
                <a:lnTo>
                  <a:pt x="199" y="295"/>
                </a:lnTo>
                <a:lnTo>
                  <a:pt x="0" y="14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5" name="CustomShape 65"/>
          <p:cNvSpPr/>
          <p:nvPr/>
        </p:nvSpPr>
        <p:spPr>
          <a:xfrm>
            <a:off x="2662920" y="4711320"/>
            <a:ext cx="315720" cy="243000"/>
          </a:xfrm>
          <a:custGeom>
            <a:avLst/>
            <a:gdLst/>
            <a:ahLst/>
            <a:rect l="l" t="t" r="r" b="b"/>
            <a:pathLst>
              <a:path w="878" h="676">
                <a:moveTo>
                  <a:pt x="0" y="186"/>
                </a:moveTo>
                <a:lnTo>
                  <a:pt x="232" y="0"/>
                </a:lnTo>
                <a:lnTo>
                  <a:pt x="465" y="176"/>
                </a:lnTo>
                <a:lnTo>
                  <a:pt x="413" y="176"/>
                </a:lnTo>
                <a:lnTo>
                  <a:pt x="645" y="0"/>
                </a:lnTo>
                <a:lnTo>
                  <a:pt x="877" y="186"/>
                </a:lnTo>
                <a:lnTo>
                  <a:pt x="652" y="358"/>
                </a:lnTo>
                <a:lnTo>
                  <a:pt x="652" y="316"/>
                </a:lnTo>
                <a:lnTo>
                  <a:pt x="877" y="487"/>
                </a:lnTo>
                <a:lnTo>
                  <a:pt x="645" y="675"/>
                </a:lnTo>
                <a:lnTo>
                  <a:pt x="413" y="499"/>
                </a:lnTo>
                <a:lnTo>
                  <a:pt x="465" y="499"/>
                </a:lnTo>
                <a:lnTo>
                  <a:pt x="232" y="675"/>
                </a:lnTo>
                <a:lnTo>
                  <a:pt x="0" y="487"/>
                </a:lnTo>
                <a:lnTo>
                  <a:pt x="227" y="316"/>
                </a:lnTo>
                <a:lnTo>
                  <a:pt x="227" y="358"/>
                </a:lnTo>
                <a:lnTo>
                  <a:pt x="0" y="186"/>
                </a:lnTo>
                <a:moveTo>
                  <a:pt x="305" y="336"/>
                </a:moveTo>
                <a:lnTo>
                  <a:pt x="81" y="510"/>
                </a:lnTo>
                <a:lnTo>
                  <a:pt x="81" y="468"/>
                </a:lnTo>
                <a:lnTo>
                  <a:pt x="261" y="613"/>
                </a:lnTo>
                <a:lnTo>
                  <a:pt x="207" y="613"/>
                </a:lnTo>
                <a:lnTo>
                  <a:pt x="439" y="438"/>
                </a:lnTo>
                <a:lnTo>
                  <a:pt x="669" y="613"/>
                </a:lnTo>
                <a:lnTo>
                  <a:pt x="619" y="613"/>
                </a:lnTo>
                <a:lnTo>
                  <a:pt x="797" y="468"/>
                </a:lnTo>
                <a:lnTo>
                  <a:pt x="799" y="510"/>
                </a:lnTo>
                <a:lnTo>
                  <a:pt x="572" y="336"/>
                </a:lnTo>
                <a:lnTo>
                  <a:pt x="799" y="166"/>
                </a:lnTo>
                <a:lnTo>
                  <a:pt x="797" y="206"/>
                </a:lnTo>
                <a:lnTo>
                  <a:pt x="619" y="61"/>
                </a:lnTo>
                <a:lnTo>
                  <a:pt x="669" y="63"/>
                </a:lnTo>
                <a:lnTo>
                  <a:pt x="439" y="238"/>
                </a:lnTo>
                <a:lnTo>
                  <a:pt x="207" y="63"/>
                </a:lnTo>
                <a:lnTo>
                  <a:pt x="261" y="61"/>
                </a:lnTo>
                <a:lnTo>
                  <a:pt x="81" y="206"/>
                </a:lnTo>
                <a:lnTo>
                  <a:pt x="81" y="166"/>
                </a:lnTo>
                <a:lnTo>
                  <a:pt x="305" y="33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6" name="CustomShape 66"/>
          <p:cNvSpPr/>
          <p:nvPr/>
        </p:nvSpPr>
        <p:spPr>
          <a:xfrm>
            <a:off x="1553040" y="4618440"/>
            <a:ext cx="268200" cy="191160"/>
          </a:xfrm>
          <a:custGeom>
            <a:avLst/>
            <a:gdLst/>
            <a:ahLst/>
            <a:rect l="l" t="t" r="r" b="b"/>
            <a:pathLst>
              <a:path w="746" h="5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689" y="0"/>
                </a:lnTo>
                <a:cubicBezTo>
                  <a:pt x="718" y="0"/>
                  <a:pt x="745" y="19"/>
                  <a:pt x="745" y="44"/>
                </a:cubicBezTo>
                <a:lnTo>
                  <a:pt x="745" y="487"/>
                </a:lnTo>
                <a:cubicBezTo>
                  <a:pt x="745" y="512"/>
                  <a:pt x="718" y="531"/>
                  <a:pt x="689" y="531"/>
                </a:cubicBezTo>
                <a:lnTo>
                  <a:pt x="56" y="531"/>
                </a:lnTo>
                <a:cubicBezTo>
                  <a:pt x="24" y="531"/>
                  <a:pt x="0" y="512"/>
                  <a:pt x="0" y="487"/>
                </a:cubicBezTo>
                <a:lnTo>
                  <a:pt x="0" y="44"/>
                </a:lnTo>
                <a:moveTo>
                  <a:pt x="112" y="487"/>
                </a:moveTo>
                <a:lnTo>
                  <a:pt x="56" y="443"/>
                </a:lnTo>
                <a:lnTo>
                  <a:pt x="689" y="443"/>
                </a:lnTo>
                <a:lnTo>
                  <a:pt x="634" y="487"/>
                </a:lnTo>
                <a:lnTo>
                  <a:pt x="634" y="44"/>
                </a:lnTo>
                <a:lnTo>
                  <a:pt x="689" y="86"/>
                </a:lnTo>
                <a:lnTo>
                  <a:pt x="56" y="86"/>
                </a:lnTo>
                <a:lnTo>
                  <a:pt x="112" y="44"/>
                </a:lnTo>
                <a:lnTo>
                  <a:pt x="112" y="4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7" name="CustomShape 67"/>
          <p:cNvSpPr/>
          <p:nvPr/>
        </p:nvSpPr>
        <p:spPr>
          <a:xfrm>
            <a:off x="1789560" y="4350960"/>
            <a:ext cx="2826000" cy="268560"/>
          </a:xfrm>
          <a:custGeom>
            <a:avLst/>
            <a:gdLst/>
            <a:ahLst/>
            <a:rect l="l" t="t" r="r" b="b"/>
            <a:pathLst>
              <a:path w="7851" h="747">
                <a:moveTo>
                  <a:pt x="34" y="744"/>
                </a:moveTo>
                <a:lnTo>
                  <a:pt x="199" y="730"/>
                </a:lnTo>
                <a:cubicBezTo>
                  <a:pt x="215" y="729"/>
                  <a:pt x="225" y="718"/>
                  <a:pt x="223" y="705"/>
                </a:cubicBezTo>
                <a:cubicBezTo>
                  <a:pt x="223" y="693"/>
                  <a:pt x="207" y="685"/>
                  <a:pt x="194" y="687"/>
                </a:cubicBezTo>
                <a:lnTo>
                  <a:pt x="28" y="702"/>
                </a:lnTo>
                <a:cubicBezTo>
                  <a:pt x="12" y="702"/>
                  <a:pt x="0" y="715"/>
                  <a:pt x="2" y="724"/>
                </a:cubicBezTo>
                <a:cubicBezTo>
                  <a:pt x="5" y="737"/>
                  <a:pt x="18" y="746"/>
                  <a:pt x="34" y="744"/>
                </a:cubicBezTo>
                <a:moveTo>
                  <a:pt x="421" y="709"/>
                </a:moveTo>
                <a:lnTo>
                  <a:pt x="586" y="695"/>
                </a:lnTo>
                <a:cubicBezTo>
                  <a:pt x="602" y="693"/>
                  <a:pt x="613" y="683"/>
                  <a:pt x="611" y="671"/>
                </a:cubicBezTo>
                <a:cubicBezTo>
                  <a:pt x="611" y="658"/>
                  <a:pt x="595" y="649"/>
                  <a:pt x="580" y="651"/>
                </a:cubicBezTo>
                <a:lnTo>
                  <a:pt x="415" y="667"/>
                </a:lnTo>
                <a:cubicBezTo>
                  <a:pt x="399" y="667"/>
                  <a:pt x="389" y="679"/>
                  <a:pt x="391" y="690"/>
                </a:cubicBezTo>
                <a:cubicBezTo>
                  <a:pt x="393" y="702"/>
                  <a:pt x="406" y="710"/>
                  <a:pt x="421" y="709"/>
                </a:cubicBezTo>
                <a:moveTo>
                  <a:pt x="810" y="676"/>
                </a:moveTo>
                <a:lnTo>
                  <a:pt x="974" y="660"/>
                </a:lnTo>
                <a:cubicBezTo>
                  <a:pt x="990" y="658"/>
                  <a:pt x="1001" y="648"/>
                  <a:pt x="999" y="635"/>
                </a:cubicBezTo>
                <a:cubicBezTo>
                  <a:pt x="996" y="624"/>
                  <a:pt x="983" y="615"/>
                  <a:pt x="967" y="616"/>
                </a:cubicBezTo>
                <a:lnTo>
                  <a:pt x="802" y="632"/>
                </a:lnTo>
                <a:cubicBezTo>
                  <a:pt x="786" y="632"/>
                  <a:pt x="776" y="644"/>
                  <a:pt x="778" y="657"/>
                </a:cubicBezTo>
                <a:cubicBezTo>
                  <a:pt x="780" y="667"/>
                  <a:pt x="794" y="676"/>
                  <a:pt x="810" y="676"/>
                </a:cubicBezTo>
                <a:moveTo>
                  <a:pt x="1197" y="641"/>
                </a:moveTo>
                <a:lnTo>
                  <a:pt x="1362" y="626"/>
                </a:lnTo>
                <a:cubicBezTo>
                  <a:pt x="1377" y="624"/>
                  <a:pt x="1388" y="613"/>
                  <a:pt x="1386" y="601"/>
                </a:cubicBezTo>
                <a:cubicBezTo>
                  <a:pt x="1384" y="588"/>
                  <a:pt x="1371" y="580"/>
                  <a:pt x="1355" y="582"/>
                </a:cubicBezTo>
                <a:lnTo>
                  <a:pt x="1191" y="597"/>
                </a:lnTo>
                <a:cubicBezTo>
                  <a:pt x="1175" y="599"/>
                  <a:pt x="1163" y="610"/>
                  <a:pt x="1165" y="621"/>
                </a:cubicBezTo>
                <a:cubicBezTo>
                  <a:pt x="1165" y="632"/>
                  <a:pt x="1181" y="641"/>
                  <a:pt x="1197" y="641"/>
                </a:cubicBezTo>
                <a:moveTo>
                  <a:pt x="1582" y="606"/>
                </a:moveTo>
                <a:lnTo>
                  <a:pt x="1749" y="590"/>
                </a:lnTo>
                <a:cubicBezTo>
                  <a:pt x="1765" y="588"/>
                  <a:pt x="1776" y="578"/>
                  <a:pt x="1774" y="566"/>
                </a:cubicBezTo>
                <a:cubicBezTo>
                  <a:pt x="1772" y="554"/>
                  <a:pt x="1758" y="545"/>
                  <a:pt x="1743" y="546"/>
                </a:cubicBezTo>
                <a:lnTo>
                  <a:pt x="1578" y="562"/>
                </a:lnTo>
                <a:cubicBezTo>
                  <a:pt x="1562" y="564"/>
                  <a:pt x="1552" y="574"/>
                  <a:pt x="1554" y="587"/>
                </a:cubicBezTo>
                <a:cubicBezTo>
                  <a:pt x="1554" y="599"/>
                  <a:pt x="1568" y="606"/>
                  <a:pt x="1582" y="606"/>
                </a:cubicBezTo>
                <a:moveTo>
                  <a:pt x="1969" y="571"/>
                </a:moveTo>
                <a:lnTo>
                  <a:pt x="2137" y="555"/>
                </a:lnTo>
                <a:cubicBezTo>
                  <a:pt x="2153" y="554"/>
                  <a:pt x="2164" y="543"/>
                  <a:pt x="2161" y="531"/>
                </a:cubicBezTo>
                <a:cubicBezTo>
                  <a:pt x="2159" y="519"/>
                  <a:pt x="2146" y="512"/>
                  <a:pt x="2130" y="512"/>
                </a:cubicBezTo>
                <a:lnTo>
                  <a:pt x="1963" y="527"/>
                </a:lnTo>
                <a:cubicBezTo>
                  <a:pt x="1949" y="529"/>
                  <a:pt x="1939" y="540"/>
                  <a:pt x="1939" y="552"/>
                </a:cubicBezTo>
                <a:cubicBezTo>
                  <a:pt x="1941" y="564"/>
                  <a:pt x="1955" y="571"/>
                  <a:pt x="1969" y="571"/>
                </a:cubicBezTo>
                <a:moveTo>
                  <a:pt x="2358" y="536"/>
                </a:moveTo>
                <a:lnTo>
                  <a:pt x="2524" y="521"/>
                </a:lnTo>
                <a:cubicBezTo>
                  <a:pt x="2538" y="519"/>
                  <a:pt x="2549" y="508"/>
                  <a:pt x="2549" y="496"/>
                </a:cubicBezTo>
                <a:cubicBezTo>
                  <a:pt x="2547" y="485"/>
                  <a:pt x="2534" y="477"/>
                  <a:pt x="2518" y="477"/>
                </a:cubicBezTo>
                <a:lnTo>
                  <a:pt x="2350" y="493"/>
                </a:lnTo>
                <a:cubicBezTo>
                  <a:pt x="2336" y="494"/>
                  <a:pt x="2324" y="505"/>
                  <a:pt x="2326" y="517"/>
                </a:cubicBezTo>
                <a:cubicBezTo>
                  <a:pt x="2328" y="529"/>
                  <a:pt x="2342" y="538"/>
                  <a:pt x="2358" y="536"/>
                </a:cubicBezTo>
                <a:moveTo>
                  <a:pt x="2745" y="501"/>
                </a:moveTo>
                <a:lnTo>
                  <a:pt x="2910" y="485"/>
                </a:lnTo>
                <a:cubicBezTo>
                  <a:pt x="2925" y="484"/>
                  <a:pt x="2937" y="474"/>
                  <a:pt x="2935" y="461"/>
                </a:cubicBezTo>
                <a:cubicBezTo>
                  <a:pt x="2935" y="451"/>
                  <a:pt x="2919" y="442"/>
                  <a:pt x="2905" y="442"/>
                </a:cubicBezTo>
                <a:lnTo>
                  <a:pt x="2739" y="457"/>
                </a:lnTo>
                <a:cubicBezTo>
                  <a:pt x="2723" y="460"/>
                  <a:pt x="2711" y="470"/>
                  <a:pt x="2714" y="482"/>
                </a:cubicBezTo>
                <a:cubicBezTo>
                  <a:pt x="2717" y="494"/>
                  <a:pt x="2729" y="503"/>
                  <a:pt x="2745" y="501"/>
                </a:cubicBezTo>
                <a:moveTo>
                  <a:pt x="3132" y="466"/>
                </a:moveTo>
                <a:lnTo>
                  <a:pt x="3298" y="451"/>
                </a:lnTo>
                <a:cubicBezTo>
                  <a:pt x="3313" y="451"/>
                  <a:pt x="3324" y="438"/>
                  <a:pt x="3322" y="426"/>
                </a:cubicBezTo>
                <a:cubicBezTo>
                  <a:pt x="3322" y="416"/>
                  <a:pt x="3306" y="407"/>
                  <a:pt x="3291" y="407"/>
                </a:cubicBezTo>
                <a:lnTo>
                  <a:pt x="3126" y="423"/>
                </a:lnTo>
                <a:cubicBezTo>
                  <a:pt x="3110" y="424"/>
                  <a:pt x="3100" y="435"/>
                  <a:pt x="3102" y="447"/>
                </a:cubicBezTo>
                <a:cubicBezTo>
                  <a:pt x="3104" y="460"/>
                  <a:pt x="3118" y="468"/>
                  <a:pt x="3132" y="466"/>
                </a:cubicBezTo>
                <a:moveTo>
                  <a:pt x="3521" y="432"/>
                </a:moveTo>
                <a:lnTo>
                  <a:pt x="3685" y="416"/>
                </a:lnTo>
                <a:cubicBezTo>
                  <a:pt x="3701" y="416"/>
                  <a:pt x="3712" y="404"/>
                  <a:pt x="3710" y="393"/>
                </a:cubicBezTo>
                <a:cubicBezTo>
                  <a:pt x="3707" y="381"/>
                  <a:pt x="3694" y="372"/>
                  <a:pt x="3679" y="374"/>
                </a:cubicBezTo>
                <a:lnTo>
                  <a:pt x="3513" y="388"/>
                </a:lnTo>
                <a:cubicBezTo>
                  <a:pt x="3498" y="390"/>
                  <a:pt x="3487" y="400"/>
                  <a:pt x="3489" y="412"/>
                </a:cubicBezTo>
                <a:cubicBezTo>
                  <a:pt x="3491" y="424"/>
                  <a:pt x="3505" y="433"/>
                  <a:pt x="3521" y="432"/>
                </a:cubicBezTo>
                <a:moveTo>
                  <a:pt x="3908" y="396"/>
                </a:moveTo>
                <a:lnTo>
                  <a:pt x="4073" y="381"/>
                </a:lnTo>
                <a:cubicBezTo>
                  <a:pt x="4088" y="381"/>
                  <a:pt x="4100" y="369"/>
                  <a:pt x="4098" y="358"/>
                </a:cubicBezTo>
                <a:cubicBezTo>
                  <a:pt x="4095" y="346"/>
                  <a:pt x="4082" y="337"/>
                  <a:pt x="4066" y="339"/>
                </a:cubicBezTo>
                <a:lnTo>
                  <a:pt x="3902" y="353"/>
                </a:lnTo>
                <a:cubicBezTo>
                  <a:pt x="3886" y="355"/>
                  <a:pt x="3874" y="365"/>
                  <a:pt x="3877" y="377"/>
                </a:cubicBezTo>
                <a:cubicBezTo>
                  <a:pt x="3877" y="390"/>
                  <a:pt x="3892" y="398"/>
                  <a:pt x="3908" y="396"/>
                </a:cubicBezTo>
                <a:moveTo>
                  <a:pt x="4293" y="362"/>
                </a:moveTo>
                <a:lnTo>
                  <a:pt x="4461" y="346"/>
                </a:lnTo>
                <a:cubicBezTo>
                  <a:pt x="4476" y="346"/>
                  <a:pt x="4487" y="335"/>
                  <a:pt x="4485" y="323"/>
                </a:cubicBezTo>
                <a:cubicBezTo>
                  <a:pt x="4483" y="311"/>
                  <a:pt x="4469" y="302"/>
                  <a:pt x="4454" y="304"/>
                </a:cubicBezTo>
                <a:lnTo>
                  <a:pt x="4289" y="318"/>
                </a:lnTo>
                <a:cubicBezTo>
                  <a:pt x="4273" y="320"/>
                  <a:pt x="4262" y="330"/>
                  <a:pt x="4265" y="343"/>
                </a:cubicBezTo>
                <a:cubicBezTo>
                  <a:pt x="4265" y="355"/>
                  <a:pt x="4280" y="363"/>
                  <a:pt x="4293" y="362"/>
                </a:cubicBezTo>
                <a:moveTo>
                  <a:pt x="4682" y="327"/>
                </a:moveTo>
                <a:lnTo>
                  <a:pt x="4849" y="313"/>
                </a:lnTo>
                <a:cubicBezTo>
                  <a:pt x="4865" y="311"/>
                  <a:pt x="4876" y="301"/>
                  <a:pt x="4873" y="288"/>
                </a:cubicBezTo>
                <a:cubicBezTo>
                  <a:pt x="4871" y="276"/>
                  <a:pt x="4859" y="268"/>
                  <a:pt x="4843" y="269"/>
                </a:cubicBezTo>
                <a:lnTo>
                  <a:pt x="4675" y="283"/>
                </a:lnTo>
                <a:cubicBezTo>
                  <a:pt x="4662" y="285"/>
                  <a:pt x="4651" y="296"/>
                  <a:pt x="4651" y="307"/>
                </a:cubicBezTo>
                <a:cubicBezTo>
                  <a:pt x="4653" y="320"/>
                  <a:pt x="4667" y="329"/>
                  <a:pt x="4682" y="327"/>
                </a:cubicBezTo>
                <a:moveTo>
                  <a:pt x="5070" y="292"/>
                </a:moveTo>
                <a:lnTo>
                  <a:pt x="5236" y="277"/>
                </a:lnTo>
                <a:cubicBezTo>
                  <a:pt x="5250" y="276"/>
                  <a:pt x="5262" y="266"/>
                  <a:pt x="5262" y="254"/>
                </a:cubicBezTo>
                <a:cubicBezTo>
                  <a:pt x="5260" y="241"/>
                  <a:pt x="5246" y="232"/>
                  <a:pt x="5230" y="235"/>
                </a:cubicBezTo>
                <a:lnTo>
                  <a:pt x="5063" y="248"/>
                </a:lnTo>
                <a:cubicBezTo>
                  <a:pt x="5048" y="250"/>
                  <a:pt x="5036" y="260"/>
                  <a:pt x="5039" y="273"/>
                </a:cubicBezTo>
                <a:cubicBezTo>
                  <a:pt x="5041" y="285"/>
                  <a:pt x="5054" y="293"/>
                  <a:pt x="5070" y="292"/>
                </a:cubicBezTo>
                <a:moveTo>
                  <a:pt x="5457" y="257"/>
                </a:moveTo>
                <a:lnTo>
                  <a:pt x="5623" y="243"/>
                </a:lnTo>
                <a:cubicBezTo>
                  <a:pt x="5637" y="241"/>
                  <a:pt x="5649" y="230"/>
                  <a:pt x="5647" y="218"/>
                </a:cubicBezTo>
                <a:cubicBezTo>
                  <a:pt x="5647" y="207"/>
                  <a:pt x="5633" y="197"/>
                  <a:pt x="5617" y="199"/>
                </a:cubicBezTo>
                <a:lnTo>
                  <a:pt x="5451" y="213"/>
                </a:lnTo>
                <a:cubicBezTo>
                  <a:pt x="5435" y="215"/>
                  <a:pt x="5424" y="226"/>
                  <a:pt x="5426" y="238"/>
                </a:cubicBezTo>
                <a:cubicBezTo>
                  <a:pt x="5429" y="250"/>
                  <a:pt x="5442" y="259"/>
                  <a:pt x="5457" y="257"/>
                </a:cubicBezTo>
                <a:moveTo>
                  <a:pt x="5845" y="222"/>
                </a:moveTo>
                <a:lnTo>
                  <a:pt x="6010" y="208"/>
                </a:lnTo>
                <a:cubicBezTo>
                  <a:pt x="6026" y="207"/>
                  <a:pt x="6036" y="196"/>
                  <a:pt x="6034" y="183"/>
                </a:cubicBezTo>
                <a:cubicBezTo>
                  <a:pt x="6034" y="171"/>
                  <a:pt x="6018" y="163"/>
                  <a:pt x="6006" y="165"/>
                </a:cubicBezTo>
                <a:lnTo>
                  <a:pt x="5838" y="179"/>
                </a:lnTo>
                <a:cubicBezTo>
                  <a:pt x="5823" y="180"/>
                  <a:pt x="5812" y="191"/>
                  <a:pt x="5814" y="202"/>
                </a:cubicBezTo>
                <a:cubicBezTo>
                  <a:pt x="5816" y="215"/>
                  <a:pt x="5830" y="224"/>
                  <a:pt x="5845" y="222"/>
                </a:cubicBezTo>
                <a:moveTo>
                  <a:pt x="6233" y="187"/>
                </a:moveTo>
                <a:lnTo>
                  <a:pt x="6397" y="173"/>
                </a:lnTo>
                <a:cubicBezTo>
                  <a:pt x="6413" y="171"/>
                  <a:pt x="6425" y="160"/>
                  <a:pt x="6423" y="148"/>
                </a:cubicBezTo>
                <a:cubicBezTo>
                  <a:pt x="6419" y="136"/>
                  <a:pt x="6407" y="127"/>
                  <a:pt x="6391" y="129"/>
                </a:cubicBezTo>
                <a:lnTo>
                  <a:pt x="6226" y="142"/>
                </a:lnTo>
                <a:cubicBezTo>
                  <a:pt x="6210" y="145"/>
                  <a:pt x="6199" y="155"/>
                  <a:pt x="6202" y="168"/>
                </a:cubicBezTo>
                <a:cubicBezTo>
                  <a:pt x="6204" y="180"/>
                  <a:pt x="6217" y="188"/>
                  <a:pt x="6233" y="187"/>
                </a:cubicBezTo>
                <a:moveTo>
                  <a:pt x="6620" y="151"/>
                </a:moveTo>
                <a:lnTo>
                  <a:pt x="6786" y="137"/>
                </a:lnTo>
                <a:cubicBezTo>
                  <a:pt x="6800" y="136"/>
                  <a:pt x="6812" y="125"/>
                  <a:pt x="6810" y="113"/>
                </a:cubicBezTo>
                <a:cubicBezTo>
                  <a:pt x="6808" y="101"/>
                  <a:pt x="6794" y="92"/>
                  <a:pt x="6778" y="94"/>
                </a:cubicBezTo>
                <a:lnTo>
                  <a:pt x="6614" y="109"/>
                </a:lnTo>
                <a:cubicBezTo>
                  <a:pt x="6598" y="109"/>
                  <a:pt x="6587" y="122"/>
                  <a:pt x="6589" y="132"/>
                </a:cubicBezTo>
                <a:cubicBezTo>
                  <a:pt x="6591" y="145"/>
                  <a:pt x="6605" y="153"/>
                  <a:pt x="6620" y="151"/>
                </a:cubicBezTo>
                <a:moveTo>
                  <a:pt x="7006" y="117"/>
                </a:moveTo>
                <a:lnTo>
                  <a:pt x="7173" y="103"/>
                </a:lnTo>
                <a:cubicBezTo>
                  <a:pt x="7189" y="101"/>
                  <a:pt x="7199" y="90"/>
                  <a:pt x="7197" y="78"/>
                </a:cubicBezTo>
                <a:cubicBezTo>
                  <a:pt x="7195" y="66"/>
                  <a:pt x="7181" y="57"/>
                  <a:pt x="7167" y="59"/>
                </a:cubicBezTo>
                <a:lnTo>
                  <a:pt x="7001" y="75"/>
                </a:lnTo>
                <a:cubicBezTo>
                  <a:pt x="6986" y="75"/>
                  <a:pt x="6974" y="87"/>
                  <a:pt x="6977" y="97"/>
                </a:cubicBezTo>
                <a:cubicBezTo>
                  <a:pt x="6977" y="109"/>
                  <a:pt x="6992" y="118"/>
                  <a:pt x="7006" y="117"/>
                </a:cubicBezTo>
                <a:moveTo>
                  <a:pt x="7393" y="81"/>
                </a:moveTo>
                <a:lnTo>
                  <a:pt x="7560" y="67"/>
                </a:lnTo>
                <a:cubicBezTo>
                  <a:pt x="7576" y="66"/>
                  <a:pt x="7588" y="56"/>
                  <a:pt x="7585" y="43"/>
                </a:cubicBezTo>
                <a:cubicBezTo>
                  <a:pt x="7582" y="31"/>
                  <a:pt x="7570" y="22"/>
                  <a:pt x="7554" y="24"/>
                </a:cubicBezTo>
                <a:lnTo>
                  <a:pt x="7387" y="40"/>
                </a:lnTo>
                <a:cubicBezTo>
                  <a:pt x="7373" y="40"/>
                  <a:pt x="7362" y="52"/>
                  <a:pt x="7362" y="62"/>
                </a:cubicBezTo>
                <a:cubicBezTo>
                  <a:pt x="7365" y="75"/>
                  <a:pt x="7378" y="83"/>
                  <a:pt x="7393" y="81"/>
                </a:cubicBezTo>
                <a:moveTo>
                  <a:pt x="7781" y="48"/>
                </a:moveTo>
                <a:lnTo>
                  <a:pt x="7823" y="43"/>
                </a:lnTo>
                <a:cubicBezTo>
                  <a:pt x="7839" y="43"/>
                  <a:pt x="7850" y="31"/>
                  <a:pt x="7848" y="19"/>
                </a:cubicBezTo>
                <a:cubicBezTo>
                  <a:pt x="7848" y="8"/>
                  <a:pt x="7832" y="0"/>
                  <a:pt x="7819" y="1"/>
                </a:cubicBezTo>
                <a:lnTo>
                  <a:pt x="7774" y="5"/>
                </a:lnTo>
                <a:cubicBezTo>
                  <a:pt x="7759" y="5"/>
                  <a:pt x="7750" y="17"/>
                  <a:pt x="7750" y="29"/>
                </a:cubicBezTo>
                <a:cubicBezTo>
                  <a:pt x="7752" y="40"/>
                  <a:pt x="7766" y="48"/>
                  <a:pt x="7781" y="4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8" name="CustomShape 68"/>
          <p:cNvSpPr/>
          <p:nvPr/>
        </p:nvSpPr>
        <p:spPr>
          <a:xfrm>
            <a:off x="1675800" y="4784760"/>
            <a:ext cx="2940120" cy="475920"/>
          </a:xfrm>
          <a:custGeom>
            <a:avLst/>
            <a:gdLst/>
            <a:ahLst/>
            <a:rect l="l" t="t" r="r" b="b"/>
            <a:pathLst>
              <a:path w="8168" h="1323">
                <a:moveTo>
                  <a:pt x="36" y="4"/>
                </a:moveTo>
                <a:lnTo>
                  <a:pt x="200" y="28"/>
                </a:lnTo>
                <a:cubicBezTo>
                  <a:pt x="215" y="32"/>
                  <a:pt x="225" y="42"/>
                  <a:pt x="222" y="54"/>
                </a:cubicBezTo>
                <a:cubicBezTo>
                  <a:pt x="218" y="66"/>
                  <a:pt x="204" y="73"/>
                  <a:pt x="189" y="71"/>
                </a:cubicBezTo>
                <a:lnTo>
                  <a:pt x="24" y="46"/>
                </a:lnTo>
                <a:cubicBezTo>
                  <a:pt x="10" y="43"/>
                  <a:pt x="0" y="32"/>
                  <a:pt x="4" y="19"/>
                </a:cubicBezTo>
                <a:cubicBezTo>
                  <a:pt x="6" y="9"/>
                  <a:pt x="20" y="0"/>
                  <a:pt x="36" y="4"/>
                </a:cubicBezTo>
                <a:moveTo>
                  <a:pt x="419" y="63"/>
                </a:moveTo>
                <a:lnTo>
                  <a:pt x="581" y="89"/>
                </a:lnTo>
                <a:cubicBezTo>
                  <a:pt x="597" y="91"/>
                  <a:pt x="608" y="103"/>
                  <a:pt x="603" y="115"/>
                </a:cubicBezTo>
                <a:cubicBezTo>
                  <a:pt x="601" y="126"/>
                  <a:pt x="585" y="134"/>
                  <a:pt x="570" y="131"/>
                </a:cubicBezTo>
                <a:lnTo>
                  <a:pt x="407" y="107"/>
                </a:lnTo>
                <a:cubicBezTo>
                  <a:pt x="391" y="103"/>
                  <a:pt x="383" y="93"/>
                  <a:pt x="385" y="80"/>
                </a:cubicBezTo>
                <a:cubicBezTo>
                  <a:pt x="387" y="68"/>
                  <a:pt x="403" y="61"/>
                  <a:pt x="419" y="63"/>
                </a:cubicBezTo>
                <a:moveTo>
                  <a:pt x="800" y="122"/>
                </a:moveTo>
                <a:lnTo>
                  <a:pt x="964" y="148"/>
                </a:lnTo>
                <a:cubicBezTo>
                  <a:pt x="980" y="152"/>
                  <a:pt x="989" y="162"/>
                  <a:pt x="986" y="174"/>
                </a:cubicBezTo>
                <a:cubicBezTo>
                  <a:pt x="982" y="187"/>
                  <a:pt x="968" y="193"/>
                  <a:pt x="953" y="192"/>
                </a:cubicBezTo>
                <a:lnTo>
                  <a:pt x="788" y="166"/>
                </a:lnTo>
                <a:cubicBezTo>
                  <a:pt x="774" y="164"/>
                  <a:pt x="764" y="152"/>
                  <a:pt x="768" y="140"/>
                </a:cubicBezTo>
                <a:cubicBezTo>
                  <a:pt x="770" y="129"/>
                  <a:pt x="786" y="121"/>
                  <a:pt x="800" y="122"/>
                </a:cubicBezTo>
                <a:moveTo>
                  <a:pt x="1183" y="184"/>
                </a:moveTo>
                <a:lnTo>
                  <a:pt x="1347" y="210"/>
                </a:lnTo>
                <a:cubicBezTo>
                  <a:pt x="1361" y="212"/>
                  <a:pt x="1372" y="223"/>
                  <a:pt x="1367" y="234"/>
                </a:cubicBezTo>
                <a:cubicBezTo>
                  <a:pt x="1365" y="246"/>
                  <a:pt x="1349" y="255"/>
                  <a:pt x="1336" y="251"/>
                </a:cubicBezTo>
                <a:lnTo>
                  <a:pt x="1171" y="226"/>
                </a:lnTo>
                <a:cubicBezTo>
                  <a:pt x="1155" y="223"/>
                  <a:pt x="1147" y="212"/>
                  <a:pt x="1149" y="201"/>
                </a:cubicBezTo>
                <a:cubicBezTo>
                  <a:pt x="1153" y="188"/>
                  <a:pt x="1167" y="182"/>
                  <a:pt x="1183" y="184"/>
                </a:cubicBezTo>
                <a:moveTo>
                  <a:pt x="1566" y="243"/>
                </a:moveTo>
                <a:lnTo>
                  <a:pt x="1728" y="268"/>
                </a:lnTo>
                <a:cubicBezTo>
                  <a:pt x="1744" y="271"/>
                  <a:pt x="1753" y="282"/>
                  <a:pt x="1750" y="295"/>
                </a:cubicBezTo>
                <a:cubicBezTo>
                  <a:pt x="1748" y="307"/>
                  <a:pt x="1733" y="315"/>
                  <a:pt x="1717" y="312"/>
                </a:cubicBezTo>
                <a:lnTo>
                  <a:pt x="1554" y="287"/>
                </a:lnTo>
                <a:cubicBezTo>
                  <a:pt x="1539" y="282"/>
                  <a:pt x="1528" y="273"/>
                  <a:pt x="1532" y="260"/>
                </a:cubicBezTo>
                <a:cubicBezTo>
                  <a:pt x="1534" y="248"/>
                  <a:pt x="1550" y="241"/>
                  <a:pt x="1566" y="243"/>
                </a:cubicBezTo>
                <a:moveTo>
                  <a:pt x="1947" y="304"/>
                </a:moveTo>
                <a:lnTo>
                  <a:pt x="2111" y="330"/>
                </a:lnTo>
                <a:cubicBezTo>
                  <a:pt x="2125" y="332"/>
                  <a:pt x="2136" y="342"/>
                  <a:pt x="2131" y="354"/>
                </a:cubicBezTo>
                <a:cubicBezTo>
                  <a:pt x="2129" y="367"/>
                  <a:pt x="2116" y="373"/>
                  <a:pt x="2101" y="372"/>
                </a:cubicBezTo>
                <a:lnTo>
                  <a:pt x="1935" y="346"/>
                </a:lnTo>
                <a:cubicBezTo>
                  <a:pt x="1920" y="344"/>
                  <a:pt x="1911" y="332"/>
                  <a:pt x="1913" y="321"/>
                </a:cubicBezTo>
                <a:cubicBezTo>
                  <a:pt x="1917" y="309"/>
                  <a:pt x="1931" y="301"/>
                  <a:pt x="1947" y="304"/>
                </a:cubicBezTo>
                <a:moveTo>
                  <a:pt x="2330" y="363"/>
                </a:moveTo>
                <a:lnTo>
                  <a:pt x="2492" y="390"/>
                </a:lnTo>
                <a:cubicBezTo>
                  <a:pt x="2508" y="391"/>
                  <a:pt x="2517" y="403"/>
                  <a:pt x="2514" y="415"/>
                </a:cubicBezTo>
                <a:cubicBezTo>
                  <a:pt x="2512" y="426"/>
                  <a:pt x="2497" y="435"/>
                  <a:pt x="2482" y="431"/>
                </a:cubicBezTo>
                <a:lnTo>
                  <a:pt x="2318" y="407"/>
                </a:lnTo>
                <a:cubicBezTo>
                  <a:pt x="2303" y="403"/>
                  <a:pt x="2294" y="393"/>
                  <a:pt x="2296" y="381"/>
                </a:cubicBezTo>
                <a:cubicBezTo>
                  <a:pt x="2298" y="368"/>
                  <a:pt x="2314" y="362"/>
                  <a:pt x="2330" y="363"/>
                </a:cubicBezTo>
                <a:moveTo>
                  <a:pt x="2711" y="424"/>
                </a:moveTo>
                <a:lnTo>
                  <a:pt x="2875" y="448"/>
                </a:lnTo>
                <a:cubicBezTo>
                  <a:pt x="2891" y="452"/>
                  <a:pt x="2900" y="462"/>
                  <a:pt x="2898" y="475"/>
                </a:cubicBezTo>
                <a:cubicBezTo>
                  <a:pt x="2893" y="487"/>
                  <a:pt x="2880" y="494"/>
                  <a:pt x="2865" y="492"/>
                </a:cubicBezTo>
                <a:lnTo>
                  <a:pt x="2699" y="466"/>
                </a:lnTo>
                <a:cubicBezTo>
                  <a:pt x="2686" y="465"/>
                  <a:pt x="2675" y="452"/>
                  <a:pt x="2679" y="440"/>
                </a:cubicBezTo>
                <a:cubicBezTo>
                  <a:pt x="2682" y="429"/>
                  <a:pt x="2697" y="421"/>
                  <a:pt x="2711" y="424"/>
                </a:cubicBezTo>
                <a:moveTo>
                  <a:pt x="3094" y="484"/>
                </a:moveTo>
                <a:lnTo>
                  <a:pt x="3256" y="510"/>
                </a:lnTo>
                <a:cubicBezTo>
                  <a:pt x="3272" y="512"/>
                  <a:pt x="3284" y="524"/>
                  <a:pt x="3278" y="536"/>
                </a:cubicBezTo>
                <a:cubicBezTo>
                  <a:pt x="3276" y="546"/>
                  <a:pt x="3261" y="555"/>
                  <a:pt x="3246" y="551"/>
                </a:cubicBezTo>
                <a:lnTo>
                  <a:pt x="3083" y="527"/>
                </a:lnTo>
                <a:cubicBezTo>
                  <a:pt x="3067" y="524"/>
                  <a:pt x="3058" y="513"/>
                  <a:pt x="3060" y="501"/>
                </a:cubicBezTo>
                <a:cubicBezTo>
                  <a:pt x="3065" y="489"/>
                  <a:pt x="3078" y="482"/>
                  <a:pt x="3094" y="484"/>
                </a:cubicBezTo>
                <a:moveTo>
                  <a:pt x="3475" y="543"/>
                </a:moveTo>
                <a:lnTo>
                  <a:pt x="3639" y="569"/>
                </a:lnTo>
                <a:cubicBezTo>
                  <a:pt x="3655" y="573"/>
                  <a:pt x="3665" y="583"/>
                  <a:pt x="3662" y="595"/>
                </a:cubicBezTo>
                <a:cubicBezTo>
                  <a:pt x="3657" y="607"/>
                  <a:pt x="3645" y="615"/>
                  <a:pt x="3629" y="612"/>
                </a:cubicBezTo>
                <a:lnTo>
                  <a:pt x="3466" y="587"/>
                </a:lnTo>
                <a:cubicBezTo>
                  <a:pt x="3450" y="585"/>
                  <a:pt x="3439" y="573"/>
                  <a:pt x="3444" y="560"/>
                </a:cubicBezTo>
                <a:cubicBezTo>
                  <a:pt x="3446" y="548"/>
                  <a:pt x="3461" y="541"/>
                  <a:pt x="3475" y="543"/>
                </a:cubicBezTo>
                <a:moveTo>
                  <a:pt x="3858" y="604"/>
                </a:moveTo>
                <a:lnTo>
                  <a:pt x="4022" y="631"/>
                </a:lnTo>
                <a:cubicBezTo>
                  <a:pt x="4036" y="632"/>
                  <a:pt x="4048" y="645"/>
                  <a:pt x="4042" y="654"/>
                </a:cubicBezTo>
                <a:cubicBezTo>
                  <a:pt x="4040" y="667"/>
                  <a:pt x="4026" y="676"/>
                  <a:pt x="4012" y="672"/>
                </a:cubicBezTo>
                <a:lnTo>
                  <a:pt x="3847" y="646"/>
                </a:lnTo>
                <a:cubicBezTo>
                  <a:pt x="3831" y="645"/>
                  <a:pt x="3822" y="632"/>
                  <a:pt x="3825" y="621"/>
                </a:cubicBezTo>
                <a:cubicBezTo>
                  <a:pt x="3829" y="609"/>
                  <a:pt x="3842" y="602"/>
                  <a:pt x="3858" y="604"/>
                </a:cubicBezTo>
                <a:moveTo>
                  <a:pt x="4241" y="663"/>
                </a:moveTo>
                <a:lnTo>
                  <a:pt x="4403" y="690"/>
                </a:lnTo>
                <a:cubicBezTo>
                  <a:pt x="4419" y="692"/>
                  <a:pt x="4429" y="704"/>
                  <a:pt x="4427" y="715"/>
                </a:cubicBezTo>
                <a:cubicBezTo>
                  <a:pt x="4423" y="728"/>
                  <a:pt x="4409" y="735"/>
                  <a:pt x="4393" y="734"/>
                </a:cubicBezTo>
                <a:lnTo>
                  <a:pt x="4230" y="707"/>
                </a:lnTo>
                <a:cubicBezTo>
                  <a:pt x="4214" y="704"/>
                  <a:pt x="4206" y="693"/>
                  <a:pt x="4208" y="681"/>
                </a:cubicBezTo>
                <a:cubicBezTo>
                  <a:pt x="4210" y="668"/>
                  <a:pt x="4226" y="662"/>
                  <a:pt x="4241" y="663"/>
                </a:cubicBezTo>
                <a:moveTo>
                  <a:pt x="4622" y="725"/>
                </a:moveTo>
                <a:lnTo>
                  <a:pt x="4787" y="749"/>
                </a:lnTo>
                <a:cubicBezTo>
                  <a:pt x="4802" y="753"/>
                  <a:pt x="4812" y="762"/>
                  <a:pt x="4810" y="775"/>
                </a:cubicBezTo>
                <a:cubicBezTo>
                  <a:pt x="4804" y="787"/>
                  <a:pt x="4792" y="795"/>
                  <a:pt x="4776" y="792"/>
                </a:cubicBezTo>
                <a:lnTo>
                  <a:pt x="4611" y="767"/>
                </a:lnTo>
                <a:cubicBezTo>
                  <a:pt x="4598" y="765"/>
                  <a:pt x="4587" y="753"/>
                  <a:pt x="4589" y="742"/>
                </a:cubicBezTo>
                <a:cubicBezTo>
                  <a:pt x="4593" y="729"/>
                  <a:pt x="4607" y="721"/>
                  <a:pt x="4622" y="725"/>
                </a:cubicBezTo>
                <a:moveTo>
                  <a:pt x="5005" y="784"/>
                </a:moveTo>
                <a:lnTo>
                  <a:pt x="5168" y="810"/>
                </a:lnTo>
                <a:cubicBezTo>
                  <a:pt x="5183" y="812"/>
                  <a:pt x="5193" y="824"/>
                  <a:pt x="5191" y="836"/>
                </a:cubicBezTo>
                <a:cubicBezTo>
                  <a:pt x="5188" y="847"/>
                  <a:pt x="5173" y="856"/>
                  <a:pt x="5157" y="852"/>
                </a:cubicBezTo>
                <a:lnTo>
                  <a:pt x="4994" y="828"/>
                </a:lnTo>
                <a:cubicBezTo>
                  <a:pt x="4978" y="824"/>
                  <a:pt x="4970" y="814"/>
                  <a:pt x="4972" y="801"/>
                </a:cubicBezTo>
                <a:cubicBezTo>
                  <a:pt x="4974" y="789"/>
                  <a:pt x="4990" y="782"/>
                  <a:pt x="5005" y="784"/>
                </a:cubicBezTo>
                <a:moveTo>
                  <a:pt x="5388" y="845"/>
                </a:moveTo>
                <a:lnTo>
                  <a:pt x="5552" y="870"/>
                </a:lnTo>
                <a:cubicBezTo>
                  <a:pt x="5568" y="873"/>
                  <a:pt x="5577" y="884"/>
                  <a:pt x="5575" y="895"/>
                </a:cubicBezTo>
                <a:cubicBezTo>
                  <a:pt x="5570" y="908"/>
                  <a:pt x="5557" y="915"/>
                  <a:pt x="5541" y="913"/>
                </a:cubicBezTo>
                <a:lnTo>
                  <a:pt x="5376" y="887"/>
                </a:lnTo>
                <a:cubicBezTo>
                  <a:pt x="5362" y="885"/>
                  <a:pt x="5351" y="873"/>
                  <a:pt x="5355" y="861"/>
                </a:cubicBezTo>
                <a:cubicBezTo>
                  <a:pt x="5357" y="850"/>
                  <a:pt x="5373" y="842"/>
                  <a:pt x="5388" y="845"/>
                </a:cubicBezTo>
                <a:moveTo>
                  <a:pt x="5771" y="904"/>
                </a:moveTo>
                <a:lnTo>
                  <a:pt x="5933" y="931"/>
                </a:lnTo>
                <a:cubicBezTo>
                  <a:pt x="5949" y="932"/>
                  <a:pt x="5960" y="945"/>
                  <a:pt x="5956" y="955"/>
                </a:cubicBezTo>
                <a:cubicBezTo>
                  <a:pt x="5953" y="967"/>
                  <a:pt x="5938" y="976"/>
                  <a:pt x="5924" y="972"/>
                </a:cubicBezTo>
                <a:lnTo>
                  <a:pt x="5759" y="948"/>
                </a:lnTo>
                <a:cubicBezTo>
                  <a:pt x="5744" y="945"/>
                  <a:pt x="5735" y="934"/>
                  <a:pt x="5737" y="922"/>
                </a:cubicBezTo>
                <a:cubicBezTo>
                  <a:pt x="5741" y="909"/>
                  <a:pt x="5755" y="903"/>
                  <a:pt x="5771" y="904"/>
                </a:cubicBezTo>
                <a:moveTo>
                  <a:pt x="6154" y="964"/>
                </a:moveTo>
                <a:lnTo>
                  <a:pt x="6316" y="990"/>
                </a:lnTo>
                <a:cubicBezTo>
                  <a:pt x="6332" y="993"/>
                  <a:pt x="6341" y="1004"/>
                  <a:pt x="6339" y="1016"/>
                </a:cubicBezTo>
                <a:cubicBezTo>
                  <a:pt x="6334" y="1028"/>
                  <a:pt x="6321" y="1035"/>
                  <a:pt x="6305" y="1034"/>
                </a:cubicBezTo>
                <a:lnTo>
                  <a:pt x="6142" y="1007"/>
                </a:lnTo>
                <a:cubicBezTo>
                  <a:pt x="6127" y="1006"/>
                  <a:pt x="6116" y="993"/>
                  <a:pt x="6120" y="981"/>
                </a:cubicBezTo>
                <a:cubicBezTo>
                  <a:pt x="6122" y="969"/>
                  <a:pt x="6138" y="962"/>
                  <a:pt x="6154" y="964"/>
                </a:cubicBezTo>
                <a:moveTo>
                  <a:pt x="6535" y="1025"/>
                </a:moveTo>
                <a:lnTo>
                  <a:pt x="6700" y="1051"/>
                </a:lnTo>
                <a:cubicBezTo>
                  <a:pt x="6713" y="1053"/>
                  <a:pt x="6724" y="1065"/>
                  <a:pt x="6720" y="1075"/>
                </a:cubicBezTo>
                <a:cubicBezTo>
                  <a:pt x="6717" y="1087"/>
                  <a:pt x="6702" y="1095"/>
                  <a:pt x="6688" y="1093"/>
                </a:cubicBezTo>
                <a:lnTo>
                  <a:pt x="6523" y="1067"/>
                </a:lnTo>
                <a:cubicBezTo>
                  <a:pt x="6508" y="1065"/>
                  <a:pt x="6499" y="1053"/>
                  <a:pt x="6501" y="1042"/>
                </a:cubicBezTo>
                <a:cubicBezTo>
                  <a:pt x="6505" y="1030"/>
                  <a:pt x="6519" y="1021"/>
                  <a:pt x="6535" y="1025"/>
                </a:cubicBezTo>
                <a:moveTo>
                  <a:pt x="6918" y="1084"/>
                </a:moveTo>
                <a:lnTo>
                  <a:pt x="7081" y="1110"/>
                </a:lnTo>
                <a:cubicBezTo>
                  <a:pt x="7096" y="1113"/>
                  <a:pt x="7105" y="1125"/>
                  <a:pt x="7103" y="1137"/>
                </a:cubicBezTo>
                <a:cubicBezTo>
                  <a:pt x="7101" y="1149"/>
                  <a:pt x="7085" y="1157"/>
                  <a:pt x="7069" y="1155"/>
                </a:cubicBezTo>
                <a:lnTo>
                  <a:pt x="6906" y="1129"/>
                </a:lnTo>
                <a:cubicBezTo>
                  <a:pt x="6892" y="1125"/>
                  <a:pt x="6882" y="1115"/>
                  <a:pt x="6884" y="1101"/>
                </a:cubicBezTo>
                <a:cubicBezTo>
                  <a:pt x="6886" y="1089"/>
                  <a:pt x="6902" y="1082"/>
                  <a:pt x="6918" y="1084"/>
                </a:cubicBezTo>
                <a:moveTo>
                  <a:pt x="7299" y="1146"/>
                </a:moveTo>
                <a:lnTo>
                  <a:pt x="7464" y="1171"/>
                </a:lnTo>
                <a:cubicBezTo>
                  <a:pt x="7479" y="1174"/>
                  <a:pt x="7488" y="1185"/>
                  <a:pt x="7486" y="1196"/>
                </a:cubicBezTo>
                <a:cubicBezTo>
                  <a:pt x="7482" y="1209"/>
                  <a:pt x="7468" y="1216"/>
                  <a:pt x="7453" y="1214"/>
                </a:cubicBezTo>
                <a:lnTo>
                  <a:pt x="7287" y="1188"/>
                </a:lnTo>
                <a:cubicBezTo>
                  <a:pt x="7275" y="1186"/>
                  <a:pt x="7263" y="1174"/>
                  <a:pt x="7267" y="1162"/>
                </a:cubicBezTo>
                <a:cubicBezTo>
                  <a:pt x="7269" y="1151"/>
                  <a:pt x="7285" y="1143"/>
                  <a:pt x="7299" y="1146"/>
                </a:cubicBezTo>
                <a:moveTo>
                  <a:pt x="7682" y="1205"/>
                </a:moveTo>
                <a:lnTo>
                  <a:pt x="7845" y="1232"/>
                </a:lnTo>
                <a:cubicBezTo>
                  <a:pt x="7860" y="1233"/>
                  <a:pt x="7871" y="1246"/>
                  <a:pt x="7867" y="1258"/>
                </a:cubicBezTo>
                <a:cubicBezTo>
                  <a:pt x="7865" y="1268"/>
                  <a:pt x="7849" y="1277"/>
                  <a:pt x="7834" y="1274"/>
                </a:cubicBezTo>
                <a:lnTo>
                  <a:pt x="7670" y="1249"/>
                </a:lnTo>
                <a:cubicBezTo>
                  <a:pt x="7656" y="1246"/>
                  <a:pt x="7646" y="1235"/>
                  <a:pt x="7648" y="1223"/>
                </a:cubicBezTo>
                <a:cubicBezTo>
                  <a:pt x="7650" y="1210"/>
                  <a:pt x="7666" y="1204"/>
                  <a:pt x="7682" y="1205"/>
                </a:cubicBezTo>
                <a:moveTo>
                  <a:pt x="8063" y="1266"/>
                </a:moveTo>
                <a:lnTo>
                  <a:pt x="8141" y="1279"/>
                </a:lnTo>
                <a:cubicBezTo>
                  <a:pt x="8157" y="1280"/>
                  <a:pt x="8167" y="1293"/>
                  <a:pt x="8163" y="1303"/>
                </a:cubicBezTo>
                <a:cubicBezTo>
                  <a:pt x="8161" y="1315"/>
                  <a:pt x="8145" y="1322"/>
                  <a:pt x="8132" y="1321"/>
                </a:cubicBezTo>
                <a:lnTo>
                  <a:pt x="8054" y="1308"/>
                </a:lnTo>
                <a:cubicBezTo>
                  <a:pt x="8039" y="1307"/>
                  <a:pt x="8027" y="1294"/>
                  <a:pt x="8031" y="1282"/>
                </a:cubicBezTo>
                <a:cubicBezTo>
                  <a:pt x="8034" y="1271"/>
                  <a:pt x="8049" y="1263"/>
                  <a:pt x="8063" y="126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9" name="CustomShape 69"/>
          <p:cNvSpPr/>
          <p:nvPr/>
        </p:nvSpPr>
        <p:spPr>
          <a:xfrm>
            <a:off x="1561680" y="4808520"/>
            <a:ext cx="1615680" cy="459000"/>
          </a:xfrm>
          <a:custGeom>
            <a:avLst/>
            <a:gdLst/>
            <a:ahLst/>
            <a:rect l="l" t="t" r="r" b="b"/>
            <a:pathLst>
              <a:path w="4489" h="1276">
                <a:moveTo>
                  <a:pt x="40" y="3"/>
                </a:moveTo>
                <a:lnTo>
                  <a:pt x="200" y="47"/>
                </a:lnTo>
                <a:cubicBezTo>
                  <a:pt x="213" y="50"/>
                  <a:pt x="222" y="62"/>
                  <a:pt x="217" y="75"/>
                </a:cubicBezTo>
                <a:cubicBezTo>
                  <a:pt x="210" y="85"/>
                  <a:pt x="195" y="92"/>
                  <a:pt x="182" y="87"/>
                </a:cubicBezTo>
                <a:lnTo>
                  <a:pt x="22" y="43"/>
                </a:lnTo>
                <a:cubicBezTo>
                  <a:pt x="7" y="40"/>
                  <a:pt x="0" y="28"/>
                  <a:pt x="4" y="15"/>
                </a:cubicBezTo>
                <a:cubicBezTo>
                  <a:pt x="12" y="5"/>
                  <a:pt x="27" y="0"/>
                  <a:pt x="40" y="3"/>
                </a:cubicBezTo>
                <a:moveTo>
                  <a:pt x="409" y="104"/>
                </a:moveTo>
                <a:lnTo>
                  <a:pt x="567" y="148"/>
                </a:lnTo>
                <a:cubicBezTo>
                  <a:pt x="581" y="151"/>
                  <a:pt x="589" y="165"/>
                  <a:pt x="585" y="176"/>
                </a:cubicBezTo>
                <a:cubicBezTo>
                  <a:pt x="578" y="188"/>
                  <a:pt x="563" y="194"/>
                  <a:pt x="549" y="190"/>
                </a:cubicBezTo>
                <a:lnTo>
                  <a:pt x="391" y="147"/>
                </a:lnTo>
                <a:cubicBezTo>
                  <a:pt x="376" y="141"/>
                  <a:pt x="368" y="128"/>
                  <a:pt x="374" y="118"/>
                </a:cubicBezTo>
                <a:cubicBezTo>
                  <a:pt x="380" y="106"/>
                  <a:pt x="396" y="101"/>
                  <a:pt x="409" y="104"/>
                </a:cubicBezTo>
                <a:moveTo>
                  <a:pt x="777" y="208"/>
                </a:moveTo>
                <a:lnTo>
                  <a:pt x="935" y="251"/>
                </a:lnTo>
                <a:cubicBezTo>
                  <a:pt x="948" y="255"/>
                  <a:pt x="957" y="267"/>
                  <a:pt x="952" y="277"/>
                </a:cubicBezTo>
                <a:cubicBezTo>
                  <a:pt x="946" y="289"/>
                  <a:pt x="930" y="295"/>
                  <a:pt x="917" y="291"/>
                </a:cubicBezTo>
                <a:lnTo>
                  <a:pt x="759" y="247"/>
                </a:lnTo>
                <a:cubicBezTo>
                  <a:pt x="743" y="244"/>
                  <a:pt x="737" y="231"/>
                  <a:pt x="741" y="220"/>
                </a:cubicBezTo>
                <a:cubicBezTo>
                  <a:pt x="747" y="209"/>
                  <a:pt x="763" y="202"/>
                  <a:pt x="777" y="208"/>
                </a:cubicBezTo>
                <a:moveTo>
                  <a:pt x="1144" y="308"/>
                </a:moveTo>
                <a:lnTo>
                  <a:pt x="1302" y="352"/>
                </a:lnTo>
                <a:cubicBezTo>
                  <a:pt x="1316" y="356"/>
                  <a:pt x="1324" y="368"/>
                  <a:pt x="1320" y="380"/>
                </a:cubicBezTo>
                <a:cubicBezTo>
                  <a:pt x="1314" y="391"/>
                  <a:pt x="1298" y="397"/>
                  <a:pt x="1284" y="392"/>
                </a:cubicBezTo>
                <a:lnTo>
                  <a:pt x="1126" y="349"/>
                </a:lnTo>
                <a:cubicBezTo>
                  <a:pt x="1110" y="345"/>
                  <a:pt x="1104" y="333"/>
                  <a:pt x="1108" y="321"/>
                </a:cubicBezTo>
                <a:cubicBezTo>
                  <a:pt x="1116" y="311"/>
                  <a:pt x="1130" y="305"/>
                  <a:pt x="1144" y="308"/>
                </a:cubicBezTo>
                <a:moveTo>
                  <a:pt x="1511" y="410"/>
                </a:moveTo>
                <a:lnTo>
                  <a:pt x="1670" y="453"/>
                </a:lnTo>
                <a:cubicBezTo>
                  <a:pt x="1683" y="457"/>
                  <a:pt x="1692" y="471"/>
                  <a:pt x="1687" y="481"/>
                </a:cubicBezTo>
                <a:cubicBezTo>
                  <a:pt x="1681" y="495"/>
                  <a:pt x="1665" y="499"/>
                  <a:pt x="1652" y="496"/>
                </a:cubicBezTo>
                <a:lnTo>
                  <a:pt x="1493" y="452"/>
                </a:lnTo>
                <a:cubicBezTo>
                  <a:pt x="1479" y="447"/>
                  <a:pt x="1471" y="434"/>
                  <a:pt x="1476" y="424"/>
                </a:cubicBezTo>
                <a:cubicBezTo>
                  <a:pt x="1483" y="411"/>
                  <a:pt x="1499" y="406"/>
                  <a:pt x="1511" y="410"/>
                </a:cubicBezTo>
                <a:moveTo>
                  <a:pt x="1880" y="512"/>
                </a:moveTo>
                <a:lnTo>
                  <a:pt x="2038" y="556"/>
                </a:lnTo>
                <a:cubicBezTo>
                  <a:pt x="2051" y="561"/>
                  <a:pt x="2060" y="573"/>
                  <a:pt x="2053" y="584"/>
                </a:cubicBezTo>
                <a:cubicBezTo>
                  <a:pt x="2048" y="596"/>
                  <a:pt x="2033" y="601"/>
                  <a:pt x="2020" y="598"/>
                </a:cubicBezTo>
                <a:lnTo>
                  <a:pt x="1862" y="554"/>
                </a:lnTo>
                <a:cubicBezTo>
                  <a:pt x="1846" y="551"/>
                  <a:pt x="1839" y="538"/>
                  <a:pt x="1844" y="526"/>
                </a:cubicBezTo>
                <a:cubicBezTo>
                  <a:pt x="1850" y="515"/>
                  <a:pt x="1866" y="509"/>
                  <a:pt x="1880" y="512"/>
                </a:cubicBezTo>
                <a:moveTo>
                  <a:pt x="2247" y="615"/>
                </a:moveTo>
                <a:lnTo>
                  <a:pt x="2405" y="659"/>
                </a:lnTo>
                <a:cubicBezTo>
                  <a:pt x="2419" y="662"/>
                  <a:pt x="2427" y="674"/>
                  <a:pt x="2421" y="687"/>
                </a:cubicBezTo>
                <a:cubicBezTo>
                  <a:pt x="2417" y="697"/>
                  <a:pt x="2401" y="704"/>
                  <a:pt x="2387" y="698"/>
                </a:cubicBezTo>
                <a:lnTo>
                  <a:pt x="2229" y="655"/>
                </a:lnTo>
                <a:cubicBezTo>
                  <a:pt x="2213" y="651"/>
                  <a:pt x="2207" y="640"/>
                  <a:pt x="2211" y="627"/>
                </a:cubicBezTo>
                <a:cubicBezTo>
                  <a:pt x="2218" y="617"/>
                  <a:pt x="2233" y="612"/>
                  <a:pt x="2247" y="615"/>
                </a:cubicBezTo>
                <a:moveTo>
                  <a:pt x="2614" y="716"/>
                </a:moveTo>
                <a:lnTo>
                  <a:pt x="2772" y="760"/>
                </a:lnTo>
                <a:cubicBezTo>
                  <a:pt x="2786" y="763"/>
                  <a:pt x="2794" y="777"/>
                  <a:pt x="2788" y="787"/>
                </a:cubicBezTo>
                <a:cubicBezTo>
                  <a:pt x="2784" y="800"/>
                  <a:pt x="2768" y="805"/>
                  <a:pt x="2754" y="801"/>
                </a:cubicBezTo>
                <a:lnTo>
                  <a:pt x="2597" y="758"/>
                </a:lnTo>
                <a:cubicBezTo>
                  <a:pt x="2581" y="753"/>
                  <a:pt x="2574" y="740"/>
                  <a:pt x="2579" y="730"/>
                </a:cubicBezTo>
                <a:cubicBezTo>
                  <a:pt x="2586" y="718"/>
                  <a:pt x="2601" y="712"/>
                  <a:pt x="2614" y="716"/>
                </a:cubicBezTo>
                <a:moveTo>
                  <a:pt x="2982" y="817"/>
                </a:moveTo>
                <a:lnTo>
                  <a:pt x="3141" y="861"/>
                </a:lnTo>
                <a:cubicBezTo>
                  <a:pt x="3153" y="866"/>
                  <a:pt x="3163" y="879"/>
                  <a:pt x="3155" y="889"/>
                </a:cubicBezTo>
                <a:cubicBezTo>
                  <a:pt x="3151" y="901"/>
                  <a:pt x="3135" y="906"/>
                  <a:pt x="3123" y="903"/>
                </a:cubicBezTo>
                <a:lnTo>
                  <a:pt x="2964" y="859"/>
                </a:lnTo>
                <a:cubicBezTo>
                  <a:pt x="2949" y="856"/>
                  <a:pt x="2942" y="843"/>
                  <a:pt x="2946" y="831"/>
                </a:cubicBezTo>
                <a:cubicBezTo>
                  <a:pt x="2953" y="821"/>
                  <a:pt x="2969" y="814"/>
                  <a:pt x="2982" y="817"/>
                </a:cubicBezTo>
                <a:moveTo>
                  <a:pt x="3350" y="920"/>
                </a:moveTo>
                <a:lnTo>
                  <a:pt x="3508" y="964"/>
                </a:lnTo>
                <a:cubicBezTo>
                  <a:pt x="3522" y="967"/>
                  <a:pt x="3530" y="979"/>
                  <a:pt x="3524" y="992"/>
                </a:cubicBezTo>
                <a:cubicBezTo>
                  <a:pt x="3519" y="1003"/>
                  <a:pt x="3504" y="1009"/>
                  <a:pt x="3490" y="1004"/>
                </a:cubicBezTo>
                <a:lnTo>
                  <a:pt x="3332" y="960"/>
                </a:lnTo>
                <a:cubicBezTo>
                  <a:pt x="3316" y="957"/>
                  <a:pt x="3309" y="945"/>
                  <a:pt x="3314" y="932"/>
                </a:cubicBezTo>
                <a:cubicBezTo>
                  <a:pt x="3319" y="922"/>
                  <a:pt x="3336" y="915"/>
                  <a:pt x="3350" y="920"/>
                </a:cubicBezTo>
                <a:moveTo>
                  <a:pt x="3717" y="1022"/>
                </a:moveTo>
                <a:lnTo>
                  <a:pt x="3875" y="1065"/>
                </a:lnTo>
                <a:cubicBezTo>
                  <a:pt x="3889" y="1069"/>
                  <a:pt x="3897" y="1083"/>
                  <a:pt x="3891" y="1093"/>
                </a:cubicBezTo>
                <a:cubicBezTo>
                  <a:pt x="3887" y="1106"/>
                  <a:pt x="3871" y="1111"/>
                  <a:pt x="3857" y="1107"/>
                </a:cubicBezTo>
                <a:lnTo>
                  <a:pt x="3700" y="1064"/>
                </a:lnTo>
                <a:cubicBezTo>
                  <a:pt x="3684" y="1059"/>
                  <a:pt x="3677" y="1046"/>
                  <a:pt x="3682" y="1036"/>
                </a:cubicBezTo>
                <a:cubicBezTo>
                  <a:pt x="3686" y="1023"/>
                  <a:pt x="3704" y="1018"/>
                  <a:pt x="3717" y="1022"/>
                </a:cubicBezTo>
                <a:moveTo>
                  <a:pt x="4085" y="1123"/>
                </a:moveTo>
                <a:lnTo>
                  <a:pt x="4243" y="1167"/>
                </a:lnTo>
                <a:cubicBezTo>
                  <a:pt x="4256" y="1172"/>
                  <a:pt x="4265" y="1184"/>
                  <a:pt x="4258" y="1195"/>
                </a:cubicBezTo>
                <a:cubicBezTo>
                  <a:pt x="4254" y="1206"/>
                  <a:pt x="4238" y="1212"/>
                  <a:pt x="4225" y="1209"/>
                </a:cubicBezTo>
                <a:lnTo>
                  <a:pt x="4067" y="1165"/>
                </a:lnTo>
                <a:cubicBezTo>
                  <a:pt x="4051" y="1161"/>
                  <a:pt x="4045" y="1149"/>
                  <a:pt x="4049" y="1137"/>
                </a:cubicBezTo>
                <a:cubicBezTo>
                  <a:pt x="4053" y="1126"/>
                  <a:pt x="4071" y="1120"/>
                  <a:pt x="4085" y="1123"/>
                </a:cubicBezTo>
                <a:moveTo>
                  <a:pt x="4452" y="1226"/>
                </a:moveTo>
                <a:lnTo>
                  <a:pt x="4466" y="1229"/>
                </a:lnTo>
                <a:cubicBezTo>
                  <a:pt x="4479" y="1233"/>
                  <a:pt x="4488" y="1245"/>
                  <a:pt x="4484" y="1257"/>
                </a:cubicBezTo>
                <a:cubicBezTo>
                  <a:pt x="4477" y="1268"/>
                  <a:pt x="4462" y="1275"/>
                  <a:pt x="4448" y="1270"/>
                </a:cubicBezTo>
                <a:lnTo>
                  <a:pt x="4434" y="1266"/>
                </a:lnTo>
                <a:cubicBezTo>
                  <a:pt x="4419" y="1262"/>
                  <a:pt x="4412" y="1250"/>
                  <a:pt x="4416" y="1238"/>
                </a:cubicBezTo>
                <a:cubicBezTo>
                  <a:pt x="4422" y="1228"/>
                  <a:pt x="4439" y="1220"/>
                  <a:pt x="4452" y="122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0" name="CustomShape 70"/>
          <p:cNvSpPr/>
          <p:nvPr/>
        </p:nvSpPr>
        <p:spPr>
          <a:xfrm>
            <a:off x="1486440" y="4349880"/>
            <a:ext cx="1690200" cy="292680"/>
          </a:xfrm>
          <a:custGeom>
            <a:avLst/>
            <a:gdLst/>
            <a:ahLst/>
            <a:rect l="l" t="t" r="r" b="b"/>
            <a:pathLst>
              <a:path w="4696" h="814">
                <a:moveTo>
                  <a:pt x="36" y="811"/>
                </a:moveTo>
                <a:lnTo>
                  <a:pt x="199" y="785"/>
                </a:lnTo>
                <a:cubicBezTo>
                  <a:pt x="214" y="781"/>
                  <a:pt x="225" y="771"/>
                  <a:pt x="221" y="758"/>
                </a:cubicBezTo>
                <a:cubicBezTo>
                  <a:pt x="219" y="747"/>
                  <a:pt x="203" y="739"/>
                  <a:pt x="188" y="741"/>
                </a:cubicBezTo>
                <a:lnTo>
                  <a:pt x="24" y="769"/>
                </a:lnTo>
                <a:cubicBezTo>
                  <a:pt x="10" y="771"/>
                  <a:pt x="0" y="783"/>
                  <a:pt x="2" y="794"/>
                </a:cubicBezTo>
                <a:cubicBezTo>
                  <a:pt x="8" y="806"/>
                  <a:pt x="20" y="813"/>
                  <a:pt x="36" y="811"/>
                </a:cubicBezTo>
                <a:moveTo>
                  <a:pt x="417" y="748"/>
                </a:moveTo>
                <a:lnTo>
                  <a:pt x="582" y="722"/>
                </a:lnTo>
                <a:cubicBezTo>
                  <a:pt x="595" y="719"/>
                  <a:pt x="606" y="706"/>
                  <a:pt x="602" y="696"/>
                </a:cubicBezTo>
                <a:cubicBezTo>
                  <a:pt x="600" y="683"/>
                  <a:pt x="584" y="677"/>
                  <a:pt x="571" y="678"/>
                </a:cubicBezTo>
                <a:lnTo>
                  <a:pt x="405" y="705"/>
                </a:lnTo>
                <a:cubicBezTo>
                  <a:pt x="391" y="708"/>
                  <a:pt x="381" y="720"/>
                  <a:pt x="385" y="731"/>
                </a:cubicBezTo>
                <a:cubicBezTo>
                  <a:pt x="389" y="743"/>
                  <a:pt x="403" y="750"/>
                  <a:pt x="417" y="748"/>
                </a:cubicBezTo>
                <a:moveTo>
                  <a:pt x="801" y="686"/>
                </a:moveTo>
                <a:lnTo>
                  <a:pt x="964" y="658"/>
                </a:lnTo>
                <a:cubicBezTo>
                  <a:pt x="979" y="656"/>
                  <a:pt x="988" y="644"/>
                  <a:pt x="986" y="633"/>
                </a:cubicBezTo>
                <a:cubicBezTo>
                  <a:pt x="982" y="621"/>
                  <a:pt x="968" y="614"/>
                  <a:pt x="953" y="616"/>
                </a:cubicBezTo>
                <a:lnTo>
                  <a:pt x="787" y="642"/>
                </a:lnTo>
                <a:cubicBezTo>
                  <a:pt x="775" y="645"/>
                  <a:pt x="763" y="656"/>
                  <a:pt x="767" y="668"/>
                </a:cubicBezTo>
                <a:cubicBezTo>
                  <a:pt x="770" y="680"/>
                  <a:pt x="785" y="687"/>
                  <a:pt x="801" y="686"/>
                </a:cubicBezTo>
                <a:moveTo>
                  <a:pt x="1182" y="622"/>
                </a:moveTo>
                <a:lnTo>
                  <a:pt x="1345" y="594"/>
                </a:lnTo>
                <a:cubicBezTo>
                  <a:pt x="1360" y="593"/>
                  <a:pt x="1370" y="581"/>
                  <a:pt x="1367" y="570"/>
                </a:cubicBezTo>
                <a:cubicBezTo>
                  <a:pt x="1362" y="558"/>
                  <a:pt x="1350" y="551"/>
                  <a:pt x="1334" y="553"/>
                </a:cubicBezTo>
                <a:lnTo>
                  <a:pt x="1171" y="579"/>
                </a:lnTo>
                <a:cubicBezTo>
                  <a:pt x="1156" y="583"/>
                  <a:pt x="1146" y="593"/>
                  <a:pt x="1148" y="605"/>
                </a:cubicBezTo>
                <a:cubicBezTo>
                  <a:pt x="1151" y="617"/>
                  <a:pt x="1166" y="624"/>
                  <a:pt x="1182" y="622"/>
                </a:cubicBezTo>
                <a:moveTo>
                  <a:pt x="1563" y="560"/>
                </a:moveTo>
                <a:lnTo>
                  <a:pt x="1726" y="532"/>
                </a:lnTo>
                <a:cubicBezTo>
                  <a:pt x="1741" y="530"/>
                  <a:pt x="1753" y="518"/>
                  <a:pt x="1748" y="508"/>
                </a:cubicBezTo>
                <a:cubicBezTo>
                  <a:pt x="1746" y="494"/>
                  <a:pt x="1731" y="485"/>
                  <a:pt x="1715" y="489"/>
                </a:cubicBezTo>
                <a:lnTo>
                  <a:pt x="1552" y="516"/>
                </a:lnTo>
                <a:cubicBezTo>
                  <a:pt x="1537" y="519"/>
                  <a:pt x="1527" y="530"/>
                  <a:pt x="1529" y="542"/>
                </a:cubicBezTo>
                <a:cubicBezTo>
                  <a:pt x="1534" y="555"/>
                  <a:pt x="1547" y="561"/>
                  <a:pt x="1563" y="560"/>
                </a:cubicBezTo>
                <a:moveTo>
                  <a:pt x="1944" y="497"/>
                </a:moveTo>
                <a:lnTo>
                  <a:pt x="2109" y="468"/>
                </a:lnTo>
                <a:cubicBezTo>
                  <a:pt x="2122" y="466"/>
                  <a:pt x="2134" y="454"/>
                  <a:pt x="2129" y="443"/>
                </a:cubicBezTo>
                <a:cubicBezTo>
                  <a:pt x="2127" y="432"/>
                  <a:pt x="2112" y="423"/>
                  <a:pt x="2098" y="426"/>
                </a:cubicBezTo>
                <a:lnTo>
                  <a:pt x="1933" y="452"/>
                </a:lnTo>
                <a:cubicBezTo>
                  <a:pt x="1918" y="456"/>
                  <a:pt x="1908" y="466"/>
                  <a:pt x="1913" y="479"/>
                </a:cubicBezTo>
                <a:cubicBezTo>
                  <a:pt x="1915" y="491"/>
                  <a:pt x="1930" y="499"/>
                  <a:pt x="1944" y="497"/>
                </a:cubicBezTo>
                <a:moveTo>
                  <a:pt x="2327" y="433"/>
                </a:moveTo>
                <a:lnTo>
                  <a:pt x="2490" y="405"/>
                </a:lnTo>
                <a:cubicBezTo>
                  <a:pt x="2505" y="404"/>
                  <a:pt x="2515" y="391"/>
                  <a:pt x="2513" y="379"/>
                </a:cubicBezTo>
                <a:cubicBezTo>
                  <a:pt x="2507" y="368"/>
                  <a:pt x="2495" y="360"/>
                  <a:pt x="2479" y="363"/>
                </a:cubicBezTo>
                <a:lnTo>
                  <a:pt x="2314" y="390"/>
                </a:lnTo>
                <a:cubicBezTo>
                  <a:pt x="2301" y="393"/>
                  <a:pt x="2289" y="404"/>
                  <a:pt x="2294" y="416"/>
                </a:cubicBezTo>
                <a:cubicBezTo>
                  <a:pt x="2296" y="428"/>
                  <a:pt x="2312" y="435"/>
                  <a:pt x="2327" y="433"/>
                </a:cubicBezTo>
                <a:moveTo>
                  <a:pt x="2708" y="371"/>
                </a:moveTo>
                <a:lnTo>
                  <a:pt x="2870" y="343"/>
                </a:lnTo>
                <a:cubicBezTo>
                  <a:pt x="2886" y="341"/>
                  <a:pt x="2896" y="329"/>
                  <a:pt x="2894" y="316"/>
                </a:cubicBezTo>
                <a:cubicBezTo>
                  <a:pt x="2888" y="306"/>
                  <a:pt x="2876" y="297"/>
                  <a:pt x="2860" y="301"/>
                </a:cubicBezTo>
                <a:lnTo>
                  <a:pt x="2697" y="327"/>
                </a:lnTo>
                <a:cubicBezTo>
                  <a:pt x="2682" y="330"/>
                  <a:pt x="2673" y="341"/>
                  <a:pt x="2675" y="353"/>
                </a:cubicBezTo>
                <a:cubicBezTo>
                  <a:pt x="2677" y="365"/>
                  <a:pt x="2693" y="372"/>
                  <a:pt x="2708" y="371"/>
                </a:cubicBezTo>
                <a:moveTo>
                  <a:pt x="3089" y="307"/>
                </a:moveTo>
                <a:lnTo>
                  <a:pt x="3251" y="279"/>
                </a:lnTo>
                <a:cubicBezTo>
                  <a:pt x="3267" y="278"/>
                  <a:pt x="3279" y="266"/>
                  <a:pt x="3275" y="254"/>
                </a:cubicBezTo>
                <a:cubicBezTo>
                  <a:pt x="3271" y="243"/>
                  <a:pt x="3257" y="234"/>
                  <a:pt x="3241" y="238"/>
                </a:cubicBezTo>
                <a:lnTo>
                  <a:pt x="3078" y="264"/>
                </a:lnTo>
                <a:cubicBezTo>
                  <a:pt x="3063" y="268"/>
                  <a:pt x="3054" y="278"/>
                  <a:pt x="3056" y="290"/>
                </a:cubicBezTo>
                <a:cubicBezTo>
                  <a:pt x="3060" y="302"/>
                  <a:pt x="3074" y="309"/>
                  <a:pt x="3089" y="307"/>
                </a:cubicBezTo>
                <a:moveTo>
                  <a:pt x="3470" y="245"/>
                </a:moveTo>
                <a:lnTo>
                  <a:pt x="3635" y="217"/>
                </a:lnTo>
                <a:cubicBezTo>
                  <a:pt x="3648" y="215"/>
                  <a:pt x="3660" y="202"/>
                  <a:pt x="3656" y="190"/>
                </a:cubicBezTo>
                <a:cubicBezTo>
                  <a:pt x="3652" y="180"/>
                  <a:pt x="3638" y="171"/>
                  <a:pt x="3624" y="174"/>
                </a:cubicBezTo>
                <a:lnTo>
                  <a:pt x="3459" y="201"/>
                </a:lnTo>
                <a:cubicBezTo>
                  <a:pt x="3443" y="204"/>
                  <a:pt x="3435" y="215"/>
                  <a:pt x="3439" y="227"/>
                </a:cubicBezTo>
                <a:cubicBezTo>
                  <a:pt x="3441" y="240"/>
                  <a:pt x="3457" y="246"/>
                  <a:pt x="3470" y="245"/>
                </a:cubicBezTo>
                <a:moveTo>
                  <a:pt x="3853" y="182"/>
                </a:moveTo>
                <a:lnTo>
                  <a:pt x="4016" y="154"/>
                </a:lnTo>
                <a:cubicBezTo>
                  <a:pt x="4031" y="152"/>
                  <a:pt x="4041" y="140"/>
                  <a:pt x="4039" y="127"/>
                </a:cubicBezTo>
                <a:cubicBezTo>
                  <a:pt x="4033" y="118"/>
                  <a:pt x="4021" y="108"/>
                  <a:pt x="4005" y="112"/>
                </a:cubicBezTo>
                <a:lnTo>
                  <a:pt x="3840" y="138"/>
                </a:lnTo>
                <a:cubicBezTo>
                  <a:pt x="3827" y="141"/>
                  <a:pt x="3816" y="152"/>
                  <a:pt x="3820" y="165"/>
                </a:cubicBezTo>
                <a:cubicBezTo>
                  <a:pt x="3822" y="177"/>
                  <a:pt x="3838" y="184"/>
                  <a:pt x="3853" y="182"/>
                </a:cubicBezTo>
                <a:moveTo>
                  <a:pt x="4234" y="119"/>
                </a:moveTo>
                <a:lnTo>
                  <a:pt x="4397" y="91"/>
                </a:lnTo>
                <a:cubicBezTo>
                  <a:pt x="4412" y="90"/>
                  <a:pt x="4422" y="77"/>
                  <a:pt x="4420" y="65"/>
                </a:cubicBezTo>
                <a:cubicBezTo>
                  <a:pt x="4414" y="54"/>
                  <a:pt x="4402" y="46"/>
                  <a:pt x="4386" y="49"/>
                </a:cubicBezTo>
                <a:lnTo>
                  <a:pt x="4223" y="75"/>
                </a:lnTo>
                <a:cubicBezTo>
                  <a:pt x="4207" y="77"/>
                  <a:pt x="4199" y="90"/>
                  <a:pt x="4201" y="102"/>
                </a:cubicBezTo>
                <a:cubicBezTo>
                  <a:pt x="4203" y="113"/>
                  <a:pt x="4219" y="121"/>
                  <a:pt x="4234" y="119"/>
                </a:cubicBezTo>
                <a:moveTo>
                  <a:pt x="4615" y="54"/>
                </a:moveTo>
                <a:lnTo>
                  <a:pt x="4671" y="46"/>
                </a:lnTo>
                <a:cubicBezTo>
                  <a:pt x="4687" y="44"/>
                  <a:pt x="4695" y="32"/>
                  <a:pt x="4693" y="19"/>
                </a:cubicBezTo>
                <a:cubicBezTo>
                  <a:pt x="4691" y="9"/>
                  <a:pt x="4675" y="0"/>
                  <a:pt x="4660" y="4"/>
                </a:cubicBezTo>
                <a:lnTo>
                  <a:pt x="4604" y="13"/>
                </a:lnTo>
                <a:cubicBezTo>
                  <a:pt x="4588" y="14"/>
                  <a:pt x="4580" y="27"/>
                  <a:pt x="4582" y="38"/>
                </a:cubicBezTo>
                <a:cubicBezTo>
                  <a:pt x="4586" y="51"/>
                  <a:pt x="4600" y="58"/>
                  <a:pt x="4615" y="5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1" name="CustomShape 71"/>
          <p:cNvSpPr/>
          <p:nvPr/>
        </p:nvSpPr>
        <p:spPr>
          <a:xfrm>
            <a:off x="4824360" y="4729680"/>
            <a:ext cx="341640" cy="238320"/>
          </a:xfrm>
          <a:custGeom>
            <a:avLst/>
            <a:gdLst/>
            <a:ahLst/>
            <a:rect l="l" t="t" r="r" b="b"/>
            <a:pathLst>
              <a:path w="950" h="663">
                <a:moveTo>
                  <a:pt x="0" y="266"/>
                </a:moveTo>
                <a:lnTo>
                  <a:pt x="0" y="0"/>
                </a:lnTo>
                <a:lnTo>
                  <a:pt x="949" y="0"/>
                </a:lnTo>
                <a:lnTo>
                  <a:pt x="949" y="266"/>
                </a:lnTo>
                <a:lnTo>
                  <a:pt x="0" y="266"/>
                </a:lnTo>
                <a:moveTo>
                  <a:pt x="0" y="0"/>
                </a:moveTo>
                <a:lnTo>
                  <a:pt x="0" y="0"/>
                </a:lnTo>
                <a:moveTo>
                  <a:pt x="0" y="662"/>
                </a:moveTo>
                <a:lnTo>
                  <a:pt x="0" y="398"/>
                </a:lnTo>
                <a:lnTo>
                  <a:pt x="949" y="398"/>
                </a:lnTo>
                <a:lnTo>
                  <a:pt x="949" y="662"/>
                </a:lnTo>
                <a:lnTo>
                  <a:pt x="0" y="66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2" name="CustomShape 72"/>
          <p:cNvSpPr/>
          <p:nvPr/>
        </p:nvSpPr>
        <p:spPr>
          <a:xfrm>
            <a:off x="4810680" y="4719600"/>
            <a:ext cx="368280" cy="258480"/>
          </a:xfrm>
          <a:custGeom>
            <a:avLst/>
            <a:gdLst/>
            <a:ahLst/>
            <a:rect l="l" t="t" r="r" b="b"/>
            <a:pathLst>
              <a:path w="1024" h="719">
                <a:moveTo>
                  <a:pt x="0" y="322"/>
                </a:moveTo>
                <a:lnTo>
                  <a:pt x="0" y="0"/>
                </a:lnTo>
                <a:lnTo>
                  <a:pt x="1023" y="0"/>
                </a:lnTo>
                <a:lnTo>
                  <a:pt x="1023" y="322"/>
                </a:lnTo>
                <a:lnTo>
                  <a:pt x="0" y="322"/>
                </a:lnTo>
                <a:moveTo>
                  <a:pt x="0" y="0"/>
                </a:moveTo>
                <a:lnTo>
                  <a:pt x="0" y="0"/>
                </a:lnTo>
                <a:moveTo>
                  <a:pt x="74" y="294"/>
                </a:moveTo>
                <a:lnTo>
                  <a:pt x="38" y="265"/>
                </a:lnTo>
                <a:lnTo>
                  <a:pt x="987" y="265"/>
                </a:lnTo>
                <a:lnTo>
                  <a:pt x="949" y="294"/>
                </a:lnTo>
                <a:lnTo>
                  <a:pt x="949" y="28"/>
                </a:lnTo>
                <a:lnTo>
                  <a:pt x="987" y="58"/>
                </a:lnTo>
                <a:lnTo>
                  <a:pt x="38" y="58"/>
                </a:lnTo>
                <a:lnTo>
                  <a:pt x="74" y="28"/>
                </a:lnTo>
                <a:lnTo>
                  <a:pt x="74" y="294"/>
                </a:lnTo>
                <a:moveTo>
                  <a:pt x="0" y="718"/>
                </a:moveTo>
                <a:lnTo>
                  <a:pt x="0" y="398"/>
                </a:lnTo>
                <a:lnTo>
                  <a:pt x="1023" y="398"/>
                </a:lnTo>
                <a:lnTo>
                  <a:pt x="1023" y="718"/>
                </a:lnTo>
                <a:lnTo>
                  <a:pt x="0" y="718"/>
                </a:lnTo>
                <a:moveTo>
                  <a:pt x="0" y="398"/>
                </a:moveTo>
                <a:lnTo>
                  <a:pt x="0" y="398"/>
                </a:lnTo>
                <a:moveTo>
                  <a:pt x="74" y="690"/>
                </a:moveTo>
                <a:lnTo>
                  <a:pt x="38" y="661"/>
                </a:lnTo>
                <a:lnTo>
                  <a:pt x="987" y="661"/>
                </a:lnTo>
                <a:lnTo>
                  <a:pt x="949" y="690"/>
                </a:lnTo>
                <a:lnTo>
                  <a:pt x="949" y="426"/>
                </a:lnTo>
                <a:lnTo>
                  <a:pt x="987" y="455"/>
                </a:lnTo>
                <a:lnTo>
                  <a:pt x="38" y="455"/>
                </a:lnTo>
                <a:lnTo>
                  <a:pt x="74" y="426"/>
                </a:lnTo>
                <a:lnTo>
                  <a:pt x="74" y="69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3" name="CustomShape 73"/>
          <p:cNvSpPr/>
          <p:nvPr/>
        </p:nvSpPr>
        <p:spPr>
          <a:xfrm>
            <a:off x="5398560" y="4660560"/>
            <a:ext cx="438480" cy="363240"/>
          </a:xfrm>
          <a:custGeom>
            <a:avLst/>
            <a:gdLst/>
            <a:ahLst/>
            <a:rect l="l" t="t" r="r" b="b"/>
            <a:pathLst>
              <a:path w="1219" h="1010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182" y="0"/>
                </a:lnTo>
                <a:cubicBezTo>
                  <a:pt x="1202" y="0"/>
                  <a:pt x="1218" y="14"/>
                  <a:pt x="1218" y="30"/>
                </a:cubicBezTo>
                <a:lnTo>
                  <a:pt x="1218" y="979"/>
                </a:lnTo>
                <a:cubicBezTo>
                  <a:pt x="1218" y="996"/>
                  <a:pt x="1202" y="1009"/>
                  <a:pt x="1182" y="1009"/>
                </a:cubicBezTo>
                <a:lnTo>
                  <a:pt x="38" y="1009"/>
                </a:lnTo>
                <a:cubicBezTo>
                  <a:pt x="18" y="1009"/>
                  <a:pt x="0" y="996"/>
                  <a:pt x="0" y="979"/>
                </a:cubicBezTo>
                <a:lnTo>
                  <a:pt x="0" y="30"/>
                </a:lnTo>
                <a:moveTo>
                  <a:pt x="76" y="979"/>
                </a:moveTo>
                <a:lnTo>
                  <a:pt x="38" y="951"/>
                </a:lnTo>
                <a:lnTo>
                  <a:pt x="1182" y="951"/>
                </a:lnTo>
                <a:lnTo>
                  <a:pt x="1144" y="979"/>
                </a:lnTo>
                <a:lnTo>
                  <a:pt x="1144" y="30"/>
                </a:lnTo>
                <a:lnTo>
                  <a:pt x="1182" y="58"/>
                </a:lnTo>
                <a:lnTo>
                  <a:pt x="38" y="58"/>
                </a:lnTo>
                <a:lnTo>
                  <a:pt x="76" y="30"/>
                </a:lnTo>
                <a:lnTo>
                  <a:pt x="76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4" name="CustomShape 74"/>
          <p:cNvSpPr/>
          <p:nvPr/>
        </p:nvSpPr>
        <p:spPr>
          <a:xfrm>
            <a:off x="4220640" y="5034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955" name="" descr=""/>
          <p:cNvPicPr/>
          <p:nvPr/>
        </p:nvPicPr>
        <p:blipFill>
          <a:blip r:embed="rId7"/>
          <a:stretch/>
        </p:blipFill>
        <p:spPr>
          <a:xfrm>
            <a:off x="6381360" y="2712600"/>
            <a:ext cx="1908360" cy="966600"/>
          </a:xfrm>
          <a:prstGeom prst="rect">
            <a:avLst/>
          </a:prstGeom>
          <a:ln w="0">
            <a:noFill/>
          </a:ln>
        </p:spPr>
      </p:pic>
      <p:sp>
        <p:nvSpPr>
          <p:cNvPr id="1956" name="CustomShape 75"/>
          <p:cNvSpPr/>
          <p:nvPr/>
        </p:nvSpPr>
        <p:spPr>
          <a:xfrm>
            <a:off x="5556240" y="4764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957" name="" descr=""/>
          <p:cNvPicPr/>
          <p:nvPr/>
        </p:nvPicPr>
        <p:blipFill>
          <a:blip r:embed="rId8"/>
          <a:stretch/>
        </p:blipFill>
        <p:spPr>
          <a:xfrm>
            <a:off x="9453240" y="1335240"/>
            <a:ext cx="90720" cy="133920"/>
          </a:xfrm>
          <a:prstGeom prst="rect">
            <a:avLst/>
          </a:prstGeom>
          <a:ln w="0">
            <a:noFill/>
          </a:ln>
        </p:spPr>
      </p:pic>
      <p:sp>
        <p:nvSpPr>
          <p:cNvPr id="1958" name="CustomShape 76"/>
          <p:cNvSpPr/>
          <p:nvPr/>
        </p:nvSpPr>
        <p:spPr>
          <a:xfrm>
            <a:off x="7508520" y="1325880"/>
            <a:ext cx="2042280" cy="152640"/>
          </a:xfrm>
          <a:custGeom>
            <a:avLst/>
            <a:gdLst/>
            <a:ahLst/>
            <a:rect l="l" t="t" r="r" b="b"/>
            <a:pathLst>
              <a:path w="5674" h="425">
                <a:moveTo>
                  <a:pt x="5402" y="424"/>
                </a:moveTo>
                <a:lnTo>
                  <a:pt x="5402" y="305"/>
                </a:lnTo>
                <a:lnTo>
                  <a:pt x="5417" y="315"/>
                </a:lnTo>
                <a:lnTo>
                  <a:pt x="0" y="315"/>
                </a:lnTo>
                <a:lnTo>
                  <a:pt x="0" y="110"/>
                </a:lnTo>
                <a:lnTo>
                  <a:pt x="5417" y="110"/>
                </a:lnTo>
                <a:lnTo>
                  <a:pt x="5402" y="120"/>
                </a:lnTo>
                <a:lnTo>
                  <a:pt x="5402" y="0"/>
                </a:lnTo>
                <a:lnTo>
                  <a:pt x="5673" y="212"/>
                </a:lnTo>
                <a:lnTo>
                  <a:pt x="5402" y="424"/>
                </a:lnTo>
                <a:moveTo>
                  <a:pt x="5643" y="205"/>
                </a:moveTo>
                <a:lnTo>
                  <a:pt x="5643" y="219"/>
                </a:lnTo>
                <a:lnTo>
                  <a:pt x="5406" y="35"/>
                </a:lnTo>
                <a:lnTo>
                  <a:pt x="5431" y="27"/>
                </a:lnTo>
                <a:lnTo>
                  <a:pt x="5431" y="130"/>
                </a:lnTo>
                <a:lnTo>
                  <a:pt x="14" y="130"/>
                </a:lnTo>
                <a:lnTo>
                  <a:pt x="30" y="120"/>
                </a:lnTo>
                <a:lnTo>
                  <a:pt x="30" y="305"/>
                </a:lnTo>
                <a:lnTo>
                  <a:pt x="14" y="294"/>
                </a:lnTo>
                <a:lnTo>
                  <a:pt x="5431" y="294"/>
                </a:lnTo>
                <a:lnTo>
                  <a:pt x="5431" y="398"/>
                </a:lnTo>
                <a:lnTo>
                  <a:pt x="5406" y="390"/>
                </a:lnTo>
                <a:lnTo>
                  <a:pt x="5643" y="20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59" name="" descr=""/>
          <p:cNvPicPr/>
          <p:nvPr/>
        </p:nvPicPr>
        <p:blipFill>
          <a:blip r:embed="rId9"/>
          <a:stretch/>
        </p:blipFill>
        <p:spPr>
          <a:xfrm>
            <a:off x="7512840" y="1335240"/>
            <a:ext cx="2031120" cy="133920"/>
          </a:xfrm>
          <a:prstGeom prst="rect">
            <a:avLst/>
          </a:prstGeom>
          <a:ln w="0">
            <a:noFill/>
          </a:ln>
        </p:spPr>
      </p:pic>
      <p:sp>
        <p:nvSpPr>
          <p:cNvPr id="1960" name="CustomShape 77"/>
          <p:cNvSpPr/>
          <p:nvPr/>
        </p:nvSpPr>
        <p:spPr>
          <a:xfrm>
            <a:off x="7508520" y="1325880"/>
            <a:ext cx="2042280" cy="152640"/>
          </a:xfrm>
          <a:custGeom>
            <a:avLst/>
            <a:gdLst/>
            <a:ahLst/>
            <a:rect l="l" t="t" r="r" b="b"/>
            <a:pathLst>
              <a:path w="5674" h="425">
                <a:moveTo>
                  <a:pt x="5402" y="424"/>
                </a:moveTo>
                <a:lnTo>
                  <a:pt x="5402" y="305"/>
                </a:lnTo>
                <a:lnTo>
                  <a:pt x="5417" y="315"/>
                </a:lnTo>
                <a:lnTo>
                  <a:pt x="0" y="315"/>
                </a:lnTo>
                <a:lnTo>
                  <a:pt x="0" y="110"/>
                </a:lnTo>
                <a:lnTo>
                  <a:pt x="5417" y="110"/>
                </a:lnTo>
                <a:lnTo>
                  <a:pt x="5402" y="120"/>
                </a:lnTo>
                <a:lnTo>
                  <a:pt x="5402" y="0"/>
                </a:lnTo>
                <a:lnTo>
                  <a:pt x="5673" y="212"/>
                </a:lnTo>
                <a:lnTo>
                  <a:pt x="5402" y="424"/>
                </a:lnTo>
                <a:moveTo>
                  <a:pt x="5643" y="205"/>
                </a:moveTo>
                <a:lnTo>
                  <a:pt x="5643" y="219"/>
                </a:lnTo>
                <a:lnTo>
                  <a:pt x="5406" y="35"/>
                </a:lnTo>
                <a:lnTo>
                  <a:pt x="5431" y="27"/>
                </a:lnTo>
                <a:lnTo>
                  <a:pt x="5431" y="130"/>
                </a:lnTo>
                <a:lnTo>
                  <a:pt x="14" y="130"/>
                </a:lnTo>
                <a:lnTo>
                  <a:pt x="30" y="120"/>
                </a:lnTo>
                <a:lnTo>
                  <a:pt x="30" y="305"/>
                </a:lnTo>
                <a:lnTo>
                  <a:pt x="14" y="294"/>
                </a:lnTo>
                <a:lnTo>
                  <a:pt x="5431" y="294"/>
                </a:lnTo>
                <a:lnTo>
                  <a:pt x="5431" y="398"/>
                </a:lnTo>
                <a:lnTo>
                  <a:pt x="5406" y="390"/>
                </a:lnTo>
                <a:lnTo>
                  <a:pt x="5643" y="20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61" name="" descr=""/>
          <p:cNvPicPr/>
          <p:nvPr/>
        </p:nvPicPr>
        <p:blipFill>
          <a:blip r:embed="rId10"/>
          <a:stretch/>
        </p:blipFill>
        <p:spPr>
          <a:xfrm>
            <a:off x="7527240" y="1905480"/>
            <a:ext cx="91440" cy="135720"/>
          </a:xfrm>
          <a:prstGeom prst="rect">
            <a:avLst/>
          </a:prstGeom>
          <a:ln w="0">
            <a:noFill/>
          </a:ln>
        </p:spPr>
      </p:pic>
      <p:sp>
        <p:nvSpPr>
          <p:cNvPr id="1962" name="CustomShape 78"/>
          <p:cNvSpPr/>
          <p:nvPr/>
        </p:nvSpPr>
        <p:spPr>
          <a:xfrm>
            <a:off x="7520760" y="1896840"/>
            <a:ext cx="1949040" cy="154800"/>
          </a:xfrm>
          <a:custGeom>
            <a:avLst/>
            <a:gdLst/>
            <a:ahLst/>
            <a:rect l="l" t="t" r="r" b="b"/>
            <a:pathLst>
              <a:path w="5415" h="431">
                <a:moveTo>
                  <a:pt x="274" y="0"/>
                </a:moveTo>
                <a:lnTo>
                  <a:pt x="274" y="120"/>
                </a:lnTo>
                <a:lnTo>
                  <a:pt x="259" y="110"/>
                </a:lnTo>
                <a:lnTo>
                  <a:pt x="5414" y="110"/>
                </a:lnTo>
                <a:lnTo>
                  <a:pt x="5414" y="321"/>
                </a:lnTo>
                <a:lnTo>
                  <a:pt x="259" y="321"/>
                </a:lnTo>
                <a:lnTo>
                  <a:pt x="274" y="310"/>
                </a:lnTo>
                <a:lnTo>
                  <a:pt x="274" y="430"/>
                </a:lnTo>
                <a:lnTo>
                  <a:pt x="0" y="216"/>
                </a:lnTo>
                <a:lnTo>
                  <a:pt x="274" y="0"/>
                </a:lnTo>
                <a:moveTo>
                  <a:pt x="28" y="222"/>
                </a:moveTo>
                <a:lnTo>
                  <a:pt x="28" y="206"/>
                </a:lnTo>
                <a:lnTo>
                  <a:pt x="269" y="396"/>
                </a:lnTo>
                <a:lnTo>
                  <a:pt x="245" y="402"/>
                </a:lnTo>
                <a:lnTo>
                  <a:pt x="245" y="298"/>
                </a:lnTo>
                <a:lnTo>
                  <a:pt x="5401" y="298"/>
                </a:lnTo>
                <a:lnTo>
                  <a:pt x="5386" y="310"/>
                </a:lnTo>
                <a:lnTo>
                  <a:pt x="5386" y="120"/>
                </a:lnTo>
                <a:lnTo>
                  <a:pt x="5401" y="131"/>
                </a:lnTo>
                <a:lnTo>
                  <a:pt x="245" y="131"/>
                </a:lnTo>
                <a:lnTo>
                  <a:pt x="245" y="26"/>
                </a:lnTo>
                <a:lnTo>
                  <a:pt x="269" y="35"/>
                </a:lnTo>
                <a:lnTo>
                  <a:pt x="28" y="22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63" name="" descr=""/>
          <p:cNvPicPr/>
          <p:nvPr/>
        </p:nvPicPr>
        <p:blipFill>
          <a:blip r:embed="rId11"/>
          <a:stretch/>
        </p:blipFill>
        <p:spPr>
          <a:xfrm>
            <a:off x="7527240" y="1905480"/>
            <a:ext cx="1937880" cy="135720"/>
          </a:xfrm>
          <a:prstGeom prst="rect">
            <a:avLst/>
          </a:prstGeom>
          <a:ln w="0">
            <a:noFill/>
          </a:ln>
        </p:spPr>
      </p:pic>
      <p:sp>
        <p:nvSpPr>
          <p:cNvPr id="1964" name="CustomShape 79"/>
          <p:cNvSpPr/>
          <p:nvPr/>
        </p:nvSpPr>
        <p:spPr>
          <a:xfrm>
            <a:off x="7520760" y="1896840"/>
            <a:ext cx="1949040" cy="154800"/>
          </a:xfrm>
          <a:custGeom>
            <a:avLst/>
            <a:gdLst/>
            <a:ahLst/>
            <a:rect l="l" t="t" r="r" b="b"/>
            <a:pathLst>
              <a:path w="5415" h="431">
                <a:moveTo>
                  <a:pt x="274" y="0"/>
                </a:moveTo>
                <a:lnTo>
                  <a:pt x="274" y="120"/>
                </a:lnTo>
                <a:lnTo>
                  <a:pt x="259" y="110"/>
                </a:lnTo>
                <a:lnTo>
                  <a:pt x="5414" y="110"/>
                </a:lnTo>
                <a:lnTo>
                  <a:pt x="5414" y="321"/>
                </a:lnTo>
                <a:lnTo>
                  <a:pt x="259" y="321"/>
                </a:lnTo>
                <a:lnTo>
                  <a:pt x="274" y="310"/>
                </a:lnTo>
                <a:lnTo>
                  <a:pt x="274" y="430"/>
                </a:lnTo>
                <a:lnTo>
                  <a:pt x="0" y="216"/>
                </a:lnTo>
                <a:lnTo>
                  <a:pt x="274" y="0"/>
                </a:lnTo>
                <a:moveTo>
                  <a:pt x="28" y="222"/>
                </a:moveTo>
                <a:lnTo>
                  <a:pt x="28" y="206"/>
                </a:lnTo>
                <a:lnTo>
                  <a:pt x="269" y="396"/>
                </a:lnTo>
                <a:lnTo>
                  <a:pt x="245" y="402"/>
                </a:lnTo>
                <a:lnTo>
                  <a:pt x="245" y="298"/>
                </a:lnTo>
                <a:lnTo>
                  <a:pt x="5401" y="298"/>
                </a:lnTo>
                <a:lnTo>
                  <a:pt x="5386" y="310"/>
                </a:lnTo>
                <a:lnTo>
                  <a:pt x="5386" y="120"/>
                </a:lnTo>
                <a:lnTo>
                  <a:pt x="5401" y="131"/>
                </a:lnTo>
                <a:lnTo>
                  <a:pt x="245" y="131"/>
                </a:lnTo>
                <a:lnTo>
                  <a:pt x="245" y="26"/>
                </a:lnTo>
                <a:lnTo>
                  <a:pt x="269" y="35"/>
                </a:lnTo>
                <a:lnTo>
                  <a:pt x="28" y="22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5" name="CustomShape 80"/>
          <p:cNvSpPr/>
          <p:nvPr/>
        </p:nvSpPr>
        <p:spPr>
          <a:xfrm>
            <a:off x="8374320" y="3159720"/>
            <a:ext cx="47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(tanh)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6" name="CustomShape 81"/>
          <p:cNvSpPr/>
          <p:nvPr/>
        </p:nvSpPr>
        <p:spPr>
          <a:xfrm>
            <a:off x="7667640" y="2072520"/>
            <a:ext cx="176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(updating the weights)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8" name="CustomShape 2"/>
          <p:cNvSpPr/>
          <p:nvPr/>
        </p:nvSpPr>
        <p:spPr>
          <a:xfrm>
            <a:off x="2635200" y="370440"/>
            <a:ext cx="4398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Architectures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6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0" name="CustomShape 4"/>
          <p:cNvSpPr/>
          <p:nvPr/>
        </p:nvSpPr>
        <p:spPr>
          <a:xfrm>
            <a:off x="957960" y="1032120"/>
            <a:ext cx="371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Neural Network (DNN)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2" name="CustomShape 6"/>
          <p:cNvSpPr/>
          <p:nvPr/>
        </p:nvSpPr>
        <p:spPr>
          <a:xfrm>
            <a:off x="1379160" y="1376640"/>
            <a:ext cx="787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Shallow ANN‘ approach with many hidden layers between input/output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3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4" name="CustomShape 8"/>
          <p:cNvSpPr/>
          <p:nvPr/>
        </p:nvSpPr>
        <p:spPr>
          <a:xfrm>
            <a:off x="957960" y="1695600"/>
            <a:ext cx="759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Convolutional Neural Network (CNN, sometimes ConvNet)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5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6" name="CustomShape 10"/>
          <p:cNvSpPr/>
          <p:nvPr/>
        </p:nvSpPr>
        <p:spPr>
          <a:xfrm>
            <a:off x="1379160" y="2040480"/>
            <a:ext cx="708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Connectivity pattern between neurons is like animal visual cortex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7" name="CustomShape 11"/>
          <p:cNvSpPr/>
          <p:nvPr/>
        </p:nvSpPr>
        <p:spPr>
          <a:xfrm>
            <a:off x="596880" y="3045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8" name="CustomShape 12"/>
          <p:cNvSpPr/>
          <p:nvPr/>
        </p:nvSpPr>
        <p:spPr>
          <a:xfrm>
            <a:off x="957960" y="3083400"/>
            <a:ext cx="3549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Belief Network (DBN)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9" name="CustomShape 13"/>
          <p:cNvSpPr/>
          <p:nvPr/>
        </p:nvSpPr>
        <p:spPr>
          <a:xfrm>
            <a:off x="1078200" y="3396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0" name="CustomShape 14"/>
          <p:cNvSpPr/>
          <p:nvPr/>
        </p:nvSpPr>
        <p:spPr>
          <a:xfrm>
            <a:off x="1379160" y="3427920"/>
            <a:ext cx="818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Composed of mult iple layers of variables; only connections between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1" name="CustomShape 15"/>
          <p:cNvSpPr/>
          <p:nvPr/>
        </p:nvSpPr>
        <p:spPr>
          <a:xfrm>
            <a:off x="596880" y="370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2" name="CustomShape 16"/>
          <p:cNvSpPr/>
          <p:nvPr/>
        </p:nvSpPr>
        <p:spPr>
          <a:xfrm>
            <a:off x="957960" y="3746880"/>
            <a:ext cx="4308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Recurrent Neural Network (RNN)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3" name="CustomShape 17"/>
          <p:cNvSpPr/>
          <p:nvPr/>
        </p:nvSpPr>
        <p:spPr>
          <a:xfrm>
            <a:off x="1078200" y="4060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4" name="CustomShape 18"/>
          <p:cNvSpPr/>
          <p:nvPr/>
        </p:nvSpPr>
        <p:spPr>
          <a:xfrm>
            <a:off x="1379160" y="4091400"/>
            <a:ext cx="817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ANN‘ but connections form a directed cycle; state and temporal behaviour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5" name="CustomShape 19"/>
          <p:cNvSpPr/>
          <p:nvPr/>
        </p:nvSpPr>
        <p:spPr>
          <a:xfrm>
            <a:off x="299520" y="4511160"/>
            <a:ext cx="9171360" cy="772560"/>
          </a:xfrm>
          <a:custGeom>
            <a:avLst/>
            <a:gdLst/>
            <a:ahLst/>
            <a:rect l="l" t="t" r="r" b="b"/>
            <a:pathLst>
              <a:path w="25477" h="2147">
                <a:moveTo>
                  <a:pt x="0" y="0"/>
                </a:moveTo>
                <a:lnTo>
                  <a:pt x="0" y="2146"/>
                </a:lnTo>
                <a:lnTo>
                  <a:pt x="25476" y="2146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6" name="CustomShape 20"/>
          <p:cNvSpPr/>
          <p:nvPr/>
        </p:nvSpPr>
        <p:spPr>
          <a:xfrm>
            <a:off x="279360" y="4495320"/>
            <a:ext cx="9211680" cy="803880"/>
          </a:xfrm>
          <a:custGeom>
            <a:avLst/>
            <a:gdLst/>
            <a:ahLst/>
            <a:rect l="l" t="t" r="r" b="b"/>
            <a:pathLst>
              <a:path w="25589" h="2234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21"/>
                  <a:pt x="25588" y="44"/>
                </a:cubicBezTo>
                <a:lnTo>
                  <a:pt x="25588" y="2190"/>
                </a:lnTo>
                <a:cubicBezTo>
                  <a:pt x="25588" y="2214"/>
                  <a:pt x="25562" y="2233"/>
                  <a:pt x="25532" y="2233"/>
                </a:cubicBezTo>
                <a:lnTo>
                  <a:pt x="56" y="2233"/>
                </a:lnTo>
                <a:cubicBezTo>
                  <a:pt x="26" y="2233"/>
                  <a:pt x="0" y="2214"/>
                  <a:pt x="0" y="2190"/>
                </a:cubicBezTo>
                <a:lnTo>
                  <a:pt x="0" y="44"/>
                </a:lnTo>
                <a:moveTo>
                  <a:pt x="111" y="2190"/>
                </a:moveTo>
                <a:lnTo>
                  <a:pt x="56" y="2146"/>
                </a:lnTo>
                <a:lnTo>
                  <a:pt x="25532" y="2146"/>
                </a:lnTo>
                <a:lnTo>
                  <a:pt x="25476" y="2190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7" name="CustomShape 21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88" name="CustomShape 22"/>
          <p:cNvSpPr/>
          <p:nvPr/>
        </p:nvSpPr>
        <p:spPr>
          <a:xfrm>
            <a:off x="39564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9" name="CustomShape 23"/>
          <p:cNvSpPr/>
          <p:nvPr/>
        </p:nvSpPr>
        <p:spPr>
          <a:xfrm>
            <a:off x="756720" y="4579920"/>
            <a:ext cx="8474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architectures can be classified into Deep Neural Networks, Convolutional Neural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0" name="CustomShape 24"/>
          <p:cNvSpPr/>
          <p:nvPr/>
        </p:nvSpPr>
        <p:spPr>
          <a:xfrm>
            <a:off x="756720" y="478116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Networks, Deep Belief Networks, and Recurrent Neural Networks all with unique characteristica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1" name="CustomShape 25"/>
          <p:cNvSpPr/>
          <p:nvPr/>
        </p:nvSpPr>
        <p:spPr>
          <a:xfrm>
            <a:off x="395640" y="499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2" name="CustomShape 26"/>
          <p:cNvSpPr/>
          <p:nvPr/>
        </p:nvSpPr>
        <p:spPr>
          <a:xfrm>
            <a:off x="528120" y="3657600"/>
            <a:ext cx="9056520" cy="744480"/>
          </a:xfrm>
          <a:custGeom>
            <a:avLst/>
            <a:gdLst/>
            <a:ahLst/>
            <a:rect l="l" t="t" r="r" b="b"/>
            <a:pathLst>
              <a:path w="25158" h="206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5101" y="0"/>
                </a:lnTo>
                <a:cubicBezTo>
                  <a:pt x="25133" y="0"/>
                  <a:pt x="25157" y="19"/>
                  <a:pt x="25157" y="44"/>
                </a:cubicBezTo>
                <a:lnTo>
                  <a:pt x="25157" y="2024"/>
                </a:lnTo>
                <a:cubicBezTo>
                  <a:pt x="25157" y="2047"/>
                  <a:pt x="25133" y="2068"/>
                  <a:pt x="25101" y="2068"/>
                </a:cubicBezTo>
                <a:lnTo>
                  <a:pt x="56" y="2068"/>
                </a:lnTo>
                <a:cubicBezTo>
                  <a:pt x="24" y="2068"/>
                  <a:pt x="0" y="2047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25101" y="1981"/>
                </a:lnTo>
                <a:lnTo>
                  <a:pt x="25046" y="2024"/>
                </a:lnTo>
                <a:lnTo>
                  <a:pt x="25046" y="44"/>
                </a:lnTo>
                <a:lnTo>
                  <a:pt x="2510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93" name="" descr=""/>
          <p:cNvPicPr/>
          <p:nvPr/>
        </p:nvPicPr>
        <p:blipFill>
          <a:blip r:embed="rId1"/>
          <a:stretch/>
        </p:blipFill>
        <p:spPr>
          <a:xfrm>
            <a:off x="2926080" y="2294640"/>
            <a:ext cx="3561120" cy="671760"/>
          </a:xfrm>
          <a:prstGeom prst="rect">
            <a:avLst/>
          </a:prstGeom>
          <a:ln w="0">
            <a:noFill/>
          </a:ln>
        </p:spPr>
      </p:pic>
      <p:sp>
        <p:nvSpPr>
          <p:cNvPr id="1994" name="CustomShape 27"/>
          <p:cNvSpPr/>
          <p:nvPr/>
        </p:nvSpPr>
        <p:spPr>
          <a:xfrm>
            <a:off x="756720" y="5022720"/>
            <a:ext cx="8490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needs ‘big data‘ to work well &amp; for high accuracy – works not well on sparse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5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97" name="" descr=""/>
          <p:cNvPicPr/>
          <p:nvPr/>
        </p:nvPicPr>
        <p:blipFill>
          <a:blip r:embed="rId1"/>
          <a:stretch/>
        </p:blipFill>
        <p:spPr>
          <a:xfrm>
            <a:off x="6044400" y="1305000"/>
            <a:ext cx="3425400" cy="1542960"/>
          </a:xfrm>
          <a:prstGeom prst="rect">
            <a:avLst/>
          </a:prstGeom>
          <a:ln w="0">
            <a:noFill/>
          </a:ln>
        </p:spPr>
      </p:pic>
      <p:sp>
        <p:nvSpPr>
          <p:cNvPr id="1998" name="CustomShape 2"/>
          <p:cNvSpPr/>
          <p:nvPr/>
        </p:nvSpPr>
        <p:spPr>
          <a:xfrm>
            <a:off x="3127320" y="370440"/>
            <a:ext cx="3404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Revisit CNNs vs. RNNs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9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0" name="CustomShape 4"/>
          <p:cNvSpPr/>
          <p:nvPr/>
        </p:nvSpPr>
        <p:spPr>
          <a:xfrm>
            <a:off x="957960" y="1032120"/>
            <a:ext cx="2403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CNNs (cf. day one)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2" name="CustomShape 6"/>
          <p:cNvSpPr/>
          <p:nvPr/>
        </p:nvSpPr>
        <p:spPr>
          <a:xfrm>
            <a:off x="1379160" y="1376640"/>
            <a:ext cx="4061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remote sensing application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3" name="CustomShape 7"/>
          <p:cNvSpPr/>
          <p:nvPr/>
        </p:nvSpPr>
        <p:spPr>
          <a:xfrm>
            <a:off x="1379160" y="1627920"/>
            <a:ext cx="3429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domain,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hyperspectral datasets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4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5" name="CustomShape 9"/>
          <p:cNvSpPr/>
          <p:nvPr/>
        </p:nvSpPr>
        <p:spPr>
          <a:xfrm>
            <a:off x="1379160" y="1929600"/>
            <a:ext cx="328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Neural network key property: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6" name="CustomShape 10"/>
          <p:cNvSpPr/>
          <p:nvPr/>
        </p:nvSpPr>
        <p:spPr>
          <a:xfrm>
            <a:off x="1379160" y="2181240"/>
            <a:ext cx="3652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exploit spatial geometry of inputs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7" name="CustomShape 11"/>
          <p:cNvSpPr/>
          <p:nvPr/>
        </p:nvSpPr>
        <p:spPr>
          <a:xfrm>
            <a:off x="1078200" y="2451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8" name="CustomShape 12"/>
          <p:cNvSpPr/>
          <p:nvPr/>
        </p:nvSpPr>
        <p:spPr>
          <a:xfrm>
            <a:off x="1379160" y="2482560"/>
            <a:ext cx="4402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Approach: 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Apply convolution &amp; pooling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9" name="CustomShape 13"/>
          <p:cNvSpPr/>
          <p:nvPr/>
        </p:nvSpPr>
        <p:spPr>
          <a:xfrm>
            <a:off x="1379160" y="2734200"/>
            <a:ext cx="405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(height x width x feature) dimensions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0" name="CustomShape 14"/>
          <p:cNvSpPr/>
          <p:nvPr/>
        </p:nvSpPr>
        <p:spPr>
          <a:xfrm>
            <a:off x="596880" y="3015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11" name="CustomShape 15"/>
          <p:cNvSpPr/>
          <p:nvPr/>
        </p:nvSpPr>
        <p:spPr>
          <a:xfrm>
            <a:off x="957960" y="3053160"/>
            <a:ext cx="786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RNNs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12" name="CustomShape 16"/>
          <p:cNvSpPr/>
          <p:nvPr/>
        </p:nvSpPr>
        <p:spPr>
          <a:xfrm>
            <a:off x="1078200" y="3366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3" name="CustomShape 17"/>
          <p:cNvSpPr/>
          <p:nvPr/>
        </p:nvSpPr>
        <p:spPr>
          <a:xfrm>
            <a:off x="1379160" y="3397680"/>
            <a:ext cx="488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texts, speech, time series datasets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4" name="CustomShape 18"/>
          <p:cNvSpPr/>
          <p:nvPr/>
        </p:nvSpPr>
        <p:spPr>
          <a:xfrm>
            <a:off x="1078200" y="3668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5" name="CustomShape 19"/>
          <p:cNvSpPr/>
          <p:nvPr/>
        </p:nvSpPr>
        <p:spPr>
          <a:xfrm>
            <a:off x="1379160" y="3699360"/>
            <a:ext cx="322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Neural network key property: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6" name="CustomShape 20"/>
          <p:cNvSpPr/>
          <p:nvPr/>
        </p:nvSpPr>
        <p:spPr>
          <a:xfrm>
            <a:off x="1379160" y="3951000"/>
            <a:ext cx="374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exploit sequential nature of inputs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7" name="CustomShape 21"/>
          <p:cNvSpPr/>
          <p:nvPr/>
        </p:nvSpPr>
        <p:spPr>
          <a:xfrm>
            <a:off x="1078200" y="4221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8" name="CustomShape 22"/>
          <p:cNvSpPr/>
          <p:nvPr/>
        </p:nvSpPr>
        <p:spPr>
          <a:xfrm>
            <a:off x="1379160" y="4252320"/>
            <a:ext cx="650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Approach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: Train a graph of ‘RNN cells‘ &amp; each cell performs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9" name="CustomShape 23"/>
          <p:cNvSpPr/>
          <p:nvPr/>
        </p:nvSpPr>
        <p:spPr>
          <a:xfrm>
            <a:off x="1379160" y="4503600"/>
            <a:ext cx="653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the same operation on every element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the given sequence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20" name="CustomShape 24"/>
          <p:cNvSpPr/>
          <p:nvPr/>
        </p:nvSpPr>
        <p:spPr>
          <a:xfrm>
            <a:off x="299520" y="4748400"/>
            <a:ext cx="9171360" cy="534960"/>
          </a:xfrm>
          <a:custGeom>
            <a:avLst/>
            <a:gdLst/>
            <a:ahLst/>
            <a:rect l="l" t="t" r="r" b="b"/>
            <a:pathLst>
              <a:path w="25477" h="1487">
                <a:moveTo>
                  <a:pt x="0" y="0"/>
                </a:moveTo>
                <a:lnTo>
                  <a:pt x="0" y="1486"/>
                </a:lnTo>
                <a:lnTo>
                  <a:pt x="25476" y="1486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1" name="CustomShape 25"/>
          <p:cNvSpPr/>
          <p:nvPr/>
        </p:nvSpPr>
        <p:spPr>
          <a:xfrm>
            <a:off x="279360" y="4732920"/>
            <a:ext cx="9211680" cy="566640"/>
          </a:xfrm>
          <a:custGeom>
            <a:avLst/>
            <a:gdLst/>
            <a:ahLst/>
            <a:rect l="l" t="t" r="r" b="b"/>
            <a:pathLst>
              <a:path w="25589" h="1575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21"/>
                  <a:pt x="25588" y="44"/>
                </a:cubicBezTo>
                <a:lnTo>
                  <a:pt x="25588" y="1530"/>
                </a:lnTo>
                <a:cubicBezTo>
                  <a:pt x="25588" y="1555"/>
                  <a:pt x="25562" y="1574"/>
                  <a:pt x="25532" y="1574"/>
                </a:cubicBezTo>
                <a:lnTo>
                  <a:pt x="56" y="1574"/>
                </a:lnTo>
                <a:cubicBezTo>
                  <a:pt x="26" y="1574"/>
                  <a:pt x="0" y="1555"/>
                  <a:pt x="0" y="1530"/>
                </a:cubicBezTo>
                <a:lnTo>
                  <a:pt x="0" y="44"/>
                </a:lnTo>
                <a:moveTo>
                  <a:pt x="111" y="1530"/>
                </a:moveTo>
                <a:lnTo>
                  <a:pt x="56" y="1486"/>
                </a:lnTo>
                <a:lnTo>
                  <a:pt x="25532" y="1486"/>
                </a:lnTo>
                <a:lnTo>
                  <a:pt x="25476" y="1530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5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2" name="CustomShape 2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23" name="CustomShape 27"/>
          <p:cNvSpPr/>
          <p:nvPr/>
        </p:nvSpPr>
        <p:spPr>
          <a:xfrm>
            <a:off x="39564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4" name="CustomShape 28"/>
          <p:cNvSpPr/>
          <p:nvPr/>
        </p:nvSpPr>
        <p:spPr>
          <a:xfrm>
            <a:off x="756720" y="4817880"/>
            <a:ext cx="780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RNNs are used to create sequence models whereby the occurrence of an element in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5" name="CustomShape 29"/>
          <p:cNvSpPr/>
          <p:nvPr/>
        </p:nvSpPr>
        <p:spPr>
          <a:xfrm>
            <a:off x="8539920" y="314352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2"/>
                </a:moveTo>
                <a:cubicBezTo>
                  <a:pt x="0" y="183"/>
                  <a:pt x="243" y="0"/>
                  <a:pt x="542" y="0"/>
                </a:cubicBezTo>
                <a:cubicBezTo>
                  <a:pt x="843" y="0"/>
                  <a:pt x="1084" y="183"/>
                  <a:pt x="1084" y="412"/>
                </a:cubicBezTo>
                <a:cubicBezTo>
                  <a:pt x="1084" y="638"/>
                  <a:pt x="843" y="825"/>
                  <a:pt x="542" y="825"/>
                </a:cubicBezTo>
                <a:cubicBezTo>
                  <a:pt x="243" y="825"/>
                  <a:pt x="0" y="638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6" name="CustomShape 30"/>
          <p:cNvSpPr/>
          <p:nvPr/>
        </p:nvSpPr>
        <p:spPr>
          <a:xfrm>
            <a:off x="8519760" y="312768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6"/>
                </a:moveTo>
                <a:lnTo>
                  <a:pt x="0" y="434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27" y="322"/>
                </a:lnTo>
                <a:lnTo>
                  <a:pt x="36" y="299"/>
                </a:lnTo>
                <a:lnTo>
                  <a:pt x="47" y="278"/>
                </a:lnTo>
                <a:lnTo>
                  <a:pt x="58" y="259"/>
                </a:lnTo>
                <a:lnTo>
                  <a:pt x="72" y="240"/>
                </a:lnTo>
                <a:lnTo>
                  <a:pt x="103" y="201"/>
                </a:lnTo>
                <a:lnTo>
                  <a:pt x="119" y="184"/>
                </a:lnTo>
                <a:lnTo>
                  <a:pt x="154" y="149"/>
                </a:lnTo>
                <a:lnTo>
                  <a:pt x="174" y="134"/>
                </a:lnTo>
                <a:lnTo>
                  <a:pt x="197" y="119"/>
                </a:lnTo>
                <a:lnTo>
                  <a:pt x="217" y="103"/>
                </a:lnTo>
                <a:lnTo>
                  <a:pt x="239" y="91"/>
                </a:lnTo>
                <a:lnTo>
                  <a:pt x="263" y="77"/>
                </a:lnTo>
                <a:lnTo>
                  <a:pt x="287" y="66"/>
                </a:lnTo>
                <a:lnTo>
                  <a:pt x="313" y="54"/>
                </a:lnTo>
                <a:lnTo>
                  <a:pt x="339" y="44"/>
                </a:lnTo>
                <a:lnTo>
                  <a:pt x="363" y="35"/>
                </a:lnTo>
                <a:lnTo>
                  <a:pt x="390" y="28"/>
                </a:lnTo>
                <a:lnTo>
                  <a:pt x="419" y="19"/>
                </a:lnTo>
                <a:lnTo>
                  <a:pt x="477" y="8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686" y="3"/>
                </a:lnTo>
                <a:lnTo>
                  <a:pt x="774" y="19"/>
                </a:lnTo>
                <a:lnTo>
                  <a:pt x="802" y="26"/>
                </a:lnTo>
                <a:lnTo>
                  <a:pt x="856" y="44"/>
                </a:lnTo>
                <a:lnTo>
                  <a:pt x="880" y="54"/>
                </a:lnTo>
                <a:lnTo>
                  <a:pt x="907" y="64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19" y="132"/>
                </a:lnTo>
                <a:lnTo>
                  <a:pt x="1040" y="149"/>
                </a:lnTo>
                <a:lnTo>
                  <a:pt x="1060" y="165"/>
                </a:lnTo>
                <a:lnTo>
                  <a:pt x="1078" y="182"/>
                </a:lnTo>
                <a:lnTo>
                  <a:pt x="1094" y="200"/>
                </a:lnTo>
                <a:lnTo>
                  <a:pt x="1108" y="219"/>
                </a:lnTo>
                <a:lnTo>
                  <a:pt x="1124" y="237"/>
                </a:lnTo>
                <a:lnTo>
                  <a:pt x="1138" y="257"/>
                </a:lnTo>
                <a:lnTo>
                  <a:pt x="1148" y="276"/>
                </a:lnTo>
                <a:lnTo>
                  <a:pt x="1160" y="298"/>
                </a:lnTo>
                <a:lnTo>
                  <a:pt x="1169" y="318"/>
                </a:lnTo>
                <a:lnTo>
                  <a:pt x="1178" y="341"/>
                </a:lnTo>
                <a:lnTo>
                  <a:pt x="1184" y="362"/>
                </a:lnTo>
                <a:lnTo>
                  <a:pt x="1194" y="407"/>
                </a:lnTo>
                <a:lnTo>
                  <a:pt x="1196" y="432"/>
                </a:lnTo>
                <a:lnTo>
                  <a:pt x="1198" y="454"/>
                </a:lnTo>
                <a:lnTo>
                  <a:pt x="1196" y="479"/>
                </a:lnTo>
                <a:lnTo>
                  <a:pt x="1191" y="525"/>
                </a:lnTo>
                <a:lnTo>
                  <a:pt x="1178" y="570"/>
                </a:lnTo>
                <a:lnTo>
                  <a:pt x="1171" y="590"/>
                </a:lnTo>
                <a:lnTo>
                  <a:pt x="1160" y="612"/>
                </a:lnTo>
                <a:lnTo>
                  <a:pt x="1151" y="633"/>
                </a:lnTo>
                <a:lnTo>
                  <a:pt x="1138" y="653"/>
                </a:lnTo>
                <a:lnTo>
                  <a:pt x="1110" y="692"/>
                </a:lnTo>
                <a:lnTo>
                  <a:pt x="1096" y="711"/>
                </a:lnTo>
                <a:lnTo>
                  <a:pt x="1060" y="746"/>
                </a:lnTo>
                <a:lnTo>
                  <a:pt x="1042" y="762"/>
                </a:lnTo>
                <a:lnTo>
                  <a:pt x="1001" y="793"/>
                </a:lnTo>
                <a:lnTo>
                  <a:pt x="956" y="821"/>
                </a:lnTo>
                <a:lnTo>
                  <a:pt x="931" y="834"/>
                </a:lnTo>
                <a:lnTo>
                  <a:pt x="909" y="845"/>
                </a:lnTo>
                <a:lnTo>
                  <a:pt x="883" y="85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9" y="898"/>
                </a:lnTo>
                <a:lnTo>
                  <a:pt x="720" y="903"/>
                </a:lnTo>
                <a:lnTo>
                  <a:pt x="688" y="906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479" y="903"/>
                </a:lnTo>
                <a:lnTo>
                  <a:pt x="450" y="898"/>
                </a:lnTo>
                <a:lnTo>
                  <a:pt x="421" y="892"/>
                </a:lnTo>
                <a:lnTo>
                  <a:pt x="395" y="886"/>
                </a:lnTo>
                <a:lnTo>
                  <a:pt x="366" y="877"/>
                </a:lnTo>
                <a:lnTo>
                  <a:pt x="341" y="868"/>
                </a:lnTo>
                <a:lnTo>
                  <a:pt x="315" y="858"/>
                </a:lnTo>
                <a:lnTo>
                  <a:pt x="290" y="847"/>
                </a:lnTo>
                <a:lnTo>
                  <a:pt x="241" y="823"/>
                </a:lnTo>
                <a:lnTo>
                  <a:pt x="197" y="795"/>
                </a:lnTo>
                <a:lnTo>
                  <a:pt x="157" y="764"/>
                </a:lnTo>
                <a:lnTo>
                  <a:pt x="139" y="748"/>
                </a:lnTo>
                <a:lnTo>
                  <a:pt x="103" y="713"/>
                </a:lnTo>
                <a:lnTo>
                  <a:pt x="87" y="694"/>
                </a:lnTo>
                <a:lnTo>
                  <a:pt x="61" y="656"/>
                </a:lnTo>
                <a:lnTo>
                  <a:pt x="47" y="634"/>
                </a:lnTo>
                <a:lnTo>
                  <a:pt x="36" y="615"/>
                </a:lnTo>
                <a:lnTo>
                  <a:pt x="27" y="592"/>
                </a:lnTo>
                <a:lnTo>
                  <a:pt x="18" y="572"/>
                </a:lnTo>
                <a:lnTo>
                  <a:pt x="12" y="548"/>
                </a:lnTo>
                <a:lnTo>
                  <a:pt x="2" y="503"/>
                </a:lnTo>
                <a:lnTo>
                  <a:pt x="0" y="481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3"/>
                </a:lnTo>
                <a:lnTo>
                  <a:pt x="116" y="510"/>
                </a:lnTo>
                <a:lnTo>
                  <a:pt x="121" y="529"/>
                </a:lnTo>
                <a:lnTo>
                  <a:pt x="125" y="547"/>
                </a:lnTo>
                <a:lnTo>
                  <a:pt x="132" y="565"/>
                </a:lnTo>
                <a:lnTo>
                  <a:pt x="141" y="582"/>
                </a:lnTo>
                <a:lnTo>
                  <a:pt x="149" y="598"/>
                </a:lnTo>
                <a:lnTo>
                  <a:pt x="159" y="615"/>
                </a:lnTo>
                <a:lnTo>
                  <a:pt x="181" y="647"/>
                </a:lnTo>
                <a:lnTo>
                  <a:pt x="192" y="661"/>
                </a:lnTo>
                <a:lnTo>
                  <a:pt x="207" y="676"/>
                </a:lnTo>
                <a:lnTo>
                  <a:pt x="221" y="689"/>
                </a:lnTo>
                <a:lnTo>
                  <a:pt x="253" y="717"/>
                </a:lnTo>
                <a:lnTo>
                  <a:pt x="269" y="729"/>
                </a:lnTo>
                <a:lnTo>
                  <a:pt x="287" y="739"/>
                </a:lnTo>
                <a:lnTo>
                  <a:pt x="305" y="751"/>
                </a:lnTo>
                <a:lnTo>
                  <a:pt x="323" y="760"/>
                </a:lnTo>
                <a:lnTo>
                  <a:pt x="343" y="770"/>
                </a:lnTo>
                <a:lnTo>
                  <a:pt x="363" y="779"/>
                </a:lnTo>
                <a:lnTo>
                  <a:pt x="386" y="788"/>
                </a:lnTo>
                <a:lnTo>
                  <a:pt x="408" y="795"/>
                </a:lnTo>
                <a:lnTo>
                  <a:pt x="428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7"/>
                </a:lnTo>
                <a:lnTo>
                  <a:pt x="522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2" y="809"/>
                </a:lnTo>
                <a:lnTo>
                  <a:pt x="764" y="802"/>
                </a:lnTo>
                <a:lnTo>
                  <a:pt x="787" y="797"/>
                </a:lnTo>
                <a:lnTo>
                  <a:pt x="809" y="788"/>
                </a:lnTo>
                <a:lnTo>
                  <a:pt x="829" y="781"/>
                </a:lnTo>
                <a:lnTo>
                  <a:pt x="849" y="772"/>
                </a:lnTo>
                <a:lnTo>
                  <a:pt x="889" y="751"/>
                </a:lnTo>
                <a:lnTo>
                  <a:pt x="907" y="741"/>
                </a:lnTo>
                <a:lnTo>
                  <a:pt x="925" y="729"/>
                </a:lnTo>
                <a:lnTo>
                  <a:pt x="941" y="717"/>
                </a:lnTo>
                <a:lnTo>
                  <a:pt x="959" y="704"/>
                </a:lnTo>
                <a:lnTo>
                  <a:pt x="974" y="690"/>
                </a:lnTo>
                <a:lnTo>
                  <a:pt x="1014" y="648"/>
                </a:lnTo>
                <a:lnTo>
                  <a:pt x="1038" y="617"/>
                </a:lnTo>
                <a:lnTo>
                  <a:pt x="1046" y="600"/>
                </a:lnTo>
                <a:lnTo>
                  <a:pt x="1056" y="584"/>
                </a:lnTo>
                <a:lnTo>
                  <a:pt x="1064" y="567"/>
                </a:lnTo>
                <a:lnTo>
                  <a:pt x="1070" y="548"/>
                </a:lnTo>
                <a:lnTo>
                  <a:pt x="1080" y="514"/>
                </a:lnTo>
                <a:lnTo>
                  <a:pt x="1086" y="456"/>
                </a:lnTo>
                <a:lnTo>
                  <a:pt x="1084" y="439"/>
                </a:lnTo>
                <a:lnTo>
                  <a:pt x="1084" y="420"/>
                </a:lnTo>
                <a:lnTo>
                  <a:pt x="1080" y="401"/>
                </a:lnTo>
                <a:lnTo>
                  <a:pt x="1070" y="365"/>
                </a:lnTo>
                <a:lnTo>
                  <a:pt x="1058" y="331"/>
                </a:lnTo>
                <a:lnTo>
                  <a:pt x="1048" y="313"/>
                </a:lnTo>
                <a:lnTo>
                  <a:pt x="1038" y="298"/>
                </a:lnTo>
                <a:lnTo>
                  <a:pt x="1028" y="282"/>
                </a:lnTo>
                <a:lnTo>
                  <a:pt x="1014" y="266"/>
                </a:lnTo>
                <a:lnTo>
                  <a:pt x="1003" y="252"/>
                </a:lnTo>
                <a:lnTo>
                  <a:pt x="989" y="237"/>
                </a:lnTo>
                <a:lnTo>
                  <a:pt x="959" y="209"/>
                </a:lnTo>
                <a:lnTo>
                  <a:pt x="927" y="184"/>
                </a:lnTo>
                <a:lnTo>
                  <a:pt x="909" y="172"/>
                </a:lnTo>
                <a:lnTo>
                  <a:pt x="891" y="162"/>
                </a:lnTo>
                <a:lnTo>
                  <a:pt x="871" y="151"/>
                </a:lnTo>
                <a:lnTo>
                  <a:pt x="851" y="142"/>
                </a:lnTo>
                <a:lnTo>
                  <a:pt x="831" y="132"/>
                </a:lnTo>
                <a:lnTo>
                  <a:pt x="811" y="124"/>
                </a:lnTo>
                <a:lnTo>
                  <a:pt x="789" y="115"/>
                </a:lnTo>
                <a:lnTo>
                  <a:pt x="767" y="110"/>
                </a:lnTo>
                <a:lnTo>
                  <a:pt x="744" y="103"/>
                </a:lnTo>
                <a:lnTo>
                  <a:pt x="722" y="97"/>
                </a:lnTo>
                <a:lnTo>
                  <a:pt x="698" y="94"/>
                </a:lnTo>
                <a:lnTo>
                  <a:pt x="674" y="91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24" y="91"/>
                </a:lnTo>
                <a:lnTo>
                  <a:pt x="502" y="94"/>
                </a:lnTo>
                <a:lnTo>
                  <a:pt x="477" y="97"/>
                </a:lnTo>
                <a:lnTo>
                  <a:pt x="433" y="108"/>
                </a:lnTo>
                <a:lnTo>
                  <a:pt x="388" y="122"/>
                </a:lnTo>
                <a:lnTo>
                  <a:pt x="366" y="132"/>
                </a:lnTo>
                <a:lnTo>
                  <a:pt x="345" y="140"/>
                </a:lnTo>
                <a:lnTo>
                  <a:pt x="325" y="151"/>
                </a:lnTo>
                <a:lnTo>
                  <a:pt x="307" y="159"/>
                </a:lnTo>
                <a:lnTo>
                  <a:pt x="287" y="172"/>
                </a:lnTo>
                <a:lnTo>
                  <a:pt x="273" y="182"/>
                </a:lnTo>
                <a:lnTo>
                  <a:pt x="255" y="195"/>
                </a:lnTo>
                <a:lnTo>
                  <a:pt x="239" y="209"/>
                </a:lnTo>
                <a:lnTo>
                  <a:pt x="223" y="221"/>
                </a:lnTo>
                <a:lnTo>
                  <a:pt x="207" y="234"/>
                </a:lnTo>
                <a:lnTo>
                  <a:pt x="195" y="251"/>
                </a:lnTo>
                <a:lnTo>
                  <a:pt x="183" y="264"/>
                </a:lnTo>
                <a:lnTo>
                  <a:pt x="169" y="280"/>
                </a:lnTo>
                <a:lnTo>
                  <a:pt x="159" y="296"/>
                </a:lnTo>
                <a:lnTo>
                  <a:pt x="149" y="312"/>
                </a:lnTo>
                <a:lnTo>
                  <a:pt x="141" y="329"/>
                </a:lnTo>
                <a:lnTo>
                  <a:pt x="134" y="345"/>
                </a:lnTo>
                <a:lnTo>
                  <a:pt x="127" y="364"/>
                </a:lnTo>
                <a:lnTo>
                  <a:pt x="121" y="381"/>
                </a:lnTo>
                <a:lnTo>
                  <a:pt x="116" y="398"/>
                </a:lnTo>
                <a:lnTo>
                  <a:pt x="114" y="418"/>
                </a:lnTo>
                <a:lnTo>
                  <a:pt x="112" y="435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7" name="CustomShape 31"/>
          <p:cNvSpPr/>
          <p:nvPr/>
        </p:nvSpPr>
        <p:spPr>
          <a:xfrm>
            <a:off x="756720" y="5018760"/>
            <a:ext cx="8341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(e.g. text, speech, time series) is dependent on the elements that appeared before it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8" name="CustomShape 32"/>
          <p:cNvSpPr/>
          <p:nvPr/>
        </p:nvSpPr>
        <p:spPr>
          <a:xfrm>
            <a:off x="8670960" y="32472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29" name="CustomShape 33"/>
          <p:cNvSpPr/>
          <p:nvPr/>
        </p:nvSpPr>
        <p:spPr>
          <a:xfrm>
            <a:off x="8674920" y="344016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4" y="578"/>
                </a:moveTo>
                <a:lnTo>
                  <a:pt x="224" y="218"/>
                </a:lnTo>
                <a:cubicBezTo>
                  <a:pt x="224" y="194"/>
                  <a:pt x="198" y="175"/>
                  <a:pt x="167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3"/>
                  <a:pt x="136" y="622"/>
                  <a:pt x="167" y="622"/>
                </a:cubicBezTo>
                <a:cubicBezTo>
                  <a:pt x="198" y="622"/>
                  <a:pt x="224" y="603"/>
                  <a:pt x="224" y="578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0" name="CustomShape 34"/>
          <p:cNvSpPr/>
          <p:nvPr/>
        </p:nvSpPr>
        <p:spPr>
          <a:xfrm>
            <a:off x="8317800" y="3697200"/>
            <a:ext cx="834480" cy="305640"/>
          </a:xfrm>
          <a:custGeom>
            <a:avLst/>
            <a:gdLst/>
            <a:ahLst/>
            <a:rect l="l" t="t" r="r" b="b"/>
            <a:pathLst>
              <a:path w="2319" h="850">
                <a:moveTo>
                  <a:pt x="0" y="141"/>
                </a:moveTo>
                <a:cubicBezTo>
                  <a:pt x="0" y="63"/>
                  <a:pt x="82" y="0"/>
                  <a:pt x="180" y="0"/>
                </a:cubicBezTo>
                <a:lnTo>
                  <a:pt x="2138" y="0"/>
                </a:lnTo>
                <a:cubicBezTo>
                  <a:pt x="2238" y="0"/>
                  <a:pt x="2318" y="63"/>
                  <a:pt x="2318" y="141"/>
                </a:cubicBezTo>
                <a:lnTo>
                  <a:pt x="2318" y="708"/>
                </a:lnTo>
                <a:cubicBezTo>
                  <a:pt x="2318" y="784"/>
                  <a:pt x="2238" y="849"/>
                  <a:pt x="2138" y="849"/>
                </a:cubicBezTo>
                <a:lnTo>
                  <a:pt x="180" y="849"/>
                </a:lnTo>
                <a:cubicBezTo>
                  <a:pt x="82" y="849"/>
                  <a:pt x="0" y="784"/>
                  <a:pt x="0" y="708"/>
                </a:cubicBezTo>
                <a:lnTo>
                  <a:pt x="0" y="141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1" name="CustomShape 35"/>
          <p:cNvSpPr/>
          <p:nvPr/>
        </p:nvSpPr>
        <p:spPr>
          <a:xfrm>
            <a:off x="8308440" y="3688920"/>
            <a:ext cx="853560" cy="321480"/>
          </a:xfrm>
          <a:custGeom>
            <a:avLst/>
            <a:gdLst/>
            <a:ahLst/>
            <a:rect l="l" t="t" r="r" b="b"/>
            <a:pathLst>
              <a:path w="2372" h="894">
                <a:moveTo>
                  <a:pt x="0" y="165"/>
                </a:moveTo>
                <a:lnTo>
                  <a:pt x="0" y="148"/>
                </a:lnTo>
                <a:lnTo>
                  <a:pt x="8" y="117"/>
                </a:lnTo>
                <a:lnTo>
                  <a:pt x="15" y="101"/>
                </a:lnTo>
                <a:lnTo>
                  <a:pt x="24" y="87"/>
                </a:lnTo>
                <a:lnTo>
                  <a:pt x="35" y="73"/>
                </a:lnTo>
                <a:lnTo>
                  <a:pt x="46" y="61"/>
                </a:lnTo>
                <a:lnTo>
                  <a:pt x="60" y="49"/>
                </a:lnTo>
                <a:lnTo>
                  <a:pt x="73" y="39"/>
                </a:lnTo>
                <a:lnTo>
                  <a:pt x="91" y="30"/>
                </a:lnTo>
                <a:lnTo>
                  <a:pt x="106" y="21"/>
                </a:lnTo>
                <a:lnTo>
                  <a:pt x="124" y="14"/>
                </a:lnTo>
                <a:lnTo>
                  <a:pt x="164" y="3"/>
                </a:lnTo>
                <a:lnTo>
                  <a:pt x="184" y="2"/>
                </a:lnTo>
                <a:lnTo>
                  <a:pt x="206" y="0"/>
                </a:lnTo>
                <a:lnTo>
                  <a:pt x="2164" y="0"/>
                </a:lnTo>
                <a:lnTo>
                  <a:pt x="2184" y="2"/>
                </a:lnTo>
                <a:lnTo>
                  <a:pt x="2204" y="3"/>
                </a:lnTo>
                <a:lnTo>
                  <a:pt x="2224" y="7"/>
                </a:lnTo>
                <a:lnTo>
                  <a:pt x="2244" y="14"/>
                </a:lnTo>
                <a:lnTo>
                  <a:pt x="2262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4" y="59"/>
                </a:lnTo>
                <a:lnTo>
                  <a:pt x="2336" y="72"/>
                </a:lnTo>
                <a:lnTo>
                  <a:pt x="2346" y="86"/>
                </a:lnTo>
                <a:lnTo>
                  <a:pt x="2356" y="100"/>
                </a:lnTo>
                <a:lnTo>
                  <a:pt x="2362" y="115"/>
                </a:lnTo>
                <a:lnTo>
                  <a:pt x="2366" y="129"/>
                </a:lnTo>
                <a:lnTo>
                  <a:pt x="2371" y="147"/>
                </a:lnTo>
                <a:lnTo>
                  <a:pt x="2371" y="746"/>
                </a:lnTo>
                <a:lnTo>
                  <a:pt x="2369" y="762"/>
                </a:lnTo>
                <a:lnTo>
                  <a:pt x="2362" y="778"/>
                </a:lnTo>
                <a:lnTo>
                  <a:pt x="2356" y="792"/>
                </a:lnTo>
                <a:lnTo>
                  <a:pt x="2346" y="807"/>
                </a:lnTo>
                <a:lnTo>
                  <a:pt x="2338" y="820"/>
                </a:lnTo>
                <a:lnTo>
                  <a:pt x="2324" y="834"/>
                </a:lnTo>
                <a:lnTo>
                  <a:pt x="2313" y="844"/>
                </a:lnTo>
                <a:lnTo>
                  <a:pt x="2282" y="865"/>
                </a:lnTo>
                <a:lnTo>
                  <a:pt x="2246" y="879"/>
                </a:lnTo>
                <a:lnTo>
                  <a:pt x="2226" y="886"/>
                </a:lnTo>
                <a:lnTo>
                  <a:pt x="2206" y="889"/>
                </a:lnTo>
                <a:lnTo>
                  <a:pt x="2166" y="893"/>
                </a:lnTo>
                <a:lnTo>
                  <a:pt x="186" y="893"/>
                </a:lnTo>
                <a:lnTo>
                  <a:pt x="166" y="889"/>
                </a:lnTo>
                <a:lnTo>
                  <a:pt x="146" y="886"/>
                </a:lnTo>
                <a:lnTo>
                  <a:pt x="128" y="881"/>
                </a:lnTo>
                <a:lnTo>
                  <a:pt x="108" y="873"/>
                </a:lnTo>
                <a:lnTo>
                  <a:pt x="93" y="865"/>
                </a:lnTo>
                <a:lnTo>
                  <a:pt x="76" y="856"/>
                </a:lnTo>
                <a:lnTo>
                  <a:pt x="48" y="835"/>
                </a:lnTo>
                <a:lnTo>
                  <a:pt x="35" y="821"/>
                </a:lnTo>
                <a:lnTo>
                  <a:pt x="24" y="809"/>
                </a:lnTo>
                <a:lnTo>
                  <a:pt x="17" y="795"/>
                </a:lnTo>
                <a:lnTo>
                  <a:pt x="8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5"/>
                </a:lnTo>
                <a:moveTo>
                  <a:pt x="55" y="729"/>
                </a:moveTo>
                <a:lnTo>
                  <a:pt x="55" y="741"/>
                </a:lnTo>
                <a:lnTo>
                  <a:pt x="58" y="753"/>
                </a:lnTo>
                <a:lnTo>
                  <a:pt x="62" y="764"/>
                </a:lnTo>
                <a:lnTo>
                  <a:pt x="66" y="776"/>
                </a:lnTo>
                <a:lnTo>
                  <a:pt x="73" y="787"/>
                </a:lnTo>
                <a:lnTo>
                  <a:pt x="80" y="795"/>
                </a:lnTo>
                <a:lnTo>
                  <a:pt x="88" y="806"/>
                </a:lnTo>
                <a:lnTo>
                  <a:pt x="108" y="821"/>
                </a:lnTo>
                <a:lnTo>
                  <a:pt x="122" y="828"/>
                </a:lnTo>
                <a:lnTo>
                  <a:pt x="134" y="835"/>
                </a:lnTo>
                <a:lnTo>
                  <a:pt x="146" y="839"/>
                </a:lnTo>
                <a:lnTo>
                  <a:pt x="160" y="844"/>
                </a:lnTo>
                <a:lnTo>
                  <a:pt x="176" y="848"/>
                </a:lnTo>
                <a:lnTo>
                  <a:pt x="192" y="849"/>
                </a:lnTo>
                <a:lnTo>
                  <a:pt x="2178" y="849"/>
                </a:lnTo>
                <a:lnTo>
                  <a:pt x="2192" y="848"/>
                </a:lnTo>
                <a:lnTo>
                  <a:pt x="2208" y="844"/>
                </a:lnTo>
                <a:lnTo>
                  <a:pt x="2222" y="840"/>
                </a:lnTo>
                <a:lnTo>
                  <a:pt x="2248" y="830"/>
                </a:lnTo>
                <a:lnTo>
                  <a:pt x="2260" y="823"/>
                </a:lnTo>
                <a:lnTo>
                  <a:pt x="2280" y="807"/>
                </a:lnTo>
                <a:lnTo>
                  <a:pt x="2288" y="797"/>
                </a:lnTo>
                <a:lnTo>
                  <a:pt x="2298" y="788"/>
                </a:lnTo>
                <a:lnTo>
                  <a:pt x="2304" y="778"/>
                </a:lnTo>
                <a:lnTo>
                  <a:pt x="2308" y="767"/>
                </a:lnTo>
                <a:lnTo>
                  <a:pt x="2313" y="755"/>
                </a:lnTo>
                <a:lnTo>
                  <a:pt x="2316" y="743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290" y="98"/>
                </a:lnTo>
                <a:lnTo>
                  <a:pt x="2273" y="80"/>
                </a:lnTo>
                <a:lnTo>
                  <a:pt x="2262" y="72"/>
                </a:lnTo>
                <a:lnTo>
                  <a:pt x="2250" y="64"/>
                </a:lnTo>
                <a:lnTo>
                  <a:pt x="2224" y="54"/>
                </a:lnTo>
                <a:lnTo>
                  <a:pt x="2210" y="50"/>
                </a:lnTo>
                <a:lnTo>
                  <a:pt x="2194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78" y="47"/>
                </a:lnTo>
                <a:lnTo>
                  <a:pt x="164" y="49"/>
                </a:lnTo>
                <a:lnTo>
                  <a:pt x="148" y="54"/>
                </a:lnTo>
                <a:lnTo>
                  <a:pt x="136" y="58"/>
                </a:lnTo>
                <a:lnTo>
                  <a:pt x="124" y="64"/>
                </a:lnTo>
                <a:lnTo>
                  <a:pt x="111" y="72"/>
                </a:lnTo>
                <a:lnTo>
                  <a:pt x="100" y="78"/>
                </a:lnTo>
                <a:lnTo>
                  <a:pt x="82" y="96"/>
                </a:lnTo>
                <a:lnTo>
                  <a:pt x="73" y="106"/>
                </a:lnTo>
                <a:lnTo>
                  <a:pt x="68" y="117"/>
                </a:lnTo>
                <a:lnTo>
                  <a:pt x="62" y="128"/>
                </a:lnTo>
                <a:lnTo>
                  <a:pt x="58" y="138"/>
                </a:lnTo>
                <a:lnTo>
                  <a:pt x="55" y="150"/>
                </a:lnTo>
                <a:lnTo>
                  <a:pt x="55" y="165"/>
                </a:lnTo>
                <a:lnTo>
                  <a:pt x="55" y="72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2" name="CustomShape 36"/>
          <p:cNvSpPr/>
          <p:nvPr/>
        </p:nvSpPr>
        <p:spPr>
          <a:xfrm>
            <a:off x="8742960" y="329940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033" name="CustomShape 37"/>
          <p:cNvSpPr/>
          <p:nvPr/>
        </p:nvSpPr>
        <p:spPr>
          <a:xfrm>
            <a:off x="8057160" y="3562920"/>
            <a:ext cx="1355760" cy="370080"/>
          </a:xfrm>
          <a:custGeom>
            <a:avLst/>
            <a:gdLst/>
            <a:ahLst/>
            <a:rect l="l" t="t" r="r" b="b"/>
            <a:pathLst>
              <a:path w="3767" h="1029">
                <a:moveTo>
                  <a:pt x="3041" y="842"/>
                </a:moveTo>
                <a:lnTo>
                  <a:pt x="3710" y="842"/>
                </a:lnTo>
                <a:cubicBezTo>
                  <a:pt x="3742" y="842"/>
                  <a:pt x="3766" y="821"/>
                  <a:pt x="3766" y="798"/>
                </a:cubicBezTo>
                <a:lnTo>
                  <a:pt x="3766" y="44"/>
                </a:lnTo>
                <a:cubicBezTo>
                  <a:pt x="3766" y="19"/>
                  <a:pt x="3742" y="0"/>
                  <a:pt x="3710" y="0"/>
                </a:cubicBezTo>
                <a:lnTo>
                  <a:pt x="56" y="0"/>
                </a:lnTo>
                <a:cubicBezTo>
                  <a:pt x="26" y="0"/>
                  <a:pt x="0" y="19"/>
                  <a:pt x="0" y="44"/>
                </a:cubicBezTo>
                <a:lnTo>
                  <a:pt x="0" y="826"/>
                </a:lnTo>
                <a:cubicBezTo>
                  <a:pt x="0" y="850"/>
                  <a:pt x="26" y="870"/>
                  <a:pt x="56" y="870"/>
                </a:cubicBezTo>
                <a:lnTo>
                  <a:pt x="615" y="870"/>
                </a:lnTo>
                <a:cubicBezTo>
                  <a:pt x="646" y="870"/>
                  <a:pt x="670" y="850"/>
                  <a:pt x="670" y="826"/>
                </a:cubicBezTo>
                <a:cubicBezTo>
                  <a:pt x="670" y="803"/>
                  <a:pt x="646" y="783"/>
                  <a:pt x="615" y="783"/>
                </a:cubicBezTo>
                <a:lnTo>
                  <a:pt x="56" y="783"/>
                </a:lnTo>
                <a:lnTo>
                  <a:pt x="112" y="826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798"/>
                </a:lnTo>
                <a:lnTo>
                  <a:pt x="3710" y="755"/>
                </a:lnTo>
                <a:lnTo>
                  <a:pt x="3041" y="755"/>
                </a:lnTo>
                <a:cubicBezTo>
                  <a:pt x="3010" y="755"/>
                  <a:pt x="2985" y="774"/>
                  <a:pt x="2985" y="798"/>
                </a:cubicBezTo>
                <a:cubicBezTo>
                  <a:pt x="2985" y="821"/>
                  <a:pt x="3010" y="842"/>
                  <a:pt x="3041" y="842"/>
                </a:cubicBezTo>
                <a:moveTo>
                  <a:pt x="309" y="1016"/>
                </a:moveTo>
                <a:lnTo>
                  <a:pt x="726" y="826"/>
                </a:lnTo>
                <a:lnTo>
                  <a:pt x="309" y="636"/>
                </a:lnTo>
                <a:cubicBezTo>
                  <a:pt x="283" y="623"/>
                  <a:pt x="247" y="631"/>
                  <a:pt x="232" y="652"/>
                </a:cubicBezTo>
                <a:cubicBezTo>
                  <a:pt x="216" y="673"/>
                  <a:pt x="225" y="699"/>
                  <a:pt x="252" y="711"/>
                </a:cubicBezTo>
                <a:lnTo>
                  <a:pt x="586" y="864"/>
                </a:lnTo>
                <a:lnTo>
                  <a:pt x="586" y="789"/>
                </a:lnTo>
                <a:lnTo>
                  <a:pt x="252" y="941"/>
                </a:lnTo>
                <a:cubicBezTo>
                  <a:pt x="225" y="953"/>
                  <a:pt x="216" y="981"/>
                  <a:pt x="232" y="1000"/>
                </a:cubicBezTo>
                <a:cubicBezTo>
                  <a:pt x="247" y="1022"/>
                  <a:pt x="283" y="1028"/>
                  <a:pt x="309" y="101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4" name="CustomShape 38"/>
          <p:cNvSpPr/>
          <p:nvPr/>
        </p:nvSpPr>
        <p:spPr>
          <a:xfrm>
            <a:off x="8538480" y="421308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3" y="0"/>
                  <a:pt x="541" y="0"/>
                </a:cubicBezTo>
                <a:cubicBezTo>
                  <a:pt x="843" y="0"/>
                  <a:pt x="1086" y="184"/>
                  <a:pt x="1086" y="413"/>
                </a:cubicBezTo>
                <a:cubicBezTo>
                  <a:pt x="1086" y="640"/>
                  <a:pt x="843" y="825"/>
                  <a:pt x="541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5" name="CustomShape 39"/>
          <p:cNvSpPr/>
          <p:nvPr/>
        </p:nvSpPr>
        <p:spPr>
          <a:xfrm>
            <a:off x="8518320" y="41972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36" y="300"/>
                </a:lnTo>
                <a:lnTo>
                  <a:pt x="58" y="259"/>
                </a:lnTo>
                <a:lnTo>
                  <a:pt x="72" y="239"/>
                </a:lnTo>
                <a:lnTo>
                  <a:pt x="103" y="201"/>
                </a:lnTo>
                <a:lnTo>
                  <a:pt x="118" y="184"/>
                </a:lnTo>
                <a:lnTo>
                  <a:pt x="136" y="167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5"/>
                </a:lnTo>
                <a:lnTo>
                  <a:pt x="241" y="91"/>
                </a:lnTo>
                <a:lnTo>
                  <a:pt x="263" y="78"/>
                </a:lnTo>
                <a:lnTo>
                  <a:pt x="287" y="67"/>
                </a:lnTo>
                <a:lnTo>
                  <a:pt x="312" y="54"/>
                </a:lnTo>
                <a:lnTo>
                  <a:pt x="339" y="45"/>
                </a:lnTo>
                <a:lnTo>
                  <a:pt x="365" y="35"/>
                </a:lnTo>
                <a:lnTo>
                  <a:pt x="419" y="21"/>
                </a:lnTo>
                <a:lnTo>
                  <a:pt x="448" y="14"/>
                </a:lnTo>
                <a:lnTo>
                  <a:pt x="477" y="9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686" y="6"/>
                </a:lnTo>
                <a:lnTo>
                  <a:pt x="718" y="9"/>
                </a:lnTo>
                <a:lnTo>
                  <a:pt x="746" y="14"/>
                </a:lnTo>
                <a:lnTo>
                  <a:pt x="774" y="20"/>
                </a:lnTo>
                <a:lnTo>
                  <a:pt x="802" y="26"/>
                </a:lnTo>
                <a:lnTo>
                  <a:pt x="856" y="44"/>
                </a:lnTo>
                <a:lnTo>
                  <a:pt x="880" y="54"/>
                </a:lnTo>
                <a:lnTo>
                  <a:pt x="907" y="65"/>
                </a:lnTo>
                <a:lnTo>
                  <a:pt x="931" y="78"/>
                </a:lnTo>
                <a:lnTo>
                  <a:pt x="954" y="89"/>
                </a:lnTo>
                <a:lnTo>
                  <a:pt x="998" y="117"/>
                </a:lnTo>
                <a:lnTo>
                  <a:pt x="1060" y="164"/>
                </a:lnTo>
                <a:lnTo>
                  <a:pt x="1077" y="182"/>
                </a:lnTo>
                <a:lnTo>
                  <a:pt x="1093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8"/>
                </a:lnTo>
                <a:lnTo>
                  <a:pt x="1178" y="341"/>
                </a:lnTo>
                <a:lnTo>
                  <a:pt x="1184" y="362"/>
                </a:lnTo>
                <a:lnTo>
                  <a:pt x="1194" y="407"/>
                </a:lnTo>
                <a:lnTo>
                  <a:pt x="1196" y="431"/>
                </a:lnTo>
                <a:lnTo>
                  <a:pt x="1198" y="454"/>
                </a:lnTo>
                <a:lnTo>
                  <a:pt x="1196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1"/>
                </a:lnTo>
                <a:lnTo>
                  <a:pt x="1150" y="633"/>
                </a:lnTo>
                <a:lnTo>
                  <a:pt x="1138" y="653"/>
                </a:lnTo>
                <a:lnTo>
                  <a:pt x="1110" y="692"/>
                </a:lnTo>
                <a:lnTo>
                  <a:pt x="1095" y="711"/>
                </a:lnTo>
                <a:lnTo>
                  <a:pt x="1077" y="728"/>
                </a:lnTo>
                <a:lnTo>
                  <a:pt x="1062" y="746"/>
                </a:lnTo>
                <a:lnTo>
                  <a:pt x="1042" y="763"/>
                </a:lnTo>
                <a:lnTo>
                  <a:pt x="1021" y="779"/>
                </a:lnTo>
                <a:lnTo>
                  <a:pt x="1001" y="793"/>
                </a:lnTo>
                <a:lnTo>
                  <a:pt x="956" y="821"/>
                </a:lnTo>
                <a:lnTo>
                  <a:pt x="934" y="834"/>
                </a:lnTo>
                <a:lnTo>
                  <a:pt x="909" y="846"/>
                </a:lnTo>
                <a:lnTo>
                  <a:pt x="882" y="859"/>
                </a:lnTo>
                <a:lnTo>
                  <a:pt x="858" y="867"/>
                </a:lnTo>
                <a:lnTo>
                  <a:pt x="831" y="87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90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9" y="910"/>
                </a:lnTo>
                <a:lnTo>
                  <a:pt x="508" y="907"/>
                </a:lnTo>
                <a:lnTo>
                  <a:pt x="479" y="904"/>
                </a:lnTo>
                <a:lnTo>
                  <a:pt x="450" y="898"/>
                </a:lnTo>
                <a:lnTo>
                  <a:pt x="421" y="893"/>
                </a:lnTo>
                <a:lnTo>
                  <a:pt x="395" y="887"/>
                </a:lnTo>
                <a:lnTo>
                  <a:pt x="341" y="868"/>
                </a:lnTo>
                <a:lnTo>
                  <a:pt x="315" y="859"/>
                </a:lnTo>
                <a:lnTo>
                  <a:pt x="289" y="848"/>
                </a:lnTo>
                <a:lnTo>
                  <a:pt x="241" y="823"/>
                </a:lnTo>
                <a:lnTo>
                  <a:pt x="219" y="809"/>
                </a:lnTo>
                <a:lnTo>
                  <a:pt x="199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7"/>
                </a:lnTo>
                <a:lnTo>
                  <a:pt x="103" y="713"/>
                </a:lnTo>
                <a:lnTo>
                  <a:pt x="87" y="694"/>
                </a:lnTo>
                <a:lnTo>
                  <a:pt x="60" y="655"/>
                </a:lnTo>
                <a:lnTo>
                  <a:pt x="47" y="634"/>
                </a:lnTo>
                <a:lnTo>
                  <a:pt x="38" y="614"/>
                </a:lnTo>
                <a:lnTo>
                  <a:pt x="27" y="592"/>
                </a:lnTo>
                <a:lnTo>
                  <a:pt x="20" y="572"/>
                </a:lnTo>
                <a:lnTo>
                  <a:pt x="6" y="526"/>
                </a:lnTo>
                <a:lnTo>
                  <a:pt x="2" y="503"/>
                </a:lnTo>
                <a:lnTo>
                  <a:pt x="0" y="481"/>
                </a:lnTo>
                <a:lnTo>
                  <a:pt x="0" y="458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10"/>
                </a:lnTo>
                <a:lnTo>
                  <a:pt x="120" y="529"/>
                </a:lnTo>
                <a:lnTo>
                  <a:pt x="127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1" y="647"/>
                </a:lnTo>
                <a:lnTo>
                  <a:pt x="194" y="661"/>
                </a:lnTo>
                <a:lnTo>
                  <a:pt x="207" y="676"/>
                </a:lnTo>
                <a:lnTo>
                  <a:pt x="221" y="690"/>
                </a:lnTo>
                <a:lnTo>
                  <a:pt x="237" y="702"/>
                </a:lnTo>
                <a:lnTo>
                  <a:pt x="252" y="716"/>
                </a:lnTo>
                <a:lnTo>
                  <a:pt x="269" y="728"/>
                </a:lnTo>
                <a:lnTo>
                  <a:pt x="287" y="739"/>
                </a:lnTo>
                <a:lnTo>
                  <a:pt x="305" y="751"/>
                </a:lnTo>
                <a:lnTo>
                  <a:pt x="323" y="761"/>
                </a:lnTo>
                <a:lnTo>
                  <a:pt x="363" y="779"/>
                </a:lnTo>
                <a:lnTo>
                  <a:pt x="385" y="788"/>
                </a:lnTo>
                <a:lnTo>
                  <a:pt x="407" y="795"/>
                </a:lnTo>
                <a:lnTo>
                  <a:pt x="428" y="802"/>
                </a:lnTo>
                <a:lnTo>
                  <a:pt x="453" y="807"/>
                </a:lnTo>
                <a:lnTo>
                  <a:pt x="497" y="818"/>
                </a:lnTo>
                <a:lnTo>
                  <a:pt x="521" y="821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6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4"/>
                </a:lnTo>
                <a:lnTo>
                  <a:pt x="786" y="797"/>
                </a:lnTo>
                <a:lnTo>
                  <a:pt x="808" y="788"/>
                </a:lnTo>
                <a:lnTo>
                  <a:pt x="829" y="781"/>
                </a:lnTo>
                <a:lnTo>
                  <a:pt x="849" y="772"/>
                </a:lnTo>
                <a:lnTo>
                  <a:pt x="889" y="751"/>
                </a:lnTo>
                <a:lnTo>
                  <a:pt x="907" y="741"/>
                </a:lnTo>
                <a:lnTo>
                  <a:pt x="942" y="716"/>
                </a:lnTo>
                <a:lnTo>
                  <a:pt x="974" y="692"/>
                </a:lnTo>
                <a:lnTo>
                  <a:pt x="987" y="676"/>
                </a:lnTo>
                <a:lnTo>
                  <a:pt x="1014" y="648"/>
                </a:lnTo>
                <a:lnTo>
                  <a:pt x="1037" y="617"/>
                </a:lnTo>
                <a:lnTo>
                  <a:pt x="1046" y="599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80" y="514"/>
                </a:lnTo>
                <a:lnTo>
                  <a:pt x="1084" y="494"/>
                </a:lnTo>
                <a:lnTo>
                  <a:pt x="1084" y="475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19"/>
                </a:lnTo>
                <a:lnTo>
                  <a:pt x="1080" y="400"/>
                </a:lnTo>
                <a:lnTo>
                  <a:pt x="1070" y="365"/>
                </a:lnTo>
                <a:lnTo>
                  <a:pt x="1057" y="330"/>
                </a:lnTo>
                <a:lnTo>
                  <a:pt x="1048" y="314"/>
                </a:lnTo>
                <a:lnTo>
                  <a:pt x="1040" y="297"/>
                </a:lnTo>
                <a:lnTo>
                  <a:pt x="1016" y="266"/>
                </a:lnTo>
                <a:lnTo>
                  <a:pt x="1003" y="252"/>
                </a:lnTo>
                <a:lnTo>
                  <a:pt x="989" y="236"/>
                </a:lnTo>
                <a:lnTo>
                  <a:pt x="976" y="222"/>
                </a:lnTo>
                <a:lnTo>
                  <a:pt x="927" y="184"/>
                </a:lnTo>
                <a:lnTo>
                  <a:pt x="909" y="173"/>
                </a:lnTo>
                <a:lnTo>
                  <a:pt x="891" y="161"/>
                </a:lnTo>
                <a:lnTo>
                  <a:pt x="871" y="150"/>
                </a:lnTo>
                <a:lnTo>
                  <a:pt x="811" y="125"/>
                </a:lnTo>
                <a:lnTo>
                  <a:pt x="744" y="103"/>
                </a:lnTo>
                <a:lnTo>
                  <a:pt x="722" y="100"/>
                </a:lnTo>
                <a:lnTo>
                  <a:pt x="698" y="95"/>
                </a:lnTo>
                <a:lnTo>
                  <a:pt x="673" y="91"/>
                </a:lnTo>
                <a:lnTo>
                  <a:pt x="648" y="89"/>
                </a:lnTo>
                <a:lnTo>
                  <a:pt x="624" y="87"/>
                </a:lnTo>
                <a:lnTo>
                  <a:pt x="575" y="87"/>
                </a:lnTo>
                <a:lnTo>
                  <a:pt x="548" y="89"/>
                </a:lnTo>
                <a:lnTo>
                  <a:pt x="526" y="91"/>
                </a:lnTo>
                <a:lnTo>
                  <a:pt x="477" y="98"/>
                </a:lnTo>
                <a:lnTo>
                  <a:pt x="455" y="103"/>
                </a:lnTo>
                <a:lnTo>
                  <a:pt x="433" y="109"/>
                </a:lnTo>
                <a:lnTo>
                  <a:pt x="410" y="115"/>
                </a:lnTo>
                <a:lnTo>
                  <a:pt x="387" y="123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272" y="182"/>
                </a:lnTo>
                <a:lnTo>
                  <a:pt x="254" y="194"/>
                </a:lnTo>
                <a:lnTo>
                  <a:pt x="239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80"/>
                </a:lnTo>
                <a:lnTo>
                  <a:pt x="161" y="295"/>
                </a:lnTo>
                <a:lnTo>
                  <a:pt x="149" y="311"/>
                </a:lnTo>
                <a:lnTo>
                  <a:pt x="140" y="328"/>
                </a:lnTo>
                <a:lnTo>
                  <a:pt x="120" y="381"/>
                </a:lnTo>
                <a:lnTo>
                  <a:pt x="118" y="398"/>
                </a:lnTo>
                <a:lnTo>
                  <a:pt x="114" y="417"/>
                </a:lnTo>
                <a:lnTo>
                  <a:pt x="112" y="435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6" name="CustomShape 40"/>
          <p:cNvSpPr/>
          <p:nvPr/>
        </p:nvSpPr>
        <p:spPr>
          <a:xfrm>
            <a:off x="8440920" y="380520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37" name="CustomShape 41"/>
          <p:cNvSpPr/>
          <p:nvPr/>
        </p:nvSpPr>
        <p:spPr>
          <a:xfrm>
            <a:off x="8679600" y="43167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38" name="CustomShape 42"/>
          <p:cNvSpPr/>
          <p:nvPr/>
        </p:nvSpPr>
        <p:spPr>
          <a:xfrm>
            <a:off x="8674200" y="4002480"/>
            <a:ext cx="120600" cy="226440"/>
          </a:xfrm>
          <a:custGeom>
            <a:avLst/>
            <a:gdLst/>
            <a:ahLst/>
            <a:rect l="l" t="t" r="r" b="b"/>
            <a:pathLst>
              <a:path w="336" h="630">
                <a:moveTo>
                  <a:pt x="221" y="586"/>
                </a:moveTo>
                <a:lnTo>
                  <a:pt x="223" y="219"/>
                </a:lnTo>
                <a:cubicBezTo>
                  <a:pt x="226" y="194"/>
                  <a:pt x="198" y="175"/>
                  <a:pt x="169" y="175"/>
                </a:cubicBezTo>
                <a:cubicBezTo>
                  <a:pt x="138" y="173"/>
                  <a:pt x="114" y="194"/>
                  <a:pt x="112" y="217"/>
                </a:cubicBezTo>
                <a:lnTo>
                  <a:pt x="108" y="586"/>
                </a:lnTo>
                <a:cubicBezTo>
                  <a:pt x="108" y="609"/>
                  <a:pt x="134" y="629"/>
                  <a:pt x="164" y="629"/>
                </a:cubicBezTo>
                <a:cubicBezTo>
                  <a:pt x="196" y="629"/>
                  <a:pt x="221" y="610"/>
                  <a:pt x="221" y="586"/>
                </a:cubicBezTo>
                <a:moveTo>
                  <a:pt x="335" y="262"/>
                </a:moveTo>
                <a:lnTo>
                  <a:pt x="169" y="0"/>
                </a:lnTo>
                <a:lnTo>
                  <a:pt x="0" y="261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9" name="CustomShape 43"/>
          <p:cNvSpPr/>
          <p:nvPr/>
        </p:nvSpPr>
        <p:spPr>
          <a:xfrm>
            <a:off x="8753760" y="43689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040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2" name="CustomShape 2"/>
          <p:cNvSpPr/>
          <p:nvPr/>
        </p:nvSpPr>
        <p:spPr>
          <a:xfrm>
            <a:off x="3457800" y="370440"/>
            <a:ext cx="2740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Sequence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43" name="CustomShape 3"/>
          <p:cNvSpPr/>
          <p:nvPr/>
        </p:nvSpPr>
        <p:spPr>
          <a:xfrm>
            <a:off x="596880" y="2419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4" name="CustomShape 4"/>
          <p:cNvSpPr/>
          <p:nvPr/>
        </p:nvSpPr>
        <p:spPr>
          <a:xfrm>
            <a:off x="957960" y="2457360"/>
            <a:ext cx="2812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Model Categorization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5" name="CustomShape 5"/>
          <p:cNvSpPr/>
          <p:nvPr/>
        </p:nvSpPr>
        <p:spPr>
          <a:xfrm>
            <a:off x="1078200" y="2770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6" name="CustomShape 6"/>
          <p:cNvSpPr/>
          <p:nvPr/>
        </p:nvSpPr>
        <p:spPr>
          <a:xfrm>
            <a:off x="1379160" y="2801880"/>
            <a:ext cx="700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different inputs/outputs to/from the sequence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7" name="CustomShape 7"/>
          <p:cNvSpPr/>
          <p:nvPr/>
        </p:nvSpPr>
        <p:spPr>
          <a:xfrm>
            <a:off x="596880" y="30837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8" name="CustomShape 8"/>
          <p:cNvSpPr/>
          <p:nvPr/>
        </p:nvSpPr>
        <p:spPr>
          <a:xfrm>
            <a:off x="957960" y="3121200"/>
            <a:ext cx="5136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Practical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‘standard dataset‘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perspective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9" name="CustomShape 9"/>
          <p:cNvSpPr/>
          <p:nvPr/>
        </p:nvSpPr>
        <p:spPr>
          <a:xfrm>
            <a:off x="1078200" y="3434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0" name="CustomShape 10"/>
          <p:cNvSpPr/>
          <p:nvPr/>
        </p:nvSpPr>
        <p:spPr>
          <a:xfrm>
            <a:off x="1379160" y="3465720"/>
            <a:ext cx="475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the order of samples is not important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1" name="CustomShape 11"/>
          <p:cNvSpPr/>
          <p:nvPr/>
        </p:nvSpPr>
        <p:spPr>
          <a:xfrm>
            <a:off x="1078200" y="3735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2" name="CustomShape 12"/>
          <p:cNvSpPr/>
          <p:nvPr/>
        </p:nvSpPr>
        <p:spPr>
          <a:xfrm>
            <a:off x="1379160" y="3767040"/>
            <a:ext cx="4769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Training/testing datasets and their samples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3" name="CustomShape 13"/>
          <p:cNvSpPr/>
          <p:nvPr/>
        </p:nvSpPr>
        <p:spPr>
          <a:xfrm>
            <a:off x="1379160" y="4018680"/>
            <a:ext cx="418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have often no explicit order (i.e. ‘sets‘)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4" name="CustomShape 14"/>
          <p:cNvSpPr/>
          <p:nvPr/>
        </p:nvSpPr>
        <p:spPr>
          <a:xfrm>
            <a:off x="596880" y="4300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55" name="CustomShape 15"/>
          <p:cNvSpPr/>
          <p:nvPr/>
        </p:nvSpPr>
        <p:spPr>
          <a:xfrm>
            <a:off x="957960" y="4337640"/>
            <a:ext cx="5226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Practical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‘sequence dataset‘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perspective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56" name="CustomShape 16"/>
          <p:cNvSpPr/>
          <p:nvPr/>
        </p:nvSpPr>
        <p:spPr>
          <a:xfrm>
            <a:off x="1078200" y="465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7" name="CustomShape 17"/>
          <p:cNvSpPr/>
          <p:nvPr/>
        </p:nvSpPr>
        <p:spPr>
          <a:xfrm>
            <a:off x="1379160" y="4682160"/>
            <a:ext cx="3254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Order of samples is important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8" name="CustomShape 18"/>
          <p:cNvSpPr/>
          <p:nvPr/>
        </p:nvSpPr>
        <p:spPr>
          <a:xfrm>
            <a:off x="1078200" y="495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9" name="CustomShape 19"/>
          <p:cNvSpPr/>
          <p:nvPr/>
        </p:nvSpPr>
        <p:spPr>
          <a:xfrm>
            <a:off x="1379160" y="4983840"/>
            <a:ext cx="572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Sequence model learning/inference needs this order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60" name="CustomShape 20"/>
          <p:cNvSpPr/>
          <p:nvPr/>
        </p:nvSpPr>
        <p:spPr>
          <a:xfrm>
            <a:off x="511560" y="829800"/>
            <a:ext cx="8640720" cy="1425240"/>
          </a:xfrm>
          <a:custGeom>
            <a:avLst/>
            <a:gdLst/>
            <a:ahLst/>
            <a:rect l="l" t="t" r="r" b="b"/>
            <a:pathLst>
              <a:path w="24003" h="3960">
                <a:moveTo>
                  <a:pt x="0" y="0"/>
                </a:moveTo>
                <a:lnTo>
                  <a:pt x="0" y="3959"/>
                </a:lnTo>
                <a:lnTo>
                  <a:pt x="24002" y="3959"/>
                </a:lnTo>
                <a:lnTo>
                  <a:pt x="24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1" name="CustomShape 21"/>
          <p:cNvSpPr/>
          <p:nvPr/>
        </p:nvSpPr>
        <p:spPr>
          <a:xfrm>
            <a:off x="492120" y="813960"/>
            <a:ext cx="8680320" cy="1456560"/>
          </a:xfrm>
          <a:custGeom>
            <a:avLst/>
            <a:gdLst/>
            <a:ahLst/>
            <a:rect l="l" t="t" r="r" b="b"/>
            <a:pathLst>
              <a:path w="24113" h="4047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056" y="0"/>
                </a:lnTo>
                <a:cubicBezTo>
                  <a:pt x="24088" y="0"/>
                  <a:pt x="24112" y="20"/>
                  <a:pt x="24112" y="44"/>
                </a:cubicBezTo>
                <a:lnTo>
                  <a:pt x="24112" y="4002"/>
                </a:lnTo>
                <a:cubicBezTo>
                  <a:pt x="24112" y="4026"/>
                  <a:pt x="24088" y="4046"/>
                  <a:pt x="24056" y="4046"/>
                </a:cubicBezTo>
                <a:lnTo>
                  <a:pt x="55" y="4046"/>
                </a:lnTo>
                <a:cubicBezTo>
                  <a:pt x="24" y="4046"/>
                  <a:pt x="0" y="4026"/>
                  <a:pt x="0" y="4002"/>
                </a:cubicBezTo>
                <a:lnTo>
                  <a:pt x="0" y="44"/>
                </a:lnTo>
                <a:moveTo>
                  <a:pt x="111" y="4002"/>
                </a:moveTo>
                <a:lnTo>
                  <a:pt x="55" y="3959"/>
                </a:lnTo>
                <a:lnTo>
                  <a:pt x="24056" y="3959"/>
                </a:lnTo>
                <a:lnTo>
                  <a:pt x="24001" y="4002"/>
                </a:lnTo>
                <a:lnTo>
                  <a:pt x="24001" y="44"/>
                </a:lnTo>
                <a:lnTo>
                  <a:pt x="2405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0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2" name="CustomShape 22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63" name="CustomShape 23"/>
          <p:cNvSpPr/>
          <p:nvPr/>
        </p:nvSpPr>
        <p:spPr>
          <a:xfrm>
            <a:off x="60840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4" name="CustomShape 24"/>
          <p:cNvSpPr/>
          <p:nvPr/>
        </p:nvSpPr>
        <p:spPr>
          <a:xfrm>
            <a:off x="969120" y="898200"/>
            <a:ext cx="802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models enable various sequence predictions that are inherent different to other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5" name="CustomShape 25"/>
          <p:cNvSpPr/>
          <p:nvPr/>
        </p:nvSpPr>
        <p:spPr>
          <a:xfrm>
            <a:off x="969120" y="1099080"/>
            <a:ext cx="737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more traditional predictive modeling techniques or supervised learning approaches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6" name="CustomShape 26"/>
          <p:cNvSpPr/>
          <p:nvPr/>
        </p:nvSpPr>
        <p:spPr>
          <a:xfrm>
            <a:off x="60840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7" name="CustomShape 27"/>
          <p:cNvSpPr/>
          <p:nvPr/>
        </p:nvSpPr>
        <p:spPr>
          <a:xfrm>
            <a:off x="969120" y="1340640"/>
            <a:ext cx="7645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contrast to mathematical sets often used, the ‘sequence‘ model imposes an explicit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8" name="CustomShape 28"/>
          <p:cNvSpPr/>
          <p:nvPr/>
        </p:nvSpPr>
        <p:spPr>
          <a:xfrm>
            <a:off x="969120" y="1541520"/>
            <a:ext cx="7702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order on the input/output data that needs to be preserved in training and/or inference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9" name="CustomShape 29"/>
          <p:cNvSpPr/>
          <p:nvPr/>
        </p:nvSpPr>
        <p:spPr>
          <a:xfrm>
            <a:off x="608400" y="175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0" name="CustomShape 30"/>
          <p:cNvSpPr/>
          <p:nvPr/>
        </p:nvSpPr>
        <p:spPr>
          <a:xfrm>
            <a:off x="969120" y="1783080"/>
            <a:ext cx="733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models are driven by application goals and include sequence prediction,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1" name="CustomShape 31"/>
          <p:cNvSpPr/>
          <p:nvPr/>
        </p:nvSpPr>
        <p:spPr>
          <a:xfrm>
            <a:off x="969120" y="1983960"/>
            <a:ext cx="7422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classification, sequence generation, and sequence-to-sequence prediction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2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4" name="CustomShape 2"/>
          <p:cNvSpPr/>
          <p:nvPr/>
        </p:nvSpPr>
        <p:spPr>
          <a:xfrm>
            <a:off x="726840" y="370440"/>
            <a:ext cx="8219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Limitations of Feed Forward ANN &amp; Backpropagation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7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76" name="CustomShape 4"/>
          <p:cNvSpPr/>
          <p:nvPr/>
        </p:nvSpPr>
        <p:spPr>
          <a:xfrm>
            <a:off x="957960" y="1032120"/>
            <a:ext cx="5139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application examples revisited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7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8" name="CustomShape 6"/>
          <p:cNvSpPr/>
          <p:nvPr/>
        </p:nvSpPr>
        <p:spPr>
          <a:xfrm>
            <a:off x="1379160" y="1376640"/>
            <a:ext cx="768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Predicting next word in a sentence requires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‘history‘ of previous words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9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0" name="CustomShape 8"/>
          <p:cNvSpPr/>
          <p:nvPr/>
        </p:nvSpPr>
        <p:spPr>
          <a:xfrm>
            <a:off x="1379160" y="1678320"/>
            <a:ext cx="759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Translating european in chinese language requires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‘history‘ of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1" name="CustomShape 9"/>
          <p:cNvSpPr/>
          <p:nvPr/>
        </p:nvSpPr>
        <p:spPr>
          <a:xfrm>
            <a:off x="299520" y="4452120"/>
            <a:ext cx="9171360" cy="831600"/>
          </a:xfrm>
          <a:custGeom>
            <a:avLst/>
            <a:gdLst/>
            <a:ahLst/>
            <a:rect l="l" t="t" r="r" b="b"/>
            <a:pathLst>
              <a:path w="25477" h="2311">
                <a:moveTo>
                  <a:pt x="0" y="0"/>
                </a:moveTo>
                <a:lnTo>
                  <a:pt x="0" y="2310"/>
                </a:lnTo>
                <a:lnTo>
                  <a:pt x="25476" y="2310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2" name="CustomShape 10"/>
          <p:cNvSpPr/>
          <p:nvPr/>
        </p:nvSpPr>
        <p:spPr>
          <a:xfrm>
            <a:off x="279360" y="4436280"/>
            <a:ext cx="9211680" cy="862920"/>
          </a:xfrm>
          <a:custGeom>
            <a:avLst/>
            <a:gdLst/>
            <a:ahLst/>
            <a:rect l="l" t="t" r="r" b="b"/>
            <a:pathLst>
              <a:path w="25589" h="239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19"/>
                  <a:pt x="25588" y="44"/>
                </a:cubicBezTo>
                <a:lnTo>
                  <a:pt x="25588" y="2354"/>
                </a:lnTo>
                <a:cubicBezTo>
                  <a:pt x="25588" y="2378"/>
                  <a:pt x="25562" y="2397"/>
                  <a:pt x="25532" y="2397"/>
                </a:cubicBezTo>
                <a:lnTo>
                  <a:pt x="56" y="2397"/>
                </a:lnTo>
                <a:cubicBezTo>
                  <a:pt x="26" y="2397"/>
                  <a:pt x="0" y="2378"/>
                  <a:pt x="0" y="2354"/>
                </a:cubicBezTo>
                <a:lnTo>
                  <a:pt x="0" y="44"/>
                </a:lnTo>
                <a:moveTo>
                  <a:pt x="111" y="2354"/>
                </a:moveTo>
                <a:lnTo>
                  <a:pt x="56" y="2310"/>
                </a:lnTo>
                <a:lnTo>
                  <a:pt x="25532" y="2310"/>
                </a:lnTo>
                <a:lnTo>
                  <a:pt x="25476" y="2354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3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3" name="CustomShape 11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84" name="CustomShape 12"/>
          <p:cNvSpPr/>
          <p:nvPr/>
        </p:nvSpPr>
        <p:spPr>
          <a:xfrm>
            <a:off x="395640" y="4495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5" name="CustomShape 13"/>
          <p:cNvSpPr/>
          <p:nvPr/>
        </p:nvSpPr>
        <p:spPr>
          <a:xfrm>
            <a:off x="756720" y="4520160"/>
            <a:ext cx="8638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Traditional feed forward artificial neural networks show limits when a certain ‘history‘ is required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6" name="CustomShape 14"/>
          <p:cNvSpPr/>
          <p:nvPr/>
        </p:nvSpPr>
        <p:spPr>
          <a:xfrm>
            <a:off x="395640" y="473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7" name="CustomShape 15"/>
          <p:cNvSpPr/>
          <p:nvPr/>
        </p:nvSpPr>
        <p:spPr>
          <a:xfrm>
            <a:off x="756720" y="4761720"/>
            <a:ext cx="857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Each Backpropagation forward/backward pass starts a new pass independently from pass before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8" name="CustomShape 16"/>
          <p:cNvSpPr/>
          <p:nvPr/>
        </p:nvSpPr>
        <p:spPr>
          <a:xfrm>
            <a:off x="395640" y="4978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9" name="CustomShape 17"/>
          <p:cNvSpPr/>
          <p:nvPr/>
        </p:nvSpPr>
        <p:spPr>
          <a:xfrm>
            <a:off x="2666160" y="1947600"/>
            <a:ext cx="680400" cy="2353680"/>
          </a:xfrm>
          <a:custGeom>
            <a:avLst/>
            <a:gdLst/>
            <a:ahLst/>
            <a:rect l="l" t="t" r="r" b="b"/>
            <a:pathLst>
              <a:path w="1891" h="6539">
                <a:moveTo>
                  <a:pt x="0" y="0"/>
                </a:moveTo>
                <a:lnTo>
                  <a:pt x="0" y="6538"/>
                </a:lnTo>
                <a:lnTo>
                  <a:pt x="1890" y="6538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0" name="CustomShape 18"/>
          <p:cNvSpPr/>
          <p:nvPr/>
        </p:nvSpPr>
        <p:spPr>
          <a:xfrm>
            <a:off x="2652480" y="193716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5"/>
                  <a:pt x="0" y="6568"/>
                </a:cubicBezTo>
                <a:lnTo>
                  <a:pt x="0" y="30"/>
                </a:lnTo>
                <a:cubicBezTo>
                  <a:pt x="0" y="14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4"/>
                  <a:pt x="1966" y="30"/>
                </a:cubicBezTo>
                <a:lnTo>
                  <a:pt x="1966" y="6568"/>
                </a:lnTo>
                <a:cubicBezTo>
                  <a:pt x="1966" y="6585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40"/>
                </a:moveTo>
                <a:lnTo>
                  <a:pt x="1890" y="6568"/>
                </a:lnTo>
                <a:lnTo>
                  <a:pt x="1890" y="30"/>
                </a:lnTo>
                <a:lnTo>
                  <a:pt x="1928" y="59"/>
                </a:lnTo>
                <a:lnTo>
                  <a:pt x="38" y="59"/>
                </a:lnTo>
                <a:lnTo>
                  <a:pt x="74" y="30"/>
                </a:lnTo>
                <a:lnTo>
                  <a:pt x="74" y="6568"/>
                </a:lnTo>
                <a:lnTo>
                  <a:pt x="38" y="6540"/>
                </a:lnTo>
                <a:lnTo>
                  <a:pt x="1928" y="654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1" name="CustomShape 19"/>
          <p:cNvSpPr/>
          <p:nvPr/>
        </p:nvSpPr>
        <p:spPr>
          <a:xfrm>
            <a:off x="4367880" y="1947600"/>
            <a:ext cx="681120" cy="2353680"/>
          </a:xfrm>
          <a:custGeom>
            <a:avLst/>
            <a:gdLst/>
            <a:ahLst/>
            <a:rect l="l" t="t" r="r" b="b"/>
            <a:pathLst>
              <a:path w="1893" h="6539">
                <a:moveTo>
                  <a:pt x="0" y="0"/>
                </a:moveTo>
                <a:lnTo>
                  <a:pt x="0" y="6538"/>
                </a:lnTo>
                <a:lnTo>
                  <a:pt x="1892" y="6538"/>
                </a:lnTo>
                <a:lnTo>
                  <a:pt x="1892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2" name="CustomShape 20"/>
          <p:cNvSpPr/>
          <p:nvPr/>
        </p:nvSpPr>
        <p:spPr>
          <a:xfrm>
            <a:off x="4355280" y="1937160"/>
            <a:ext cx="706680" cy="2375280"/>
          </a:xfrm>
          <a:custGeom>
            <a:avLst/>
            <a:gdLst/>
            <a:ahLst/>
            <a:rect l="l" t="t" r="r" b="b"/>
            <a:pathLst>
              <a:path w="1964" h="6599">
                <a:moveTo>
                  <a:pt x="35" y="6598"/>
                </a:moveTo>
                <a:cubicBezTo>
                  <a:pt x="15" y="6598"/>
                  <a:pt x="0" y="6585"/>
                  <a:pt x="0" y="6568"/>
                </a:cubicBezTo>
                <a:lnTo>
                  <a:pt x="0" y="30"/>
                </a:lnTo>
                <a:cubicBezTo>
                  <a:pt x="0" y="14"/>
                  <a:pt x="15" y="0"/>
                  <a:pt x="35" y="0"/>
                </a:cubicBezTo>
                <a:lnTo>
                  <a:pt x="1927" y="0"/>
                </a:lnTo>
                <a:cubicBezTo>
                  <a:pt x="1947" y="0"/>
                  <a:pt x="1963" y="14"/>
                  <a:pt x="1963" y="30"/>
                </a:cubicBezTo>
                <a:lnTo>
                  <a:pt x="1963" y="6568"/>
                </a:lnTo>
                <a:cubicBezTo>
                  <a:pt x="1963" y="6585"/>
                  <a:pt x="1947" y="6598"/>
                  <a:pt x="1927" y="6598"/>
                </a:cubicBezTo>
                <a:lnTo>
                  <a:pt x="35" y="6598"/>
                </a:lnTo>
                <a:moveTo>
                  <a:pt x="1927" y="6540"/>
                </a:moveTo>
                <a:lnTo>
                  <a:pt x="1889" y="6568"/>
                </a:lnTo>
                <a:lnTo>
                  <a:pt x="1889" y="30"/>
                </a:lnTo>
                <a:lnTo>
                  <a:pt x="1927" y="59"/>
                </a:lnTo>
                <a:lnTo>
                  <a:pt x="35" y="59"/>
                </a:lnTo>
                <a:lnTo>
                  <a:pt x="73" y="30"/>
                </a:lnTo>
                <a:lnTo>
                  <a:pt x="73" y="6568"/>
                </a:lnTo>
                <a:lnTo>
                  <a:pt x="35" y="6540"/>
                </a:lnTo>
                <a:lnTo>
                  <a:pt x="1927" y="654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3" name="CustomShape 21"/>
          <p:cNvSpPr/>
          <p:nvPr/>
        </p:nvSpPr>
        <p:spPr>
          <a:xfrm>
            <a:off x="6082920" y="1947600"/>
            <a:ext cx="680400" cy="2353680"/>
          </a:xfrm>
          <a:custGeom>
            <a:avLst/>
            <a:gdLst/>
            <a:ahLst/>
            <a:rect l="l" t="t" r="r" b="b"/>
            <a:pathLst>
              <a:path w="1891" h="6539">
                <a:moveTo>
                  <a:pt x="0" y="0"/>
                </a:moveTo>
                <a:lnTo>
                  <a:pt x="0" y="6538"/>
                </a:lnTo>
                <a:lnTo>
                  <a:pt x="1890" y="6538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4" name="CustomShape 22"/>
          <p:cNvSpPr/>
          <p:nvPr/>
        </p:nvSpPr>
        <p:spPr>
          <a:xfrm>
            <a:off x="6069240" y="1937160"/>
            <a:ext cx="707040" cy="2375280"/>
          </a:xfrm>
          <a:custGeom>
            <a:avLst/>
            <a:gdLst/>
            <a:ahLst/>
            <a:rect l="l" t="t" r="r" b="b"/>
            <a:pathLst>
              <a:path w="1965" h="6599">
                <a:moveTo>
                  <a:pt x="38" y="6598"/>
                </a:moveTo>
                <a:cubicBezTo>
                  <a:pt x="16" y="6598"/>
                  <a:pt x="0" y="6585"/>
                  <a:pt x="0" y="6568"/>
                </a:cubicBezTo>
                <a:lnTo>
                  <a:pt x="0" y="30"/>
                </a:lnTo>
                <a:cubicBezTo>
                  <a:pt x="0" y="14"/>
                  <a:pt x="16" y="0"/>
                  <a:pt x="38" y="0"/>
                </a:cubicBezTo>
                <a:lnTo>
                  <a:pt x="1928" y="0"/>
                </a:lnTo>
                <a:cubicBezTo>
                  <a:pt x="1948" y="0"/>
                  <a:pt x="1964" y="14"/>
                  <a:pt x="1964" y="30"/>
                </a:cubicBezTo>
                <a:lnTo>
                  <a:pt x="1964" y="6568"/>
                </a:lnTo>
                <a:cubicBezTo>
                  <a:pt x="1964" y="6585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40"/>
                </a:moveTo>
                <a:lnTo>
                  <a:pt x="1890" y="6568"/>
                </a:lnTo>
                <a:lnTo>
                  <a:pt x="1890" y="30"/>
                </a:lnTo>
                <a:lnTo>
                  <a:pt x="1928" y="59"/>
                </a:lnTo>
                <a:lnTo>
                  <a:pt x="38" y="59"/>
                </a:lnTo>
                <a:lnTo>
                  <a:pt x="74" y="30"/>
                </a:lnTo>
                <a:lnTo>
                  <a:pt x="74" y="6568"/>
                </a:lnTo>
                <a:lnTo>
                  <a:pt x="38" y="6540"/>
                </a:lnTo>
                <a:lnTo>
                  <a:pt x="1928" y="654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95" name="" descr=""/>
          <p:cNvPicPr/>
          <p:nvPr/>
        </p:nvPicPr>
        <p:blipFill>
          <a:blip r:embed="rId1"/>
          <a:stretch/>
        </p:blipFill>
        <p:spPr>
          <a:xfrm>
            <a:off x="2816280" y="232488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2096" name="CustomShape 23"/>
          <p:cNvSpPr/>
          <p:nvPr/>
        </p:nvSpPr>
        <p:spPr>
          <a:xfrm>
            <a:off x="2811240" y="232164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4"/>
                </a:moveTo>
                <a:lnTo>
                  <a:pt x="4" y="388"/>
                </a:lnTo>
                <a:lnTo>
                  <a:pt x="6" y="368"/>
                </a:lnTo>
                <a:lnTo>
                  <a:pt x="12" y="346"/>
                </a:lnTo>
                <a:lnTo>
                  <a:pt x="24" y="304"/>
                </a:lnTo>
                <a:lnTo>
                  <a:pt x="34" y="285"/>
                </a:lnTo>
                <a:lnTo>
                  <a:pt x="42" y="265"/>
                </a:lnTo>
                <a:lnTo>
                  <a:pt x="54" y="246"/>
                </a:lnTo>
                <a:lnTo>
                  <a:pt x="66" y="228"/>
                </a:lnTo>
                <a:lnTo>
                  <a:pt x="78" y="209"/>
                </a:lnTo>
                <a:lnTo>
                  <a:pt x="94" y="191"/>
                </a:lnTo>
                <a:lnTo>
                  <a:pt x="107" y="176"/>
                </a:lnTo>
                <a:lnTo>
                  <a:pt x="124" y="158"/>
                </a:lnTo>
                <a:lnTo>
                  <a:pt x="140" y="142"/>
                </a:lnTo>
                <a:lnTo>
                  <a:pt x="178" y="112"/>
                </a:lnTo>
                <a:lnTo>
                  <a:pt x="196" y="100"/>
                </a:lnTo>
                <a:lnTo>
                  <a:pt x="218" y="86"/>
                </a:lnTo>
                <a:lnTo>
                  <a:pt x="238" y="73"/>
                </a:lnTo>
                <a:lnTo>
                  <a:pt x="284" y="53"/>
                </a:lnTo>
                <a:lnTo>
                  <a:pt x="308" y="42"/>
                </a:lnTo>
                <a:lnTo>
                  <a:pt x="330" y="33"/>
                </a:lnTo>
                <a:lnTo>
                  <a:pt x="355" y="26"/>
                </a:lnTo>
                <a:lnTo>
                  <a:pt x="382" y="19"/>
                </a:lnTo>
                <a:lnTo>
                  <a:pt x="406" y="14"/>
                </a:lnTo>
                <a:lnTo>
                  <a:pt x="434" y="9"/>
                </a:lnTo>
                <a:lnTo>
                  <a:pt x="486" y="2"/>
                </a:lnTo>
                <a:lnTo>
                  <a:pt x="514" y="0"/>
                </a:lnTo>
                <a:lnTo>
                  <a:pt x="569" y="0"/>
                </a:lnTo>
                <a:lnTo>
                  <a:pt x="598" y="2"/>
                </a:lnTo>
                <a:lnTo>
                  <a:pt x="625" y="6"/>
                </a:lnTo>
                <a:lnTo>
                  <a:pt x="652" y="9"/>
                </a:lnTo>
                <a:lnTo>
                  <a:pt x="676" y="14"/>
                </a:lnTo>
                <a:lnTo>
                  <a:pt x="703" y="19"/>
                </a:lnTo>
                <a:lnTo>
                  <a:pt x="751" y="33"/>
                </a:lnTo>
                <a:lnTo>
                  <a:pt x="777" y="42"/>
                </a:lnTo>
                <a:lnTo>
                  <a:pt x="799" y="53"/>
                </a:lnTo>
                <a:lnTo>
                  <a:pt x="823" y="63"/>
                </a:lnTo>
                <a:lnTo>
                  <a:pt x="843" y="73"/>
                </a:lnTo>
                <a:lnTo>
                  <a:pt x="865" y="86"/>
                </a:lnTo>
                <a:lnTo>
                  <a:pt x="885" y="98"/>
                </a:lnTo>
                <a:lnTo>
                  <a:pt x="905" y="112"/>
                </a:lnTo>
                <a:lnTo>
                  <a:pt x="923" y="126"/>
                </a:lnTo>
                <a:lnTo>
                  <a:pt x="959" y="158"/>
                </a:lnTo>
                <a:lnTo>
                  <a:pt x="975" y="174"/>
                </a:lnTo>
                <a:lnTo>
                  <a:pt x="990" y="191"/>
                </a:lnTo>
                <a:lnTo>
                  <a:pt x="1017" y="226"/>
                </a:lnTo>
                <a:lnTo>
                  <a:pt x="1050" y="284"/>
                </a:lnTo>
                <a:lnTo>
                  <a:pt x="1057" y="304"/>
                </a:lnTo>
                <a:lnTo>
                  <a:pt x="1066" y="326"/>
                </a:lnTo>
                <a:lnTo>
                  <a:pt x="1070" y="345"/>
                </a:lnTo>
                <a:lnTo>
                  <a:pt x="1077" y="368"/>
                </a:lnTo>
                <a:lnTo>
                  <a:pt x="1079" y="388"/>
                </a:lnTo>
                <a:lnTo>
                  <a:pt x="1082" y="412"/>
                </a:lnTo>
                <a:lnTo>
                  <a:pt x="1082" y="455"/>
                </a:lnTo>
                <a:lnTo>
                  <a:pt x="1079" y="477"/>
                </a:lnTo>
                <a:lnTo>
                  <a:pt x="1077" y="498"/>
                </a:lnTo>
                <a:lnTo>
                  <a:pt x="1070" y="520"/>
                </a:lnTo>
                <a:lnTo>
                  <a:pt x="1066" y="540"/>
                </a:lnTo>
                <a:lnTo>
                  <a:pt x="1059" y="562"/>
                </a:lnTo>
                <a:lnTo>
                  <a:pt x="1050" y="581"/>
                </a:lnTo>
                <a:lnTo>
                  <a:pt x="1039" y="601"/>
                </a:lnTo>
                <a:lnTo>
                  <a:pt x="1030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2"/>
                </a:lnTo>
                <a:lnTo>
                  <a:pt x="943" y="723"/>
                </a:lnTo>
                <a:lnTo>
                  <a:pt x="905" y="753"/>
                </a:lnTo>
                <a:lnTo>
                  <a:pt x="885" y="767"/>
                </a:lnTo>
                <a:lnTo>
                  <a:pt x="845" y="792"/>
                </a:lnTo>
                <a:lnTo>
                  <a:pt x="801" y="812"/>
                </a:lnTo>
                <a:lnTo>
                  <a:pt x="777" y="823"/>
                </a:lnTo>
                <a:lnTo>
                  <a:pt x="751" y="832"/>
                </a:lnTo>
                <a:lnTo>
                  <a:pt x="703" y="846"/>
                </a:lnTo>
                <a:lnTo>
                  <a:pt x="678" y="851"/>
                </a:lnTo>
                <a:lnTo>
                  <a:pt x="652" y="856"/>
                </a:lnTo>
                <a:lnTo>
                  <a:pt x="625" y="860"/>
                </a:lnTo>
                <a:lnTo>
                  <a:pt x="598" y="863"/>
                </a:lnTo>
                <a:lnTo>
                  <a:pt x="572" y="865"/>
                </a:lnTo>
                <a:lnTo>
                  <a:pt x="516" y="865"/>
                </a:lnTo>
                <a:lnTo>
                  <a:pt x="486" y="863"/>
                </a:lnTo>
                <a:lnTo>
                  <a:pt x="434" y="856"/>
                </a:lnTo>
                <a:lnTo>
                  <a:pt x="406" y="851"/>
                </a:lnTo>
                <a:lnTo>
                  <a:pt x="382" y="846"/>
                </a:lnTo>
                <a:lnTo>
                  <a:pt x="333" y="832"/>
                </a:lnTo>
                <a:lnTo>
                  <a:pt x="308" y="823"/>
                </a:lnTo>
                <a:lnTo>
                  <a:pt x="284" y="812"/>
                </a:lnTo>
                <a:lnTo>
                  <a:pt x="238" y="792"/>
                </a:lnTo>
                <a:lnTo>
                  <a:pt x="198" y="767"/>
                </a:lnTo>
                <a:lnTo>
                  <a:pt x="158" y="740"/>
                </a:lnTo>
                <a:lnTo>
                  <a:pt x="140" y="723"/>
                </a:lnTo>
                <a:lnTo>
                  <a:pt x="109" y="692"/>
                </a:lnTo>
                <a:lnTo>
                  <a:pt x="94" y="675"/>
                </a:lnTo>
                <a:lnTo>
                  <a:pt x="66" y="640"/>
                </a:lnTo>
                <a:lnTo>
                  <a:pt x="54" y="621"/>
                </a:lnTo>
                <a:lnTo>
                  <a:pt x="42" y="601"/>
                </a:lnTo>
                <a:lnTo>
                  <a:pt x="34" y="582"/>
                </a:lnTo>
                <a:lnTo>
                  <a:pt x="24" y="562"/>
                </a:lnTo>
                <a:lnTo>
                  <a:pt x="18" y="542"/>
                </a:lnTo>
                <a:lnTo>
                  <a:pt x="12" y="521"/>
                </a:lnTo>
                <a:lnTo>
                  <a:pt x="6" y="498"/>
                </a:lnTo>
                <a:lnTo>
                  <a:pt x="4" y="477"/>
                </a:lnTo>
                <a:lnTo>
                  <a:pt x="2" y="455"/>
                </a:lnTo>
                <a:lnTo>
                  <a:pt x="0" y="434"/>
                </a:lnTo>
                <a:moveTo>
                  <a:pt x="28" y="453"/>
                </a:moveTo>
                <a:lnTo>
                  <a:pt x="34" y="495"/>
                </a:lnTo>
                <a:lnTo>
                  <a:pt x="40" y="516"/>
                </a:lnTo>
                <a:lnTo>
                  <a:pt x="44" y="535"/>
                </a:lnTo>
                <a:lnTo>
                  <a:pt x="52" y="554"/>
                </a:lnTo>
                <a:lnTo>
                  <a:pt x="69" y="593"/>
                </a:lnTo>
                <a:lnTo>
                  <a:pt x="80" y="610"/>
                </a:lnTo>
                <a:lnTo>
                  <a:pt x="92" y="629"/>
                </a:lnTo>
                <a:lnTo>
                  <a:pt x="102" y="645"/>
                </a:lnTo>
                <a:lnTo>
                  <a:pt x="116" y="662"/>
                </a:lnTo>
                <a:lnTo>
                  <a:pt x="132" y="678"/>
                </a:lnTo>
                <a:lnTo>
                  <a:pt x="145" y="694"/>
                </a:lnTo>
                <a:lnTo>
                  <a:pt x="162" y="710"/>
                </a:lnTo>
                <a:lnTo>
                  <a:pt x="178" y="723"/>
                </a:lnTo>
                <a:lnTo>
                  <a:pt x="196" y="737"/>
                </a:lnTo>
                <a:lnTo>
                  <a:pt x="216" y="750"/>
                </a:lnTo>
                <a:lnTo>
                  <a:pt x="234" y="762"/>
                </a:lnTo>
                <a:lnTo>
                  <a:pt x="255" y="774"/>
                </a:lnTo>
                <a:lnTo>
                  <a:pt x="277" y="785"/>
                </a:lnTo>
                <a:lnTo>
                  <a:pt x="297" y="793"/>
                </a:lnTo>
                <a:lnTo>
                  <a:pt x="342" y="811"/>
                </a:lnTo>
                <a:lnTo>
                  <a:pt x="366" y="818"/>
                </a:lnTo>
                <a:lnTo>
                  <a:pt x="388" y="825"/>
                </a:lnTo>
                <a:lnTo>
                  <a:pt x="438" y="835"/>
                </a:lnTo>
                <a:lnTo>
                  <a:pt x="464" y="839"/>
                </a:lnTo>
                <a:lnTo>
                  <a:pt x="488" y="840"/>
                </a:lnTo>
                <a:lnTo>
                  <a:pt x="516" y="842"/>
                </a:lnTo>
                <a:lnTo>
                  <a:pt x="542" y="844"/>
                </a:lnTo>
                <a:lnTo>
                  <a:pt x="569" y="842"/>
                </a:lnTo>
                <a:lnTo>
                  <a:pt x="594" y="842"/>
                </a:lnTo>
                <a:lnTo>
                  <a:pt x="620" y="839"/>
                </a:lnTo>
                <a:lnTo>
                  <a:pt x="645" y="835"/>
                </a:lnTo>
                <a:lnTo>
                  <a:pt x="694" y="825"/>
                </a:lnTo>
                <a:lnTo>
                  <a:pt x="719" y="818"/>
                </a:lnTo>
                <a:lnTo>
                  <a:pt x="763" y="804"/>
                </a:lnTo>
                <a:lnTo>
                  <a:pt x="785" y="793"/>
                </a:lnTo>
                <a:lnTo>
                  <a:pt x="807" y="785"/>
                </a:lnTo>
                <a:lnTo>
                  <a:pt x="827" y="774"/>
                </a:lnTo>
                <a:lnTo>
                  <a:pt x="867" y="750"/>
                </a:lnTo>
                <a:lnTo>
                  <a:pt x="885" y="737"/>
                </a:lnTo>
                <a:lnTo>
                  <a:pt x="921" y="710"/>
                </a:lnTo>
                <a:lnTo>
                  <a:pt x="968" y="662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5" y="593"/>
                </a:lnTo>
                <a:lnTo>
                  <a:pt x="1023" y="576"/>
                </a:lnTo>
                <a:lnTo>
                  <a:pt x="1030" y="556"/>
                </a:lnTo>
                <a:lnTo>
                  <a:pt x="1039" y="535"/>
                </a:lnTo>
                <a:lnTo>
                  <a:pt x="1048" y="496"/>
                </a:lnTo>
                <a:lnTo>
                  <a:pt x="1053" y="476"/>
                </a:lnTo>
                <a:lnTo>
                  <a:pt x="1055" y="455"/>
                </a:lnTo>
                <a:lnTo>
                  <a:pt x="1055" y="413"/>
                </a:lnTo>
                <a:lnTo>
                  <a:pt x="1053" y="392"/>
                </a:lnTo>
                <a:lnTo>
                  <a:pt x="1044" y="350"/>
                </a:lnTo>
                <a:lnTo>
                  <a:pt x="1039" y="331"/>
                </a:lnTo>
                <a:lnTo>
                  <a:pt x="1033" y="312"/>
                </a:lnTo>
                <a:lnTo>
                  <a:pt x="1015" y="273"/>
                </a:lnTo>
                <a:lnTo>
                  <a:pt x="981" y="221"/>
                </a:lnTo>
                <a:lnTo>
                  <a:pt x="968" y="204"/>
                </a:lnTo>
                <a:lnTo>
                  <a:pt x="921" y="157"/>
                </a:lnTo>
                <a:lnTo>
                  <a:pt x="905" y="142"/>
                </a:lnTo>
                <a:lnTo>
                  <a:pt x="887" y="129"/>
                </a:lnTo>
                <a:lnTo>
                  <a:pt x="867" y="115"/>
                </a:lnTo>
                <a:lnTo>
                  <a:pt x="849" y="103"/>
                </a:lnTo>
                <a:lnTo>
                  <a:pt x="829" y="92"/>
                </a:lnTo>
                <a:lnTo>
                  <a:pt x="807" y="81"/>
                </a:lnTo>
                <a:lnTo>
                  <a:pt x="787" y="72"/>
                </a:lnTo>
                <a:lnTo>
                  <a:pt x="765" y="63"/>
                </a:lnTo>
                <a:lnTo>
                  <a:pt x="741" y="54"/>
                </a:lnTo>
                <a:lnTo>
                  <a:pt x="719" y="47"/>
                </a:lnTo>
                <a:lnTo>
                  <a:pt x="694" y="40"/>
                </a:lnTo>
                <a:lnTo>
                  <a:pt x="645" y="30"/>
                </a:lnTo>
                <a:lnTo>
                  <a:pt x="620" y="26"/>
                </a:lnTo>
                <a:lnTo>
                  <a:pt x="596" y="25"/>
                </a:lnTo>
                <a:lnTo>
                  <a:pt x="569" y="23"/>
                </a:lnTo>
                <a:lnTo>
                  <a:pt x="542" y="21"/>
                </a:lnTo>
                <a:lnTo>
                  <a:pt x="516" y="23"/>
                </a:lnTo>
                <a:lnTo>
                  <a:pt x="488" y="25"/>
                </a:lnTo>
                <a:lnTo>
                  <a:pt x="464" y="26"/>
                </a:lnTo>
                <a:lnTo>
                  <a:pt x="440" y="30"/>
                </a:lnTo>
                <a:lnTo>
                  <a:pt x="390" y="40"/>
                </a:lnTo>
                <a:lnTo>
                  <a:pt x="366" y="47"/>
                </a:lnTo>
                <a:lnTo>
                  <a:pt x="344" y="54"/>
                </a:lnTo>
                <a:lnTo>
                  <a:pt x="320" y="61"/>
                </a:lnTo>
                <a:lnTo>
                  <a:pt x="297" y="72"/>
                </a:lnTo>
                <a:lnTo>
                  <a:pt x="277" y="81"/>
                </a:lnTo>
                <a:lnTo>
                  <a:pt x="257" y="91"/>
                </a:lnTo>
                <a:lnTo>
                  <a:pt x="234" y="103"/>
                </a:lnTo>
                <a:lnTo>
                  <a:pt x="216" y="115"/>
                </a:lnTo>
                <a:lnTo>
                  <a:pt x="196" y="128"/>
                </a:lnTo>
                <a:lnTo>
                  <a:pt x="178" y="142"/>
                </a:lnTo>
                <a:lnTo>
                  <a:pt x="162" y="157"/>
                </a:lnTo>
                <a:lnTo>
                  <a:pt x="116" y="204"/>
                </a:lnTo>
                <a:lnTo>
                  <a:pt x="102" y="219"/>
                </a:lnTo>
                <a:lnTo>
                  <a:pt x="80" y="254"/>
                </a:lnTo>
                <a:lnTo>
                  <a:pt x="69" y="273"/>
                </a:lnTo>
                <a:lnTo>
                  <a:pt x="60" y="291"/>
                </a:lnTo>
                <a:lnTo>
                  <a:pt x="52" y="310"/>
                </a:lnTo>
                <a:lnTo>
                  <a:pt x="44" y="331"/>
                </a:lnTo>
                <a:lnTo>
                  <a:pt x="40" y="350"/>
                </a:lnTo>
                <a:lnTo>
                  <a:pt x="36" y="371"/>
                </a:lnTo>
                <a:lnTo>
                  <a:pt x="32" y="390"/>
                </a:lnTo>
                <a:lnTo>
                  <a:pt x="28" y="412"/>
                </a:lnTo>
                <a:lnTo>
                  <a:pt x="28" y="432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97" name="" descr=""/>
          <p:cNvPicPr/>
          <p:nvPr/>
        </p:nvPicPr>
        <p:blipFill>
          <a:blip r:embed="rId2"/>
          <a:stretch/>
        </p:blipFill>
        <p:spPr>
          <a:xfrm>
            <a:off x="2816280" y="232488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2098" name="CustomShape 24"/>
          <p:cNvSpPr/>
          <p:nvPr/>
        </p:nvSpPr>
        <p:spPr>
          <a:xfrm>
            <a:off x="2811240" y="232164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4"/>
                </a:moveTo>
                <a:lnTo>
                  <a:pt x="4" y="388"/>
                </a:lnTo>
                <a:lnTo>
                  <a:pt x="6" y="368"/>
                </a:lnTo>
                <a:lnTo>
                  <a:pt x="12" y="346"/>
                </a:lnTo>
                <a:lnTo>
                  <a:pt x="24" y="304"/>
                </a:lnTo>
                <a:lnTo>
                  <a:pt x="34" y="285"/>
                </a:lnTo>
                <a:lnTo>
                  <a:pt x="42" y="265"/>
                </a:lnTo>
                <a:lnTo>
                  <a:pt x="54" y="246"/>
                </a:lnTo>
                <a:lnTo>
                  <a:pt x="66" y="228"/>
                </a:lnTo>
                <a:lnTo>
                  <a:pt x="78" y="209"/>
                </a:lnTo>
                <a:lnTo>
                  <a:pt x="94" y="191"/>
                </a:lnTo>
                <a:lnTo>
                  <a:pt x="107" y="176"/>
                </a:lnTo>
                <a:lnTo>
                  <a:pt x="124" y="158"/>
                </a:lnTo>
                <a:lnTo>
                  <a:pt x="140" y="142"/>
                </a:lnTo>
                <a:lnTo>
                  <a:pt x="178" y="112"/>
                </a:lnTo>
                <a:lnTo>
                  <a:pt x="196" y="100"/>
                </a:lnTo>
                <a:lnTo>
                  <a:pt x="218" y="86"/>
                </a:lnTo>
                <a:lnTo>
                  <a:pt x="238" y="73"/>
                </a:lnTo>
                <a:lnTo>
                  <a:pt x="284" y="53"/>
                </a:lnTo>
                <a:lnTo>
                  <a:pt x="308" y="42"/>
                </a:lnTo>
                <a:lnTo>
                  <a:pt x="330" y="33"/>
                </a:lnTo>
                <a:lnTo>
                  <a:pt x="355" y="26"/>
                </a:lnTo>
                <a:lnTo>
                  <a:pt x="382" y="19"/>
                </a:lnTo>
                <a:lnTo>
                  <a:pt x="406" y="14"/>
                </a:lnTo>
                <a:lnTo>
                  <a:pt x="434" y="9"/>
                </a:lnTo>
                <a:lnTo>
                  <a:pt x="486" y="2"/>
                </a:lnTo>
                <a:lnTo>
                  <a:pt x="514" y="0"/>
                </a:lnTo>
                <a:lnTo>
                  <a:pt x="569" y="0"/>
                </a:lnTo>
                <a:lnTo>
                  <a:pt x="598" y="2"/>
                </a:lnTo>
                <a:lnTo>
                  <a:pt x="625" y="6"/>
                </a:lnTo>
                <a:lnTo>
                  <a:pt x="652" y="9"/>
                </a:lnTo>
                <a:lnTo>
                  <a:pt x="676" y="14"/>
                </a:lnTo>
                <a:lnTo>
                  <a:pt x="703" y="19"/>
                </a:lnTo>
                <a:lnTo>
                  <a:pt x="751" y="33"/>
                </a:lnTo>
                <a:lnTo>
                  <a:pt x="777" y="42"/>
                </a:lnTo>
                <a:lnTo>
                  <a:pt x="799" y="53"/>
                </a:lnTo>
                <a:lnTo>
                  <a:pt x="823" y="63"/>
                </a:lnTo>
                <a:lnTo>
                  <a:pt x="843" y="73"/>
                </a:lnTo>
                <a:lnTo>
                  <a:pt x="865" y="86"/>
                </a:lnTo>
                <a:lnTo>
                  <a:pt x="885" y="98"/>
                </a:lnTo>
                <a:lnTo>
                  <a:pt x="905" y="112"/>
                </a:lnTo>
                <a:lnTo>
                  <a:pt x="923" y="126"/>
                </a:lnTo>
                <a:lnTo>
                  <a:pt x="959" y="158"/>
                </a:lnTo>
                <a:lnTo>
                  <a:pt x="975" y="174"/>
                </a:lnTo>
                <a:lnTo>
                  <a:pt x="990" y="191"/>
                </a:lnTo>
                <a:lnTo>
                  <a:pt x="1017" y="226"/>
                </a:lnTo>
                <a:lnTo>
                  <a:pt x="1050" y="284"/>
                </a:lnTo>
                <a:lnTo>
                  <a:pt x="1057" y="304"/>
                </a:lnTo>
                <a:lnTo>
                  <a:pt x="1066" y="326"/>
                </a:lnTo>
                <a:lnTo>
                  <a:pt x="1070" y="345"/>
                </a:lnTo>
                <a:lnTo>
                  <a:pt x="1077" y="368"/>
                </a:lnTo>
                <a:lnTo>
                  <a:pt x="1079" y="388"/>
                </a:lnTo>
                <a:lnTo>
                  <a:pt x="1082" y="412"/>
                </a:lnTo>
                <a:lnTo>
                  <a:pt x="1082" y="455"/>
                </a:lnTo>
                <a:lnTo>
                  <a:pt x="1079" y="477"/>
                </a:lnTo>
                <a:lnTo>
                  <a:pt x="1077" y="498"/>
                </a:lnTo>
                <a:lnTo>
                  <a:pt x="1070" y="520"/>
                </a:lnTo>
                <a:lnTo>
                  <a:pt x="1066" y="540"/>
                </a:lnTo>
                <a:lnTo>
                  <a:pt x="1059" y="562"/>
                </a:lnTo>
                <a:lnTo>
                  <a:pt x="1050" y="581"/>
                </a:lnTo>
                <a:lnTo>
                  <a:pt x="1039" y="601"/>
                </a:lnTo>
                <a:lnTo>
                  <a:pt x="1030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2"/>
                </a:lnTo>
                <a:lnTo>
                  <a:pt x="943" y="723"/>
                </a:lnTo>
                <a:lnTo>
                  <a:pt x="905" y="753"/>
                </a:lnTo>
                <a:lnTo>
                  <a:pt x="885" y="767"/>
                </a:lnTo>
                <a:lnTo>
                  <a:pt x="845" y="792"/>
                </a:lnTo>
                <a:lnTo>
                  <a:pt x="801" y="812"/>
                </a:lnTo>
                <a:lnTo>
                  <a:pt x="777" y="823"/>
                </a:lnTo>
                <a:lnTo>
                  <a:pt x="751" y="832"/>
                </a:lnTo>
                <a:lnTo>
                  <a:pt x="703" y="846"/>
                </a:lnTo>
                <a:lnTo>
                  <a:pt x="678" y="851"/>
                </a:lnTo>
                <a:lnTo>
                  <a:pt x="652" y="856"/>
                </a:lnTo>
                <a:lnTo>
                  <a:pt x="625" y="860"/>
                </a:lnTo>
                <a:lnTo>
                  <a:pt x="598" y="863"/>
                </a:lnTo>
                <a:lnTo>
                  <a:pt x="572" y="865"/>
                </a:lnTo>
                <a:lnTo>
                  <a:pt x="516" y="865"/>
                </a:lnTo>
                <a:lnTo>
                  <a:pt x="486" y="863"/>
                </a:lnTo>
                <a:lnTo>
                  <a:pt x="434" y="856"/>
                </a:lnTo>
                <a:lnTo>
                  <a:pt x="406" y="851"/>
                </a:lnTo>
                <a:lnTo>
                  <a:pt x="382" y="846"/>
                </a:lnTo>
                <a:lnTo>
                  <a:pt x="333" y="832"/>
                </a:lnTo>
                <a:lnTo>
                  <a:pt x="308" y="823"/>
                </a:lnTo>
                <a:lnTo>
                  <a:pt x="284" y="812"/>
                </a:lnTo>
                <a:lnTo>
                  <a:pt x="238" y="792"/>
                </a:lnTo>
                <a:lnTo>
                  <a:pt x="198" y="767"/>
                </a:lnTo>
                <a:lnTo>
                  <a:pt x="158" y="740"/>
                </a:lnTo>
                <a:lnTo>
                  <a:pt x="140" y="723"/>
                </a:lnTo>
                <a:lnTo>
                  <a:pt x="109" y="692"/>
                </a:lnTo>
                <a:lnTo>
                  <a:pt x="94" y="675"/>
                </a:lnTo>
                <a:lnTo>
                  <a:pt x="66" y="640"/>
                </a:lnTo>
                <a:lnTo>
                  <a:pt x="54" y="621"/>
                </a:lnTo>
                <a:lnTo>
                  <a:pt x="42" y="601"/>
                </a:lnTo>
                <a:lnTo>
                  <a:pt x="34" y="582"/>
                </a:lnTo>
                <a:lnTo>
                  <a:pt x="24" y="562"/>
                </a:lnTo>
                <a:lnTo>
                  <a:pt x="18" y="542"/>
                </a:lnTo>
                <a:lnTo>
                  <a:pt x="12" y="521"/>
                </a:lnTo>
                <a:lnTo>
                  <a:pt x="6" y="498"/>
                </a:lnTo>
                <a:lnTo>
                  <a:pt x="4" y="477"/>
                </a:lnTo>
                <a:lnTo>
                  <a:pt x="2" y="455"/>
                </a:lnTo>
                <a:lnTo>
                  <a:pt x="0" y="434"/>
                </a:lnTo>
                <a:moveTo>
                  <a:pt x="28" y="453"/>
                </a:moveTo>
                <a:lnTo>
                  <a:pt x="34" y="495"/>
                </a:lnTo>
                <a:lnTo>
                  <a:pt x="40" y="516"/>
                </a:lnTo>
                <a:lnTo>
                  <a:pt x="44" y="535"/>
                </a:lnTo>
                <a:lnTo>
                  <a:pt x="52" y="554"/>
                </a:lnTo>
                <a:lnTo>
                  <a:pt x="69" y="593"/>
                </a:lnTo>
                <a:lnTo>
                  <a:pt x="80" y="610"/>
                </a:lnTo>
                <a:lnTo>
                  <a:pt x="92" y="629"/>
                </a:lnTo>
                <a:lnTo>
                  <a:pt x="102" y="645"/>
                </a:lnTo>
                <a:lnTo>
                  <a:pt x="116" y="662"/>
                </a:lnTo>
                <a:lnTo>
                  <a:pt x="132" y="678"/>
                </a:lnTo>
                <a:lnTo>
                  <a:pt x="145" y="694"/>
                </a:lnTo>
                <a:lnTo>
                  <a:pt x="162" y="710"/>
                </a:lnTo>
                <a:lnTo>
                  <a:pt x="178" y="723"/>
                </a:lnTo>
                <a:lnTo>
                  <a:pt x="196" y="737"/>
                </a:lnTo>
                <a:lnTo>
                  <a:pt x="216" y="750"/>
                </a:lnTo>
                <a:lnTo>
                  <a:pt x="234" y="762"/>
                </a:lnTo>
                <a:lnTo>
                  <a:pt x="255" y="774"/>
                </a:lnTo>
                <a:lnTo>
                  <a:pt x="277" y="785"/>
                </a:lnTo>
                <a:lnTo>
                  <a:pt x="297" y="793"/>
                </a:lnTo>
                <a:lnTo>
                  <a:pt x="342" y="811"/>
                </a:lnTo>
                <a:lnTo>
                  <a:pt x="366" y="818"/>
                </a:lnTo>
                <a:lnTo>
                  <a:pt x="388" y="825"/>
                </a:lnTo>
                <a:lnTo>
                  <a:pt x="438" y="835"/>
                </a:lnTo>
                <a:lnTo>
                  <a:pt x="464" y="839"/>
                </a:lnTo>
                <a:lnTo>
                  <a:pt x="488" y="840"/>
                </a:lnTo>
                <a:lnTo>
                  <a:pt x="516" y="842"/>
                </a:lnTo>
                <a:lnTo>
                  <a:pt x="542" y="844"/>
                </a:lnTo>
                <a:lnTo>
                  <a:pt x="569" y="842"/>
                </a:lnTo>
                <a:lnTo>
                  <a:pt x="594" y="842"/>
                </a:lnTo>
                <a:lnTo>
                  <a:pt x="620" y="839"/>
                </a:lnTo>
                <a:lnTo>
                  <a:pt x="645" y="835"/>
                </a:lnTo>
                <a:lnTo>
                  <a:pt x="694" y="825"/>
                </a:lnTo>
                <a:lnTo>
                  <a:pt x="719" y="818"/>
                </a:lnTo>
                <a:lnTo>
                  <a:pt x="763" y="804"/>
                </a:lnTo>
                <a:lnTo>
                  <a:pt x="785" y="793"/>
                </a:lnTo>
                <a:lnTo>
                  <a:pt x="807" y="785"/>
                </a:lnTo>
                <a:lnTo>
                  <a:pt x="827" y="774"/>
                </a:lnTo>
                <a:lnTo>
                  <a:pt x="867" y="750"/>
                </a:lnTo>
                <a:lnTo>
                  <a:pt x="885" y="737"/>
                </a:lnTo>
                <a:lnTo>
                  <a:pt x="921" y="710"/>
                </a:lnTo>
                <a:lnTo>
                  <a:pt x="968" y="662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5" y="593"/>
                </a:lnTo>
                <a:lnTo>
                  <a:pt x="1023" y="576"/>
                </a:lnTo>
                <a:lnTo>
                  <a:pt x="1030" y="556"/>
                </a:lnTo>
                <a:lnTo>
                  <a:pt x="1039" y="535"/>
                </a:lnTo>
                <a:lnTo>
                  <a:pt x="1048" y="496"/>
                </a:lnTo>
                <a:lnTo>
                  <a:pt x="1053" y="476"/>
                </a:lnTo>
                <a:lnTo>
                  <a:pt x="1055" y="455"/>
                </a:lnTo>
                <a:lnTo>
                  <a:pt x="1055" y="413"/>
                </a:lnTo>
                <a:lnTo>
                  <a:pt x="1053" y="392"/>
                </a:lnTo>
                <a:lnTo>
                  <a:pt x="1044" y="350"/>
                </a:lnTo>
                <a:lnTo>
                  <a:pt x="1039" y="331"/>
                </a:lnTo>
                <a:lnTo>
                  <a:pt x="1033" y="312"/>
                </a:lnTo>
                <a:lnTo>
                  <a:pt x="1015" y="273"/>
                </a:lnTo>
                <a:lnTo>
                  <a:pt x="981" y="221"/>
                </a:lnTo>
                <a:lnTo>
                  <a:pt x="968" y="204"/>
                </a:lnTo>
                <a:lnTo>
                  <a:pt x="921" y="157"/>
                </a:lnTo>
                <a:lnTo>
                  <a:pt x="905" y="142"/>
                </a:lnTo>
                <a:lnTo>
                  <a:pt x="887" y="129"/>
                </a:lnTo>
                <a:lnTo>
                  <a:pt x="867" y="115"/>
                </a:lnTo>
                <a:lnTo>
                  <a:pt x="849" y="103"/>
                </a:lnTo>
                <a:lnTo>
                  <a:pt x="829" y="92"/>
                </a:lnTo>
                <a:lnTo>
                  <a:pt x="807" y="81"/>
                </a:lnTo>
                <a:lnTo>
                  <a:pt x="787" y="72"/>
                </a:lnTo>
                <a:lnTo>
                  <a:pt x="765" y="63"/>
                </a:lnTo>
                <a:lnTo>
                  <a:pt x="741" y="54"/>
                </a:lnTo>
                <a:lnTo>
                  <a:pt x="719" y="47"/>
                </a:lnTo>
                <a:lnTo>
                  <a:pt x="694" y="40"/>
                </a:lnTo>
                <a:lnTo>
                  <a:pt x="645" y="30"/>
                </a:lnTo>
                <a:lnTo>
                  <a:pt x="620" y="26"/>
                </a:lnTo>
                <a:lnTo>
                  <a:pt x="596" y="25"/>
                </a:lnTo>
                <a:lnTo>
                  <a:pt x="569" y="23"/>
                </a:lnTo>
                <a:lnTo>
                  <a:pt x="542" y="21"/>
                </a:lnTo>
                <a:lnTo>
                  <a:pt x="516" y="23"/>
                </a:lnTo>
                <a:lnTo>
                  <a:pt x="488" y="25"/>
                </a:lnTo>
                <a:lnTo>
                  <a:pt x="464" y="26"/>
                </a:lnTo>
                <a:lnTo>
                  <a:pt x="440" y="30"/>
                </a:lnTo>
                <a:lnTo>
                  <a:pt x="390" y="40"/>
                </a:lnTo>
                <a:lnTo>
                  <a:pt x="366" y="47"/>
                </a:lnTo>
                <a:lnTo>
                  <a:pt x="344" y="54"/>
                </a:lnTo>
                <a:lnTo>
                  <a:pt x="320" y="61"/>
                </a:lnTo>
                <a:lnTo>
                  <a:pt x="297" y="72"/>
                </a:lnTo>
                <a:lnTo>
                  <a:pt x="277" y="81"/>
                </a:lnTo>
                <a:lnTo>
                  <a:pt x="257" y="91"/>
                </a:lnTo>
                <a:lnTo>
                  <a:pt x="234" y="103"/>
                </a:lnTo>
                <a:lnTo>
                  <a:pt x="216" y="115"/>
                </a:lnTo>
                <a:lnTo>
                  <a:pt x="196" y="128"/>
                </a:lnTo>
                <a:lnTo>
                  <a:pt x="178" y="142"/>
                </a:lnTo>
                <a:lnTo>
                  <a:pt x="162" y="157"/>
                </a:lnTo>
                <a:lnTo>
                  <a:pt x="116" y="204"/>
                </a:lnTo>
                <a:lnTo>
                  <a:pt x="102" y="219"/>
                </a:lnTo>
                <a:lnTo>
                  <a:pt x="80" y="254"/>
                </a:lnTo>
                <a:lnTo>
                  <a:pt x="69" y="273"/>
                </a:lnTo>
                <a:lnTo>
                  <a:pt x="60" y="291"/>
                </a:lnTo>
                <a:lnTo>
                  <a:pt x="52" y="310"/>
                </a:lnTo>
                <a:lnTo>
                  <a:pt x="44" y="331"/>
                </a:lnTo>
                <a:lnTo>
                  <a:pt x="40" y="350"/>
                </a:lnTo>
                <a:lnTo>
                  <a:pt x="36" y="371"/>
                </a:lnTo>
                <a:lnTo>
                  <a:pt x="32" y="390"/>
                </a:lnTo>
                <a:lnTo>
                  <a:pt x="28" y="412"/>
                </a:lnTo>
                <a:lnTo>
                  <a:pt x="28" y="432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99" name="" descr=""/>
          <p:cNvPicPr/>
          <p:nvPr/>
        </p:nvPicPr>
        <p:blipFill>
          <a:blip r:embed="rId3"/>
          <a:stretch/>
        </p:blipFill>
        <p:spPr>
          <a:xfrm>
            <a:off x="2816280" y="34592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2100" name="CustomShape 25"/>
          <p:cNvSpPr/>
          <p:nvPr/>
        </p:nvSpPr>
        <p:spPr>
          <a:xfrm>
            <a:off x="2811240" y="345528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2" y="410"/>
                </a:lnTo>
                <a:lnTo>
                  <a:pt x="4" y="389"/>
                </a:lnTo>
                <a:lnTo>
                  <a:pt x="6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5"/>
                </a:lnTo>
                <a:lnTo>
                  <a:pt x="54" y="246"/>
                </a:lnTo>
                <a:lnTo>
                  <a:pt x="66" y="227"/>
                </a:lnTo>
                <a:lnTo>
                  <a:pt x="78" y="209"/>
                </a:lnTo>
                <a:lnTo>
                  <a:pt x="94" y="191"/>
                </a:lnTo>
                <a:lnTo>
                  <a:pt x="107" y="174"/>
                </a:lnTo>
                <a:lnTo>
                  <a:pt x="124" y="158"/>
                </a:lnTo>
                <a:lnTo>
                  <a:pt x="140" y="143"/>
                </a:lnTo>
                <a:lnTo>
                  <a:pt x="158" y="127"/>
                </a:lnTo>
                <a:lnTo>
                  <a:pt x="178" y="113"/>
                </a:lnTo>
                <a:lnTo>
                  <a:pt x="196" y="99"/>
                </a:lnTo>
                <a:lnTo>
                  <a:pt x="218" y="87"/>
                </a:lnTo>
                <a:lnTo>
                  <a:pt x="238" y="75"/>
                </a:lnTo>
                <a:lnTo>
                  <a:pt x="262" y="63"/>
                </a:lnTo>
                <a:lnTo>
                  <a:pt x="284" y="52"/>
                </a:lnTo>
                <a:lnTo>
                  <a:pt x="308" y="44"/>
                </a:lnTo>
                <a:lnTo>
                  <a:pt x="330" y="35"/>
                </a:lnTo>
                <a:lnTo>
                  <a:pt x="355" y="26"/>
                </a:lnTo>
                <a:lnTo>
                  <a:pt x="382" y="19"/>
                </a:lnTo>
                <a:lnTo>
                  <a:pt x="406" y="14"/>
                </a:lnTo>
                <a:lnTo>
                  <a:pt x="434" y="8"/>
                </a:lnTo>
                <a:lnTo>
                  <a:pt x="460" y="5"/>
                </a:lnTo>
                <a:lnTo>
                  <a:pt x="486" y="3"/>
                </a:lnTo>
                <a:lnTo>
                  <a:pt x="514" y="2"/>
                </a:lnTo>
                <a:lnTo>
                  <a:pt x="542" y="0"/>
                </a:lnTo>
                <a:lnTo>
                  <a:pt x="569" y="2"/>
                </a:lnTo>
                <a:lnTo>
                  <a:pt x="598" y="3"/>
                </a:lnTo>
                <a:lnTo>
                  <a:pt x="625" y="5"/>
                </a:lnTo>
                <a:lnTo>
                  <a:pt x="652" y="8"/>
                </a:lnTo>
                <a:lnTo>
                  <a:pt x="676" y="14"/>
                </a:lnTo>
                <a:lnTo>
                  <a:pt x="703" y="19"/>
                </a:lnTo>
                <a:lnTo>
                  <a:pt x="727" y="26"/>
                </a:lnTo>
                <a:lnTo>
                  <a:pt x="777" y="44"/>
                </a:lnTo>
                <a:lnTo>
                  <a:pt x="799" y="52"/>
                </a:lnTo>
                <a:lnTo>
                  <a:pt x="823" y="63"/>
                </a:lnTo>
                <a:lnTo>
                  <a:pt x="843" y="75"/>
                </a:lnTo>
                <a:lnTo>
                  <a:pt x="865" y="85"/>
                </a:lnTo>
                <a:lnTo>
                  <a:pt x="905" y="113"/>
                </a:lnTo>
                <a:lnTo>
                  <a:pt x="941" y="141"/>
                </a:lnTo>
                <a:lnTo>
                  <a:pt x="959" y="157"/>
                </a:lnTo>
                <a:lnTo>
                  <a:pt x="975" y="174"/>
                </a:lnTo>
                <a:lnTo>
                  <a:pt x="990" y="190"/>
                </a:lnTo>
                <a:lnTo>
                  <a:pt x="1003" y="208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3"/>
                </a:lnTo>
                <a:lnTo>
                  <a:pt x="1050" y="285"/>
                </a:lnTo>
                <a:lnTo>
                  <a:pt x="1057" y="303"/>
                </a:lnTo>
                <a:lnTo>
                  <a:pt x="1066" y="324"/>
                </a:lnTo>
                <a:lnTo>
                  <a:pt x="1070" y="346"/>
                </a:lnTo>
                <a:lnTo>
                  <a:pt x="1077" y="366"/>
                </a:lnTo>
                <a:lnTo>
                  <a:pt x="1079" y="388"/>
                </a:lnTo>
                <a:lnTo>
                  <a:pt x="1082" y="410"/>
                </a:lnTo>
                <a:lnTo>
                  <a:pt x="1082" y="455"/>
                </a:lnTo>
                <a:lnTo>
                  <a:pt x="1077" y="498"/>
                </a:lnTo>
                <a:lnTo>
                  <a:pt x="1070" y="520"/>
                </a:lnTo>
                <a:lnTo>
                  <a:pt x="1066" y="542"/>
                </a:lnTo>
                <a:lnTo>
                  <a:pt x="1059" y="561"/>
                </a:lnTo>
                <a:lnTo>
                  <a:pt x="1050" y="581"/>
                </a:lnTo>
                <a:lnTo>
                  <a:pt x="1039" y="601"/>
                </a:lnTo>
                <a:lnTo>
                  <a:pt x="1030" y="620"/>
                </a:lnTo>
                <a:lnTo>
                  <a:pt x="1017" y="639"/>
                </a:lnTo>
                <a:lnTo>
                  <a:pt x="990" y="675"/>
                </a:lnTo>
                <a:lnTo>
                  <a:pt x="975" y="692"/>
                </a:lnTo>
                <a:lnTo>
                  <a:pt x="943" y="723"/>
                </a:lnTo>
                <a:lnTo>
                  <a:pt x="925" y="739"/>
                </a:lnTo>
                <a:lnTo>
                  <a:pt x="885" y="767"/>
                </a:lnTo>
                <a:lnTo>
                  <a:pt x="845" y="791"/>
                </a:lnTo>
                <a:lnTo>
                  <a:pt x="823" y="803"/>
                </a:lnTo>
                <a:lnTo>
                  <a:pt x="801" y="814"/>
                </a:lnTo>
                <a:lnTo>
                  <a:pt x="751" y="831"/>
                </a:lnTo>
                <a:lnTo>
                  <a:pt x="727" y="839"/>
                </a:lnTo>
                <a:lnTo>
                  <a:pt x="678" y="853"/>
                </a:lnTo>
                <a:lnTo>
                  <a:pt x="652" y="858"/>
                </a:lnTo>
                <a:lnTo>
                  <a:pt x="625" y="861"/>
                </a:lnTo>
                <a:lnTo>
                  <a:pt x="598" y="863"/>
                </a:lnTo>
                <a:lnTo>
                  <a:pt x="572" y="864"/>
                </a:lnTo>
                <a:lnTo>
                  <a:pt x="542" y="867"/>
                </a:lnTo>
                <a:lnTo>
                  <a:pt x="516" y="864"/>
                </a:lnTo>
                <a:lnTo>
                  <a:pt x="486" y="863"/>
                </a:lnTo>
                <a:lnTo>
                  <a:pt x="460" y="861"/>
                </a:lnTo>
                <a:lnTo>
                  <a:pt x="434" y="858"/>
                </a:lnTo>
                <a:lnTo>
                  <a:pt x="406" y="853"/>
                </a:lnTo>
                <a:lnTo>
                  <a:pt x="382" y="847"/>
                </a:lnTo>
                <a:lnTo>
                  <a:pt x="358" y="840"/>
                </a:lnTo>
                <a:lnTo>
                  <a:pt x="284" y="814"/>
                </a:lnTo>
                <a:lnTo>
                  <a:pt x="262" y="803"/>
                </a:lnTo>
                <a:lnTo>
                  <a:pt x="238" y="791"/>
                </a:lnTo>
                <a:lnTo>
                  <a:pt x="198" y="767"/>
                </a:lnTo>
                <a:lnTo>
                  <a:pt x="158" y="739"/>
                </a:lnTo>
                <a:lnTo>
                  <a:pt x="140" y="725"/>
                </a:lnTo>
                <a:lnTo>
                  <a:pt x="124" y="709"/>
                </a:lnTo>
                <a:lnTo>
                  <a:pt x="109" y="692"/>
                </a:lnTo>
                <a:lnTo>
                  <a:pt x="94" y="676"/>
                </a:lnTo>
                <a:lnTo>
                  <a:pt x="80" y="657"/>
                </a:lnTo>
                <a:lnTo>
                  <a:pt x="66" y="639"/>
                </a:lnTo>
                <a:lnTo>
                  <a:pt x="54" y="620"/>
                </a:lnTo>
                <a:lnTo>
                  <a:pt x="42" y="601"/>
                </a:lnTo>
                <a:lnTo>
                  <a:pt x="24" y="562"/>
                </a:lnTo>
                <a:lnTo>
                  <a:pt x="12" y="520"/>
                </a:lnTo>
                <a:lnTo>
                  <a:pt x="6" y="500"/>
                </a:lnTo>
                <a:lnTo>
                  <a:pt x="4" y="477"/>
                </a:lnTo>
                <a:lnTo>
                  <a:pt x="2" y="455"/>
                </a:lnTo>
                <a:lnTo>
                  <a:pt x="0" y="433"/>
                </a:lnTo>
                <a:moveTo>
                  <a:pt x="28" y="454"/>
                </a:moveTo>
                <a:lnTo>
                  <a:pt x="34" y="496"/>
                </a:lnTo>
                <a:lnTo>
                  <a:pt x="40" y="515"/>
                </a:lnTo>
                <a:lnTo>
                  <a:pt x="44" y="536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80" y="611"/>
                </a:lnTo>
                <a:lnTo>
                  <a:pt x="102" y="647"/>
                </a:lnTo>
                <a:lnTo>
                  <a:pt x="116" y="662"/>
                </a:lnTo>
                <a:lnTo>
                  <a:pt x="132" y="680"/>
                </a:lnTo>
                <a:lnTo>
                  <a:pt x="145" y="694"/>
                </a:lnTo>
                <a:lnTo>
                  <a:pt x="162" y="709"/>
                </a:lnTo>
                <a:lnTo>
                  <a:pt x="178" y="723"/>
                </a:lnTo>
                <a:lnTo>
                  <a:pt x="196" y="737"/>
                </a:lnTo>
                <a:lnTo>
                  <a:pt x="216" y="750"/>
                </a:lnTo>
                <a:lnTo>
                  <a:pt x="234" y="762"/>
                </a:lnTo>
                <a:lnTo>
                  <a:pt x="255" y="774"/>
                </a:lnTo>
                <a:lnTo>
                  <a:pt x="277" y="784"/>
                </a:lnTo>
                <a:lnTo>
                  <a:pt x="297" y="795"/>
                </a:lnTo>
                <a:lnTo>
                  <a:pt x="342" y="812"/>
                </a:lnTo>
                <a:lnTo>
                  <a:pt x="366" y="819"/>
                </a:lnTo>
                <a:lnTo>
                  <a:pt x="388" y="826"/>
                </a:lnTo>
                <a:lnTo>
                  <a:pt x="414" y="831"/>
                </a:lnTo>
                <a:lnTo>
                  <a:pt x="438" y="835"/>
                </a:lnTo>
                <a:lnTo>
                  <a:pt x="464" y="839"/>
                </a:lnTo>
                <a:lnTo>
                  <a:pt x="488" y="842"/>
                </a:lnTo>
                <a:lnTo>
                  <a:pt x="516" y="844"/>
                </a:lnTo>
                <a:lnTo>
                  <a:pt x="569" y="844"/>
                </a:lnTo>
                <a:lnTo>
                  <a:pt x="594" y="842"/>
                </a:lnTo>
                <a:lnTo>
                  <a:pt x="620" y="839"/>
                </a:lnTo>
                <a:lnTo>
                  <a:pt x="645" y="835"/>
                </a:lnTo>
                <a:lnTo>
                  <a:pt x="669" y="831"/>
                </a:lnTo>
                <a:lnTo>
                  <a:pt x="694" y="826"/>
                </a:lnTo>
                <a:lnTo>
                  <a:pt x="719" y="819"/>
                </a:lnTo>
                <a:lnTo>
                  <a:pt x="741" y="812"/>
                </a:lnTo>
                <a:lnTo>
                  <a:pt x="785" y="795"/>
                </a:lnTo>
                <a:lnTo>
                  <a:pt x="807" y="784"/>
                </a:lnTo>
                <a:lnTo>
                  <a:pt x="847" y="764"/>
                </a:lnTo>
                <a:lnTo>
                  <a:pt x="867" y="751"/>
                </a:lnTo>
                <a:lnTo>
                  <a:pt x="921" y="709"/>
                </a:lnTo>
                <a:lnTo>
                  <a:pt x="937" y="695"/>
                </a:lnTo>
                <a:lnTo>
                  <a:pt x="968" y="664"/>
                </a:lnTo>
                <a:lnTo>
                  <a:pt x="979" y="647"/>
                </a:lnTo>
                <a:lnTo>
                  <a:pt x="993" y="629"/>
                </a:lnTo>
                <a:lnTo>
                  <a:pt x="1015" y="594"/>
                </a:lnTo>
                <a:lnTo>
                  <a:pt x="1023" y="575"/>
                </a:lnTo>
                <a:lnTo>
                  <a:pt x="1030" y="556"/>
                </a:lnTo>
                <a:lnTo>
                  <a:pt x="1039" y="536"/>
                </a:lnTo>
                <a:lnTo>
                  <a:pt x="1044" y="517"/>
                </a:lnTo>
                <a:lnTo>
                  <a:pt x="1053" y="475"/>
                </a:lnTo>
                <a:lnTo>
                  <a:pt x="1055" y="454"/>
                </a:lnTo>
                <a:lnTo>
                  <a:pt x="1055" y="412"/>
                </a:lnTo>
                <a:lnTo>
                  <a:pt x="1053" y="391"/>
                </a:lnTo>
                <a:lnTo>
                  <a:pt x="1048" y="369"/>
                </a:lnTo>
                <a:lnTo>
                  <a:pt x="1044" y="350"/>
                </a:lnTo>
                <a:lnTo>
                  <a:pt x="1039" y="330"/>
                </a:lnTo>
                <a:lnTo>
                  <a:pt x="1033" y="310"/>
                </a:lnTo>
                <a:lnTo>
                  <a:pt x="1015" y="272"/>
                </a:lnTo>
                <a:lnTo>
                  <a:pt x="981" y="219"/>
                </a:lnTo>
                <a:lnTo>
                  <a:pt x="968" y="204"/>
                </a:lnTo>
                <a:lnTo>
                  <a:pt x="953" y="186"/>
                </a:lnTo>
                <a:lnTo>
                  <a:pt x="937" y="171"/>
                </a:lnTo>
                <a:lnTo>
                  <a:pt x="905" y="143"/>
                </a:lnTo>
                <a:lnTo>
                  <a:pt x="887" y="129"/>
                </a:lnTo>
                <a:lnTo>
                  <a:pt x="867" y="116"/>
                </a:lnTo>
                <a:lnTo>
                  <a:pt x="849" y="105"/>
                </a:lnTo>
                <a:lnTo>
                  <a:pt x="829" y="92"/>
                </a:lnTo>
                <a:lnTo>
                  <a:pt x="807" y="82"/>
                </a:lnTo>
                <a:lnTo>
                  <a:pt x="787" y="71"/>
                </a:lnTo>
                <a:lnTo>
                  <a:pt x="765" y="63"/>
                </a:lnTo>
                <a:lnTo>
                  <a:pt x="741" y="54"/>
                </a:lnTo>
                <a:lnTo>
                  <a:pt x="719" y="47"/>
                </a:lnTo>
                <a:lnTo>
                  <a:pt x="694" y="40"/>
                </a:lnTo>
                <a:lnTo>
                  <a:pt x="669" y="35"/>
                </a:lnTo>
                <a:lnTo>
                  <a:pt x="645" y="31"/>
                </a:lnTo>
                <a:lnTo>
                  <a:pt x="620" y="28"/>
                </a:lnTo>
                <a:lnTo>
                  <a:pt x="596" y="24"/>
                </a:lnTo>
                <a:lnTo>
                  <a:pt x="569" y="22"/>
                </a:lnTo>
                <a:lnTo>
                  <a:pt x="516" y="22"/>
                </a:lnTo>
                <a:lnTo>
                  <a:pt x="488" y="24"/>
                </a:lnTo>
                <a:lnTo>
                  <a:pt x="464" y="26"/>
                </a:lnTo>
                <a:lnTo>
                  <a:pt x="440" y="30"/>
                </a:lnTo>
                <a:lnTo>
                  <a:pt x="390" y="40"/>
                </a:lnTo>
                <a:lnTo>
                  <a:pt x="366" y="47"/>
                </a:lnTo>
                <a:lnTo>
                  <a:pt x="344" y="54"/>
                </a:lnTo>
                <a:lnTo>
                  <a:pt x="320" y="63"/>
                </a:lnTo>
                <a:lnTo>
                  <a:pt x="297" y="71"/>
                </a:lnTo>
                <a:lnTo>
                  <a:pt x="257" y="92"/>
                </a:lnTo>
                <a:lnTo>
                  <a:pt x="234" y="103"/>
                </a:lnTo>
                <a:lnTo>
                  <a:pt x="216" y="115"/>
                </a:lnTo>
                <a:lnTo>
                  <a:pt x="196" y="129"/>
                </a:lnTo>
                <a:lnTo>
                  <a:pt x="178" y="143"/>
                </a:lnTo>
                <a:lnTo>
                  <a:pt x="147" y="171"/>
                </a:lnTo>
                <a:lnTo>
                  <a:pt x="116" y="202"/>
                </a:lnTo>
                <a:lnTo>
                  <a:pt x="102" y="219"/>
                </a:lnTo>
                <a:lnTo>
                  <a:pt x="69" y="272"/>
                </a:lnTo>
                <a:lnTo>
                  <a:pt x="52" y="310"/>
                </a:lnTo>
                <a:lnTo>
                  <a:pt x="44" y="330"/>
                </a:lnTo>
                <a:lnTo>
                  <a:pt x="40" y="349"/>
                </a:lnTo>
                <a:lnTo>
                  <a:pt x="32" y="391"/>
                </a:lnTo>
                <a:lnTo>
                  <a:pt x="28" y="412"/>
                </a:lnTo>
                <a:lnTo>
                  <a:pt x="28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01" name="" descr=""/>
          <p:cNvPicPr/>
          <p:nvPr/>
        </p:nvPicPr>
        <p:blipFill>
          <a:blip r:embed="rId4"/>
          <a:stretch/>
        </p:blipFill>
        <p:spPr>
          <a:xfrm>
            <a:off x="2816280" y="34592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2102" name="CustomShape 26"/>
          <p:cNvSpPr/>
          <p:nvPr/>
        </p:nvSpPr>
        <p:spPr>
          <a:xfrm>
            <a:off x="2811240" y="345528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2" y="410"/>
                </a:lnTo>
                <a:lnTo>
                  <a:pt x="4" y="389"/>
                </a:lnTo>
                <a:lnTo>
                  <a:pt x="6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5"/>
                </a:lnTo>
                <a:lnTo>
                  <a:pt x="54" y="246"/>
                </a:lnTo>
                <a:lnTo>
                  <a:pt x="66" y="227"/>
                </a:lnTo>
                <a:lnTo>
                  <a:pt x="78" y="209"/>
                </a:lnTo>
                <a:lnTo>
                  <a:pt x="94" y="191"/>
                </a:lnTo>
                <a:lnTo>
                  <a:pt x="107" y="174"/>
                </a:lnTo>
                <a:lnTo>
                  <a:pt x="124" y="158"/>
                </a:lnTo>
                <a:lnTo>
                  <a:pt x="140" y="143"/>
                </a:lnTo>
                <a:lnTo>
                  <a:pt x="158" y="127"/>
                </a:lnTo>
                <a:lnTo>
                  <a:pt x="178" y="113"/>
                </a:lnTo>
                <a:lnTo>
                  <a:pt x="196" y="99"/>
                </a:lnTo>
                <a:lnTo>
                  <a:pt x="218" y="87"/>
                </a:lnTo>
                <a:lnTo>
                  <a:pt x="238" y="75"/>
                </a:lnTo>
                <a:lnTo>
                  <a:pt x="262" y="63"/>
                </a:lnTo>
                <a:lnTo>
                  <a:pt x="284" y="52"/>
                </a:lnTo>
                <a:lnTo>
                  <a:pt x="308" y="44"/>
                </a:lnTo>
                <a:lnTo>
                  <a:pt x="330" y="35"/>
                </a:lnTo>
                <a:lnTo>
                  <a:pt x="355" y="26"/>
                </a:lnTo>
                <a:lnTo>
                  <a:pt x="382" y="19"/>
                </a:lnTo>
                <a:lnTo>
                  <a:pt x="406" y="14"/>
                </a:lnTo>
                <a:lnTo>
                  <a:pt x="434" y="8"/>
                </a:lnTo>
                <a:lnTo>
                  <a:pt x="460" y="5"/>
                </a:lnTo>
                <a:lnTo>
                  <a:pt x="486" y="3"/>
                </a:lnTo>
                <a:lnTo>
                  <a:pt x="514" y="2"/>
                </a:lnTo>
                <a:lnTo>
                  <a:pt x="542" y="0"/>
                </a:lnTo>
                <a:lnTo>
                  <a:pt x="569" y="2"/>
                </a:lnTo>
                <a:lnTo>
                  <a:pt x="598" y="3"/>
                </a:lnTo>
                <a:lnTo>
                  <a:pt x="625" y="5"/>
                </a:lnTo>
                <a:lnTo>
                  <a:pt x="652" y="8"/>
                </a:lnTo>
                <a:lnTo>
                  <a:pt x="676" y="14"/>
                </a:lnTo>
                <a:lnTo>
                  <a:pt x="703" y="19"/>
                </a:lnTo>
                <a:lnTo>
                  <a:pt x="727" y="26"/>
                </a:lnTo>
                <a:lnTo>
                  <a:pt x="777" y="44"/>
                </a:lnTo>
                <a:lnTo>
                  <a:pt x="799" y="52"/>
                </a:lnTo>
                <a:lnTo>
                  <a:pt x="823" y="63"/>
                </a:lnTo>
                <a:lnTo>
                  <a:pt x="843" y="75"/>
                </a:lnTo>
                <a:lnTo>
                  <a:pt x="865" y="85"/>
                </a:lnTo>
                <a:lnTo>
                  <a:pt x="905" y="113"/>
                </a:lnTo>
                <a:lnTo>
                  <a:pt x="941" y="141"/>
                </a:lnTo>
                <a:lnTo>
                  <a:pt x="959" y="157"/>
                </a:lnTo>
                <a:lnTo>
                  <a:pt x="975" y="174"/>
                </a:lnTo>
                <a:lnTo>
                  <a:pt x="990" y="190"/>
                </a:lnTo>
                <a:lnTo>
                  <a:pt x="1003" y="208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3"/>
                </a:lnTo>
                <a:lnTo>
                  <a:pt x="1050" y="285"/>
                </a:lnTo>
                <a:lnTo>
                  <a:pt x="1057" y="303"/>
                </a:lnTo>
                <a:lnTo>
                  <a:pt x="1066" y="324"/>
                </a:lnTo>
                <a:lnTo>
                  <a:pt x="1070" y="346"/>
                </a:lnTo>
                <a:lnTo>
                  <a:pt x="1077" y="366"/>
                </a:lnTo>
                <a:lnTo>
                  <a:pt x="1079" y="388"/>
                </a:lnTo>
                <a:lnTo>
                  <a:pt x="1082" y="410"/>
                </a:lnTo>
                <a:lnTo>
                  <a:pt x="1082" y="455"/>
                </a:lnTo>
                <a:lnTo>
                  <a:pt x="1077" y="498"/>
                </a:lnTo>
                <a:lnTo>
                  <a:pt x="1070" y="520"/>
                </a:lnTo>
                <a:lnTo>
                  <a:pt x="1066" y="542"/>
                </a:lnTo>
                <a:lnTo>
                  <a:pt x="1059" y="561"/>
                </a:lnTo>
                <a:lnTo>
                  <a:pt x="1050" y="581"/>
                </a:lnTo>
                <a:lnTo>
                  <a:pt x="1039" y="601"/>
                </a:lnTo>
                <a:lnTo>
                  <a:pt x="1030" y="620"/>
                </a:lnTo>
                <a:lnTo>
                  <a:pt x="1017" y="639"/>
                </a:lnTo>
                <a:lnTo>
                  <a:pt x="990" y="675"/>
                </a:lnTo>
                <a:lnTo>
                  <a:pt x="975" y="692"/>
                </a:lnTo>
                <a:lnTo>
                  <a:pt x="943" y="723"/>
                </a:lnTo>
                <a:lnTo>
                  <a:pt x="925" y="739"/>
                </a:lnTo>
                <a:lnTo>
                  <a:pt x="885" y="767"/>
                </a:lnTo>
                <a:lnTo>
                  <a:pt x="845" y="791"/>
                </a:lnTo>
                <a:lnTo>
                  <a:pt x="823" y="803"/>
                </a:lnTo>
                <a:lnTo>
                  <a:pt x="801" y="814"/>
                </a:lnTo>
                <a:lnTo>
                  <a:pt x="751" y="831"/>
                </a:lnTo>
                <a:lnTo>
                  <a:pt x="727" y="839"/>
                </a:lnTo>
                <a:lnTo>
                  <a:pt x="678" y="853"/>
                </a:lnTo>
                <a:lnTo>
                  <a:pt x="652" y="858"/>
                </a:lnTo>
                <a:lnTo>
                  <a:pt x="625" y="861"/>
                </a:lnTo>
                <a:lnTo>
                  <a:pt x="598" y="863"/>
                </a:lnTo>
                <a:lnTo>
                  <a:pt x="572" y="864"/>
                </a:lnTo>
                <a:lnTo>
                  <a:pt x="542" y="867"/>
                </a:lnTo>
                <a:lnTo>
                  <a:pt x="516" y="864"/>
                </a:lnTo>
                <a:lnTo>
                  <a:pt x="486" y="863"/>
                </a:lnTo>
                <a:lnTo>
                  <a:pt x="460" y="861"/>
                </a:lnTo>
                <a:lnTo>
                  <a:pt x="434" y="858"/>
                </a:lnTo>
                <a:lnTo>
                  <a:pt x="406" y="853"/>
                </a:lnTo>
                <a:lnTo>
                  <a:pt x="382" y="847"/>
                </a:lnTo>
                <a:lnTo>
                  <a:pt x="358" y="840"/>
                </a:lnTo>
                <a:lnTo>
                  <a:pt x="284" y="814"/>
                </a:lnTo>
                <a:lnTo>
                  <a:pt x="262" y="803"/>
                </a:lnTo>
                <a:lnTo>
                  <a:pt x="238" y="791"/>
                </a:lnTo>
                <a:lnTo>
                  <a:pt x="198" y="767"/>
                </a:lnTo>
                <a:lnTo>
                  <a:pt x="158" y="739"/>
                </a:lnTo>
                <a:lnTo>
                  <a:pt x="140" y="725"/>
                </a:lnTo>
                <a:lnTo>
                  <a:pt x="124" y="709"/>
                </a:lnTo>
                <a:lnTo>
                  <a:pt x="109" y="692"/>
                </a:lnTo>
                <a:lnTo>
                  <a:pt x="94" y="676"/>
                </a:lnTo>
                <a:lnTo>
                  <a:pt x="80" y="657"/>
                </a:lnTo>
                <a:lnTo>
                  <a:pt x="66" y="639"/>
                </a:lnTo>
                <a:lnTo>
                  <a:pt x="54" y="620"/>
                </a:lnTo>
                <a:lnTo>
                  <a:pt x="42" y="601"/>
                </a:lnTo>
                <a:lnTo>
                  <a:pt x="24" y="562"/>
                </a:lnTo>
                <a:lnTo>
                  <a:pt x="12" y="520"/>
                </a:lnTo>
                <a:lnTo>
                  <a:pt x="6" y="500"/>
                </a:lnTo>
                <a:lnTo>
                  <a:pt x="4" y="477"/>
                </a:lnTo>
                <a:lnTo>
                  <a:pt x="2" y="455"/>
                </a:lnTo>
                <a:lnTo>
                  <a:pt x="0" y="433"/>
                </a:lnTo>
                <a:moveTo>
                  <a:pt x="28" y="454"/>
                </a:moveTo>
                <a:lnTo>
                  <a:pt x="34" y="496"/>
                </a:lnTo>
                <a:lnTo>
                  <a:pt x="40" y="515"/>
                </a:lnTo>
                <a:lnTo>
                  <a:pt x="44" y="536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80" y="611"/>
                </a:lnTo>
                <a:lnTo>
                  <a:pt x="102" y="647"/>
                </a:lnTo>
                <a:lnTo>
                  <a:pt x="116" y="662"/>
                </a:lnTo>
                <a:lnTo>
                  <a:pt x="132" y="680"/>
                </a:lnTo>
                <a:lnTo>
                  <a:pt x="145" y="694"/>
                </a:lnTo>
                <a:lnTo>
                  <a:pt x="162" y="709"/>
                </a:lnTo>
                <a:lnTo>
                  <a:pt x="178" y="723"/>
                </a:lnTo>
                <a:lnTo>
                  <a:pt x="196" y="737"/>
                </a:lnTo>
                <a:lnTo>
                  <a:pt x="216" y="750"/>
                </a:lnTo>
                <a:lnTo>
                  <a:pt x="234" y="762"/>
                </a:lnTo>
                <a:lnTo>
                  <a:pt x="255" y="774"/>
                </a:lnTo>
                <a:lnTo>
                  <a:pt x="277" y="784"/>
                </a:lnTo>
                <a:lnTo>
                  <a:pt x="297" y="795"/>
                </a:lnTo>
                <a:lnTo>
                  <a:pt x="342" y="812"/>
                </a:lnTo>
                <a:lnTo>
                  <a:pt x="366" y="819"/>
                </a:lnTo>
                <a:lnTo>
                  <a:pt x="388" y="826"/>
                </a:lnTo>
                <a:lnTo>
                  <a:pt x="414" y="831"/>
                </a:lnTo>
                <a:lnTo>
                  <a:pt x="438" y="835"/>
                </a:lnTo>
                <a:lnTo>
                  <a:pt x="464" y="839"/>
                </a:lnTo>
                <a:lnTo>
                  <a:pt x="488" y="842"/>
                </a:lnTo>
                <a:lnTo>
                  <a:pt x="516" y="844"/>
                </a:lnTo>
                <a:lnTo>
                  <a:pt x="569" y="844"/>
                </a:lnTo>
                <a:lnTo>
                  <a:pt x="594" y="842"/>
                </a:lnTo>
                <a:lnTo>
                  <a:pt x="620" y="839"/>
                </a:lnTo>
                <a:lnTo>
                  <a:pt x="645" y="835"/>
                </a:lnTo>
                <a:lnTo>
                  <a:pt x="669" y="831"/>
                </a:lnTo>
                <a:lnTo>
                  <a:pt x="694" y="826"/>
                </a:lnTo>
                <a:lnTo>
                  <a:pt x="719" y="819"/>
                </a:lnTo>
                <a:lnTo>
                  <a:pt x="741" y="812"/>
                </a:lnTo>
                <a:lnTo>
                  <a:pt x="785" y="795"/>
                </a:lnTo>
                <a:lnTo>
                  <a:pt x="807" y="784"/>
                </a:lnTo>
                <a:lnTo>
                  <a:pt x="847" y="764"/>
                </a:lnTo>
                <a:lnTo>
                  <a:pt x="867" y="751"/>
                </a:lnTo>
                <a:lnTo>
                  <a:pt x="921" y="709"/>
                </a:lnTo>
                <a:lnTo>
                  <a:pt x="937" y="695"/>
                </a:lnTo>
                <a:lnTo>
                  <a:pt x="968" y="664"/>
                </a:lnTo>
                <a:lnTo>
                  <a:pt x="979" y="647"/>
                </a:lnTo>
                <a:lnTo>
                  <a:pt x="993" y="629"/>
                </a:lnTo>
                <a:lnTo>
                  <a:pt x="1015" y="594"/>
                </a:lnTo>
                <a:lnTo>
                  <a:pt x="1023" y="575"/>
                </a:lnTo>
                <a:lnTo>
                  <a:pt x="1030" y="556"/>
                </a:lnTo>
                <a:lnTo>
                  <a:pt x="1039" y="536"/>
                </a:lnTo>
                <a:lnTo>
                  <a:pt x="1044" y="517"/>
                </a:lnTo>
                <a:lnTo>
                  <a:pt x="1053" y="475"/>
                </a:lnTo>
                <a:lnTo>
                  <a:pt x="1055" y="454"/>
                </a:lnTo>
                <a:lnTo>
                  <a:pt x="1055" y="412"/>
                </a:lnTo>
                <a:lnTo>
                  <a:pt x="1053" y="391"/>
                </a:lnTo>
                <a:lnTo>
                  <a:pt x="1048" y="369"/>
                </a:lnTo>
                <a:lnTo>
                  <a:pt x="1044" y="350"/>
                </a:lnTo>
                <a:lnTo>
                  <a:pt x="1039" y="330"/>
                </a:lnTo>
                <a:lnTo>
                  <a:pt x="1033" y="310"/>
                </a:lnTo>
                <a:lnTo>
                  <a:pt x="1015" y="272"/>
                </a:lnTo>
                <a:lnTo>
                  <a:pt x="981" y="219"/>
                </a:lnTo>
                <a:lnTo>
                  <a:pt x="968" y="204"/>
                </a:lnTo>
                <a:lnTo>
                  <a:pt x="953" y="186"/>
                </a:lnTo>
                <a:lnTo>
                  <a:pt x="937" y="171"/>
                </a:lnTo>
                <a:lnTo>
                  <a:pt x="905" y="143"/>
                </a:lnTo>
                <a:lnTo>
                  <a:pt x="887" y="129"/>
                </a:lnTo>
                <a:lnTo>
                  <a:pt x="867" y="116"/>
                </a:lnTo>
                <a:lnTo>
                  <a:pt x="849" y="105"/>
                </a:lnTo>
                <a:lnTo>
                  <a:pt x="829" y="92"/>
                </a:lnTo>
                <a:lnTo>
                  <a:pt x="807" y="82"/>
                </a:lnTo>
                <a:lnTo>
                  <a:pt x="787" y="71"/>
                </a:lnTo>
                <a:lnTo>
                  <a:pt x="765" y="63"/>
                </a:lnTo>
                <a:lnTo>
                  <a:pt x="741" y="54"/>
                </a:lnTo>
                <a:lnTo>
                  <a:pt x="719" y="47"/>
                </a:lnTo>
                <a:lnTo>
                  <a:pt x="694" y="40"/>
                </a:lnTo>
                <a:lnTo>
                  <a:pt x="669" y="35"/>
                </a:lnTo>
                <a:lnTo>
                  <a:pt x="645" y="31"/>
                </a:lnTo>
                <a:lnTo>
                  <a:pt x="620" y="28"/>
                </a:lnTo>
                <a:lnTo>
                  <a:pt x="596" y="24"/>
                </a:lnTo>
                <a:lnTo>
                  <a:pt x="569" y="22"/>
                </a:lnTo>
                <a:lnTo>
                  <a:pt x="516" y="22"/>
                </a:lnTo>
                <a:lnTo>
                  <a:pt x="488" y="24"/>
                </a:lnTo>
                <a:lnTo>
                  <a:pt x="464" y="26"/>
                </a:lnTo>
                <a:lnTo>
                  <a:pt x="440" y="30"/>
                </a:lnTo>
                <a:lnTo>
                  <a:pt x="390" y="40"/>
                </a:lnTo>
                <a:lnTo>
                  <a:pt x="366" y="47"/>
                </a:lnTo>
                <a:lnTo>
                  <a:pt x="344" y="54"/>
                </a:lnTo>
                <a:lnTo>
                  <a:pt x="320" y="63"/>
                </a:lnTo>
                <a:lnTo>
                  <a:pt x="297" y="71"/>
                </a:lnTo>
                <a:lnTo>
                  <a:pt x="257" y="92"/>
                </a:lnTo>
                <a:lnTo>
                  <a:pt x="234" y="103"/>
                </a:lnTo>
                <a:lnTo>
                  <a:pt x="216" y="115"/>
                </a:lnTo>
                <a:lnTo>
                  <a:pt x="196" y="129"/>
                </a:lnTo>
                <a:lnTo>
                  <a:pt x="178" y="143"/>
                </a:lnTo>
                <a:lnTo>
                  <a:pt x="147" y="171"/>
                </a:lnTo>
                <a:lnTo>
                  <a:pt x="116" y="202"/>
                </a:lnTo>
                <a:lnTo>
                  <a:pt x="102" y="219"/>
                </a:lnTo>
                <a:lnTo>
                  <a:pt x="69" y="272"/>
                </a:lnTo>
                <a:lnTo>
                  <a:pt x="52" y="310"/>
                </a:lnTo>
                <a:lnTo>
                  <a:pt x="44" y="330"/>
                </a:lnTo>
                <a:lnTo>
                  <a:pt x="40" y="349"/>
                </a:lnTo>
                <a:lnTo>
                  <a:pt x="32" y="391"/>
                </a:lnTo>
                <a:lnTo>
                  <a:pt x="28" y="412"/>
                </a:lnTo>
                <a:lnTo>
                  <a:pt x="28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03" name="" descr=""/>
          <p:cNvPicPr/>
          <p:nvPr/>
        </p:nvPicPr>
        <p:blipFill>
          <a:blip r:embed="rId5"/>
          <a:stretch/>
        </p:blipFill>
        <p:spPr>
          <a:xfrm>
            <a:off x="4508280" y="232488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2104" name="CustomShape 27"/>
          <p:cNvSpPr/>
          <p:nvPr/>
        </p:nvSpPr>
        <p:spPr>
          <a:xfrm>
            <a:off x="4504320" y="232164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4"/>
                </a:moveTo>
                <a:lnTo>
                  <a:pt x="0" y="412"/>
                </a:lnTo>
                <a:lnTo>
                  <a:pt x="2" y="388"/>
                </a:lnTo>
                <a:lnTo>
                  <a:pt x="4" y="368"/>
                </a:lnTo>
                <a:lnTo>
                  <a:pt x="12" y="346"/>
                </a:lnTo>
                <a:lnTo>
                  <a:pt x="16" y="326"/>
                </a:lnTo>
                <a:lnTo>
                  <a:pt x="22" y="304"/>
                </a:lnTo>
                <a:lnTo>
                  <a:pt x="32" y="285"/>
                </a:lnTo>
                <a:lnTo>
                  <a:pt x="42" y="265"/>
                </a:lnTo>
                <a:lnTo>
                  <a:pt x="52" y="246"/>
                </a:lnTo>
                <a:lnTo>
                  <a:pt x="65" y="228"/>
                </a:lnTo>
                <a:lnTo>
                  <a:pt x="78" y="209"/>
                </a:lnTo>
                <a:lnTo>
                  <a:pt x="92" y="191"/>
                </a:lnTo>
                <a:lnTo>
                  <a:pt x="107" y="176"/>
                </a:lnTo>
                <a:lnTo>
                  <a:pt x="123" y="158"/>
                </a:lnTo>
                <a:lnTo>
                  <a:pt x="138" y="142"/>
                </a:lnTo>
                <a:lnTo>
                  <a:pt x="176" y="112"/>
                </a:lnTo>
                <a:lnTo>
                  <a:pt x="196" y="100"/>
                </a:lnTo>
                <a:lnTo>
                  <a:pt x="217" y="86"/>
                </a:lnTo>
                <a:lnTo>
                  <a:pt x="237" y="73"/>
                </a:lnTo>
                <a:lnTo>
                  <a:pt x="281" y="53"/>
                </a:lnTo>
                <a:lnTo>
                  <a:pt x="305" y="42"/>
                </a:lnTo>
                <a:lnTo>
                  <a:pt x="329" y="33"/>
                </a:lnTo>
                <a:lnTo>
                  <a:pt x="379" y="19"/>
                </a:lnTo>
                <a:lnTo>
                  <a:pt x="403" y="14"/>
                </a:lnTo>
                <a:lnTo>
                  <a:pt x="430" y="9"/>
                </a:lnTo>
                <a:lnTo>
                  <a:pt x="484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48" y="9"/>
                </a:lnTo>
                <a:lnTo>
                  <a:pt x="676" y="14"/>
                </a:lnTo>
                <a:lnTo>
                  <a:pt x="700" y="19"/>
                </a:lnTo>
                <a:lnTo>
                  <a:pt x="748" y="33"/>
                </a:lnTo>
                <a:lnTo>
                  <a:pt x="774" y="42"/>
                </a:lnTo>
                <a:lnTo>
                  <a:pt x="798" y="53"/>
                </a:lnTo>
                <a:lnTo>
                  <a:pt x="842" y="73"/>
                </a:lnTo>
                <a:lnTo>
                  <a:pt x="882" y="98"/>
                </a:lnTo>
                <a:lnTo>
                  <a:pt x="923" y="126"/>
                </a:lnTo>
                <a:lnTo>
                  <a:pt x="941" y="142"/>
                </a:lnTo>
                <a:lnTo>
                  <a:pt x="973" y="174"/>
                </a:lnTo>
                <a:lnTo>
                  <a:pt x="988" y="191"/>
                </a:lnTo>
                <a:lnTo>
                  <a:pt x="1015" y="226"/>
                </a:lnTo>
                <a:lnTo>
                  <a:pt x="1028" y="246"/>
                </a:lnTo>
                <a:lnTo>
                  <a:pt x="1040" y="265"/>
                </a:lnTo>
                <a:lnTo>
                  <a:pt x="1048" y="284"/>
                </a:lnTo>
                <a:lnTo>
                  <a:pt x="1058" y="304"/>
                </a:lnTo>
                <a:lnTo>
                  <a:pt x="1064" y="326"/>
                </a:lnTo>
                <a:lnTo>
                  <a:pt x="1070" y="345"/>
                </a:lnTo>
                <a:lnTo>
                  <a:pt x="1075" y="368"/>
                </a:lnTo>
                <a:lnTo>
                  <a:pt x="1078" y="388"/>
                </a:lnTo>
                <a:lnTo>
                  <a:pt x="1080" y="412"/>
                </a:lnTo>
                <a:lnTo>
                  <a:pt x="1082" y="432"/>
                </a:lnTo>
                <a:lnTo>
                  <a:pt x="1078" y="477"/>
                </a:lnTo>
                <a:lnTo>
                  <a:pt x="1075" y="498"/>
                </a:lnTo>
                <a:lnTo>
                  <a:pt x="1070" y="520"/>
                </a:lnTo>
                <a:lnTo>
                  <a:pt x="1058" y="562"/>
                </a:lnTo>
                <a:lnTo>
                  <a:pt x="1048" y="581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38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1" y="723"/>
                </a:lnTo>
                <a:lnTo>
                  <a:pt x="885" y="767"/>
                </a:lnTo>
                <a:lnTo>
                  <a:pt x="862" y="779"/>
                </a:lnTo>
                <a:lnTo>
                  <a:pt x="842" y="792"/>
                </a:lnTo>
                <a:lnTo>
                  <a:pt x="798" y="812"/>
                </a:lnTo>
                <a:lnTo>
                  <a:pt x="774" y="823"/>
                </a:lnTo>
                <a:lnTo>
                  <a:pt x="751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1"/>
                </a:lnTo>
                <a:lnTo>
                  <a:pt x="648" y="856"/>
                </a:lnTo>
                <a:lnTo>
                  <a:pt x="595" y="863"/>
                </a:lnTo>
                <a:lnTo>
                  <a:pt x="568" y="865"/>
                </a:lnTo>
                <a:lnTo>
                  <a:pt x="513" y="865"/>
                </a:lnTo>
                <a:lnTo>
                  <a:pt x="486" y="863"/>
                </a:lnTo>
                <a:lnTo>
                  <a:pt x="457" y="860"/>
                </a:lnTo>
                <a:lnTo>
                  <a:pt x="430" y="856"/>
                </a:lnTo>
                <a:lnTo>
                  <a:pt x="405" y="851"/>
                </a:lnTo>
                <a:lnTo>
                  <a:pt x="379" y="846"/>
                </a:lnTo>
                <a:lnTo>
                  <a:pt x="329" y="832"/>
                </a:lnTo>
                <a:lnTo>
                  <a:pt x="305" y="823"/>
                </a:lnTo>
                <a:lnTo>
                  <a:pt x="283" y="812"/>
                </a:lnTo>
                <a:lnTo>
                  <a:pt x="259" y="802"/>
                </a:lnTo>
                <a:lnTo>
                  <a:pt x="239" y="792"/>
                </a:lnTo>
                <a:lnTo>
                  <a:pt x="217" y="779"/>
                </a:lnTo>
                <a:lnTo>
                  <a:pt x="196" y="767"/>
                </a:lnTo>
                <a:lnTo>
                  <a:pt x="176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2"/>
                </a:lnTo>
                <a:lnTo>
                  <a:pt x="16" y="542"/>
                </a:lnTo>
                <a:lnTo>
                  <a:pt x="12" y="521"/>
                </a:lnTo>
                <a:lnTo>
                  <a:pt x="4" y="498"/>
                </a:lnTo>
                <a:lnTo>
                  <a:pt x="2" y="477"/>
                </a:lnTo>
                <a:lnTo>
                  <a:pt x="0" y="455"/>
                </a:lnTo>
                <a:lnTo>
                  <a:pt x="0" y="434"/>
                </a:lnTo>
                <a:moveTo>
                  <a:pt x="27" y="453"/>
                </a:moveTo>
                <a:lnTo>
                  <a:pt x="29" y="474"/>
                </a:lnTo>
                <a:lnTo>
                  <a:pt x="38" y="516"/>
                </a:lnTo>
                <a:lnTo>
                  <a:pt x="42" y="535"/>
                </a:lnTo>
                <a:lnTo>
                  <a:pt x="49" y="554"/>
                </a:lnTo>
                <a:lnTo>
                  <a:pt x="67" y="593"/>
                </a:lnTo>
                <a:lnTo>
                  <a:pt x="78" y="610"/>
                </a:lnTo>
                <a:lnTo>
                  <a:pt x="89" y="629"/>
                </a:lnTo>
                <a:lnTo>
                  <a:pt x="100" y="645"/>
                </a:lnTo>
                <a:lnTo>
                  <a:pt x="114" y="662"/>
                </a:lnTo>
                <a:lnTo>
                  <a:pt x="161" y="710"/>
                </a:lnTo>
                <a:lnTo>
                  <a:pt x="176" y="723"/>
                </a:lnTo>
                <a:lnTo>
                  <a:pt x="194" y="737"/>
                </a:lnTo>
                <a:lnTo>
                  <a:pt x="214" y="750"/>
                </a:lnTo>
                <a:lnTo>
                  <a:pt x="232" y="762"/>
                </a:lnTo>
                <a:lnTo>
                  <a:pt x="255" y="774"/>
                </a:lnTo>
                <a:lnTo>
                  <a:pt x="275" y="785"/>
                </a:lnTo>
                <a:lnTo>
                  <a:pt x="295" y="793"/>
                </a:lnTo>
                <a:lnTo>
                  <a:pt x="317" y="802"/>
                </a:lnTo>
                <a:lnTo>
                  <a:pt x="341" y="811"/>
                </a:lnTo>
                <a:lnTo>
                  <a:pt x="363" y="818"/>
                </a:lnTo>
                <a:lnTo>
                  <a:pt x="388" y="825"/>
                </a:lnTo>
                <a:lnTo>
                  <a:pt x="437" y="835"/>
                </a:lnTo>
                <a:lnTo>
                  <a:pt x="461" y="839"/>
                </a:lnTo>
                <a:lnTo>
                  <a:pt x="486" y="840"/>
                </a:lnTo>
                <a:lnTo>
                  <a:pt x="539" y="844"/>
                </a:lnTo>
                <a:lnTo>
                  <a:pt x="566" y="842"/>
                </a:lnTo>
                <a:lnTo>
                  <a:pt x="590" y="842"/>
                </a:lnTo>
                <a:lnTo>
                  <a:pt x="618" y="839"/>
                </a:lnTo>
                <a:lnTo>
                  <a:pt x="642" y="835"/>
                </a:lnTo>
                <a:lnTo>
                  <a:pt x="690" y="825"/>
                </a:lnTo>
                <a:lnTo>
                  <a:pt x="716" y="818"/>
                </a:lnTo>
                <a:lnTo>
                  <a:pt x="738" y="811"/>
                </a:lnTo>
                <a:lnTo>
                  <a:pt x="762" y="804"/>
                </a:lnTo>
                <a:lnTo>
                  <a:pt x="784" y="793"/>
                </a:lnTo>
                <a:lnTo>
                  <a:pt x="804" y="785"/>
                </a:lnTo>
                <a:lnTo>
                  <a:pt x="827" y="774"/>
                </a:lnTo>
                <a:lnTo>
                  <a:pt x="847" y="762"/>
                </a:lnTo>
                <a:lnTo>
                  <a:pt x="864" y="750"/>
                </a:lnTo>
                <a:lnTo>
                  <a:pt x="885" y="737"/>
                </a:lnTo>
                <a:lnTo>
                  <a:pt x="902" y="723"/>
                </a:lnTo>
                <a:lnTo>
                  <a:pt x="918" y="710"/>
                </a:lnTo>
                <a:lnTo>
                  <a:pt x="966" y="662"/>
                </a:lnTo>
                <a:lnTo>
                  <a:pt x="979" y="647"/>
                </a:lnTo>
                <a:lnTo>
                  <a:pt x="1002" y="612"/>
                </a:lnTo>
                <a:lnTo>
                  <a:pt x="1013" y="593"/>
                </a:lnTo>
                <a:lnTo>
                  <a:pt x="1022" y="576"/>
                </a:lnTo>
                <a:lnTo>
                  <a:pt x="1030" y="556"/>
                </a:lnTo>
                <a:lnTo>
                  <a:pt x="1037" y="535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2" y="350"/>
                </a:lnTo>
                <a:lnTo>
                  <a:pt x="1037" y="331"/>
                </a:lnTo>
                <a:lnTo>
                  <a:pt x="1030" y="312"/>
                </a:lnTo>
                <a:lnTo>
                  <a:pt x="1013" y="273"/>
                </a:lnTo>
                <a:lnTo>
                  <a:pt x="979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8" y="157"/>
                </a:lnTo>
                <a:lnTo>
                  <a:pt x="902" y="142"/>
                </a:lnTo>
                <a:lnTo>
                  <a:pt x="885" y="129"/>
                </a:lnTo>
                <a:lnTo>
                  <a:pt x="867" y="115"/>
                </a:lnTo>
                <a:lnTo>
                  <a:pt x="847" y="103"/>
                </a:lnTo>
                <a:lnTo>
                  <a:pt x="827" y="92"/>
                </a:lnTo>
                <a:lnTo>
                  <a:pt x="804" y="81"/>
                </a:lnTo>
                <a:lnTo>
                  <a:pt x="784" y="72"/>
                </a:lnTo>
                <a:lnTo>
                  <a:pt x="740" y="54"/>
                </a:lnTo>
                <a:lnTo>
                  <a:pt x="716" y="47"/>
                </a:lnTo>
                <a:lnTo>
                  <a:pt x="694" y="40"/>
                </a:lnTo>
                <a:lnTo>
                  <a:pt x="644" y="30"/>
                </a:lnTo>
                <a:lnTo>
                  <a:pt x="618" y="26"/>
                </a:lnTo>
                <a:lnTo>
                  <a:pt x="593" y="25"/>
                </a:lnTo>
                <a:lnTo>
                  <a:pt x="539" y="21"/>
                </a:lnTo>
                <a:lnTo>
                  <a:pt x="513" y="23"/>
                </a:lnTo>
                <a:lnTo>
                  <a:pt x="488" y="25"/>
                </a:lnTo>
                <a:lnTo>
                  <a:pt x="461" y="26"/>
                </a:lnTo>
                <a:lnTo>
                  <a:pt x="437" y="30"/>
                </a:lnTo>
                <a:lnTo>
                  <a:pt x="388" y="40"/>
                </a:lnTo>
                <a:lnTo>
                  <a:pt x="363" y="47"/>
                </a:lnTo>
                <a:lnTo>
                  <a:pt x="319" y="61"/>
                </a:lnTo>
                <a:lnTo>
                  <a:pt x="297" y="72"/>
                </a:lnTo>
                <a:lnTo>
                  <a:pt x="275" y="81"/>
                </a:lnTo>
                <a:lnTo>
                  <a:pt x="255" y="91"/>
                </a:lnTo>
                <a:lnTo>
                  <a:pt x="214" y="115"/>
                </a:lnTo>
                <a:lnTo>
                  <a:pt x="196" y="128"/>
                </a:lnTo>
                <a:lnTo>
                  <a:pt x="161" y="157"/>
                </a:lnTo>
                <a:lnTo>
                  <a:pt x="129" y="188"/>
                </a:lnTo>
                <a:lnTo>
                  <a:pt x="103" y="219"/>
                </a:lnTo>
                <a:lnTo>
                  <a:pt x="89" y="237"/>
                </a:lnTo>
                <a:lnTo>
                  <a:pt x="78" y="254"/>
                </a:lnTo>
                <a:lnTo>
                  <a:pt x="67" y="273"/>
                </a:lnTo>
                <a:lnTo>
                  <a:pt x="58" y="291"/>
                </a:lnTo>
                <a:lnTo>
                  <a:pt x="52" y="310"/>
                </a:lnTo>
                <a:lnTo>
                  <a:pt x="42" y="331"/>
                </a:lnTo>
                <a:lnTo>
                  <a:pt x="38" y="350"/>
                </a:lnTo>
                <a:lnTo>
                  <a:pt x="34" y="371"/>
                </a:lnTo>
                <a:lnTo>
                  <a:pt x="29" y="390"/>
                </a:lnTo>
                <a:lnTo>
                  <a:pt x="27" y="412"/>
                </a:lnTo>
                <a:lnTo>
                  <a:pt x="27" y="432"/>
                </a:lnTo>
                <a:lnTo>
                  <a:pt x="27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05" name="" descr=""/>
          <p:cNvPicPr/>
          <p:nvPr/>
        </p:nvPicPr>
        <p:blipFill>
          <a:blip r:embed="rId6"/>
          <a:stretch/>
        </p:blipFill>
        <p:spPr>
          <a:xfrm>
            <a:off x="4508280" y="232488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2106" name="CustomShape 28"/>
          <p:cNvSpPr/>
          <p:nvPr/>
        </p:nvSpPr>
        <p:spPr>
          <a:xfrm>
            <a:off x="4504320" y="232164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4"/>
                </a:moveTo>
                <a:lnTo>
                  <a:pt x="0" y="412"/>
                </a:lnTo>
                <a:lnTo>
                  <a:pt x="2" y="388"/>
                </a:lnTo>
                <a:lnTo>
                  <a:pt x="4" y="368"/>
                </a:lnTo>
                <a:lnTo>
                  <a:pt x="12" y="346"/>
                </a:lnTo>
                <a:lnTo>
                  <a:pt x="16" y="326"/>
                </a:lnTo>
                <a:lnTo>
                  <a:pt x="22" y="304"/>
                </a:lnTo>
                <a:lnTo>
                  <a:pt x="32" y="285"/>
                </a:lnTo>
                <a:lnTo>
                  <a:pt x="42" y="265"/>
                </a:lnTo>
                <a:lnTo>
                  <a:pt x="52" y="246"/>
                </a:lnTo>
                <a:lnTo>
                  <a:pt x="65" y="228"/>
                </a:lnTo>
                <a:lnTo>
                  <a:pt x="78" y="209"/>
                </a:lnTo>
                <a:lnTo>
                  <a:pt x="92" y="191"/>
                </a:lnTo>
                <a:lnTo>
                  <a:pt x="107" y="176"/>
                </a:lnTo>
                <a:lnTo>
                  <a:pt x="123" y="158"/>
                </a:lnTo>
                <a:lnTo>
                  <a:pt x="138" y="142"/>
                </a:lnTo>
                <a:lnTo>
                  <a:pt x="176" y="112"/>
                </a:lnTo>
                <a:lnTo>
                  <a:pt x="196" y="100"/>
                </a:lnTo>
                <a:lnTo>
                  <a:pt x="217" y="86"/>
                </a:lnTo>
                <a:lnTo>
                  <a:pt x="237" y="73"/>
                </a:lnTo>
                <a:lnTo>
                  <a:pt x="281" y="53"/>
                </a:lnTo>
                <a:lnTo>
                  <a:pt x="305" y="42"/>
                </a:lnTo>
                <a:lnTo>
                  <a:pt x="329" y="33"/>
                </a:lnTo>
                <a:lnTo>
                  <a:pt x="379" y="19"/>
                </a:lnTo>
                <a:lnTo>
                  <a:pt x="403" y="14"/>
                </a:lnTo>
                <a:lnTo>
                  <a:pt x="430" y="9"/>
                </a:lnTo>
                <a:lnTo>
                  <a:pt x="484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48" y="9"/>
                </a:lnTo>
                <a:lnTo>
                  <a:pt x="676" y="14"/>
                </a:lnTo>
                <a:lnTo>
                  <a:pt x="700" y="19"/>
                </a:lnTo>
                <a:lnTo>
                  <a:pt x="748" y="33"/>
                </a:lnTo>
                <a:lnTo>
                  <a:pt x="774" y="42"/>
                </a:lnTo>
                <a:lnTo>
                  <a:pt x="798" y="53"/>
                </a:lnTo>
                <a:lnTo>
                  <a:pt x="842" y="73"/>
                </a:lnTo>
                <a:lnTo>
                  <a:pt x="882" y="98"/>
                </a:lnTo>
                <a:lnTo>
                  <a:pt x="923" y="126"/>
                </a:lnTo>
                <a:lnTo>
                  <a:pt x="941" y="142"/>
                </a:lnTo>
                <a:lnTo>
                  <a:pt x="973" y="174"/>
                </a:lnTo>
                <a:lnTo>
                  <a:pt x="988" y="191"/>
                </a:lnTo>
                <a:lnTo>
                  <a:pt x="1015" y="226"/>
                </a:lnTo>
                <a:lnTo>
                  <a:pt x="1028" y="246"/>
                </a:lnTo>
                <a:lnTo>
                  <a:pt x="1040" y="265"/>
                </a:lnTo>
                <a:lnTo>
                  <a:pt x="1048" y="284"/>
                </a:lnTo>
                <a:lnTo>
                  <a:pt x="1058" y="304"/>
                </a:lnTo>
                <a:lnTo>
                  <a:pt x="1064" y="326"/>
                </a:lnTo>
                <a:lnTo>
                  <a:pt x="1070" y="345"/>
                </a:lnTo>
                <a:lnTo>
                  <a:pt x="1075" y="368"/>
                </a:lnTo>
                <a:lnTo>
                  <a:pt x="1078" y="388"/>
                </a:lnTo>
                <a:lnTo>
                  <a:pt x="1080" y="412"/>
                </a:lnTo>
                <a:lnTo>
                  <a:pt x="1082" y="432"/>
                </a:lnTo>
                <a:lnTo>
                  <a:pt x="1078" y="477"/>
                </a:lnTo>
                <a:lnTo>
                  <a:pt x="1075" y="498"/>
                </a:lnTo>
                <a:lnTo>
                  <a:pt x="1070" y="520"/>
                </a:lnTo>
                <a:lnTo>
                  <a:pt x="1058" y="562"/>
                </a:lnTo>
                <a:lnTo>
                  <a:pt x="1048" y="581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38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1" y="723"/>
                </a:lnTo>
                <a:lnTo>
                  <a:pt x="885" y="767"/>
                </a:lnTo>
                <a:lnTo>
                  <a:pt x="862" y="779"/>
                </a:lnTo>
                <a:lnTo>
                  <a:pt x="842" y="792"/>
                </a:lnTo>
                <a:lnTo>
                  <a:pt x="798" y="812"/>
                </a:lnTo>
                <a:lnTo>
                  <a:pt x="774" y="823"/>
                </a:lnTo>
                <a:lnTo>
                  <a:pt x="751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1"/>
                </a:lnTo>
                <a:lnTo>
                  <a:pt x="648" y="856"/>
                </a:lnTo>
                <a:lnTo>
                  <a:pt x="595" y="863"/>
                </a:lnTo>
                <a:lnTo>
                  <a:pt x="568" y="865"/>
                </a:lnTo>
                <a:lnTo>
                  <a:pt x="513" y="865"/>
                </a:lnTo>
                <a:lnTo>
                  <a:pt x="486" y="863"/>
                </a:lnTo>
                <a:lnTo>
                  <a:pt x="457" y="860"/>
                </a:lnTo>
                <a:lnTo>
                  <a:pt x="430" y="856"/>
                </a:lnTo>
                <a:lnTo>
                  <a:pt x="405" y="851"/>
                </a:lnTo>
                <a:lnTo>
                  <a:pt x="379" y="846"/>
                </a:lnTo>
                <a:lnTo>
                  <a:pt x="329" y="832"/>
                </a:lnTo>
                <a:lnTo>
                  <a:pt x="305" y="823"/>
                </a:lnTo>
                <a:lnTo>
                  <a:pt x="283" y="812"/>
                </a:lnTo>
                <a:lnTo>
                  <a:pt x="259" y="802"/>
                </a:lnTo>
                <a:lnTo>
                  <a:pt x="239" y="792"/>
                </a:lnTo>
                <a:lnTo>
                  <a:pt x="217" y="779"/>
                </a:lnTo>
                <a:lnTo>
                  <a:pt x="196" y="767"/>
                </a:lnTo>
                <a:lnTo>
                  <a:pt x="176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2"/>
                </a:lnTo>
                <a:lnTo>
                  <a:pt x="16" y="542"/>
                </a:lnTo>
                <a:lnTo>
                  <a:pt x="12" y="521"/>
                </a:lnTo>
                <a:lnTo>
                  <a:pt x="4" y="498"/>
                </a:lnTo>
                <a:lnTo>
                  <a:pt x="2" y="477"/>
                </a:lnTo>
                <a:lnTo>
                  <a:pt x="0" y="455"/>
                </a:lnTo>
                <a:lnTo>
                  <a:pt x="0" y="434"/>
                </a:lnTo>
                <a:moveTo>
                  <a:pt x="27" y="453"/>
                </a:moveTo>
                <a:lnTo>
                  <a:pt x="29" y="474"/>
                </a:lnTo>
                <a:lnTo>
                  <a:pt x="38" y="516"/>
                </a:lnTo>
                <a:lnTo>
                  <a:pt x="42" y="535"/>
                </a:lnTo>
                <a:lnTo>
                  <a:pt x="49" y="554"/>
                </a:lnTo>
                <a:lnTo>
                  <a:pt x="67" y="593"/>
                </a:lnTo>
                <a:lnTo>
                  <a:pt x="78" y="610"/>
                </a:lnTo>
                <a:lnTo>
                  <a:pt x="89" y="629"/>
                </a:lnTo>
                <a:lnTo>
                  <a:pt x="100" y="645"/>
                </a:lnTo>
                <a:lnTo>
                  <a:pt x="114" y="662"/>
                </a:lnTo>
                <a:lnTo>
                  <a:pt x="161" y="710"/>
                </a:lnTo>
                <a:lnTo>
                  <a:pt x="176" y="723"/>
                </a:lnTo>
                <a:lnTo>
                  <a:pt x="194" y="737"/>
                </a:lnTo>
                <a:lnTo>
                  <a:pt x="214" y="750"/>
                </a:lnTo>
                <a:lnTo>
                  <a:pt x="232" y="762"/>
                </a:lnTo>
                <a:lnTo>
                  <a:pt x="255" y="774"/>
                </a:lnTo>
                <a:lnTo>
                  <a:pt x="275" y="785"/>
                </a:lnTo>
                <a:lnTo>
                  <a:pt x="295" y="793"/>
                </a:lnTo>
                <a:lnTo>
                  <a:pt x="317" y="802"/>
                </a:lnTo>
                <a:lnTo>
                  <a:pt x="341" y="811"/>
                </a:lnTo>
                <a:lnTo>
                  <a:pt x="363" y="818"/>
                </a:lnTo>
                <a:lnTo>
                  <a:pt x="388" y="825"/>
                </a:lnTo>
                <a:lnTo>
                  <a:pt x="437" y="835"/>
                </a:lnTo>
                <a:lnTo>
                  <a:pt x="461" y="839"/>
                </a:lnTo>
                <a:lnTo>
                  <a:pt x="486" y="840"/>
                </a:lnTo>
                <a:lnTo>
                  <a:pt x="539" y="844"/>
                </a:lnTo>
                <a:lnTo>
                  <a:pt x="566" y="842"/>
                </a:lnTo>
                <a:lnTo>
                  <a:pt x="590" y="842"/>
                </a:lnTo>
                <a:lnTo>
                  <a:pt x="618" y="839"/>
                </a:lnTo>
                <a:lnTo>
                  <a:pt x="642" y="835"/>
                </a:lnTo>
                <a:lnTo>
                  <a:pt x="690" y="825"/>
                </a:lnTo>
                <a:lnTo>
                  <a:pt x="716" y="818"/>
                </a:lnTo>
                <a:lnTo>
                  <a:pt x="738" y="811"/>
                </a:lnTo>
                <a:lnTo>
                  <a:pt x="762" y="804"/>
                </a:lnTo>
                <a:lnTo>
                  <a:pt x="784" y="793"/>
                </a:lnTo>
                <a:lnTo>
                  <a:pt x="804" y="785"/>
                </a:lnTo>
                <a:lnTo>
                  <a:pt x="827" y="774"/>
                </a:lnTo>
                <a:lnTo>
                  <a:pt x="847" y="762"/>
                </a:lnTo>
                <a:lnTo>
                  <a:pt x="864" y="750"/>
                </a:lnTo>
                <a:lnTo>
                  <a:pt x="885" y="737"/>
                </a:lnTo>
                <a:lnTo>
                  <a:pt x="902" y="723"/>
                </a:lnTo>
                <a:lnTo>
                  <a:pt x="918" y="710"/>
                </a:lnTo>
                <a:lnTo>
                  <a:pt x="966" y="662"/>
                </a:lnTo>
                <a:lnTo>
                  <a:pt x="979" y="647"/>
                </a:lnTo>
                <a:lnTo>
                  <a:pt x="1002" y="612"/>
                </a:lnTo>
                <a:lnTo>
                  <a:pt x="1013" y="593"/>
                </a:lnTo>
                <a:lnTo>
                  <a:pt x="1022" y="576"/>
                </a:lnTo>
                <a:lnTo>
                  <a:pt x="1030" y="556"/>
                </a:lnTo>
                <a:lnTo>
                  <a:pt x="1037" y="535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2" y="350"/>
                </a:lnTo>
                <a:lnTo>
                  <a:pt x="1037" y="331"/>
                </a:lnTo>
                <a:lnTo>
                  <a:pt x="1030" y="312"/>
                </a:lnTo>
                <a:lnTo>
                  <a:pt x="1013" y="273"/>
                </a:lnTo>
                <a:lnTo>
                  <a:pt x="979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8" y="157"/>
                </a:lnTo>
                <a:lnTo>
                  <a:pt x="902" y="142"/>
                </a:lnTo>
                <a:lnTo>
                  <a:pt x="885" y="129"/>
                </a:lnTo>
                <a:lnTo>
                  <a:pt x="867" y="115"/>
                </a:lnTo>
                <a:lnTo>
                  <a:pt x="847" y="103"/>
                </a:lnTo>
                <a:lnTo>
                  <a:pt x="827" y="92"/>
                </a:lnTo>
                <a:lnTo>
                  <a:pt x="804" y="81"/>
                </a:lnTo>
                <a:lnTo>
                  <a:pt x="784" y="72"/>
                </a:lnTo>
                <a:lnTo>
                  <a:pt x="740" y="54"/>
                </a:lnTo>
                <a:lnTo>
                  <a:pt x="716" y="47"/>
                </a:lnTo>
                <a:lnTo>
                  <a:pt x="694" y="40"/>
                </a:lnTo>
                <a:lnTo>
                  <a:pt x="644" y="30"/>
                </a:lnTo>
                <a:lnTo>
                  <a:pt x="618" y="26"/>
                </a:lnTo>
                <a:lnTo>
                  <a:pt x="593" y="25"/>
                </a:lnTo>
                <a:lnTo>
                  <a:pt x="539" y="21"/>
                </a:lnTo>
                <a:lnTo>
                  <a:pt x="513" y="23"/>
                </a:lnTo>
                <a:lnTo>
                  <a:pt x="488" y="25"/>
                </a:lnTo>
                <a:lnTo>
                  <a:pt x="461" y="26"/>
                </a:lnTo>
                <a:lnTo>
                  <a:pt x="437" y="30"/>
                </a:lnTo>
                <a:lnTo>
                  <a:pt x="388" y="40"/>
                </a:lnTo>
                <a:lnTo>
                  <a:pt x="363" y="47"/>
                </a:lnTo>
                <a:lnTo>
                  <a:pt x="319" y="61"/>
                </a:lnTo>
                <a:lnTo>
                  <a:pt x="297" y="72"/>
                </a:lnTo>
                <a:lnTo>
                  <a:pt x="275" y="81"/>
                </a:lnTo>
                <a:lnTo>
                  <a:pt x="255" y="91"/>
                </a:lnTo>
                <a:lnTo>
                  <a:pt x="214" y="115"/>
                </a:lnTo>
                <a:lnTo>
                  <a:pt x="196" y="128"/>
                </a:lnTo>
                <a:lnTo>
                  <a:pt x="161" y="157"/>
                </a:lnTo>
                <a:lnTo>
                  <a:pt x="129" y="188"/>
                </a:lnTo>
                <a:lnTo>
                  <a:pt x="103" y="219"/>
                </a:lnTo>
                <a:lnTo>
                  <a:pt x="89" y="237"/>
                </a:lnTo>
                <a:lnTo>
                  <a:pt x="78" y="254"/>
                </a:lnTo>
                <a:lnTo>
                  <a:pt x="67" y="273"/>
                </a:lnTo>
                <a:lnTo>
                  <a:pt x="58" y="291"/>
                </a:lnTo>
                <a:lnTo>
                  <a:pt x="52" y="310"/>
                </a:lnTo>
                <a:lnTo>
                  <a:pt x="42" y="331"/>
                </a:lnTo>
                <a:lnTo>
                  <a:pt x="38" y="350"/>
                </a:lnTo>
                <a:lnTo>
                  <a:pt x="34" y="371"/>
                </a:lnTo>
                <a:lnTo>
                  <a:pt x="29" y="390"/>
                </a:lnTo>
                <a:lnTo>
                  <a:pt x="27" y="412"/>
                </a:lnTo>
                <a:lnTo>
                  <a:pt x="27" y="432"/>
                </a:lnTo>
                <a:lnTo>
                  <a:pt x="27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07" name="" descr=""/>
          <p:cNvPicPr/>
          <p:nvPr/>
        </p:nvPicPr>
        <p:blipFill>
          <a:blip r:embed="rId7"/>
          <a:stretch/>
        </p:blipFill>
        <p:spPr>
          <a:xfrm>
            <a:off x="4506840" y="34502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2108" name="CustomShape 29"/>
          <p:cNvSpPr/>
          <p:nvPr/>
        </p:nvSpPr>
        <p:spPr>
          <a:xfrm>
            <a:off x="4501800" y="344700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3"/>
                </a:moveTo>
                <a:lnTo>
                  <a:pt x="4" y="388"/>
                </a:lnTo>
                <a:lnTo>
                  <a:pt x="6" y="367"/>
                </a:lnTo>
                <a:lnTo>
                  <a:pt x="11" y="346"/>
                </a:lnTo>
                <a:lnTo>
                  <a:pt x="24" y="303"/>
                </a:lnTo>
                <a:lnTo>
                  <a:pt x="34" y="285"/>
                </a:lnTo>
                <a:lnTo>
                  <a:pt x="42" y="264"/>
                </a:lnTo>
                <a:lnTo>
                  <a:pt x="54" y="244"/>
                </a:lnTo>
                <a:lnTo>
                  <a:pt x="64" y="227"/>
                </a:lnTo>
                <a:lnTo>
                  <a:pt x="78" y="208"/>
                </a:lnTo>
                <a:lnTo>
                  <a:pt x="94" y="191"/>
                </a:lnTo>
                <a:lnTo>
                  <a:pt x="106" y="173"/>
                </a:lnTo>
                <a:lnTo>
                  <a:pt x="124" y="158"/>
                </a:lnTo>
                <a:lnTo>
                  <a:pt x="140" y="142"/>
                </a:lnTo>
                <a:lnTo>
                  <a:pt x="196" y="98"/>
                </a:lnTo>
                <a:lnTo>
                  <a:pt x="218" y="86"/>
                </a:lnTo>
                <a:lnTo>
                  <a:pt x="238" y="73"/>
                </a:lnTo>
                <a:lnTo>
                  <a:pt x="305" y="42"/>
                </a:lnTo>
                <a:lnTo>
                  <a:pt x="329" y="33"/>
                </a:lnTo>
                <a:lnTo>
                  <a:pt x="354" y="26"/>
                </a:lnTo>
                <a:lnTo>
                  <a:pt x="381" y="19"/>
                </a:lnTo>
                <a:lnTo>
                  <a:pt x="405" y="14"/>
                </a:lnTo>
                <a:lnTo>
                  <a:pt x="433" y="9"/>
                </a:lnTo>
                <a:lnTo>
                  <a:pt x="459" y="5"/>
                </a:lnTo>
                <a:lnTo>
                  <a:pt x="485" y="2"/>
                </a:lnTo>
                <a:lnTo>
                  <a:pt x="513" y="0"/>
                </a:lnTo>
                <a:lnTo>
                  <a:pt x="568" y="0"/>
                </a:lnTo>
                <a:lnTo>
                  <a:pt x="595" y="2"/>
                </a:lnTo>
                <a:lnTo>
                  <a:pt x="624" y="5"/>
                </a:lnTo>
                <a:lnTo>
                  <a:pt x="648" y="9"/>
                </a:lnTo>
                <a:lnTo>
                  <a:pt x="702" y="19"/>
                </a:lnTo>
                <a:lnTo>
                  <a:pt x="750" y="33"/>
                </a:lnTo>
                <a:lnTo>
                  <a:pt x="775" y="42"/>
                </a:lnTo>
                <a:lnTo>
                  <a:pt x="842" y="73"/>
                </a:lnTo>
                <a:lnTo>
                  <a:pt x="864" y="86"/>
                </a:lnTo>
                <a:lnTo>
                  <a:pt x="884" y="98"/>
                </a:lnTo>
                <a:lnTo>
                  <a:pt x="904" y="112"/>
                </a:lnTo>
                <a:lnTo>
                  <a:pt x="922" y="126"/>
                </a:lnTo>
                <a:lnTo>
                  <a:pt x="959" y="158"/>
                </a:lnTo>
                <a:lnTo>
                  <a:pt x="975" y="173"/>
                </a:lnTo>
                <a:lnTo>
                  <a:pt x="990" y="191"/>
                </a:lnTo>
                <a:lnTo>
                  <a:pt x="1017" y="225"/>
                </a:lnTo>
                <a:lnTo>
                  <a:pt x="1050" y="283"/>
                </a:lnTo>
                <a:lnTo>
                  <a:pt x="1057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5" y="367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4"/>
                </a:lnTo>
                <a:lnTo>
                  <a:pt x="1079" y="477"/>
                </a:lnTo>
                <a:lnTo>
                  <a:pt x="1066" y="540"/>
                </a:lnTo>
                <a:lnTo>
                  <a:pt x="1057" y="562"/>
                </a:lnTo>
                <a:lnTo>
                  <a:pt x="1050" y="581"/>
                </a:lnTo>
                <a:lnTo>
                  <a:pt x="1039" y="601"/>
                </a:lnTo>
                <a:lnTo>
                  <a:pt x="1028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0"/>
                </a:lnTo>
                <a:lnTo>
                  <a:pt x="959" y="708"/>
                </a:lnTo>
                <a:lnTo>
                  <a:pt x="940" y="723"/>
                </a:lnTo>
                <a:lnTo>
                  <a:pt x="922" y="737"/>
                </a:lnTo>
                <a:lnTo>
                  <a:pt x="904" y="753"/>
                </a:lnTo>
                <a:lnTo>
                  <a:pt x="884" y="765"/>
                </a:lnTo>
                <a:lnTo>
                  <a:pt x="864" y="779"/>
                </a:lnTo>
                <a:lnTo>
                  <a:pt x="844" y="792"/>
                </a:lnTo>
                <a:lnTo>
                  <a:pt x="800" y="812"/>
                </a:lnTo>
                <a:lnTo>
                  <a:pt x="775" y="823"/>
                </a:lnTo>
                <a:lnTo>
                  <a:pt x="750" y="832"/>
                </a:lnTo>
                <a:lnTo>
                  <a:pt x="702" y="846"/>
                </a:lnTo>
                <a:lnTo>
                  <a:pt x="677" y="851"/>
                </a:lnTo>
                <a:lnTo>
                  <a:pt x="650" y="856"/>
                </a:lnTo>
                <a:lnTo>
                  <a:pt x="597" y="863"/>
                </a:lnTo>
                <a:lnTo>
                  <a:pt x="568" y="865"/>
                </a:lnTo>
                <a:lnTo>
                  <a:pt x="513" y="865"/>
                </a:lnTo>
                <a:lnTo>
                  <a:pt x="485" y="863"/>
                </a:lnTo>
                <a:lnTo>
                  <a:pt x="433" y="856"/>
                </a:lnTo>
                <a:lnTo>
                  <a:pt x="405" y="851"/>
                </a:lnTo>
                <a:lnTo>
                  <a:pt x="381" y="846"/>
                </a:lnTo>
                <a:lnTo>
                  <a:pt x="357" y="839"/>
                </a:lnTo>
                <a:lnTo>
                  <a:pt x="329" y="832"/>
                </a:lnTo>
                <a:lnTo>
                  <a:pt x="307" y="823"/>
                </a:lnTo>
                <a:lnTo>
                  <a:pt x="283" y="812"/>
                </a:lnTo>
                <a:lnTo>
                  <a:pt x="238" y="792"/>
                </a:lnTo>
                <a:lnTo>
                  <a:pt x="198" y="767"/>
                </a:lnTo>
                <a:lnTo>
                  <a:pt x="158" y="739"/>
                </a:lnTo>
                <a:lnTo>
                  <a:pt x="140" y="723"/>
                </a:lnTo>
                <a:lnTo>
                  <a:pt x="109" y="692"/>
                </a:lnTo>
                <a:lnTo>
                  <a:pt x="78" y="657"/>
                </a:lnTo>
                <a:lnTo>
                  <a:pt x="66" y="640"/>
                </a:lnTo>
                <a:lnTo>
                  <a:pt x="54" y="621"/>
                </a:lnTo>
                <a:lnTo>
                  <a:pt x="42" y="601"/>
                </a:lnTo>
                <a:lnTo>
                  <a:pt x="34" y="582"/>
                </a:lnTo>
                <a:lnTo>
                  <a:pt x="24" y="562"/>
                </a:lnTo>
                <a:lnTo>
                  <a:pt x="11" y="520"/>
                </a:lnTo>
                <a:lnTo>
                  <a:pt x="6" y="498"/>
                </a:lnTo>
                <a:lnTo>
                  <a:pt x="4" y="477"/>
                </a:lnTo>
                <a:lnTo>
                  <a:pt x="2" y="454"/>
                </a:lnTo>
                <a:lnTo>
                  <a:pt x="0" y="433"/>
                </a:lnTo>
                <a:moveTo>
                  <a:pt x="28" y="452"/>
                </a:moveTo>
                <a:lnTo>
                  <a:pt x="34" y="495"/>
                </a:lnTo>
                <a:lnTo>
                  <a:pt x="38" y="516"/>
                </a:lnTo>
                <a:lnTo>
                  <a:pt x="52" y="554"/>
                </a:lnTo>
                <a:lnTo>
                  <a:pt x="68" y="593"/>
                </a:lnTo>
                <a:lnTo>
                  <a:pt x="78" y="610"/>
                </a:lnTo>
                <a:lnTo>
                  <a:pt x="89" y="628"/>
                </a:lnTo>
                <a:lnTo>
                  <a:pt x="116" y="662"/>
                </a:lnTo>
                <a:lnTo>
                  <a:pt x="129" y="678"/>
                </a:lnTo>
                <a:lnTo>
                  <a:pt x="160" y="709"/>
                </a:lnTo>
                <a:lnTo>
                  <a:pt x="178" y="723"/>
                </a:lnTo>
                <a:lnTo>
                  <a:pt x="196" y="736"/>
                </a:lnTo>
                <a:lnTo>
                  <a:pt x="214" y="750"/>
                </a:lnTo>
                <a:lnTo>
                  <a:pt x="234" y="762"/>
                </a:lnTo>
                <a:lnTo>
                  <a:pt x="254" y="773"/>
                </a:lnTo>
                <a:lnTo>
                  <a:pt x="274" y="785"/>
                </a:lnTo>
                <a:lnTo>
                  <a:pt x="341" y="811"/>
                </a:lnTo>
                <a:lnTo>
                  <a:pt x="365" y="818"/>
                </a:lnTo>
                <a:lnTo>
                  <a:pt x="387" y="825"/>
                </a:lnTo>
                <a:lnTo>
                  <a:pt x="437" y="835"/>
                </a:lnTo>
                <a:lnTo>
                  <a:pt x="463" y="839"/>
                </a:lnTo>
                <a:lnTo>
                  <a:pt x="487" y="840"/>
                </a:lnTo>
                <a:lnTo>
                  <a:pt x="541" y="844"/>
                </a:lnTo>
                <a:lnTo>
                  <a:pt x="566" y="842"/>
                </a:lnTo>
                <a:lnTo>
                  <a:pt x="619" y="839"/>
                </a:lnTo>
                <a:lnTo>
                  <a:pt x="644" y="835"/>
                </a:lnTo>
                <a:lnTo>
                  <a:pt x="693" y="825"/>
                </a:lnTo>
                <a:lnTo>
                  <a:pt x="717" y="818"/>
                </a:lnTo>
                <a:lnTo>
                  <a:pt x="762" y="804"/>
                </a:lnTo>
                <a:lnTo>
                  <a:pt x="784" y="793"/>
                </a:lnTo>
                <a:lnTo>
                  <a:pt x="806" y="785"/>
                </a:lnTo>
                <a:lnTo>
                  <a:pt x="826" y="774"/>
                </a:lnTo>
                <a:lnTo>
                  <a:pt x="866" y="750"/>
                </a:lnTo>
                <a:lnTo>
                  <a:pt x="884" y="737"/>
                </a:lnTo>
                <a:lnTo>
                  <a:pt x="920" y="709"/>
                </a:lnTo>
                <a:lnTo>
                  <a:pt x="953" y="678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5" y="593"/>
                </a:lnTo>
                <a:lnTo>
                  <a:pt x="1023" y="576"/>
                </a:lnTo>
                <a:lnTo>
                  <a:pt x="1030" y="556"/>
                </a:lnTo>
                <a:lnTo>
                  <a:pt x="1037" y="535"/>
                </a:lnTo>
                <a:lnTo>
                  <a:pt x="1043" y="516"/>
                </a:lnTo>
                <a:lnTo>
                  <a:pt x="1048" y="495"/>
                </a:lnTo>
                <a:lnTo>
                  <a:pt x="1053" y="475"/>
                </a:lnTo>
                <a:lnTo>
                  <a:pt x="1053" y="454"/>
                </a:lnTo>
                <a:lnTo>
                  <a:pt x="1055" y="433"/>
                </a:lnTo>
                <a:lnTo>
                  <a:pt x="1053" y="412"/>
                </a:lnTo>
                <a:lnTo>
                  <a:pt x="1053" y="391"/>
                </a:lnTo>
                <a:lnTo>
                  <a:pt x="1043" y="349"/>
                </a:lnTo>
                <a:lnTo>
                  <a:pt x="1039" y="330"/>
                </a:lnTo>
                <a:lnTo>
                  <a:pt x="1030" y="311"/>
                </a:lnTo>
                <a:lnTo>
                  <a:pt x="1023" y="292"/>
                </a:lnTo>
                <a:lnTo>
                  <a:pt x="1015" y="272"/>
                </a:lnTo>
                <a:lnTo>
                  <a:pt x="1003" y="255"/>
                </a:lnTo>
                <a:lnTo>
                  <a:pt x="993" y="236"/>
                </a:lnTo>
                <a:lnTo>
                  <a:pt x="981" y="220"/>
                </a:lnTo>
                <a:lnTo>
                  <a:pt x="968" y="203"/>
                </a:lnTo>
                <a:lnTo>
                  <a:pt x="920" y="156"/>
                </a:lnTo>
                <a:lnTo>
                  <a:pt x="884" y="128"/>
                </a:lnTo>
                <a:lnTo>
                  <a:pt x="866" y="115"/>
                </a:lnTo>
                <a:lnTo>
                  <a:pt x="846" y="103"/>
                </a:lnTo>
                <a:lnTo>
                  <a:pt x="826" y="92"/>
                </a:lnTo>
                <a:lnTo>
                  <a:pt x="806" y="80"/>
                </a:lnTo>
                <a:lnTo>
                  <a:pt x="786" y="72"/>
                </a:lnTo>
                <a:lnTo>
                  <a:pt x="764" y="63"/>
                </a:lnTo>
                <a:lnTo>
                  <a:pt x="740" y="54"/>
                </a:lnTo>
                <a:lnTo>
                  <a:pt x="717" y="47"/>
                </a:lnTo>
                <a:lnTo>
                  <a:pt x="693" y="40"/>
                </a:lnTo>
                <a:lnTo>
                  <a:pt x="644" y="30"/>
                </a:lnTo>
                <a:lnTo>
                  <a:pt x="619" y="26"/>
                </a:lnTo>
                <a:lnTo>
                  <a:pt x="593" y="25"/>
                </a:lnTo>
                <a:lnTo>
                  <a:pt x="568" y="23"/>
                </a:lnTo>
                <a:lnTo>
                  <a:pt x="541" y="21"/>
                </a:lnTo>
                <a:lnTo>
                  <a:pt x="515" y="23"/>
                </a:lnTo>
                <a:lnTo>
                  <a:pt x="487" y="23"/>
                </a:lnTo>
                <a:lnTo>
                  <a:pt x="463" y="26"/>
                </a:lnTo>
                <a:lnTo>
                  <a:pt x="439" y="30"/>
                </a:lnTo>
                <a:lnTo>
                  <a:pt x="412" y="35"/>
                </a:lnTo>
                <a:lnTo>
                  <a:pt x="389" y="40"/>
                </a:lnTo>
                <a:lnTo>
                  <a:pt x="365" y="45"/>
                </a:lnTo>
                <a:lnTo>
                  <a:pt x="341" y="54"/>
                </a:lnTo>
                <a:lnTo>
                  <a:pt x="319" y="61"/>
                </a:lnTo>
                <a:lnTo>
                  <a:pt x="296" y="72"/>
                </a:lnTo>
                <a:lnTo>
                  <a:pt x="276" y="80"/>
                </a:lnTo>
                <a:lnTo>
                  <a:pt x="254" y="91"/>
                </a:lnTo>
                <a:lnTo>
                  <a:pt x="234" y="103"/>
                </a:lnTo>
                <a:lnTo>
                  <a:pt x="216" y="115"/>
                </a:lnTo>
                <a:lnTo>
                  <a:pt x="196" y="128"/>
                </a:lnTo>
                <a:lnTo>
                  <a:pt x="178" y="142"/>
                </a:lnTo>
                <a:lnTo>
                  <a:pt x="162" y="156"/>
                </a:lnTo>
                <a:lnTo>
                  <a:pt x="144" y="172"/>
                </a:lnTo>
                <a:lnTo>
                  <a:pt x="132" y="187"/>
                </a:lnTo>
                <a:lnTo>
                  <a:pt x="116" y="203"/>
                </a:lnTo>
                <a:lnTo>
                  <a:pt x="102" y="219"/>
                </a:lnTo>
                <a:lnTo>
                  <a:pt x="80" y="253"/>
                </a:lnTo>
                <a:lnTo>
                  <a:pt x="68" y="272"/>
                </a:lnTo>
                <a:lnTo>
                  <a:pt x="60" y="289"/>
                </a:lnTo>
                <a:lnTo>
                  <a:pt x="52" y="309"/>
                </a:lnTo>
                <a:lnTo>
                  <a:pt x="44" y="330"/>
                </a:lnTo>
                <a:lnTo>
                  <a:pt x="38" y="349"/>
                </a:lnTo>
                <a:lnTo>
                  <a:pt x="34" y="369"/>
                </a:lnTo>
                <a:lnTo>
                  <a:pt x="28" y="411"/>
                </a:lnTo>
                <a:lnTo>
                  <a:pt x="28" y="431"/>
                </a:lnTo>
                <a:lnTo>
                  <a:pt x="28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09" name="" descr=""/>
          <p:cNvPicPr/>
          <p:nvPr/>
        </p:nvPicPr>
        <p:blipFill>
          <a:blip r:embed="rId8"/>
          <a:stretch/>
        </p:blipFill>
        <p:spPr>
          <a:xfrm>
            <a:off x="4506840" y="34502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2110" name="CustomShape 30"/>
          <p:cNvSpPr/>
          <p:nvPr/>
        </p:nvSpPr>
        <p:spPr>
          <a:xfrm>
            <a:off x="4501800" y="344700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3"/>
                </a:moveTo>
                <a:lnTo>
                  <a:pt x="4" y="388"/>
                </a:lnTo>
                <a:lnTo>
                  <a:pt x="6" y="367"/>
                </a:lnTo>
                <a:lnTo>
                  <a:pt x="11" y="346"/>
                </a:lnTo>
                <a:lnTo>
                  <a:pt x="24" y="303"/>
                </a:lnTo>
                <a:lnTo>
                  <a:pt x="34" y="285"/>
                </a:lnTo>
                <a:lnTo>
                  <a:pt x="42" y="264"/>
                </a:lnTo>
                <a:lnTo>
                  <a:pt x="54" y="244"/>
                </a:lnTo>
                <a:lnTo>
                  <a:pt x="64" y="227"/>
                </a:lnTo>
                <a:lnTo>
                  <a:pt x="78" y="208"/>
                </a:lnTo>
                <a:lnTo>
                  <a:pt x="94" y="191"/>
                </a:lnTo>
                <a:lnTo>
                  <a:pt x="106" y="173"/>
                </a:lnTo>
                <a:lnTo>
                  <a:pt x="124" y="158"/>
                </a:lnTo>
                <a:lnTo>
                  <a:pt x="140" y="142"/>
                </a:lnTo>
                <a:lnTo>
                  <a:pt x="196" y="98"/>
                </a:lnTo>
                <a:lnTo>
                  <a:pt x="218" y="86"/>
                </a:lnTo>
                <a:lnTo>
                  <a:pt x="238" y="73"/>
                </a:lnTo>
                <a:lnTo>
                  <a:pt x="305" y="42"/>
                </a:lnTo>
                <a:lnTo>
                  <a:pt x="329" y="33"/>
                </a:lnTo>
                <a:lnTo>
                  <a:pt x="354" y="26"/>
                </a:lnTo>
                <a:lnTo>
                  <a:pt x="381" y="19"/>
                </a:lnTo>
                <a:lnTo>
                  <a:pt x="405" y="14"/>
                </a:lnTo>
                <a:lnTo>
                  <a:pt x="433" y="9"/>
                </a:lnTo>
                <a:lnTo>
                  <a:pt x="459" y="5"/>
                </a:lnTo>
                <a:lnTo>
                  <a:pt x="485" y="2"/>
                </a:lnTo>
                <a:lnTo>
                  <a:pt x="513" y="0"/>
                </a:lnTo>
                <a:lnTo>
                  <a:pt x="568" y="0"/>
                </a:lnTo>
                <a:lnTo>
                  <a:pt x="595" y="2"/>
                </a:lnTo>
                <a:lnTo>
                  <a:pt x="624" y="5"/>
                </a:lnTo>
                <a:lnTo>
                  <a:pt x="648" y="9"/>
                </a:lnTo>
                <a:lnTo>
                  <a:pt x="702" y="19"/>
                </a:lnTo>
                <a:lnTo>
                  <a:pt x="750" y="33"/>
                </a:lnTo>
                <a:lnTo>
                  <a:pt x="775" y="42"/>
                </a:lnTo>
                <a:lnTo>
                  <a:pt x="842" y="73"/>
                </a:lnTo>
                <a:lnTo>
                  <a:pt x="864" y="86"/>
                </a:lnTo>
                <a:lnTo>
                  <a:pt x="884" y="98"/>
                </a:lnTo>
                <a:lnTo>
                  <a:pt x="904" y="112"/>
                </a:lnTo>
                <a:lnTo>
                  <a:pt x="922" y="126"/>
                </a:lnTo>
                <a:lnTo>
                  <a:pt x="959" y="158"/>
                </a:lnTo>
                <a:lnTo>
                  <a:pt x="975" y="173"/>
                </a:lnTo>
                <a:lnTo>
                  <a:pt x="990" y="191"/>
                </a:lnTo>
                <a:lnTo>
                  <a:pt x="1017" y="225"/>
                </a:lnTo>
                <a:lnTo>
                  <a:pt x="1050" y="283"/>
                </a:lnTo>
                <a:lnTo>
                  <a:pt x="1057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5" y="367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4"/>
                </a:lnTo>
                <a:lnTo>
                  <a:pt x="1079" y="477"/>
                </a:lnTo>
                <a:lnTo>
                  <a:pt x="1066" y="540"/>
                </a:lnTo>
                <a:lnTo>
                  <a:pt x="1057" y="562"/>
                </a:lnTo>
                <a:lnTo>
                  <a:pt x="1050" y="581"/>
                </a:lnTo>
                <a:lnTo>
                  <a:pt x="1039" y="601"/>
                </a:lnTo>
                <a:lnTo>
                  <a:pt x="1028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0"/>
                </a:lnTo>
                <a:lnTo>
                  <a:pt x="959" y="708"/>
                </a:lnTo>
                <a:lnTo>
                  <a:pt x="940" y="723"/>
                </a:lnTo>
                <a:lnTo>
                  <a:pt x="922" y="737"/>
                </a:lnTo>
                <a:lnTo>
                  <a:pt x="904" y="753"/>
                </a:lnTo>
                <a:lnTo>
                  <a:pt x="884" y="765"/>
                </a:lnTo>
                <a:lnTo>
                  <a:pt x="864" y="779"/>
                </a:lnTo>
                <a:lnTo>
                  <a:pt x="844" y="792"/>
                </a:lnTo>
                <a:lnTo>
                  <a:pt x="800" y="812"/>
                </a:lnTo>
                <a:lnTo>
                  <a:pt x="775" y="823"/>
                </a:lnTo>
                <a:lnTo>
                  <a:pt x="750" y="832"/>
                </a:lnTo>
                <a:lnTo>
                  <a:pt x="702" y="846"/>
                </a:lnTo>
                <a:lnTo>
                  <a:pt x="677" y="851"/>
                </a:lnTo>
                <a:lnTo>
                  <a:pt x="650" y="856"/>
                </a:lnTo>
                <a:lnTo>
                  <a:pt x="597" y="863"/>
                </a:lnTo>
                <a:lnTo>
                  <a:pt x="568" y="865"/>
                </a:lnTo>
                <a:lnTo>
                  <a:pt x="513" y="865"/>
                </a:lnTo>
                <a:lnTo>
                  <a:pt x="485" y="863"/>
                </a:lnTo>
                <a:lnTo>
                  <a:pt x="433" y="856"/>
                </a:lnTo>
                <a:lnTo>
                  <a:pt x="405" y="851"/>
                </a:lnTo>
                <a:lnTo>
                  <a:pt x="381" y="846"/>
                </a:lnTo>
                <a:lnTo>
                  <a:pt x="357" y="839"/>
                </a:lnTo>
                <a:lnTo>
                  <a:pt x="329" y="832"/>
                </a:lnTo>
                <a:lnTo>
                  <a:pt x="307" y="823"/>
                </a:lnTo>
                <a:lnTo>
                  <a:pt x="283" y="812"/>
                </a:lnTo>
                <a:lnTo>
                  <a:pt x="238" y="792"/>
                </a:lnTo>
                <a:lnTo>
                  <a:pt x="198" y="767"/>
                </a:lnTo>
                <a:lnTo>
                  <a:pt x="158" y="739"/>
                </a:lnTo>
                <a:lnTo>
                  <a:pt x="140" y="723"/>
                </a:lnTo>
                <a:lnTo>
                  <a:pt x="109" y="692"/>
                </a:lnTo>
                <a:lnTo>
                  <a:pt x="78" y="657"/>
                </a:lnTo>
                <a:lnTo>
                  <a:pt x="66" y="640"/>
                </a:lnTo>
                <a:lnTo>
                  <a:pt x="54" y="621"/>
                </a:lnTo>
                <a:lnTo>
                  <a:pt x="42" y="601"/>
                </a:lnTo>
                <a:lnTo>
                  <a:pt x="34" y="582"/>
                </a:lnTo>
                <a:lnTo>
                  <a:pt x="24" y="562"/>
                </a:lnTo>
                <a:lnTo>
                  <a:pt x="11" y="520"/>
                </a:lnTo>
                <a:lnTo>
                  <a:pt x="6" y="498"/>
                </a:lnTo>
                <a:lnTo>
                  <a:pt x="4" y="477"/>
                </a:lnTo>
                <a:lnTo>
                  <a:pt x="2" y="454"/>
                </a:lnTo>
                <a:lnTo>
                  <a:pt x="0" y="433"/>
                </a:lnTo>
                <a:moveTo>
                  <a:pt x="28" y="452"/>
                </a:moveTo>
                <a:lnTo>
                  <a:pt x="34" y="495"/>
                </a:lnTo>
                <a:lnTo>
                  <a:pt x="38" y="516"/>
                </a:lnTo>
                <a:lnTo>
                  <a:pt x="52" y="554"/>
                </a:lnTo>
                <a:lnTo>
                  <a:pt x="68" y="593"/>
                </a:lnTo>
                <a:lnTo>
                  <a:pt x="78" y="610"/>
                </a:lnTo>
                <a:lnTo>
                  <a:pt x="89" y="628"/>
                </a:lnTo>
                <a:lnTo>
                  <a:pt x="116" y="662"/>
                </a:lnTo>
                <a:lnTo>
                  <a:pt x="129" y="678"/>
                </a:lnTo>
                <a:lnTo>
                  <a:pt x="160" y="709"/>
                </a:lnTo>
                <a:lnTo>
                  <a:pt x="178" y="723"/>
                </a:lnTo>
                <a:lnTo>
                  <a:pt x="196" y="736"/>
                </a:lnTo>
                <a:lnTo>
                  <a:pt x="214" y="750"/>
                </a:lnTo>
                <a:lnTo>
                  <a:pt x="234" y="762"/>
                </a:lnTo>
                <a:lnTo>
                  <a:pt x="254" y="773"/>
                </a:lnTo>
                <a:lnTo>
                  <a:pt x="274" y="785"/>
                </a:lnTo>
                <a:lnTo>
                  <a:pt x="341" y="811"/>
                </a:lnTo>
                <a:lnTo>
                  <a:pt x="365" y="818"/>
                </a:lnTo>
                <a:lnTo>
                  <a:pt x="387" y="825"/>
                </a:lnTo>
                <a:lnTo>
                  <a:pt x="437" y="835"/>
                </a:lnTo>
                <a:lnTo>
                  <a:pt x="463" y="839"/>
                </a:lnTo>
                <a:lnTo>
                  <a:pt x="487" y="840"/>
                </a:lnTo>
                <a:lnTo>
                  <a:pt x="541" y="844"/>
                </a:lnTo>
                <a:lnTo>
                  <a:pt x="566" y="842"/>
                </a:lnTo>
                <a:lnTo>
                  <a:pt x="619" y="839"/>
                </a:lnTo>
                <a:lnTo>
                  <a:pt x="644" y="835"/>
                </a:lnTo>
                <a:lnTo>
                  <a:pt x="693" y="825"/>
                </a:lnTo>
                <a:lnTo>
                  <a:pt x="717" y="818"/>
                </a:lnTo>
                <a:lnTo>
                  <a:pt x="762" y="804"/>
                </a:lnTo>
                <a:lnTo>
                  <a:pt x="784" y="793"/>
                </a:lnTo>
                <a:lnTo>
                  <a:pt x="806" y="785"/>
                </a:lnTo>
                <a:lnTo>
                  <a:pt x="826" y="774"/>
                </a:lnTo>
                <a:lnTo>
                  <a:pt x="866" y="750"/>
                </a:lnTo>
                <a:lnTo>
                  <a:pt x="884" y="737"/>
                </a:lnTo>
                <a:lnTo>
                  <a:pt x="920" y="709"/>
                </a:lnTo>
                <a:lnTo>
                  <a:pt x="953" y="678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5" y="593"/>
                </a:lnTo>
                <a:lnTo>
                  <a:pt x="1023" y="576"/>
                </a:lnTo>
                <a:lnTo>
                  <a:pt x="1030" y="556"/>
                </a:lnTo>
                <a:lnTo>
                  <a:pt x="1037" y="535"/>
                </a:lnTo>
                <a:lnTo>
                  <a:pt x="1043" y="516"/>
                </a:lnTo>
                <a:lnTo>
                  <a:pt x="1048" y="495"/>
                </a:lnTo>
                <a:lnTo>
                  <a:pt x="1053" y="475"/>
                </a:lnTo>
                <a:lnTo>
                  <a:pt x="1053" y="454"/>
                </a:lnTo>
                <a:lnTo>
                  <a:pt x="1055" y="433"/>
                </a:lnTo>
                <a:lnTo>
                  <a:pt x="1053" y="412"/>
                </a:lnTo>
                <a:lnTo>
                  <a:pt x="1053" y="391"/>
                </a:lnTo>
                <a:lnTo>
                  <a:pt x="1043" y="349"/>
                </a:lnTo>
                <a:lnTo>
                  <a:pt x="1039" y="330"/>
                </a:lnTo>
                <a:lnTo>
                  <a:pt x="1030" y="311"/>
                </a:lnTo>
                <a:lnTo>
                  <a:pt x="1023" y="292"/>
                </a:lnTo>
                <a:lnTo>
                  <a:pt x="1015" y="272"/>
                </a:lnTo>
                <a:lnTo>
                  <a:pt x="1003" y="255"/>
                </a:lnTo>
                <a:lnTo>
                  <a:pt x="993" y="236"/>
                </a:lnTo>
                <a:lnTo>
                  <a:pt x="981" y="220"/>
                </a:lnTo>
                <a:lnTo>
                  <a:pt x="968" y="203"/>
                </a:lnTo>
                <a:lnTo>
                  <a:pt x="920" y="156"/>
                </a:lnTo>
                <a:lnTo>
                  <a:pt x="884" y="128"/>
                </a:lnTo>
                <a:lnTo>
                  <a:pt x="866" y="115"/>
                </a:lnTo>
                <a:lnTo>
                  <a:pt x="846" y="103"/>
                </a:lnTo>
                <a:lnTo>
                  <a:pt x="826" y="92"/>
                </a:lnTo>
                <a:lnTo>
                  <a:pt x="806" y="80"/>
                </a:lnTo>
                <a:lnTo>
                  <a:pt x="786" y="72"/>
                </a:lnTo>
                <a:lnTo>
                  <a:pt x="764" y="63"/>
                </a:lnTo>
                <a:lnTo>
                  <a:pt x="740" y="54"/>
                </a:lnTo>
                <a:lnTo>
                  <a:pt x="717" y="47"/>
                </a:lnTo>
                <a:lnTo>
                  <a:pt x="693" y="40"/>
                </a:lnTo>
                <a:lnTo>
                  <a:pt x="644" y="30"/>
                </a:lnTo>
                <a:lnTo>
                  <a:pt x="619" y="26"/>
                </a:lnTo>
                <a:lnTo>
                  <a:pt x="593" y="25"/>
                </a:lnTo>
                <a:lnTo>
                  <a:pt x="568" y="23"/>
                </a:lnTo>
                <a:lnTo>
                  <a:pt x="541" y="21"/>
                </a:lnTo>
                <a:lnTo>
                  <a:pt x="515" y="23"/>
                </a:lnTo>
                <a:lnTo>
                  <a:pt x="487" y="23"/>
                </a:lnTo>
                <a:lnTo>
                  <a:pt x="463" y="26"/>
                </a:lnTo>
                <a:lnTo>
                  <a:pt x="439" y="30"/>
                </a:lnTo>
                <a:lnTo>
                  <a:pt x="412" y="35"/>
                </a:lnTo>
                <a:lnTo>
                  <a:pt x="389" y="40"/>
                </a:lnTo>
                <a:lnTo>
                  <a:pt x="365" y="45"/>
                </a:lnTo>
                <a:lnTo>
                  <a:pt x="341" y="54"/>
                </a:lnTo>
                <a:lnTo>
                  <a:pt x="319" y="61"/>
                </a:lnTo>
                <a:lnTo>
                  <a:pt x="296" y="72"/>
                </a:lnTo>
                <a:lnTo>
                  <a:pt x="276" y="80"/>
                </a:lnTo>
                <a:lnTo>
                  <a:pt x="254" y="91"/>
                </a:lnTo>
                <a:lnTo>
                  <a:pt x="234" y="103"/>
                </a:lnTo>
                <a:lnTo>
                  <a:pt x="216" y="115"/>
                </a:lnTo>
                <a:lnTo>
                  <a:pt x="196" y="128"/>
                </a:lnTo>
                <a:lnTo>
                  <a:pt x="178" y="142"/>
                </a:lnTo>
                <a:lnTo>
                  <a:pt x="162" y="156"/>
                </a:lnTo>
                <a:lnTo>
                  <a:pt x="144" y="172"/>
                </a:lnTo>
                <a:lnTo>
                  <a:pt x="132" y="187"/>
                </a:lnTo>
                <a:lnTo>
                  <a:pt x="116" y="203"/>
                </a:lnTo>
                <a:lnTo>
                  <a:pt x="102" y="219"/>
                </a:lnTo>
                <a:lnTo>
                  <a:pt x="80" y="253"/>
                </a:lnTo>
                <a:lnTo>
                  <a:pt x="68" y="272"/>
                </a:lnTo>
                <a:lnTo>
                  <a:pt x="60" y="289"/>
                </a:lnTo>
                <a:lnTo>
                  <a:pt x="52" y="309"/>
                </a:lnTo>
                <a:lnTo>
                  <a:pt x="44" y="330"/>
                </a:lnTo>
                <a:lnTo>
                  <a:pt x="38" y="349"/>
                </a:lnTo>
                <a:lnTo>
                  <a:pt x="34" y="369"/>
                </a:lnTo>
                <a:lnTo>
                  <a:pt x="28" y="411"/>
                </a:lnTo>
                <a:lnTo>
                  <a:pt x="28" y="431"/>
                </a:lnTo>
                <a:lnTo>
                  <a:pt x="28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11" name="" descr=""/>
          <p:cNvPicPr/>
          <p:nvPr/>
        </p:nvPicPr>
        <p:blipFill>
          <a:blip r:embed="rId9"/>
          <a:stretch/>
        </p:blipFill>
        <p:spPr>
          <a:xfrm>
            <a:off x="6231960" y="287352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2112" name="CustomShape 31"/>
          <p:cNvSpPr/>
          <p:nvPr/>
        </p:nvSpPr>
        <p:spPr>
          <a:xfrm>
            <a:off x="6228000" y="286956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1"/>
                </a:lnTo>
                <a:lnTo>
                  <a:pt x="2" y="390"/>
                </a:lnTo>
                <a:lnTo>
                  <a:pt x="6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6"/>
                </a:lnTo>
                <a:lnTo>
                  <a:pt x="64" y="227"/>
                </a:lnTo>
                <a:lnTo>
                  <a:pt x="92" y="192"/>
                </a:lnTo>
                <a:lnTo>
                  <a:pt x="107" y="175"/>
                </a:lnTo>
                <a:lnTo>
                  <a:pt x="122" y="159"/>
                </a:lnTo>
                <a:lnTo>
                  <a:pt x="158" y="127"/>
                </a:lnTo>
                <a:lnTo>
                  <a:pt x="176" y="113"/>
                </a:lnTo>
                <a:lnTo>
                  <a:pt x="196" y="100"/>
                </a:lnTo>
                <a:lnTo>
                  <a:pt x="216" y="87"/>
                </a:lnTo>
                <a:lnTo>
                  <a:pt x="261" y="63"/>
                </a:lnTo>
                <a:lnTo>
                  <a:pt x="283" y="52"/>
                </a:lnTo>
                <a:lnTo>
                  <a:pt x="305" y="44"/>
                </a:lnTo>
                <a:lnTo>
                  <a:pt x="354" y="26"/>
                </a:lnTo>
                <a:lnTo>
                  <a:pt x="379" y="19"/>
                </a:lnTo>
                <a:lnTo>
                  <a:pt x="433" y="8"/>
                </a:lnTo>
                <a:lnTo>
                  <a:pt x="457" y="5"/>
                </a:lnTo>
                <a:lnTo>
                  <a:pt x="486" y="3"/>
                </a:lnTo>
                <a:lnTo>
                  <a:pt x="514" y="2"/>
                </a:lnTo>
                <a:lnTo>
                  <a:pt x="540" y="0"/>
                </a:lnTo>
                <a:lnTo>
                  <a:pt x="569" y="2"/>
                </a:lnTo>
                <a:lnTo>
                  <a:pt x="596" y="3"/>
                </a:lnTo>
                <a:lnTo>
                  <a:pt x="622" y="5"/>
                </a:lnTo>
                <a:lnTo>
                  <a:pt x="649" y="8"/>
                </a:lnTo>
                <a:lnTo>
                  <a:pt x="703" y="19"/>
                </a:lnTo>
                <a:lnTo>
                  <a:pt x="727" y="26"/>
                </a:lnTo>
                <a:lnTo>
                  <a:pt x="777" y="44"/>
                </a:lnTo>
                <a:lnTo>
                  <a:pt x="799" y="52"/>
                </a:lnTo>
                <a:lnTo>
                  <a:pt x="821" y="63"/>
                </a:lnTo>
                <a:lnTo>
                  <a:pt x="843" y="75"/>
                </a:lnTo>
                <a:lnTo>
                  <a:pt x="865" y="86"/>
                </a:lnTo>
                <a:lnTo>
                  <a:pt x="905" y="113"/>
                </a:lnTo>
                <a:lnTo>
                  <a:pt x="941" y="141"/>
                </a:lnTo>
                <a:lnTo>
                  <a:pt x="959" y="157"/>
                </a:lnTo>
                <a:lnTo>
                  <a:pt x="975" y="175"/>
                </a:lnTo>
                <a:lnTo>
                  <a:pt x="990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9" y="390"/>
                </a:lnTo>
                <a:lnTo>
                  <a:pt x="1082" y="411"/>
                </a:lnTo>
                <a:lnTo>
                  <a:pt x="1082" y="456"/>
                </a:lnTo>
                <a:lnTo>
                  <a:pt x="1079" y="477"/>
                </a:lnTo>
                <a:lnTo>
                  <a:pt x="1075" y="498"/>
                </a:lnTo>
                <a:lnTo>
                  <a:pt x="1070" y="521"/>
                </a:lnTo>
                <a:lnTo>
                  <a:pt x="1066" y="542"/>
                </a:lnTo>
                <a:lnTo>
                  <a:pt x="1057" y="561"/>
                </a:lnTo>
                <a:lnTo>
                  <a:pt x="1048" y="582"/>
                </a:lnTo>
                <a:lnTo>
                  <a:pt x="1039" y="601"/>
                </a:lnTo>
                <a:lnTo>
                  <a:pt x="1017" y="640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5" y="753"/>
                </a:lnTo>
                <a:lnTo>
                  <a:pt x="885" y="767"/>
                </a:lnTo>
                <a:lnTo>
                  <a:pt x="865" y="779"/>
                </a:lnTo>
                <a:lnTo>
                  <a:pt x="843" y="792"/>
                </a:lnTo>
                <a:lnTo>
                  <a:pt x="823" y="804"/>
                </a:lnTo>
                <a:lnTo>
                  <a:pt x="799" y="814"/>
                </a:lnTo>
                <a:lnTo>
                  <a:pt x="777" y="823"/>
                </a:lnTo>
                <a:lnTo>
                  <a:pt x="727" y="840"/>
                </a:lnTo>
                <a:lnTo>
                  <a:pt x="703" y="845"/>
                </a:lnTo>
                <a:lnTo>
                  <a:pt x="676" y="853"/>
                </a:lnTo>
                <a:lnTo>
                  <a:pt x="652" y="858"/>
                </a:lnTo>
                <a:lnTo>
                  <a:pt x="625" y="861"/>
                </a:lnTo>
                <a:lnTo>
                  <a:pt x="598" y="863"/>
                </a:lnTo>
                <a:lnTo>
                  <a:pt x="569" y="865"/>
                </a:lnTo>
                <a:lnTo>
                  <a:pt x="542" y="867"/>
                </a:lnTo>
                <a:lnTo>
                  <a:pt x="514" y="865"/>
                </a:lnTo>
                <a:lnTo>
                  <a:pt x="486" y="863"/>
                </a:lnTo>
                <a:lnTo>
                  <a:pt x="459" y="861"/>
                </a:lnTo>
                <a:lnTo>
                  <a:pt x="433" y="858"/>
                </a:lnTo>
                <a:lnTo>
                  <a:pt x="405" y="853"/>
                </a:lnTo>
                <a:lnTo>
                  <a:pt x="381" y="847"/>
                </a:lnTo>
                <a:lnTo>
                  <a:pt x="354" y="840"/>
                </a:lnTo>
                <a:lnTo>
                  <a:pt x="329" y="831"/>
                </a:lnTo>
                <a:lnTo>
                  <a:pt x="307" y="823"/>
                </a:lnTo>
                <a:lnTo>
                  <a:pt x="283" y="814"/>
                </a:lnTo>
                <a:lnTo>
                  <a:pt x="261" y="804"/>
                </a:lnTo>
                <a:lnTo>
                  <a:pt x="238" y="792"/>
                </a:lnTo>
                <a:lnTo>
                  <a:pt x="218" y="779"/>
                </a:lnTo>
                <a:lnTo>
                  <a:pt x="196" y="767"/>
                </a:lnTo>
                <a:lnTo>
                  <a:pt x="178" y="753"/>
                </a:lnTo>
                <a:lnTo>
                  <a:pt x="158" y="739"/>
                </a:lnTo>
                <a:lnTo>
                  <a:pt x="140" y="725"/>
                </a:lnTo>
                <a:lnTo>
                  <a:pt x="124" y="709"/>
                </a:lnTo>
                <a:lnTo>
                  <a:pt x="107" y="692"/>
                </a:lnTo>
                <a:lnTo>
                  <a:pt x="94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2"/>
                </a:lnTo>
                <a:lnTo>
                  <a:pt x="12" y="521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4"/>
                </a:lnTo>
                <a:moveTo>
                  <a:pt x="28" y="454"/>
                </a:moveTo>
                <a:lnTo>
                  <a:pt x="34" y="496"/>
                </a:lnTo>
                <a:lnTo>
                  <a:pt x="38" y="515"/>
                </a:lnTo>
                <a:lnTo>
                  <a:pt x="44" y="537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78" y="612"/>
                </a:lnTo>
                <a:lnTo>
                  <a:pt x="89" y="629"/>
                </a:lnTo>
                <a:lnTo>
                  <a:pt x="102" y="647"/>
                </a:lnTo>
                <a:lnTo>
                  <a:pt x="116" y="662"/>
                </a:lnTo>
                <a:lnTo>
                  <a:pt x="129" y="680"/>
                </a:lnTo>
                <a:lnTo>
                  <a:pt x="145" y="694"/>
                </a:lnTo>
                <a:lnTo>
                  <a:pt x="160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6" y="795"/>
                </a:lnTo>
                <a:lnTo>
                  <a:pt x="341" y="812"/>
                </a:lnTo>
                <a:lnTo>
                  <a:pt x="363" y="820"/>
                </a:lnTo>
                <a:lnTo>
                  <a:pt x="387" y="826"/>
                </a:lnTo>
                <a:lnTo>
                  <a:pt x="413" y="831"/>
                </a:lnTo>
                <a:lnTo>
                  <a:pt x="437" y="835"/>
                </a:lnTo>
                <a:lnTo>
                  <a:pt x="461" y="839"/>
                </a:lnTo>
                <a:lnTo>
                  <a:pt x="488" y="842"/>
                </a:lnTo>
                <a:lnTo>
                  <a:pt x="516" y="844"/>
                </a:lnTo>
                <a:lnTo>
                  <a:pt x="567" y="844"/>
                </a:lnTo>
                <a:lnTo>
                  <a:pt x="594" y="842"/>
                </a:lnTo>
                <a:lnTo>
                  <a:pt x="618" y="839"/>
                </a:lnTo>
                <a:lnTo>
                  <a:pt x="645" y="835"/>
                </a:lnTo>
                <a:lnTo>
                  <a:pt x="669" y="831"/>
                </a:lnTo>
                <a:lnTo>
                  <a:pt x="694" y="826"/>
                </a:lnTo>
                <a:lnTo>
                  <a:pt x="719" y="820"/>
                </a:lnTo>
                <a:lnTo>
                  <a:pt x="741" y="812"/>
                </a:lnTo>
                <a:lnTo>
                  <a:pt x="785" y="795"/>
                </a:lnTo>
                <a:lnTo>
                  <a:pt x="807" y="784"/>
                </a:lnTo>
                <a:lnTo>
                  <a:pt x="847" y="764"/>
                </a:lnTo>
                <a:lnTo>
                  <a:pt x="867" y="751"/>
                </a:lnTo>
                <a:lnTo>
                  <a:pt x="921" y="709"/>
                </a:lnTo>
                <a:lnTo>
                  <a:pt x="937" y="695"/>
                </a:lnTo>
                <a:lnTo>
                  <a:pt x="953" y="680"/>
                </a:lnTo>
                <a:lnTo>
                  <a:pt x="965" y="664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23" y="575"/>
                </a:lnTo>
                <a:lnTo>
                  <a:pt x="1044" y="517"/>
                </a:lnTo>
                <a:lnTo>
                  <a:pt x="1048" y="496"/>
                </a:lnTo>
                <a:lnTo>
                  <a:pt x="1055" y="434"/>
                </a:lnTo>
                <a:lnTo>
                  <a:pt x="1048" y="371"/>
                </a:lnTo>
                <a:lnTo>
                  <a:pt x="1044" y="350"/>
                </a:lnTo>
                <a:lnTo>
                  <a:pt x="1037" y="330"/>
                </a:lnTo>
                <a:lnTo>
                  <a:pt x="1023" y="291"/>
                </a:lnTo>
                <a:lnTo>
                  <a:pt x="1015" y="272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3" y="186"/>
                </a:lnTo>
                <a:lnTo>
                  <a:pt x="937" y="171"/>
                </a:lnTo>
                <a:lnTo>
                  <a:pt x="921" y="157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41" y="54"/>
                </a:lnTo>
                <a:lnTo>
                  <a:pt x="719" y="47"/>
                </a:lnTo>
                <a:lnTo>
                  <a:pt x="694" y="40"/>
                </a:lnTo>
                <a:lnTo>
                  <a:pt x="669" y="35"/>
                </a:lnTo>
                <a:lnTo>
                  <a:pt x="645" y="31"/>
                </a:lnTo>
                <a:lnTo>
                  <a:pt x="620" y="28"/>
                </a:lnTo>
                <a:lnTo>
                  <a:pt x="594" y="25"/>
                </a:lnTo>
                <a:lnTo>
                  <a:pt x="569" y="22"/>
                </a:lnTo>
                <a:lnTo>
                  <a:pt x="516" y="22"/>
                </a:lnTo>
                <a:lnTo>
                  <a:pt x="488" y="25"/>
                </a:lnTo>
                <a:lnTo>
                  <a:pt x="463" y="26"/>
                </a:lnTo>
                <a:lnTo>
                  <a:pt x="437" y="30"/>
                </a:lnTo>
                <a:lnTo>
                  <a:pt x="387" y="40"/>
                </a:lnTo>
                <a:lnTo>
                  <a:pt x="365" y="47"/>
                </a:lnTo>
                <a:lnTo>
                  <a:pt x="341" y="54"/>
                </a:lnTo>
                <a:lnTo>
                  <a:pt x="296" y="72"/>
                </a:lnTo>
                <a:lnTo>
                  <a:pt x="276" y="82"/>
                </a:lnTo>
                <a:lnTo>
                  <a:pt x="254" y="92"/>
                </a:lnTo>
                <a:lnTo>
                  <a:pt x="234" y="103"/>
                </a:lnTo>
                <a:lnTo>
                  <a:pt x="216" y="115"/>
                </a:lnTo>
                <a:lnTo>
                  <a:pt x="196" y="129"/>
                </a:lnTo>
                <a:lnTo>
                  <a:pt x="160" y="157"/>
                </a:lnTo>
                <a:lnTo>
                  <a:pt x="145" y="171"/>
                </a:lnTo>
                <a:lnTo>
                  <a:pt x="129" y="186"/>
                </a:lnTo>
                <a:lnTo>
                  <a:pt x="116" y="202"/>
                </a:lnTo>
                <a:lnTo>
                  <a:pt x="89" y="238"/>
                </a:lnTo>
                <a:lnTo>
                  <a:pt x="78" y="255"/>
                </a:lnTo>
                <a:lnTo>
                  <a:pt x="69" y="272"/>
                </a:lnTo>
                <a:lnTo>
                  <a:pt x="52" y="311"/>
                </a:lnTo>
                <a:lnTo>
                  <a:pt x="38" y="349"/>
                </a:lnTo>
                <a:lnTo>
                  <a:pt x="34" y="371"/>
                </a:lnTo>
                <a:lnTo>
                  <a:pt x="28" y="412"/>
                </a:lnTo>
                <a:lnTo>
                  <a:pt x="28" y="434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13" name="" descr=""/>
          <p:cNvPicPr/>
          <p:nvPr/>
        </p:nvPicPr>
        <p:blipFill>
          <a:blip r:embed="rId10"/>
          <a:stretch/>
        </p:blipFill>
        <p:spPr>
          <a:xfrm>
            <a:off x="6231960" y="287352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2114" name="CustomShape 32"/>
          <p:cNvSpPr/>
          <p:nvPr/>
        </p:nvSpPr>
        <p:spPr>
          <a:xfrm>
            <a:off x="6228000" y="286956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1"/>
                </a:lnTo>
                <a:lnTo>
                  <a:pt x="2" y="390"/>
                </a:lnTo>
                <a:lnTo>
                  <a:pt x="6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6"/>
                </a:lnTo>
                <a:lnTo>
                  <a:pt x="64" y="227"/>
                </a:lnTo>
                <a:lnTo>
                  <a:pt x="92" y="192"/>
                </a:lnTo>
                <a:lnTo>
                  <a:pt x="107" y="175"/>
                </a:lnTo>
                <a:lnTo>
                  <a:pt x="122" y="159"/>
                </a:lnTo>
                <a:lnTo>
                  <a:pt x="158" y="127"/>
                </a:lnTo>
                <a:lnTo>
                  <a:pt x="176" y="113"/>
                </a:lnTo>
                <a:lnTo>
                  <a:pt x="196" y="100"/>
                </a:lnTo>
                <a:lnTo>
                  <a:pt x="216" y="87"/>
                </a:lnTo>
                <a:lnTo>
                  <a:pt x="261" y="63"/>
                </a:lnTo>
                <a:lnTo>
                  <a:pt x="283" y="52"/>
                </a:lnTo>
                <a:lnTo>
                  <a:pt x="305" y="44"/>
                </a:lnTo>
                <a:lnTo>
                  <a:pt x="354" y="26"/>
                </a:lnTo>
                <a:lnTo>
                  <a:pt x="379" y="19"/>
                </a:lnTo>
                <a:lnTo>
                  <a:pt x="433" y="8"/>
                </a:lnTo>
                <a:lnTo>
                  <a:pt x="457" y="5"/>
                </a:lnTo>
                <a:lnTo>
                  <a:pt x="486" y="3"/>
                </a:lnTo>
                <a:lnTo>
                  <a:pt x="514" y="2"/>
                </a:lnTo>
                <a:lnTo>
                  <a:pt x="540" y="0"/>
                </a:lnTo>
                <a:lnTo>
                  <a:pt x="569" y="2"/>
                </a:lnTo>
                <a:lnTo>
                  <a:pt x="596" y="3"/>
                </a:lnTo>
                <a:lnTo>
                  <a:pt x="622" y="5"/>
                </a:lnTo>
                <a:lnTo>
                  <a:pt x="649" y="8"/>
                </a:lnTo>
                <a:lnTo>
                  <a:pt x="703" y="19"/>
                </a:lnTo>
                <a:lnTo>
                  <a:pt x="727" y="26"/>
                </a:lnTo>
                <a:lnTo>
                  <a:pt x="777" y="44"/>
                </a:lnTo>
                <a:lnTo>
                  <a:pt x="799" y="52"/>
                </a:lnTo>
                <a:lnTo>
                  <a:pt x="821" y="63"/>
                </a:lnTo>
                <a:lnTo>
                  <a:pt x="843" y="75"/>
                </a:lnTo>
                <a:lnTo>
                  <a:pt x="865" y="86"/>
                </a:lnTo>
                <a:lnTo>
                  <a:pt x="905" y="113"/>
                </a:lnTo>
                <a:lnTo>
                  <a:pt x="941" y="141"/>
                </a:lnTo>
                <a:lnTo>
                  <a:pt x="959" y="157"/>
                </a:lnTo>
                <a:lnTo>
                  <a:pt x="975" y="175"/>
                </a:lnTo>
                <a:lnTo>
                  <a:pt x="990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9" y="390"/>
                </a:lnTo>
                <a:lnTo>
                  <a:pt x="1082" y="411"/>
                </a:lnTo>
                <a:lnTo>
                  <a:pt x="1082" y="456"/>
                </a:lnTo>
                <a:lnTo>
                  <a:pt x="1079" y="477"/>
                </a:lnTo>
                <a:lnTo>
                  <a:pt x="1075" y="498"/>
                </a:lnTo>
                <a:lnTo>
                  <a:pt x="1070" y="521"/>
                </a:lnTo>
                <a:lnTo>
                  <a:pt x="1066" y="542"/>
                </a:lnTo>
                <a:lnTo>
                  <a:pt x="1057" y="561"/>
                </a:lnTo>
                <a:lnTo>
                  <a:pt x="1048" y="582"/>
                </a:lnTo>
                <a:lnTo>
                  <a:pt x="1039" y="601"/>
                </a:lnTo>
                <a:lnTo>
                  <a:pt x="1017" y="640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5" y="753"/>
                </a:lnTo>
                <a:lnTo>
                  <a:pt x="885" y="767"/>
                </a:lnTo>
                <a:lnTo>
                  <a:pt x="865" y="779"/>
                </a:lnTo>
                <a:lnTo>
                  <a:pt x="843" y="792"/>
                </a:lnTo>
                <a:lnTo>
                  <a:pt x="823" y="804"/>
                </a:lnTo>
                <a:lnTo>
                  <a:pt x="799" y="814"/>
                </a:lnTo>
                <a:lnTo>
                  <a:pt x="777" y="823"/>
                </a:lnTo>
                <a:lnTo>
                  <a:pt x="727" y="840"/>
                </a:lnTo>
                <a:lnTo>
                  <a:pt x="703" y="845"/>
                </a:lnTo>
                <a:lnTo>
                  <a:pt x="676" y="853"/>
                </a:lnTo>
                <a:lnTo>
                  <a:pt x="652" y="858"/>
                </a:lnTo>
                <a:lnTo>
                  <a:pt x="625" y="861"/>
                </a:lnTo>
                <a:lnTo>
                  <a:pt x="598" y="863"/>
                </a:lnTo>
                <a:lnTo>
                  <a:pt x="569" y="865"/>
                </a:lnTo>
                <a:lnTo>
                  <a:pt x="542" y="867"/>
                </a:lnTo>
                <a:lnTo>
                  <a:pt x="514" y="865"/>
                </a:lnTo>
                <a:lnTo>
                  <a:pt x="486" y="863"/>
                </a:lnTo>
                <a:lnTo>
                  <a:pt x="459" y="861"/>
                </a:lnTo>
                <a:lnTo>
                  <a:pt x="433" y="858"/>
                </a:lnTo>
                <a:lnTo>
                  <a:pt x="405" y="853"/>
                </a:lnTo>
                <a:lnTo>
                  <a:pt x="381" y="847"/>
                </a:lnTo>
                <a:lnTo>
                  <a:pt x="354" y="840"/>
                </a:lnTo>
                <a:lnTo>
                  <a:pt x="329" y="831"/>
                </a:lnTo>
                <a:lnTo>
                  <a:pt x="307" y="823"/>
                </a:lnTo>
                <a:lnTo>
                  <a:pt x="283" y="814"/>
                </a:lnTo>
                <a:lnTo>
                  <a:pt x="261" y="804"/>
                </a:lnTo>
                <a:lnTo>
                  <a:pt x="238" y="792"/>
                </a:lnTo>
                <a:lnTo>
                  <a:pt x="218" y="779"/>
                </a:lnTo>
                <a:lnTo>
                  <a:pt x="196" y="767"/>
                </a:lnTo>
                <a:lnTo>
                  <a:pt x="178" y="753"/>
                </a:lnTo>
                <a:lnTo>
                  <a:pt x="158" y="739"/>
                </a:lnTo>
                <a:lnTo>
                  <a:pt x="140" y="725"/>
                </a:lnTo>
                <a:lnTo>
                  <a:pt x="124" y="709"/>
                </a:lnTo>
                <a:lnTo>
                  <a:pt x="107" y="692"/>
                </a:lnTo>
                <a:lnTo>
                  <a:pt x="94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2"/>
                </a:lnTo>
                <a:lnTo>
                  <a:pt x="12" y="521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4"/>
                </a:lnTo>
                <a:moveTo>
                  <a:pt x="28" y="454"/>
                </a:moveTo>
                <a:lnTo>
                  <a:pt x="34" y="496"/>
                </a:lnTo>
                <a:lnTo>
                  <a:pt x="38" y="515"/>
                </a:lnTo>
                <a:lnTo>
                  <a:pt x="44" y="537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78" y="612"/>
                </a:lnTo>
                <a:lnTo>
                  <a:pt x="89" y="629"/>
                </a:lnTo>
                <a:lnTo>
                  <a:pt x="102" y="647"/>
                </a:lnTo>
                <a:lnTo>
                  <a:pt x="116" y="662"/>
                </a:lnTo>
                <a:lnTo>
                  <a:pt x="129" y="680"/>
                </a:lnTo>
                <a:lnTo>
                  <a:pt x="145" y="694"/>
                </a:lnTo>
                <a:lnTo>
                  <a:pt x="160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6" y="795"/>
                </a:lnTo>
                <a:lnTo>
                  <a:pt x="341" y="812"/>
                </a:lnTo>
                <a:lnTo>
                  <a:pt x="363" y="820"/>
                </a:lnTo>
                <a:lnTo>
                  <a:pt x="387" y="826"/>
                </a:lnTo>
                <a:lnTo>
                  <a:pt x="413" y="831"/>
                </a:lnTo>
                <a:lnTo>
                  <a:pt x="437" y="835"/>
                </a:lnTo>
                <a:lnTo>
                  <a:pt x="461" y="839"/>
                </a:lnTo>
                <a:lnTo>
                  <a:pt x="488" y="842"/>
                </a:lnTo>
                <a:lnTo>
                  <a:pt x="516" y="844"/>
                </a:lnTo>
                <a:lnTo>
                  <a:pt x="567" y="844"/>
                </a:lnTo>
                <a:lnTo>
                  <a:pt x="594" y="842"/>
                </a:lnTo>
                <a:lnTo>
                  <a:pt x="618" y="839"/>
                </a:lnTo>
                <a:lnTo>
                  <a:pt x="645" y="835"/>
                </a:lnTo>
                <a:lnTo>
                  <a:pt x="669" y="831"/>
                </a:lnTo>
                <a:lnTo>
                  <a:pt x="694" y="826"/>
                </a:lnTo>
                <a:lnTo>
                  <a:pt x="719" y="820"/>
                </a:lnTo>
                <a:lnTo>
                  <a:pt x="741" y="812"/>
                </a:lnTo>
                <a:lnTo>
                  <a:pt x="785" y="795"/>
                </a:lnTo>
                <a:lnTo>
                  <a:pt x="807" y="784"/>
                </a:lnTo>
                <a:lnTo>
                  <a:pt x="847" y="764"/>
                </a:lnTo>
                <a:lnTo>
                  <a:pt x="867" y="751"/>
                </a:lnTo>
                <a:lnTo>
                  <a:pt x="921" y="709"/>
                </a:lnTo>
                <a:lnTo>
                  <a:pt x="937" y="695"/>
                </a:lnTo>
                <a:lnTo>
                  <a:pt x="953" y="680"/>
                </a:lnTo>
                <a:lnTo>
                  <a:pt x="965" y="664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23" y="575"/>
                </a:lnTo>
                <a:lnTo>
                  <a:pt x="1044" y="517"/>
                </a:lnTo>
                <a:lnTo>
                  <a:pt x="1048" y="496"/>
                </a:lnTo>
                <a:lnTo>
                  <a:pt x="1055" y="434"/>
                </a:lnTo>
                <a:lnTo>
                  <a:pt x="1048" y="371"/>
                </a:lnTo>
                <a:lnTo>
                  <a:pt x="1044" y="350"/>
                </a:lnTo>
                <a:lnTo>
                  <a:pt x="1037" y="330"/>
                </a:lnTo>
                <a:lnTo>
                  <a:pt x="1023" y="291"/>
                </a:lnTo>
                <a:lnTo>
                  <a:pt x="1015" y="272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3" y="186"/>
                </a:lnTo>
                <a:lnTo>
                  <a:pt x="937" y="171"/>
                </a:lnTo>
                <a:lnTo>
                  <a:pt x="921" y="157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41" y="54"/>
                </a:lnTo>
                <a:lnTo>
                  <a:pt x="719" y="47"/>
                </a:lnTo>
                <a:lnTo>
                  <a:pt x="694" y="40"/>
                </a:lnTo>
                <a:lnTo>
                  <a:pt x="669" y="35"/>
                </a:lnTo>
                <a:lnTo>
                  <a:pt x="645" y="31"/>
                </a:lnTo>
                <a:lnTo>
                  <a:pt x="620" y="28"/>
                </a:lnTo>
                <a:lnTo>
                  <a:pt x="594" y="25"/>
                </a:lnTo>
                <a:lnTo>
                  <a:pt x="569" y="22"/>
                </a:lnTo>
                <a:lnTo>
                  <a:pt x="516" y="22"/>
                </a:lnTo>
                <a:lnTo>
                  <a:pt x="488" y="25"/>
                </a:lnTo>
                <a:lnTo>
                  <a:pt x="463" y="26"/>
                </a:lnTo>
                <a:lnTo>
                  <a:pt x="437" y="30"/>
                </a:lnTo>
                <a:lnTo>
                  <a:pt x="387" y="40"/>
                </a:lnTo>
                <a:lnTo>
                  <a:pt x="365" y="47"/>
                </a:lnTo>
                <a:lnTo>
                  <a:pt x="341" y="54"/>
                </a:lnTo>
                <a:lnTo>
                  <a:pt x="296" y="72"/>
                </a:lnTo>
                <a:lnTo>
                  <a:pt x="276" y="82"/>
                </a:lnTo>
                <a:lnTo>
                  <a:pt x="254" y="92"/>
                </a:lnTo>
                <a:lnTo>
                  <a:pt x="234" y="103"/>
                </a:lnTo>
                <a:lnTo>
                  <a:pt x="216" y="115"/>
                </a:lnTo>
                <a:lnTo>
                  <a:pt x="196" y="129"/>
                </a:lnTo>
                <a:lnTo>
                  <a:pt x="160" y="157"/>
                </a:lnTo>
                <a:lnTo>
                  <a:pt x="145" y="171"/>
                </a:lnTo>
                <a:lnTo>
                  <a:pt x="129" y="186"/>
                </a:lnTo>
                <a:lnTo>
                  <a:pt x="116" y="202"/>
                </a:lnTo>
                <a:lnTo>
                  <a:pt x="89" y="238"/>
                </a:lnTo>
                <a:lnTo>
                  <a:pt x="78" y="255"/>
                </a:lnTo>
                <a:lnTo>
                  <a:pt x="69" y="272"/>
                </a:lnTo>
                <a:lnTo>
                  <a:pt x="52" y="311"/>
                </a:lnTo>
                <a:lnTo>
                  <a:pt x="38" y="349"/>
                </a:lnTo>
                <a:lnTo>
                  <a:pt x="34" y="371"/>
                </a:lnTo>
                <a:lnTo>
                  <a:pt x="28" y="412"/>
                </a:lnTo>
                <a:lnTo>
                  <a:pt x="28" y="434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5" name="CustomShape 33"/>
          <p:cNvSpPr/>
          <p:nvPr/>
        </p:nvSpPr>
        <p:spPr>
          <a:xfrm>
            <a:off x="2071800" y="2445840"/>
            <a:ext cx="745560" cy="63360"/>
          </a:xfrm>
          <a:custGeom>
            <a:avLst/>
            <a:gdLst/>
            <a:ahLst/>
            <a:rect l="l" t="t" r="r" b="b"/>
            <a:pathLst>
              <a:path w="2072" h="177">
                <a:moveTo>
                  <a:pt x="29" y="115"/>
                </a:moveTo>
                <a:lnTo>
                  <a:pt x="1884" y="110"/>
                </a:lnTo>
                <a:cubicBezTo>
                  <a:pt x="1900" y="110"/>
                  <a:pt x="1912" y="101"/>
                  <a:pt x="1912" y="88"/>
                </a:cubicBezTo>
                <a:cubicBezTo>
                  <a:pt x="1912" y="76"/>
                  <a:pt x="1900" y="66"/>
                  <a:pt x="1884" y="66"/>
                </a:cubicBezTo>
                <a:lnTo>
                  <a:pt x="29" y="71"/>
                </a:lnTo>
                <a:cubicBezTo>
                  <a:pt x="14" y="71"/>
                  <a:pt x="0" y="82"/>
                  <a:pt x="0" y="93"/>
                </a:cubicBezTo>
                <a:cubicBezTo>
                  <a:pt x="0" y="106"/>
                  <a:pt x="14" y="115"/>
                  <a:pt x="29" y="115"/>
                </a:cubicBezTo>
                <a:moveTo>
                  <a:pt x="1848" y="176"/>
                </a:moveTo>
                <a:lnTo>
                  <a:pt x="2071" y="88"/>
                </a:lnTo>
                <a:lnTo>
                  <a:pt x="1846" y="0"/>
                </a:lnTo>
                <a:lnTo>
                  <a:pt x="1848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6" name="CustomShape 34"/>
          <p:cNvSpPr/>
          <p:nvPr/>
        </p:nvSpPr>
        <p:spPr>
          <a:xfrm>
            <a:off x="2071800" y="2445840"/>
            <a:ext cx="745560" cy="63360"/>
          </a:xfrm>
          <a:custGeom>
            <a:avLst/>
            <a:gdLst/>
            <a:ahLst/>
            <a:rect l="l" t="t" r="r" b="b"/>
            <a:pathLst>
              <a:path w="2072" h="177">
                <a:moveTo>
                  <a:pt x="29" y="115"/>
                </a:moveTo>
                <a:lnTo>
                  <a:pt x="1884" y="110"/>
                </a:lnTo>
                <a:cubicBezTo>
                  <a:pt x="1900" y="110"/>
                  <a:pt x="1912" y="101"/>
                  <a:pt x="1912" y="88"/>
                </a:cubicBezTo>
                <a:cubicBezTo>
                  <a:pt x="1912" y="76"/>
                  <a:pt x="1900" y="66"/>
                  <a:pt x="1884" y="66"/>
                </a:cubicBezTo>
                <a:lnTo>
                  <a:pt x="29" y="71"/>
                </a:lnTo>
                <a:cubicBezTo>
                  <a:pt x="14" y="71"/>
                  <a:pt x="0" y="82"/>
                  <a:pt x="0" y="93"/>
                </a:cubicBezTo>
                <a:cubicBezTo>
                  <a:pt x="0" y="106"/>
                  <a:pt x="14" y="115"/>
                  <a:pt x="29" y="115"/>
                </a:cubicBezTo>
                <a:moveTo>
                  <a:pt x="1848" y="176"/>
                </a:moveTo>
                <a:lnTo>
                  <a:pt x="2071" y="88"/>
                </a:lnTo>
                <a:lnTo>
                  <a:pt x="1846" y="0"/>
                </a:lnTo>
                <a:lnTo>
                  <a:pt x="1848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7" name="CustomShape 35"/>
          <p:cNvSpPr/>
          <p:nvPr/>
        </p:nvSpPr>
        <p:spPr>
          <a:xfrm>
            <a:off x="756720" y="5002920"/>
            <a:ext cx="8206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‘history‘ in the data is often a specific type of ‘sequence‘ that required another approach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18" name="CustomShape 36"/>
          <p:cNvSpPr/>
          <p:nvPr/>
        </p:nvSpPr>
        <p:spPr>
          <a:xfrm>
            <a:off x="1768320" y="23994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19" name="CustomShape 37"/>
          <p:cNvSpPr/>
          <p:nvPr/>
        </p:nvSpPr>
        <p:spPr>
          <a:xfrm>
            <a:off x="2071800" y="3570120"/>
            <a:ext cx="745560" cy="63360"/>
          </a:xfrm>
          <a:custGeom>
            <a:avLst/>
            <a:gdLst/>
            <a:ahLst/>
            <a:rect l="l" t="t" r="r" b="b"/>
            <a:pathLst>
              <a:path w="2072" h="177">
                <a:moveTo>
                  <a:pt x="29" y="115"/>
                </a:moveTo>
                <a:lnTo>
                  <a:pt x="1884" y="109"/>
                </a:lnTo>
                <a:cubicBezTo>
                  <a:pt x="1900" y="109"/>
                  <a:pt x="1912" y="99"/>
                  <a:pt x="1912" y="87"/>
                </a:cubicBezTo>
                <a:cubicBezTo>
                  <a:pt x="1912" y="76"/>
                  <a:pt x="1900" y="65"/>
                  <a:pt x="1884" y="65"/>
                </a:cubicBezTo>
                <a:lnTo>
                  <a:pt x="29" y="71"/>
                </a:lnTo>
                <a:cubicBezTo>
                  <a:pt x="14" y="71"/>
                  <a:pt x="0" y="81"/>
                  <a:pt x="0" y="92"/>
                </a:cubicBezTo>
                <a:cubicBezTo>
                  <a:pt x="0" y="104"/>
                  <a:pt x="14" y="115"/>
                  <a:pt x="29" y="115"/>
                </a:cubicBezTo>
                <a:moveTo>
                  <a:pt x="1848" y="176"/>
                </a:moveTo>
                <a:lnTo>
                  <a:pt x="2071" y="87"/>
                </a:lnTo>
                <a:lnTo>
                  <a:pt x="1846" y="0"/>
                </a:lnTo>
                <a:lnTo>
                  <a:pt x="1848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0" name="CustomShape 38"/>
          <p:cNvSpPr/>
          <p:nvPr/>
        </p:nvSpPr>
        <p:spPr>
          <a:xfrm>
            <a:off x="2071800" y="3570120"/>
            <a:ext cx="745560" cy="63360"/>
          </a:xfrm>
          <a:custGeom>
            <a:avLst/>
            <a:gdLst/>
            <a:ahLst/>
            <a:rect l="l" t="t" r="r" b="b"/>
            <a:pathLst>
              <a:path w="2072" h="177">
                <a:moveTo>
                  <a:pt x="29" y="115"/>
                </a:moveTo>
                <a:lnTo>
                  <a:pt x="1884" y="109"/>
                </a:lnTo>
                <a:cubicBezTo>
                  <a:pt x="1900" y="109"/>
                  <a:pt x="1912" y="99"/>
                  <a:pt x="1912" y="87"/>
                </a:cubicBezTo>
                <a:cubicBezTo>
                  <a:pt x="1912" y="76"/>
                  <a:pt x="1900" y="65"/>
                  <a:pt x="1884" y="65"/>
                </a:cubicBezTo>
                <a:lnTo>
                  <a:pt x="29" y="71"/>
                </a:lnTo>
                <a:cubicBezTo>
                  <a:pt x="14" y="71"/>
                  <a:pt x="0" y="81"/>
                  <a:pt x="0" y="92"/>
                </a:cubicBezTo>
                <a:cubicBezTo>
                  <a:pt x="0" y="104"/>
                  <a:pt x="14" y="115"/>
                  <a:pt x="29" y="115"/>
                </a:cubicBezTo>
                <a:moveTo>
                  <a:pt x="1848" y="176"/>
                </a:moveTo>
                <a:lnTo>
                  <a:pt x="2071" y="87"/>
                </a:lnTo>
                <a:lnTo>
                  <a:pt x="1846" y="0"/>
                </a:lnTo>
                <a:lnTo>
                  <a:pt x="1848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1" name="CustomShape 39"/>
          <p:cNvSpPr/>
          <p:nvPr/>
        </p:nvSpPr>
        <p:spPr>
          <a:xfrm>
            <a:off x="1900440" y="249336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22" name="CustomShape 40"/>
          <p:cNvSpPr/>
          <p:nvPr/>
        </p:nvSpPr>
        <p:spPr>
          <a:xfrm>
            <a:off x="1768320" y="3524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23" name="CustomShape 41"/>
          <p:cNvSpPr/>
          <p:nvPr/>
        </p:nvSpPr>
        <p:spPr>
          <a:xfrm>
            <a:off x="6601320" y="2994120"/>
            <a:ext cx="543240" cy="63360"/>
          </a:xfrm>
          <a:custGeom>
            <a:avLst/>
            <a:gdLst/>
            <a:ahLst/>
            <a:rect l="l" t="t" r="r" b="b"/>
            <a:pathLst>
              <a:path w="1510" h="177">
                <a:moveTo>
                  <a:pt x="29" y="64"/>
                </a:moveTo>
                <a:lnTo>
                  <a:pt x="1322" y="64"/>
                </a:lnTo>
                <a:cubicBezTo>
                  <a:pt x="1338" y="64"/>
                  <a:pt x="1351" y="75"/>
                  <a:pt x="1351" y="88"/>
                </a:cubicBezTo>
                <a:cubicBezTo>
                  <a:pt x="1351" y="101"/>
                  <a:pt x="1338" y="109"/>
                  <a:pt x="1322" y="109"/>
                </a:cubicBezTo>
                <a:lnTo>
                  <a:pt x="29" y="109"/>
                </a:lnTo>
                <a:cubicBezTo>
                  <a:pt x="14" y="109"/>
                  <a:pt x="0" y="101"/>
                  <a:pt x="0" y="88"/>
                </a:cubicBezTo>
                <a:cubicBezTo>
                  <a:pt x="0" y="75"/>
                  <a:pt x="14" y="64"/>
                  <a:pt x="29" y="64"/>
                </a:cubicBezTo>
                <a:moveTo>
                  <a:pt x="1286" y="0"/>
                </a:moveTo>
                <a:lnTo>
                  <a:pt x="1509" y="88"/>
                </a:lnTo>
                <a:lnTo>
                  <a:pt x="1286" y="176"/>
                </a:lnTo>
                <a:lnTo>
                  <a:pt x="128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4" name="CustomShape 42"/>
          <p:cNvSpPr/>
          <p:nvPr/>
        </p:nvSpPr>
        <p:spPr>
          <a:xfrm>
            <a:off x="6601320" y="2994120"/>
            <a:ext cx="543240" cy="63360"/>
          </a:xfrm>
          <a:custGeom>
            <a:avLst/>
            <a:gdLst/>
            <a:ahLst/>
            <a:rect l="l" t="t" r="r" b="b"/>
            <a:pathLst>
              <a:path w="1510" h="177">
                <a:moveTo>
                  <a:pt x="29" y="64"/>
                </a:moveTo>
                <a:lnTo>
                  <a:pt x="1322" y="64"/>
                </a:lnTo>
                <a:cubicBezTo>
                  <a:pt x="1338" y="64"/>
                  <a:pt x="1351" y="75"/>
                  <a:pt x="1351" y="88"/>
                </a:cubicBezTo>
                <a:cubicBezTo>
                  <a:pt x="1351" y="101"/>
                  <a:pt x="1338" y="109"/>
                  <a:pt x="1322" y="109"/>
                </a:cubicBezTo>
                <a:lnTo>
                  <a:pt x="29" y="109"/>
                </a:lnTo>
                <a:cubicBezTo>
                  <a:pt x="14" y="109"/>
                  <a:pt x="0" y="101"/>
                  <a:pt x="0" y="88"/>
                </a:cubicBezTo>
                <a:cubicBezTo>
                  <a:pt x="0" y="75"/>
                  <a:pt x="14" y="64"/>
                  <a:pt x="29" y="64"/>
                </a:cubicBezTo>
                <a:moveTo>
                  <a:pt x="1286" y="0"/>
                </a:moveTo>
                <a:lnTo>
                  <a:pt x="1509" y="88"/>
                </a:lnTo>
                <a:lnTo>
                  <a:pt x="1286" y="176"/>
                </a:lnTo>
                <a:lnTo>
                  <a:pt x="128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5" name="CustomShape 43"/>
          <p:cNvSpPr/>
          <p:nvPr/>
        </p:nvSpPr>
        <p:spPr>
          <a:xfrm>
            <a:off x="1900440" y="361728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26" name="CustomShape 44"/>
          <p:cNvSpPr/>
          <p:nvPr/>
        </p:nvSpPr>
        <p:spPr>
          <a:xfrm>
            <a:off x="3184200" y="2470320"/>
            <a:ext cx="1379160" cy="1025280"/>
          </a:xfrm>
          <a:custGeom>
            <a:avLst/>
            <a:gdLst/>
            <a:ahLst/>
            <a:rect l="l" t="t" r="r" b="b"/>
            <a:pathLst>
              <a:path w="3832" h="2849">
                <a:moveTo>
                  <a:pt x="52" y="8"/>
                </a:moveTo>
                <a:lnTo>
                  <a:pt x="3716" y="2730"/>
                </a:lnTo>
                <a:cubicBezTo>
                  <a:pt x="3726" y="2740"/>
                  <a:pt x="3726" y="2754"/>
                  <a:pt x="3716" y="2762"/>
                </a:cubicBezTo>
                <a:cubicBezTo>
                  <a:pt x="3706" y="2771"/>
                  <a:pt x="3688" y="2771"/>
                  <a:pt x="3678" y="2762"/>
                </a:cubicBezTo>
                <a:lnTo>
                  <a:pt x="14" y="40"/>
                </a:lnTo>
                <a:cubicBezTo>
                  <a:pt x="2" y="31"/>
                  <a:pt x="0" y="17"/>
                  <a:pt x="12" y="8"/>
                </a:cubicBezTo>
                <a:cubicBezTo>
                  <a:pt x="22" y="0"/>
                  <a:pt x="40" y="0"/>
                  <a:pt x="52" y="8"/>
                </a:cubicBezTo>
                <a:moveTo>
                  <a:pt x="3746" y="2665"/>
                </a:moveTo>
                <a:lnTo>
                  <a:pt x="3831" y="2848"/>
                </a:lnTo>
                <a:lnTo>
                  <a:pt x="3592" y="2790"/>
                </a:lnTo>
                <a:lnTo>
                  <a:pt x="3746" y="2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7" name="CustomShape 45"/>
          <p:cNvSpPr/>
          <p:nvPr/>
        </p:nvSpPr>
        <p:spPr>
          <a:xfrm>
            <a:off x="3184200" y="2470320"/>
            <a:ext cx="1379160" cy="1025280"/>
          </a:xfrm>
          <a:custGeom>
            <a:avLst/>
            <a:gdLst/>
            <a:ahLst/>
            <a:rect l="l" t="t" r="r" b="b"/>
            <a:pathLst>
              <a:path w="3832" h="2849">
                <a:moveTo>
                  <a:pt x="52" y="8"/>
                </a:moveTo>
                <a:lnTo>
                  <a:pt x="3716" y="2730"/>
                </a:lnTo>
                <a:cubicBezTo>
                  <a:pt x="3726" y="2740"/>
                  <a:pt x="3726" y="2754"/>
                  <a:pt x="3716" y="2762"/>
                </a:cubicBezTo>
                <a:cubicBezTo>
                  <a:pt x="3706" y="2771"/>
                  <a:pt x="3688" y="2771"/>
                  <a:pt x="3678" y="2762"/>
                </a:cubicBezTo>
                <a:lnTo>
                  <a:pt x="14" y="40"/>
                </a:lnTo>
                <a:cubicBezTo>
                  <a:pt x="2" y="31"/>
                  <a:pt x="0" y="17"/>
                  <a:pt x="12" y="8"/>
                </a:cubicBezTo>
                <a:cubicBezTo>
                  <a:pt x="22" y="0"/>
                  <a:pt x="40" y="0"/>
                  <a:pt x="52" y="8"/>
                </a:cubicBezTo>
                <a:moveTo>
                  <a:pt x="3746" y="2665"/>
                </a:moveTo>
                <a:lnTo>
                  <a:pt x="3831" y="2848"/>
                </a:lnTo>
                <a:lnTo>
                  <a:pt x="3592" y="2790"/>
                </a:lnTo>
                <a:lnTo>
                  <a:pt x="3746" y="2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8" name="CustomShape 46"/>
          <p:cNvSpPr/>
          <p:nvPr/>
        </p:nvSpPr>
        <p:spPr>
          <a:xfrm>
            <a:off x="3184200" y="2477520"/>
            <a:ext cx="1325520" cy="1142640"/>
          </a:xfrm>
          <a:custGeom>
            <a:avLst/>
            <a:gdLst/>
            <a:ahLst/>
            <a:rect l="l" t="t" r="r" b="b"/>
            <a:pathLst>
              <a:path w="3683" h="3175">
                <a:moveTo>
                  <a:pt x="52" y="3164"/>
                </a:moveTo>
                <a:lnTo>
                  <a:pt x="3577" y="122"/>
                </a:lnTo>
                <a:cubicBezTo>
                  <a:pt x="3588" y="114"/>
                  <a:pt x="3586" y="100"/>
                  <a:pt x="3574" y="91"/>
                </a:cubicBezTo>
                <a:cubicBezTo>
                  <a:pt x="3564" y="82"/>
                  <a:pt x="3546" y="84"/>
                  <a:pt x="3537" y="92"/>
                </a:cubicBezTo>
                <a:lnTo>
                  <a:pt x="12" y="3136"/>
                </a:lnTo>
                <a:cubicBezTo>
                  <a:pt x="0" y="3144"/>
                  <a:pt x="2" y="3158"/>
                  <a:pt x="14" y="3166"/>
                </a:cubicBezTo>
                <a:cubicBezTo>
                  <a:pt x="24" y="3174"/>
                  <a:pt x="42" y="3172"/>
                  <a:pt x="52" y="3164"/>
                </a:cubicBezTo>
                <a:moveTo>
                  <a:pt x="3614" y="187"/>
                </a:moveTo>
                <a:lnTo>
                  <a:pt x="3682" y="0"/>
                </a:lnTo>
                <a:lnTo>
                  <a:pt x="3450" y="70"/>
                </a:lnTo>
                <a:lnTo>
                  <a:pt x="3614" y="1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9" name="CustomShape 47"/>
          <p:cNvSpPr/>
          <p:nvPr/>
        </p:nvSpPr>
        <p:spPr>
          <a:xfrm>
            <a:off x="3184200" y="2477520"/>
            <a:ext cx="1325520" cy="1142640"/>
          </a:xfrm>
          <a:custGeom>
            <a:avLst/>
            <a:gdLst/>
            <a:ahLst/>
            <a:rect l="l" t="t" r="r" b="b"/>
            <a:pathLst>
              <a:path w="3683" h="3175">
                <a:moveTo>
                  <a:pt x="52" y="3164"/>
                </a:moveTo>
                <a:lnTo>
                  <a:pt x="3577" y="122"/>
                </a:lnTo>
                <a:cubicBezTo>
                  <a:pt x="3588" y="114"/>
                  <a:pt x="3586" y="100"/>
                  <a:pt x="3574" y="91"/>
                </a:cubicBezTo>
                <a:cubicBezTo>
                  <a:pt x="3564" y="82"/>
                  <a:pt x="3546" y="84"/>
                  <a:pt x="3537" y="92"/>
                </a:cubicBezTo>
                <a:lnTo>
                  <a:pt x="12" y="3136"/>
                </a:lnTo>
                <a:cubicBezTo>
                  <a:pt x="0" y="3144"/>
                  <a:pt x="2" y="3158"/>
                  <a:pt x="14" y="3166"/>
                </a:cubicBezTo>
                <a:cubicBezTo>
                  <a:pt x="24" y="3174"/>
                  <a:pt x="42" y="3172"/>
                  <a:pt x="52" y="3164"/>
                </a:cubicBezTo>
                <a:moveTo>
                  <a:pt x="3614" y="187"/>
                </a:moveTo>
                <a:lnTo>
                  <a:pt x="3682" y="0"/>
                </a:lnTo>
                <a:lnTo>
                  <a:pt x="3450" y="70"/>
                </a:lnTo>
                <a:lnTo>
                  <a:pt x="3614" y="1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0" name="CustomShape 48"/>
          <p:cNvSpPr/>
          <p:nvPr/>
        </p:nvSpPr>
        <p:spPr>
          <a:xfrm>
            <a:off x="3185640" y="2445840"/>
            <a:ext cx="1324080" cy="63360"/>
          </a:xfrm>
          <a:custGeom>
            <a:avLst/>
            <a:gdLst/>
            <a:ahLst/>
            <a:rect l="l" t="t" r="r" b="b"/>
            <a:pathLst>
              <a:path w="3679" h="177">
                <a:moveTo>
                  <a:pt x="27" y="66"/>
                </a:moveTo>
                <a:lnTo>
                  <a:pt x="3492" y="66"/>
                </a:lnTo>
                <a:cubicBezTo>
                  <a:pt x="3506" y="66"/>
                  <a:pt x="3520" y="76"/>
                  <a:pt x="3520" y="88"/>
                </a:cubicBezTo>
                <a:cubicBezTo>
                  <a:pt x="3520" y="99"/>
                  <a:pt x="3506" y="110"/>
                  <a:pt x="3492" y="110"/>
                </a:cubicBezTo>
                <a:lnTo>
                  <a:pt x="27" y="110"/>
                </a:lnTo>
                <a:cubicBezTo>
                  <a:pt x="12" y="110"/>
                  <a:pt x="0" y="99"/>
                  <a:pt x="0" y="88"/>
                </a:cubicBezTo>
                <a:cubicBezTo>
                  <a:pt x="0" y="76"/>
                  <a:pt x="12" y="66"/>
                  <a:pt x="27" y="66"/>
                </a:cubicBezTo>
                <a:moveTo>
                  <a:pt x="3454" y="0"/>
                </a:moveTo>
                <a:lnTo>
                  <a:pt x="3678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1" name="CustomShape 49"/>
          <p:cNvSpPr/>
          <p:nvPr/>
        </p:nvSpPr>
        <p:spPr>
          <a:xfrm>
            <a:off x="3185640" y="2445840"/>
            <a:ext cx="1324080" cy="63360"/>
          </a:xfrm>
          <a:custGeom>
            <a:avLst/>
            <a:gdLst/>
            <a:ahLst/>
            <a:rect l="l" t="t" r="r" b="b"/>
            <a:pathLst>
              <a:path w="3679" h="177">
                <a:moveTo>
                  <a:pt x="27" y="66"/>
                </a:moveTo>
                <a:lnTo>
                  <a:pt x="3492" y="66"/>
                </a:lnTo>
                <a:cubicBezTo>
                  <a:pt x="3506" y="66"/>
                  <a:pt x="3520" y="76"/>
                  <a:pt x="3520" y="88"/>
                </a:cubicBezTo>
                <a:cubicBezTo>
                  <a:pt x="3520" y="99"/>
                  <a:pt x="3506" y="110"/>
                  <a:pt x="3492" y="110"/>
                </a:cubicBezTo>
                <a:lnTo>
                  <a:pt x="27" y="110"/>
                </a:lnTo>
                <a:cubicBezTo>
                  <a:pt x="12" y="110"/>
                  <a:pt x="0" y="99"/>
                  <a:pt x="0" y="88"/>
                </a:cubicBezTo>
                <a:cubicBezTo>
                  <a:pt x="0" y="76"/>
                  <a:pt x="12" y="66"/>
                  <a:pt x="27" y="66"/>
                </a:cubicBezTo>
                <a:moveTo>
                  <a:pt x="3454" y="0"/>
                </a:moveTo>
                <a:lnTo>
                  <a:pt x="3678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2" name="CustomShape 50"/>
          <p:cNvSpPr/>
          <p:nvPr/>
        </p:nvSpPr>
        <p:spPr>
          <a:xfrm>
            <a:off x="3185640" y="3571560"/>
            <a:ext cx="1322280" cy="63360"/>
          </a:xfrm>
          <a:custGeom>
            <a:avLst/>
            <a:gdLst/>
            <a:ahLst/>
            <a:rect l="l" t="t" r="r" b="b"/>
            <a:pathLst>
              <a:path w="3674" h="177">
                <a:moveTo>
                  <a:pt x="27" y="132"/>
                </a:moveTo>
                <a:lnTo>
                  <a:pt x="3486" y="111"/>
                </a:lnTo>
                <a:cubicBezTo>
                  <a:pt x="3502" y="111"/>
                  <a:pt x="3514" y="101"/>
                  <a:pt x="3514" y="88"/>
                </a:cubicBezTo>
                <a:cubicBezTo>
                  <a:pt x="3514" y="76"/>
                  <a:pt x="3502" y="68"/>
                  <a:pt x="3486" y="68"/>
                </a:cubicBezTo>
                <a:lnTo>
                  <a:pt x="27" y="88"/>
                </a:lnTo>
                <a:cubicBezTo>
                  <a:pt x="12" y="88"/>
                  <a:pt x="0" y="99"/>
                  <a:pt x="0" y="111"/>
                </a:cubicBezTo>
                <a:cubicBezTo>
                  <a:pt x="0" y="123"/>
                  <a:pt x="12" y="132"/>
                  <a:pt x="27" y="132"/>
                </a:cubicBezTo>
                <a:moveTo>
                  <a:pt x="3450" y="176"/>
                </a:moveTo>
                <a:lnTo>
                  <a:pt x="3673" y="87"/>
                </a:lnTo>
                <a:lnTo>
                  <a:pt x="3448" y="0"/>
                </a:lnTo>
                <a:lnTo>
                  <a:pt x="3450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3" name="CustomShape 51"/>
          <p:cNvSpPr/>
          <p:nvPr/>
        </p:nvSpPr>
        <p:spPr>
          <a:xfrm>
            <a:off x="3185640" y="3571560"/>
            <a:ext cx="1322280" cy="63360"/>
          </a:xfrm>
          <a:custGeom>
            <a:avLst/>
            <a:gdLst/>
            <a:ahLst/>
            <a:rect l="l" t="t" r="r" b="b"/>
            <a:pathLst>
              <a:path w="3674" h="177">
                <a:moveTo>
                  <a:pt x="27" y="132"/>
                </a:moveTo>
                <a:lnTo>
                  <a:pt x="3486" y="111"/>
                </a:lnTo>
                <a:cubicBezTo>
                  <a:pt x="3502" y="111"/>
                  <a:pt x="3514" y="101"/>
                  <a:pt x="3514" y="88"/>
                </a:cubicBezTo>
                <a:cubicBezTo>
                  <a:pt x="3514" y="76"/>
                  <a:pt x="3502" y="68"/>
                  <a:pt x="3486" y="68"/>
                </a:cubicBezTo>
                <a:lnTo>
                  <a:pt x="27" y="88"/>
                </a:lnTo>
                <a:cubicBezTo>
                  <a:pt x="12" y="88"/>
                  <a:pt x="0" y="99"/>
                  <a:pt x="0" y="111"/>
                </a:cubicBezTo>
                <a:cubicBezTo>
                  <a:pt x="0" y="123"/>
                  <a:pt x="12" y="132"/>
                  <a:pt x="27" y="132"/>
                </a:cubicBezTo>
                <a:moveTo>
                  <a:pt x="3450" y="176"/>
                </a:moveTo>
                <a:lnTo>
                  <a:pt x="3673" y="87"/>
                </a:lnTo>
                <a:lnTo>
                  <a:pt x="3448" y="0"/>
                </a:lnTo>
                <a:lnTo>
                  <a:pt x="3450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4" name="CustomShape 52"/>
          <p:cNvSpPr/>
          <p:nvPr/>
        </p:nvSpPr>
        <p:spPr>
          <a:xfrm>
            <a:off x="4876560" y="2467800"/>
            <a:ext cx="1356840" cy="557640"/>
          </a:xfrm>
          <a:custGeom>
            <a:avLst/>
            <a:gdLst/>
            <a:ahLst/>
            <a:rect l="l" t="t" r="r" b="b"/>
            <a:pathLst>
              <a:path w="3770" h="1550">
                <a:moveTo>
                  <a:pt x="45" y="5"/>
                </a:moveTo>
                <a:lnTo>
                  <a:pt x="3617" y="1462"/>
                </a:lnTo>
                <a:cubicBezTo>
                  <a:pt x="3630" y="1468"/>
                  <a:pt x="3637" y="1481"/>
                  <a:pt x="3630" y="1491"/>
                </a:cubicBezTo>
                <a:cubicBezTo>
                  <a:pt x="3622" y="1502"/>
                  <a:pt x="3606" y="1507"/>
                  <a:pt x="3592" y="1502"/>
                </a:cubicBezTo>
                <a:lnTo>
                  <a:pt x="20" y="45"/>
                </a:lnTo>
                <a:cubicBezTo>
                  <a:pt x="5" y="38"/>
                  <a:pt x="0" y="26"/>
                  <a:pt x="7" y="15"/>
                </a:cubicBezTo>
                <a:cubicBezTo>
                  <a:pt x="14" y="5"/>
                  <a:pt x="32" y="0"/>
                  <a:pt x="45" y="5"/>
                </a:cubicBezTo>
                <a:moveTo>
                  <a:pt x="3624" y="1390"/>
                </a:moveTo>
                <a:lnTo>
                  <a:pt x="3769" y="1549"/>
                </a:lnTo>
                <a:lnTo>
                  <a:pt x="3522" y="1546"/>
                </a:lnTo>
                <a:lnTo>
                  <a:pt x="3624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5" name="CustomShape 53"/>
          <p:cNvSpPr/>
          <p:nvPr/>
        </p:nvSpPr>
        <p:spPr>
          <a:xfrm>
            <a:off x="4876560" y="2467800"/>
            <a:ext cx="1356840" cy="557640"/>
          </a:xfrm>
          <a:custGeom>
            <a:avLst/>
            <a:gdLst/>
            <a:ahLst/>
            <a:rect l="l" t="t" r="r" b="b"/>
            <a:pathLst>
              <a:path w="3770" h="1550">
                <a:moveTo>
                  <a:pt x="45" y="5"/>
                </a:moveTo>
                <a:lnTo>
                  <a:pt x="3617" y="1462"/>
                </a:lnTo>
                <a:cubicBezTo>
                  <a:pt x="3630" y="1468"/>
                  <a:pt x="3637" y="1481"/>
                  <a:pt x="3630" y="1491"/>
                </a:cubicBezTo>
                <a:cubicBezTo>
                  <a:pt x="3622" y="1502"/>
                  <a:pt x="3606" y="1507"/>
                  <a:pt x="3592" y="1502"/>
                </a:cubicBezTo>
                <a:lnTo>
                  <a:pt x="20" y="45"/>
                </a:lnTo>
                <a:cubicBezTo>
                  <a:pt x="5" y="38"/>
                  <a:pt x="0" y="26"/>
                  <a:pt x="7" y="15"/>
                </a:cubicBezTo>
                <a:cubicBezTo>
                  <a:pt x="14" y="5"/>
                  <a:pt x="32" y="0"/>
                  <a:pt x="45" y="5"/>
                </a:cubicBezTo>
                <a:moveTo>
                  <a:pt x="3624" y="1390"/>
                </a:moveTo>
                <a:lnTo>
                  <a:pt x="3769" y="1549"/>
                </a:lnTo>
                <a:lnTo>
                  <a:pt x="3522" y="1546"/>
                </a:lnTo>
                <a:lnTo>
                  <a:pt x="3624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6" name="CustomShape 54"/>
          <p:cNvSpPr/>
          <p:nvPr/>
        </p:nvSpPr>
        <p:spPr>
          <a:xfrm>
            <a:off x="4875120" y="3025440"/>
            <a:ext cx="1358280" cy="586440"/>
          </a:xfrm>
          <a:custGeom>
            <a:avLst/>
            <a:gdLst/>
            <a:ahLst/>
            <a:rect l="l" t="t" r="r" b="b"/>
            <a:pathLst>
              <a:path w="3774" h="1630">
                <a:moveTo>
                  <a:pt x="44" y="1622"/>
                </a:moveTo>
                <a:lnTo>
                  <a:pt x="3623" y="89"/>
                </a:lnTo>
                <a:cubicBezTo>
                  <a:pt x="3637" y="83"/>
                  <a:pt x="3643" y="70"/>
                  <a:pt x="3634" y="59"/>
                </a:cubicBezTo>
                <a:cubicBezTo>
                  <a:pt x="3628" y="48"/>
                  <a:pt x="3610" y="45"/>
                  <a:pt x="3596" y="50"/>
                </a:cubicBezTo>
                <a:lnTo>
                  <a:pt x="18" y="1584"/>
                </a:lnTo>
                <a:cubicBezTo>
                  <a:pt x="4" y="1591"/>
                  <a:pt x="0" y="1603"/>
                  <a:pt x="6" y="1614"/>
                </a:cubicBezTo>
                <a:cubicBezTo>
                  <a:pt x="13" y="1624"/>
                  <a:pt x="31" y="1629"/>
                  <a:pt x="44" y="1622"/>
                </a:cubicBezTo>
                <a:moveTo>
                  <a:pt x="3632" y="161"/>
                </a:moveTo>
                <a:lnTo>
                  <a:pt x="3773" y="0"/>
                </a:lnTo>
                <a:lnTo>
                  <a:pt x="3526" y="6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7" name="CustomShape 55"/>
          <p:cNvSpPr/>
          <p:nvPr/>
        </p:nvSpPr>
        <p:spPr>
          <a:xfrm>
            <a:off x="4875120" y="3025440"/>
            <a:ext cx="1358280" cy="586440"/>
          </a:xfrm>
          <a:custGeom>
            <a:avLst/>
            <a:gdLst/>
            <a:ahLst/>
            <a:rect l="l" t="t" r="r" b="b"/>
            <a:pathLst>
              <a:path w="3774" h="1630">
                <a:moveTo>
                  <a:pt x="44" y="1622"/>
                </a:moveTo>
                <a:lnTo>
                  <a:pt x="3623" y="89"/>
                </a:lnTo>
                <a:cubicBezTo>
                  <a:pt x="3637" y="83"/>
                  <a:pt x="3643" y="70"/>
                  <a:pt x="3634" y="59"/>
                </a:cubicBezTo>
                <a:cubicBezTo>
                  <a:pt x="3628" y="48"/>
                  <a:pt x="3610" y="45"/>
                  <a:pt x="3596" y="50"/>
                </a:cubicBezTo>
                <a:lnTo>
                  <a:pt x="18" y="1584"/>
                </a:lnTo>
                <a:cubicBezTo>
                  <a:pt x="4" y="1591"/>
                  <a:pt x="0" y="1603"/>
                  <a:pt x="6" y="1614"/>
                </a:cubicBezTo>
                <a:cubicBezTo>
                  <a:pt x="13" y="1624"/>
                  <a:pt x="31" y="1629"/>
                  <a:pt x="44" y="1622"/>
                </a:cubicBezTo>
                <a:moveTo>
                  <a:pt x="3632" y="161"/>
                </a:moveTo>
                <a:lnTo>
                  <a:pt x="3773" y="0"/>
                </a:lnTo>
                <a:lnTo>
                  <a:pt x="3526" y="6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8" name="CustomShape 56"/>
          <p:cNvSpPr/>
          <p:nvPr/>
        </p:nvSpPr>
        <p:spPr>
          <a:xfrm>
            <a:off x="7255440" y="29458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9" name="CustomShape 57"/>
          <p:cNvSpPr/>
          <p:nvPr/>
        </p:nvSpPr>
        <p:spPr>
          <a:xfrm>
            <a:off x="3742560" y="22312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40" name="CustomShape 58"/>
          <p:cNvSpPr/>
          <p:nvPr/>
        </p:nvSpPr>
        <p:spPr>
          <a:xfrm>
            <a:off x="3922200" y="23248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41" name="CustomShape 59"/>
          <p:cNvSpPr/>
          <p:nvPr/>
        </p:nvSpPr>
        <p:spPr>
          <a:xfrm>
            <a:off x="3583800" y="25981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42" name="CustomShape 60"/>
          <p:cNvSpPr/>
          <p:nvPr/>
        </p:nvSpPr>
        <p:spPr>
          <a:xfrm>
            <a:off x="3763440" y="26917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43" name="CustomShape 61"/>
          <p:cNvSpPr/>
          <p:nvPr/>
        </p:nvSpPr>
        <p:spPr>
          <a:xfrm>
            <a:off x="3627000" y="3263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44" name="CustomShape 62"/>
          <p:cNvSpPr/>
          <p:nvPr/>
        </p:nvSpPr>
        <p:spPr>
          <a:xfrm>
            <a:off x="3806640" y="335736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45" name="CustomShape 63"/>
          <p:cNvSpPr/>
          <p:nvPr/>
        </p:nvSpPr>
        <p:spPr>
          <a:xfrm>
            <a:off x="3637800" y="36968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46" name="CustomShape 64"/>
          <p:cNvSpPr/>
          <p:nvPr/>
        </p:nvSpPr>
        <p:spPr>
          <a:xfrm>
            <a:off x="3817440" y="37900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47" name="CustomShape 65"/>
          <p:cNvSpPr/>
          <p:nvPr/>
        </p:nvSpPr>
        <p:spPr>
          <a:xfrm>
            <a:off x="5450040" y="3410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48" name="CustomShape 66"/>
          <p:cNvSpPr/>
          <p:nvPr/>
        </p:nvSpPr>
        <p:spPr>
          <a:xfrm>
            <a:off x="5629680" y="350424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49" name="CustomShape 67"/>
          <p:cNvSpPr/>
          <p:nvPr/>
        </p:nvSpPr>
        <p:spPr>
          <a:xfrm>
            <a:off x="5450040" y="2459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50" name="CustomShape 68"/>
          <p:cNvSpPr/>
          <p:nvPr/>
        </p:nvSpPr>
        <p:spPr>
          <a:xfrm>
            <a:off x="5629680" y="25531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51" name="CustomShape 69"/>
          <p:cNvSpPr/>
          <p:nvPr/>
        </p:nvSpPr>
        <p:spPr>
          <a:xfrm>
            <a:off x="2912400" y="35269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52" name="CustomShape 70"/>
          <p:cNvSpPr/>
          <p:nvPr/>
        </p:nvSpPr>
        <p:spPr>
          <a:xfrm>
            <a:off x="3041640" y="36205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53" name="CustomShape 71"/>
          <p:cNvSpPr/>
          <p:nvPr/>
        </p:nvSpPr>
        <p:spPr>
          <a:xfrm>
            <a:off x="2897280" y="23713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54" name="CustomShape 72"/>
          <p:cNvSpPr/>
          <p:nvPr/>
        </p:nvSpPr>
        <p:spPr>
          <a:xfrm>
            <a:off x="3026520" y="24649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55" name="CustomShape 73"/>
          <p:cNvSpPr/>
          <p:nvPr/>
        </p:nvSpPr>
        <p:spPr>
          <a:xfrm>
            <a:off x="4604760" y="2397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56" name="CustomShape 74"/>
          <p:cNvSpPr/>
          <p:nvPr/>
        </p:nvSpPr>
        <p:spPr>
          <a:xfrm>
            <a:off x="4734000" y="24908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57" name="CustomShape 75"/>
          <p:cNvSpPr/>
          <p:nvPr/>
        </p:nvSpPr>
        <p:spPr>
          <a:xfrm>
            <a:off x="4591080" y="35308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58" name="CustomShape 76"/>
          <p:cNvSpPr/>
          <p:nvPr/>
        </p:nvSpPr>
        <p:spPr>
          <a:xfrm>
            <a:off x="4720320" y="362448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59" name="CustomShape 77"/>
          <p:cNvSpPr/>
          <p:nvPr/>
        </p:nvSpPr>
        <p:spPr>
          <a:xfrm>
            <a:off x="6350040" y="29498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60" name="CustomShape 78"/>
          <p:cNvSpPr/>
          <p:nvPr/>
        </p:nvSpPr>
        <p:spPr>
          <a:xfrm>
            <a:off x="3366360" y="1939320"/>
            <a:ext cx="1026000" cy="2112480"/>
          </a:xfrm>
          <a:custGeom>
            <a:avLst/>
            <a:gdLst/>
            <a:ahLst/>
            <a:rect l="l" t="t" r="r" b="b"/>
            <a:pathLst>
              <a:path w="2851" h="586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794" y="0"/>
                </a:lnTo>
                <a:cubicBezTo>
                  <a:pt x="2823" y="0"/>
                  <a:pt x="2850" y="20"/>
                  <a:pt x="2850" y="44"/>
                </a:cubicBezTo>
                <a:lnTo>
                  <a:pt x="2850" y="5824"/>
                </a:lnTo>
                <a:cubicBezTo>
                  <a:pt x="2850" y="5849"/>
                  <a:pt x="2823" y="5868"/>
                  <a:pt x="2794" y="5868"/>
                </a:cubicBezTo>
                <a:lnTo>
                  <a:pt x="56" y="5868"/>
                </a:lnTo>
                <a:cubicBezTo>
                  <a:pt x="24" y="5868"/>
                  <a:pt x="0" y="5849"/>
                  <a:pt x="0" y="5824"/>
                </a:cubicBezTo>
                <a:lnTo>
                  <a:pt x="0" y="44"/>
                </a:lnTo>
                <a:moveTo>
                  <a:pt x="112" y="5824"/>
                </a:moveTo>
                <a:lnTo>
                  <a:pt x="56" y="5781"/>
                </a:lnTo>
                <a:lnTo>
                  <a:pt x="2794" y="5781"/>
                </a:lnTo>
                <a:lnTo>
                  <a:pt x="2739" y="5824"/>
                </a:lnTo>
                <a:lnTo>
                  <a:pt x="2739" y="44"/>
                </a:lnTo>
                <a:lnTo>
                  <a:pt x="27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1" name="CustomShape 79"/>
          <p:cNvSpPr/>
          <p:nvPr/>
        </p:nvSpPr>
        <p:spPr>
          <a:xfrm>
            <a:off x="5047920" y="1939320"/>
            <a:ext cx="1025280" cy="2112480"/>
          </a:xfrm>
          <a:custGeom>
            <a:avLst/>
            <a:gdLst/>
            <a:ahLst/>
            <a:rect l="l" t="t" r="r" b="b"/>
            <a:pathLst>
              <a:path w="2849" h="586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793" y="0"/>
                </a:lnTo>
                <a:cubicBezTo>
                  <a:pt x="2824" y="0"/>
                  <a:pt x="2848" y="20"/>
                  <a:pt x="2848" y="44"/>
                </a:cubicBezTo>
                <a:lnTo>
                  <a:pt x="2848" y="5824"/>
                </a:lnTo>
                <a:cubicBezTo>
                  <a:pt x="2848" y="5849"/>
                  <a:pt x="2824" y="5868"/>
                  <a:pt x="2793" y="5868"/>
                </a:cubicBezTo>
                <a:lnTo>
                  <a:pt x="56" y="5868"/>
                </a:lnTo>
                <a:cubicBezTo>
                  <a:pt x="25" y="5868"/>
                  <a:pt x="0" y="5849"/>
                  <a:pt x="0" y="5824"/>
                </a:cubicBezTo>
                <a:lnTo>
                  <a:pt x="0" y="44"/>
                </a:lnTo>
                <a:moveTo>
                  <a:pt x="112" y="5824"/>
                </a:moveTo>
                <a:lnTo>
                  <a:pt x="56" y="5781"/>
                </a:lnTo>
                <a:lnTo>
                  <a:pt x="2793" y="5781"/>
                </a:lnTo>
                <a:lnTo>
                  <a:pt x="2738" y="5824"/>
                </a:lnTo>
                <a:lnTo>
                  <a:pt x="2738" y="44"/>
                </a:lnTo>
                <a:lnTo>
                  <a:pt x="279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2" name="CustomShape 80"/>
          <p:cNvSpPr/>
          <p:nvPr/>
        </p:nvSpPr>
        <p:spPr>
          <a:xfrm>
            <a:off x="1651320" y="1969200"/>
            <a:ext cx="451440" cy="2112840"/>
          </a:xfrm>
          <a:custGeom>
            <a:avLst/>
            <a:gdLst/>
            <a:ahLst/>
            <a:rect l="l" t="t" r="r" b="b"/>
            <a:pathLst>
              <a:path w="1255" h="587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198" y="0"/>
                </a:lnTo>
                <a:cubicBezTo>
                  <a:pt x="1229" y="0"/>
                  <a:pt x="1254" y="19"/>
                  <a:pt x="1254" y="44"/>
                </a:cubicBezTo>
                <a:lnTo>
                  <a:pt x="1254" y="5826"/>
                </a:lnTo>
                <a:cubicBezTo>
                  <a:pt x="1254" y="5850"/>
                  <a:pt x="1229" y="5869"/>
                  <a:pt x="1198" y="5869"/>
                </a:cubicBezTo>
                <a:lnTo>
                  <a:pt x="56" y="5869"/>
                </a:lnTo>
                <a:cubicBezTo>
                  <a:pt x="25" y="5869"/>
                  <a:pt x="0" y="5850"/>
                  <a:pt x="0" y="5826"/>
                </a:cubicBezTo>
                <a:lnTo>
                  <a:pt x="0" y="44"/>
                </a:lnTo>
                <a:moveTo>
                  <a:pt x="113" y="5826"/>
                </a:moveTo>
                <a:lnTo>
                  <a:pt x="56" y="5782"/>
                </a:lnTo>
                <a:lnTo>
                  <a:pt x="1198" y="5782"/>
                </a:lnTo>
                <a:lnTo>
                  <a:pt x="1142" y="5826"/>
                </a:lnTo>
                <a:lnTo>
                  <a:pt x="1142" y="44"/>
                </a:lnTo>
                <a:lnTo>
                  <a:pt x="1198" y="87"/>
                </a:lnTo>
                <a:lnTo>
                  <a:pt x="56" y="87"/>
                </a:lnTo>
                <a:lnTo>
                  <a:pt x="113" y="44"/>
                </a:lnTo>
                <a:lnTo>
                  <a:pt x="113" y="582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3" name="CustomShape 81"/>
          <p:cNvSpPr/>
          <p:nvPr/>
        </p:nvSpPr>
        <p:spPr>
          <a:xfrm>
            <a:off x="6478920" y="30438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64" name="CustomShape 82"/>
          <p:cNvSpPr/>
          <p:nvPr/>
        </p:nvSpPr>
        <p:spPr>
          <a:xfrm>
            <a:off x="7089120" y="1939320"/>
            <a:ext cx="450360" cy="2112480"/>
          </a:xfrm>
          <a:custGeom>
            <a:avLst/>
            <a:gdLst/>
            <a:ahLst/>
            <a:rect l="l" t="t" r="r" b="b"/>
            <a:pathLst>
              <a:path w="1252" h="586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195" y="0"/>
                </a:lnTo>
                <a:cubicBezTo>
                  <a:pt x="1226" y="0"/>
                  <a:pt x="1251" y="20"/>
                  <a:pt x="1251" y="44"/>
                </a:cubicBezTo>
                <a:lnTo>
                  <a:pt x="1251" y="5824"/>
                </a:lnTo>
                <a:cubicBezTo>
                  <a:pt x="1251" y="5849"/>
                  <a:pt x="1226" y="5868"/>
                  <a:pt x="1195" y="5868"/>
                </a:cubicBezTo>
                <a:lnTo>
                  <a:pt x="56" y="5868"/>
                </a:lnTo>
                <a:cubicBezTo>
                  <a:pt x="25" y="5868"/>
                  <a:pt x="0" y="5849"/>
                  <a:pt x="0" y="5824"/>
                </a:cubicBezTo>
                <a:lnTo>
                  <a:pt x="0" y="44"/>
                </a:lnTo>
                <a:moveTo>
                  <a:pt x="112" y="5824"/>
                </a:moveTo>
                <a:lnTo>
                  <a:pt x="56" y="5781"/>
                </a:lnTo>
                <a:lnTo>
                  <a:pt x="1195" y="5781"/>
                </a:lnTo>
                <a:lnTo>
                  <a:pt x="1139" y="5824"/>
                </a:lnTo>
                <a:lnTo>
                  <a:pt x="1139" y="44"/>
                </a:lnTo>
                <a:lnTo>
                  <a:pt x="119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5" name="CustomShape 83"/>
          <p:cNvSpPr/>
          <p:nvPr/>
        </p:nvSpPr>
        <p:spPr>
          <a:xfrm>
            <a:off x="1503360" y="4118760"/>
            <a:ext cx="661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known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66" name="CustomShape 84"/>
          <p:cNvSpPr/>
          <p:nvPr/>
        </p:nvSpPr>
        <p:spPr>
          <a:xfrm>
            <a:off x="6901560" y="4127760"/>
            <a:ext cx="661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known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67" name="CustomShape 85"/>
          <p:cNvSpPr/>
          <p:nvPr/>
        </p:nvSpPr>
        <p:spPr>
          <a:xfrm>
            <a:off x="3528720" y="407700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Wingdings"/>
              </a:rPr>
              <a:t>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68" name="CustomShape 86"/>
          <p:cNvSpPr/>
          <p:nvPr/>
        </p:nvSpPr>
        <p:spPr>
          <a:xfrm>
            <a:off x="3819600" y="4105080"/>
            <a:ext cx="17341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Initially unknown 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2169" name="" descr=""/>
          <p:cNvPicPr/>
          <p:nvPr/>
        </p:nvPicPr>
        <p:blipFill>
          <a:blip r:embed="rId11"/>
          <a:stretch/>
        </p:blipFill>
        <p:spPr>
          <a:xfrm>
            <a:off x="2178360" y="1876680"/>
            <a:ext cx="6148080" cy="400320"/>
          </a:xfrm>
          <a:prstGeom prst="rect">
            <a:avLst/>
          </a:prstGeom>
          <a:ln w="0">
            <a:noFill/>
          </a:ln>
        </p:spPr>
      </p:pic>
      <p:sp>
        <p:nvSpPr>
          <p:cNvPr id="2170" name="CustomShape 87"/>
          <p:cNvSpPr/>
          <p:nvPr/>
        </p:nvSpPr>
        <p:spPr>
          <a:xfrm>
            <a:off x="2174400" y="1867680"/>
            <a:ext cx="6159240" cy="419040"/>
          </a:xfrm>
          <a:custGeom>
            <a:avLst/>
            <a:gdLst/>
            <a:ahLst/>
            <a:rect l="l" t="t" r="r" b="b"/>
            <a:pathLst>
              <a:path w="17110" h="1165">
                <a:moveTo>
                  <a:pt x="16367" y="1164"/>
                </a:moveTo>
                <a:lnTo>
                  <a:pt x="16367" y="859"/>
                </a:lnTo>
                <a:lnTo>
                  <a:pt x="16382" y="870"/>
                </a:lnTo>
                <a:lnTo>
                  <a:pt x="0" y="870"/>
                </a:lnTo>
                <a:lnTo>
                  <a:pt x="0" y="294"/>
                </a:lnTo>
                <a:lnTo>
                  <a:pt x="16382" y="294"/>
                </a:lnTo>
                <a:lnTo>
                  <a:pt x="16367" y="303"/>
                </a:lnTo>
                <a:lnTo>
                  <a:pt x="16367" y="0"/>
                </a:lnTo>
                <a:lnTo>
                  <a:pt x="17109" y="582"/>
                </a:lnTo>
                <a:lnTo>
                  <a:pt x="16367" y="1164"/>
                </a:lnTo>
                <a:moveTo>
                  <a:pt x="17080" y="573"/>
                </a:moveTo>
                <a:lnTo>
                  <a:pt x="17080" y="589"/>
                </a:lnTo>
                <a:lnTo>
                  <a:pt x="16372" y="33"/>
                </a:lnTo>
                <a:lnTo>
                  <a:pt x="16396" y="26"/>
                </a:lnTo>
                <a:lnTo>
                  <a:pt x="16396" y="314"/>
                </a:lnTo>
                <a:lnTo>
                  <a:pt x="14" y="314"/>
                </a:lnTo>
                <a:lnTo>
                  <a:pt x="27" y="303"/>
                </a:lnTo>
                <a:lnTo>
                  <a:pt x="27" y="859"/>
                </a:lnTo>
                <a:lnTo>
                  <a:pt x="14" y="849"/>
                </a:lnTo>
                <a:lnTo>
                  <a:pt x="16396" y="849"/>
                </a:lnTo>
                <a:lnTo>
                  <a:pt x="16396" y="1137"/>
                </a:lnTo>
                <a:lnTo>
                  <a:pt x="16372" y="1128"/>
                </a:lnTo>
                <a:lnTo>
                  <a:pt x="17080" y="57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71" name="" descr=""/>
          <p:cNvPicPr/>
          <p:nvPr/>
        </p:nvPicPr>
        <p:blipFill>
          <a:blip r:embed="rId12"/>
          <a:stretch/>
        </p:blipFill>
        <p:spPr>
          <a:xfrm>
            <a:off x="2178360" y="1876680"/>
            <a:ext cx="6148080" cy="400320"/>
          </a:xfrm>
          <a:prstGeom prst="rect">
            <a:avLst/>
          </a:prstGeom>
          <a:ln w="0">
            <a:noFill/>
          </a:ln>
        </p:spPr>
      </p:pic>
      <p:sp>
        <p:nvSpPr>
          <p:cNvPr id="2172" name="CustomShape 88"/>
          <p:cNvSpPr/>
          <p:nvPr/>
        </p:nvSpPr>
        <p:spPr>
          <a:xfrm>
            <a:off x="2174400" y="1867680"/>
            <a:ext cx="6159240" cy="419040"/>
          </a:xfrm>
          <a:custGeom>
            <a:avLst/>
            <a:gdLst/>
            <a:ahLst/>
            <a:rect l="l" t="t" r="r" b="b"/>
            <a:pathLst>
              <a:path w="17110" h="1165">
                <a:moveTo>
                  <a:pt x="16367" y="1164"/>
                </a:moveTo>
                <a:lnTo>
                  <a:pt x="16367" y="859"/>
                </a:lnTo>
                <a:lnTo>
                  <a:pt x="16382" y="870"/>
                </a:lnTo>
                <a:lnTo>
                  <a:pt x="0" y="870"/>
                </a:lnTo>
                <a:lnTo>
                  <a:pt x="0" y="294"/>
                </a:lnTo>
                <a:lnTo>
                  <a:pt x="16382" y="294"/>
                </a:lnTo>
                <a:lnTo>
                  <a:pt x="16367" y="303"/>
                </a:lnTo>
                <a:lnTo>
                  <a:pt x="16367" y="0"/>
                </a:lnTo>
                <a:lnTo>
                  <a:pt x="17109" y="582"/>
                </a:lnTo>
                <a:lnTo>
                  <a:pt x="16367" y="1164"/>
                </a:lnTo>
                <a:moveTo>
                  <a:pt x="17080" y="573"/>
                </a:moveTo>
                <a:lnTo>
                  <a:pt x="17080" y="589"/>
                </a:lnTo>
                <a:lnTo>
                  <a:pt x="16372" y="33"/>
                </a:lnTo>
                <a:lnTo>
                  <a:pt x="16396" y="26"/>
                </a:lnTo>
                <a:lnTo>
                  <a:pt x="16396" y="314"/>
                </a:lnTo>
                <a:lnTo>
                  <a:pt x="14" y="314"/>
                </a:lnTo>
                <a:lnTo>
                  <a:pt x="27" y="303"/>
                </a:lnTo>
                <a:lnTo>
                  <a:pt x="27" y="859"/>
                </a:lnTo>
                <a:lnTo>
                  <a:pt x="14" y="849"/>
                </a:lnTo>
                <a:lnTo>
                  <a:pt x="16396" y="849"/>
                </a:lnTo>
                <a:lnTo>
                  <a:pt x="16396" y="1137"/>
                </a:lnTo>
                <a:lnTo>
                  <a:pt x="16372" y="1128"/>
                </a:lnTo>
                <a:lnTo>
                  <a:pt x="17080" y="57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73" name="" descr=""/>
          <p:cNvPicPr/>
          <p:nvPr/>
        </p:nvPicPr>
        <p:blipFill>
          <a:blip r:embed="rId13"/>
          <a:stretch/>
        </p:blipFill>
        <p:spPr>
          <a:xfrm>
            <a:off x="2246040" y="3754080"/>
            <a:ext cx="5643000" cy="400320"/>
          </a:xfrm>
          <a:prstGeom prst="rect">
            <a:avLst/>
          </a:prstGeom>
          <a:ln w="0">
            <a:noFill/>
          </a:ln>
        </p:spPr>
      </p:pic>
      <p:sp>
        <p:nvSpPr>
          <p:cNvPr id="2174" name="CustomShape 89"/>
          <p:cNvSpPr/>
          <p:nvPr/>
        </p:nvSpPr>
        <p:spPr>
          <a:xfrm>
            <a:off x="2239560" y="3744720"/>
            <a:ext cx="5654520" cy="419040"/>
          </a:xfrm>
          <a:custGeom>
            <a:avLst/>
            <a:gdLst/>
            <a:ahLst/>
            <a:rect l="l" t="t" r="r" b="b"/>
            <a:pathLst>
              <a:path w="15708" h="1165">
                <a:moveTo>
                  <a:pt x="742" y="0"/>
                </a:moveTo>
                <a:lnTo>
                  <a:pt x="742" y="304"/>
                </a:lnTo>
                <a:lnTo>
                  <a:pt x="728" y="294"/>
                </a:lnTo>
                <a:lnTo>
                  <a:pt x="15707" y="294"/>
                </a:lnTo>
                <a:lnTo>
                  <a:pt x="15707" y="870"/>
                </a:lnTo>
                <a:lnTo>
                  <a:pt x="728" y="870"/>
                </a:lnTo>
                <a:lnTo>
                  <a:pt x="742" y="859"/>
                </a:lnTo>
                <a:lnTo>
                  <a:pt x="742" y="1164"/>
                </a:lnTo>
                <a:lnTo>
                  <a:pt x="0" y="581"/>
                </a:lnTo>
                <a:lnTo>
                  <a:pt x="742" y="0"/>
                </a:lnTo>
                <a:moveTo>
                  <a:pt x="28" y="589"/>
                </a:moveTo>
                <a:lnTo>
                  <a:pt x="28" y="573"/>
                </a:lnTo>
                <a:lnTo>
                  <a:pt x="737" y="1129"/>
                </a:lnTo>
                <a:lnTo>
                  <a:pt x="715" y="1137"/>
                </a:lnTo>
                <a:lnTo>
                  <a:pt x="715" y="849"/>
                </a:lnTo>
                <a:lnTo>
                  <a:pt x="15694" y="849"/>
                </a:lnTo>
                <a:lnTo>
                  <a:pt x="15680" y="859"/>
                </a:lnTo>
                <a:lnTo>
                  <a:pt x="15680" y="304"/>
                </a:lnTo>
                <a:lnTo>
                  <a:pt x="15694" y="314"/>
                </a:lnTo>
                <a:lnTo>
                  <a:pt x="715" y="314"/>
                </a:lnTo>
                <a:lnTo>
                  <a:pt x="715" y="26"/>
                </a:lnTo>
                <a:lnTo>
                  <a:pt x="737" y="34"/>
                </a:lnTo>
                <a:lnTo>
                  <a:pt x="28" y="589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75" name="" descr=""/>
          <p:cNvPicPr/>
          <p:nvPr/>
        </p:nvPicPr>
        <p:blipFill>
          <a:blip r:embed="rId14"/>
          <a:stretch/>
        </p:blipFill>
        <p:spPr>
          <a:xfrm>
            <a:off x="2246040" y="3754080"/>
            <a:ext cx="5643000" cy="400320"/>
          </a:xfrm>
          <a:prstGeom prst="rect">
            <a:avLst/>
          </a:prstGeom>
          <a:ln w="0">
            <a:noFill/>
          </a:ln>
        </p:spPr>
      </p:pic>
      <p:sp>
        <p:nvSpPr>
          <p:cNvPr id="2176" name="CustomShape 90"/>
          <p:cNvSpPr/>
          <p:nvPr/>
        </p:nvSpPr>
        <p:spPr>
          <a:xfrm>
            <a:off x="2239560" y="3744720"/>
            <a:ext cx="5654520" cy="419040"/>
          </a:xfrm>
          <a:custGeom>
            <a:avLst/>
            <a:gdLst/>
            <a:ahLst/>
            <a:rect l="l" t="t" r="r" b="b"/>
            <a:pathLst>
              <a:path w="15708" h="1165">
                <a:moveTo>
                  <a:pt x="742" y="0"/>
                </a:moveTo>
                <a:lnTo>
                  <a:pt x="742" y="304"/>
                </a:lnTo>
                <a:lnTo>
                  <a:pt x="728" y="294"/>
                </a:lnTo>
                <a:lnTo>
                  <a:pt x="15707" y="294"/>
                </a:lnTo>
                <a:lnTo>
                  <a:pt x="15707" y="870"/>
                </a:lnTo>
                <a:lnTo>
                  <a:pt x="728" y="870"/>
                </a:lnTo>
                <a:lnTo>
                  <a:pt x="742" y="859"/>
                </a:lnTo>
                <a:lnTo>
                  <a:pt x="742" y="1164"/>
                </a:lnTo>
                <a:lnTo>
                  <a:pt x="0" y="581"/>
                </a:lnTo>
                <a:lnTo>
                  <a:pt x="742" y="0"/>
                </a:lnTo>
                <a:moveTo>
                  <a:pt x="28" y="589"/>
                </a:moveTo>
                <a:lnTo>
                  <a:pt x="28" y="573"/>
                </a:lnTo>
                <a:lnTo>
                  <a:pt x="737" y="1129"/>
                </a:lnTo>
                <a:lnTo>
                  <a:pt x="715" y="1137"/>
                </a:lnTo>
                <a:lnTo>
                  <a:pt x="715" y="849"/>
                </a:lnTo>
                <a:lnTo>
                  <a:pt x="15694" y="849"/>
                </a:lnTo>
                <a:lnTo>
                  <a:pt x="15680" y="859"/>
                </a:lnTo>
                <a:lnTo>
                  <a:pt x="15680" y="304"/>
                </a:lnTo>
                <a:lnTo>
                  <a:pt x="15694" y="314"/>
                </a:lnTo>
                <a:lnTo>
                  <a:pt x="715" y="314"/>
                </a:lnTo>
                <a:lnTo>
                  <a:pt x="715" y="26"/>
                </a:lnTo>
                <a:lnTo>
                  <a:pt x="737" y="34"/>
                </a:lnTo>
                <a:lnTo>
                  <a:pt x="28" y="589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7" name="CustomShape 91"/>
          <p:cNvSpPr/>
          <p:nvPr/>
        </p:nvSpPr>
        <p:spPr>
          <a:xfrm>
            <a:off x="5556240" y="407700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Wingdings"/>
              </a:rPr>
              <a:t>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78" name="CustomShape 9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80" name="" descr=""/>
          <p:cNvPicPr/>
          <p:nvPr/>
        </p:nvPicPr>
        <p:blipFill>
          <a:blip r:embed="rId1"/>
          <a:stretch/>
        </p:blipFill>
        <p:spPr>
          <a:xfrm>
            <a:off x="4962960" y="1936440"/>
            <a:ext cx="2383560" cy="1208160"/>
          </a:xfrm>
          <a:prstGeom prst="rect">
            <a:avLst/>
          </a:prstGeom>
          <a:ln w="0">
            <a:noFill/>
          </a:ln>
        </p:spPr>
      </p:pic>
      <p:sp>
        <p:nvSpPr>
          <p:cNvPr id="2181" name="CustomShape 2"/>
          <p:cNvSpPr/>
          <p:nvPr/>
        </p:nvSpPr>
        <p:spPr>
          <a:xfrm>
            <a:off x="2272320" y="370440"/>
            <a:ext cx="5128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Recurrent Neural Network (RNN)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82" name="CustomShape 3"/>
          <p:cNvSpPr/>
          <p:nvPr/>
        </p:nvSpPr>
        <p:spPr>
          <a:xfrm>
            <a:off x="133200" y="829800"/>
            <a:ext cx="9397440" cy="1009800"/>
          </a:xfrm>
          <a:custGeom>
            <a:avLst/>
            <a:gdLst/>
            <a:ahLst/>
            <a:rect l="l" t="t" r="r" b="b"/>
            <a:pathLst>
              <a:path w="26105" h="2806">
                <a:moveTo>
                  <a:pt x="0" y="0"/>
                </a:moveTo>
                <a:lnTo>
                  <a:pt x="0" y="2805"/>
                </a:lnTo>
                <a:lnTo>
                  <a:pt x="26104" y="2805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3" name="CustomShape 4"/>
          <p:cNvSpPr/>
          <p:nvPr/>
        </p:nvSpPr>
        <p:spPr>
          <a:xfrm>
            <a:off x="113040" y="813960"/>
            <a:ext cx="9437760" cy="1040760"/>
          </a:xfrm>
          <a:custGeom>
            <a:avLst/>
            <a:gdLst/>
            <a:ahLst/>
            <a:rect l="l" t="t" r="r" b="b"/>
            <a:pathLst>
              <a:path w="26217" h="289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2848"/>
                </a:lnTo>
                <a:cubicBezTo>
                  <a:pt x="26216" y="2872"/>
                  <a:pt x="26192" y="2891"/>
                  <a:pt x="26160" y="2891"/>
                </a:cubicBezTo>
                <a:lnTo>
                  <a:pt x="56" y="2891"/>
                </a:lnTo>
                <a:cubicBezTo>
                  <a:pt x="25" y="2891"/>
                  <a:pt x="0" y="2872"/>
                  <a:pt x="0" y="2848"/>
                </a:cubicBezTo>
                <a:lnTo>
                  <a:pt x="0" y="44"/>
                </a:lnTo>
                <a:moveTo>
                  <a:pt x="112" y="2848"/>
                </a:moveTo>
                <a:lnTo>
                  <a:pt x="56" y="2805"/>
                </a:lnTo>
                <a:lnTo>
                  <a:pt x="26160" y="2805"/>
                </a:lnTo>
                <a:lnTo>
                  <a:pt x="26104" y="284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4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85" name="CustomShape 6"/>
          <p:cNvSpPr/>
          <p:nvPr/>
        </p:nvSpPr>
        <p:spPr>
          <a:xfrm>
            <a:off x="228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86" name="CustomShape 7"/>
          <p:cNvSpPr/>
          <p:nvPr/>
        </p:nvSpPr>
        <p:spPr>
          <a:xfrm>
            <a:off x="589680" y="898200"/>
            <a:ext cx="883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Recurrent Neural Network (RNN) consists of cyclic connections that enable the neural network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87" name="CustomShape 8"/>
          <p:cNvSpPr/>
          <p:nvPr/>
        </p:nvSpPr>
        <p:spPr>
          <a:xfrm>
            <a:off x="589680" y="1099080"/>
            <a:ext cx="8792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better model sequence data compared to a traditional feed forward artificial neural network (ANN)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88" name="CustomShape 9"/>
          <p:cNvSpPr/>
          <p:nvPr/>
        </p:nvSpPr>
        <p:spPr>
          <a:xfrm>
            <a:off x="22896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89" name="CustomShape 10"/>
          <p:cNvSpPr/>
          <p:nvPr/>
        </p:nvSpPr>
        <p:spPr>
          <a:xfrm>
            <a:off x="589680" y="1340640"/>
            <a:ext cx="871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RNNs consists of ‘loops‘ (i.e. cyclic connections) that allow for information to persist while training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90" name="CustomShape 11"/>
          <p:cNvSpPr/>
          <p:nvPr/>
        </p:nvSpPr>
        <p:spPr>
          <a:xfrm>
            <a:off x="228960" y="155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91" name="CustomShape 12"/>
          <p:cNvSpPr/>
          <p:nvPr/>
        </p:nvSpPr>
        <p:spPr>
          <a:xfrm>
            <a:off x="6420240" y="2940480"/>
            <a:ext cx="2655720" cy="1738440"/>
          </a:xfrm>
          <a:custGeom>
            <a:avLst/>
            <a:gdLst/>
            <a:ahLst/>
            <a:rect l="l" t="t" r="r" b="b"/>
            <a:pathLst>
              <a:path w="7378" h="4830">
                <a:moveTo>
                  <a:pt x="0" y="819"/>
                </a:moveTo>
                <a:lnTo>
                  <a:pt x="2" y="779"/>
                </a:lnTo>
                <a:lnTo>
                  <a:pt x="11" y="695"/>
                </a:lnTo>
                <a:lnTo>
                  <a:pt x="34" y="614"/>
                </a:lnTo>
                <a:lnTo>
                  <a:pt x="46" y="576"/>
                </a:lnTo>
                <a:lnTo>
                  <a:pt x="62" y="538"/>
                </a:lnTo>
                <a:lnTo>
                  <a:pt x="102" y="464"/>
                </a:lnTo>
                <a:lnTo>
                  <a:pt x="152" y="394"/>
                </a:lnTo>
                <a:lnTo>
                  <a:pt x="178" y="361"/>
                </a:lnTo>
                <a:lnTo>
                  <a:pt x="207" y="330"/>
                </a:lnTo>
                <a:lnTo>
                  <a:pt x="238" y="299"/>
                </a:lnTo>
                <a:lnTo>
                  <a:pt x="272" y="269"/>
                </a:lnTo>
                <a:lnTo>
                  <a:pt x="305" y="241"/>
                </a:lnTo>
                <a:lnTo>
                  <a:pt x="343" y="213"/>
                </a:lnTo>
                <a:lnTo>
                  <a:pt x="381" y="187"/>
                </a:lnTo>
                <a:lnTo>
                  <a:pt x="419" y="162"/>
                </a:lnTo>
                <a:lnTo>
                  <a:pt x="461" y="139"/>
                </a:lnTo>
                <a:lnTo>
                  <a:pt x="503" y="119"/>
                </a:lnTo>
                <a:lnTo>
                  <a:pt x="545" y="100"/>
                </a:lnTo>
                <a:lnTo>
                  <a:pt x="593" y="80"/>
                </a:lnTo>
                <a:lnTo>
                  <a:pt x="637" y="64"/>
                </a:lnTo>
                <a:lnTo>
                  <a:pt x="735" y="37"/>
                </a:lnTo>
                <a:lnTo>
                  <a:pt x="784" y="26"/>
                </a:lnTo>
                <a:lnTo>
                  <a:pt x="886" y="9"/>
                </a:lnTo>
                <a:lnTo>
                  <a:pt x="938" y="3"/>
                </a:lnTo>
                <a:lnTo>
                  <a:pt x="1045" y="0"/>
                </a:lnTo>
                <a:lnTo>
                  <a:pt x="6332" y="0"/>
                </a:lnTo>
                <a:lnTo>
                  <a:pt x="6386" y="2"/>
                </a:lnTo>
                <a:lnTo>
                  <a:pt x="6437" y="3"/>
                </a:lnTo>
                <a:lnTo>
                  <a:pt x="6491" y="9"/>
                </a:lnTo>
                <a:lnTo>
                  <a:pt x="6541" y="16"/>
                </a:lnTo>
                <a:lnTo>
                  <a:pt x="6593" y="26"/>
                </a:lnTo>
                <a:lnTo>
                  <a:pt x="6642" y="37"/>
                </a:lnTo>
                <a:lnTo>
                  <a:pt x="6691" y="49"/>
                </a:lnTo>
                <a:lnTo>
                  <a:pt x="6784" y="80"/>
                </a:lnTo>
                <a:lnTo>
                  <a:pt x="6874" y="119"/>
                </a:lnTo>
                <a:lnTo>
                  <a:pt x="6916" y="139"/>
                </a:lnTo>
                <a:lnTo>
                  <a:pt x="6956" y="162"/>
                </a:lnTo>
                <a:lnTo>
                  <a:pt x="6996" y="187"/>
                </a:lnTo>
                <a:lnTo>
                  <a:pt x="7034" y="213"/>
                </a:lnTo>
                <a:lnTo>
                  <a:pt x="7070" y="239"/>
                </a:lnTo>
                <a:lnTo>
                  <a:pt x="7106" y="269"/>
                </a:lnTo>
                <a:lnTo>
                  <a:pt x="7139" y="299"/>
                </a:lnTo>
                <a:lnTo>
                  <a:pt x="7170" y="328"/>
                </a:lnTo>
                <a:lnTo>
                  <a:pt x="7199" y="361"/>
                </a:lnTo>
                <a:lnTo>
                  <a:pt x="7226" y="394"/>
                </a:lnTo>
                <a:lnTo>
                  <a:pt x="7251" y="428"/>
                </a:lnTo>
                <a:lnTo>
                  <a:pt x="7275" y="464"/>
                </a:lnTo>
                <a:lnTo>
                  <a:pt x="7295" y="499"/>
                </a:lnTo>
                <a:lnTo>
                  <a:pt x="7313" y="538"/>
                </a:lnTo>
                <a:lnTo>
                  <a:pt x="7331" y="574"/>
                </a:lnTo>
                <a:lnTo>
                  <a:pt x="7343" y="614"/>
                </a:lnTo>
                <a:lnTo>
                  <a:pt x="7355" y="653"/>
                </a:lnTo>
                <a:lnTo>
                  <a:pt x="7367" y="695"/>
                </a:lnTo>
                <a:lnTo>
                  <a:pt x="7373" y="735"/>
                </a:lnTo>
                <a:lnTo>
                  <a:pt x="7377" y="819"/>
                </a:lnTo>
                <a:lnTo>
                  <a:pt x="7377" y="4009"/>
                </a:lnTo>
                <a:lnTo>
                  <a:pt x="7373" y="4093"/>
                </a:lnTo>
                <a:lnTo>
                  <a:pt x="7367" y="4133"/>
                </a:lnTo>
                <a:lnTo>
                  <a:pt x="7357" y="4175"/>
                </a:lnTo>
                <a:lnTo>
                  <a:pt x="7343" y="4213"/>
                </a:lnTo>
                <a:lnTo>
                  <a:pt x="7331" y="4253"/>
                </a:lnTo>
                <a:lnTo>
                  <a:pt x="7315" y="4290"/>
                </a:lnTo>
                <a:lnTo>
                  <a:pt x="7295" y="4328"/>
                </a:lnTo>
                <a:lnTo>
                  <a:pt x="7275" y="4363"/>
                </a:lnTo>
                <a:lnTo>
                  <a:pt x="7253" y="4400"/>
                </a:lnTo>
                <a:lnTo>
                  <a:pt x="7199" y="4467"/>
                </a:lnTo>
                <a:lnTo>
                  <a:pt x="7170" y="4500"/>
                </a:lnTo>
                <a:lnTo>
                  <a:pt x="7139" y="4531"/>
                </a:lnTo>
                <a:lnTo>
                  <a:pt x="7106" y="4561"/>
                </a:lnTo>
                <a:lnTo>
                  <a:pt x="7072" y="4589"/>
                </a:lnTo>
                <a:lnTo>
                  <a:pt x="7036" y="4614"/>
                </a:lnTo>
                <a:lnTo>
                  <a:pt x="6998" y="4641"/>
                </a:lnTo>
                <a:lnTo>
                  <a:pt x="6958" y="4665"/>
                </a:lnTo>
                <a:lnTo>
                  <a:pt x="6916" y="4688"/>
                </a:lnTo>
                <a:lnTo>
                  <a:pt x="6832" y="4730"/>
                </a:lnTo>
                <a:lnTo>
                  <a:pt x="6784" y="4747"/>
                </a:lnTo>
                <a:lnTo>
                  <a:pt x="6740" y="4764"/>
                </a:lnTo>
                <a:lnTo>
                  <a:pt x="6691" y="4778"/>
                </a:lnTo>
                <a:lnTo>
                  <a:pt x="6645" y="4791"/>
                </a:lnTo>
                <a:lnTo>
                  <a:pt x="6593" y="4803"/>
                </a:lnTo>
                <a:lnTo>
                  <a:pt x="6545" y="4812"/>
                </a:lnTo>
                <a:lnTo>
                  <a:pt x="6493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6332" y="4829"/>
                </a:lnTo>
                <a:lnTo>
                  <a:pt x="1045" y="4829"/>
                </a:lnTo>
                <a:lnTo>
                  <a:pt x="994" y="4828"/>
                </a:lnTo>
                <a:lnTo>
                  <a:pt x="940" y="4824"/>
                </a:lnTo>
                <a:lnTo>
                  <a:pt x="886" y="4819"/>
                </a:lnTo>
                <a:lnTo>
                  <a:pt x="836" y="4812"/>
                </a:lnTo>
                <a:lnTo>
                  <a:pt x="784" y="4803"/>
                </a:lnTo>
                <a:lnTo>
                  <a:pt x="686" y="4778"/>
                </a:lnTo>
                <a:lnTo>
                  <a:pt x="639" y="4764"/>
                </a:lnTo>
                <a:lnTo>
                  <a:pt x="593" y="4747"/>
                </a:lnTo>
                <a:lnTo>
                  <a:pt x="548" y="4730"/>
                </a:lnTo>
                <a:lnTo>
                  <a:pt x="503" y="4711"/>
                </a:lnTo>
                <a:lnTo>
                  <a:pt x="461" y="4689"/>
                </a:lnTo>
                <a:lnTo>
                  <a:pt x="421" y="4665"/>
                </a:lnTo>
                <a:lnTo>
                  <a:pt x="381" y="4642"/>
                </a:lnTo>
                <a:lnTo>
                  <a:pt x="343" y="4617"/>
                </a:lnTo>
                <a:lnTo>
                  <a:pt x="272" y="4561"/>
                </a:lnTo>
                <a:lnTo>
                  <a:pt x="238" y="4531"/>
                </a:lnTo>
                <a:lnTo>
                  <a:pt x="209" y="4500"/>
                </a:lnTo>
                <a:lnTo>
                  <a:pt x="178" y="4468"/>
                </a:lnTo>
                <a:lnTo>
                  <a:pt x="152" y="4434"/>
                </a:lnTo>
                <a:lnTo>
                  <a:pt x="127" y="4400"/>
                </a:lnTo>
                <a:lnTo>
                  <a:pt x="104" y="4365"/>
                </a:lnTo>
                <a:lnTo>
                  <a:pt x="82" y="4328"/>
                </a:lnTo>
                <a:lnTo>
                  <a:pt x="64" y="4292"/>
                </a:lnTo>
                <a:lnTo>
                  <a:pt x="46" y="4253"/>
                </a:lnTo>
                <a:lnTo>
                  <a:pt x="34" y="4215"/>
                </a:lnTo>
                <a:lnTo>
                  <a:pt x="22" y="4175"/>
                </a:lnTo>
                <a:lnTo>
                  <a:pt x="14" y="4134"/>
                </a:lnTo>
                <a:lnTo>
                  <a:pt x="6" y="4095"/>
                </a:lnTo>
                <a:lnTo>
                  <a:pt x="2" y="4053"/>
                </a:lnTo>
                <a:lnTo>
                  <a:pt x="0" y="4010"/>
                </a:lnTo>
                <a:lnTo>
                  <a:pt x="0" y="819"/>
                </a:lnTo>
                <a:moveTo>
                  <a:pt x="56" y="4009"/>
                </a:moveTo>
                <a:lnTo>
                  <a:pt x="58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6"/>
                </a:lnTo>
                <a:lnTo>
                  <a:pt x="86" y="4203"/>
                </a:lnTo>
                <a:lnTo>
                  <a:pt x="100" y="4239"/>
                </a:lnTo>
                <a:lnTo>
                  <a:pt x="116" y="4276"/>
                </a:lnTo>
                <a:lnTo>
                  <a:pt x="134" y="4311"/>
                </a:lnTo>
                <a:lnTo>
                  <a:pt x="154" y="4345"/>
                </a:lnTo>
                <a:lnTo>
                  <a:pt x="176" y="4379"/>
                </a:lnTo>
                <a:lnTo>
                  <a:pt x="198" y="4410"/>
                </a:lnTo>
                <a:lnTo>
                  <a:pt x="252" y="4473"/>
                </a:lnTo>
                <a:lnTo>
                  <a:pt x="281" y="4503"/>
                </a:lnTo>
                <a:lnTo>
                  <a:pt x="312" y="4531"/>
                </a:lnTo>
                <a:lnTo>
                  <a:pt x="379" y="4583"/>
                </a:lnTo>
                <a:lnTo>
                  <a:pt x="417" y="4608"/>
                </a:lnTo>
                <a:lnTo>
                  <a:pt x="453" y="4630"/>
                </a:lnTo>
                <a:lnTo>
                  <a:pt x="533" y="4672"/>
                </a:lnTo>
                <a:lnTo>
                  <a:pt x="573" y="4692"/>
                </a:lnTo>
                <a:lnTo>
                  <a:pt x="617" y="4709"/>
                </a:lnTo>
                <a:lnTo>
                  <a:pt x="659" y="4725"/>
                </a:lnTo>
                <a:lnTo>
                  <a:pt x="704" y="4737"/>
                </a:lnTo>
                <a:lnTo>
                  <a:pt x="750" y="4749"/>
                </a:lnTo>
                <a:lnTo>
                  <a:pt x="798" y="4759"/>
                </a:lnTo>
                <a:lnTo>
                  <a:pt x="846" y="4768"/>
                </a:lnTo>
                <a:lnTo>
                  <a:pt x="894" y="4775"/>
                </a:lnTo>
                <a:lnTo>
                  <a:pt x="944" y="4781"/>
                </a:lnTo>
                <a:lnTo>
                  <a:pt x="994" y="4784"/>
                </a:lnTo>
                <a:lnTo>
                  <a:pt x="1045" y="4786"/>
                </a:lnTo>
                <a:lnTo>
                  <a:pt x="6330" y="4786"/>
                </a:lnTo>
                <a:lnTo>
                  <a:pt x="6381" y="4784"/>
                </a:lnTo>
                <a:lnTo>
                  <a:pt x="6433" y="4781"/>
                </a:lnTo>
                <a:lnTo>
                  <a:pt x="6481" y="4775"/>
                </a:lnTo>
                <a:lnTo>
                  <a:pt x="6531" y="4770"/>
                </a:lnTo>
                <a:lnTo>
                  <a:pt x="6577" y="4761"/>
                </a:lnTo>
                <a:lnTo>
                  <a:pt x="6627" y="4751"/>
                </a:lnTo>
                <a:lnTo>
                  <a:pt x="6671" y="4739"/>
                </a:lnTo>
                <a:lnTo>
                  <a:pt x="6716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44" y="4672"/>
                </a:lnTo>
                <a:lnTo>
                  <a:pt x="6884" y="4653"/>
                </a:lnTo>
                <a:lnTo>
                  <a:pt x="6960" y="4608"/>
                </a:lnTo>
                <a:lnTo>
                  <a:pt x="7032" y="4559"/>
                </a:lnTo>
                <a:lnTo>
                  <a:pt x="7094" y="4503"/>
                </a:lnTo>
                <a:lnTo>
                  <a:pt x="7126" y="4473"/>
                </a:lnTo>
                <a:lnTo>
                  <a:pt x="7152" y="4443"/>
                </a:lnTo>
                <a:lnTo>
                  <a:pt x="7179" y="4412"/>
                </a:lnTo>
                <a:lnTo>
                  <a:pt x="7223" y="4345"/>
                </a:lnTo>
                <a:lnTo>
                  <a:pt x="7243" y="4311"/>
                </a:lnTo>
                <a:lnTo>
                  <a:pt x="7261" y="4276"/>
                </a:lnTo>
                <a:lnTo>
                  <a:pt x="7277" y="4241"/>
                </a:lnTo>
                <a:lnTo>
                  <a:pt x="7291" y="4204"/>
                </a:lnTo>
                <a:lnTo>
                  <a:pt x="7301" y="4166"/>
                </a:lnTo>
                <a:lnTo>
                  <a:pt x="7311" y="4128"/>
                </a:lnTo>
                <a:lnTo>
                  <a:pt x="7317" y="4089"/>
                </a:lnTo>
                <a:lnTo>
                  <a:pt x="7321" y="4009"/>
                </a:lnTo>
                <a:lnTo>
                  <a:pt x="7321" y="780"/>
                </a:lnTo>
                <a:lnTo>
                  <a:pt x="7317" y="741"/>
                </a:lnTo>
                <a:lnTo>
                  <a:pt x="7311" y="702"/>
                </a:lnTo>
                <a:lnTo>
                  <a:pt x="7301" y="663"/>
                </a:lnTo>
                <a:lnTo>
                  <a:pt x="7291" y="627"/>
                </a:lnTo>
                <a:lnTo>
                  <a:pt x="7277" y="588"/>
                </a:lnTo>
                <a:lnTo>
                  <a:pt x="7261" y="553"/>
                </a:lnTo>
                <a:lnTo>
                  <a:pt x="7243" y="519"/>
                </a:lnTo>
                <a:lnTo>
                  <a:pt x="7223" y="483"/>
                </a:lnTo>
                <a:lnTo>
                  <a:pt x="7203" y="450"/>
                </a:lnTo>
                <a:lnTo>
                  <a:pt x="7179" y="417"/>
                </a:lnTo>
                <a:lnTo>
                  <a:pt x="7152" y="386"/>
                </a:lnTo>
                <a:lnTo>
                  <a:pt x="7126" y="356"/>
                </a:lnTo>
                <a:lnTo>
                  <a:pt x="7096" y="327"/>
                </a:lnTo>
                <a:lnTo>
                  <a:pt x="7066" y="299"/>
                </a:lnTo>
                <a:lnTo>
                  <a:pt x="7032" y="270"/>
                </a:lnTo>
                <a:lnTo>
                  <a:pt x="6998" y="247"/>
                </a:lnTo>
                <a:lnTo>
                  <a:pt x="6962" y="222"/>
                </a:lnTo>
                <a:lnTo>
                  <a:pt x="6926" y="197"/>
                </a:lnTo>
                <a:lnTo>
                  <a:pt x="6844" y="155"/>
                </a:lnTo>
                <a:lnTo>
                  <a:pt x="6804" y="138"/>
                </a:lnTo>
                <a:lnTo>
                  <a:pt x="6762" y="120"/>
                </a:lnTo>
                <a:lnTo>
                  <a:pt x="6718" y="105"/>
                </a:lnTo>
                <a:lnTo>
                  <a:pt x="6673" y="91"/>
                </a:lnTo>
                <a:lnTo>
                  <a:pt x="6627" y="78"/>
                </a:lnTo>
                <a:lnTo>
                  <a:pt x="6579" y="68"/>
                </a:lnTo>
                <a:lnTo>
                  <a:pt x="6533" y="59"/>
                </a:lnTo>
                <a:lnTo>
                  <a:pt x="6483" y="53"/>
                </a:lnTo>
                <a:lnTo>
                  <a:pt x="6435" y="47"/>
                </a:lnTo>
                <a:lnTo>
                  <a:pt x="6332" y="44"/>
                </a:lnTo>
                <a:lnTo>
                  <a:pt x="1047" y="44"/>
                </a:lnTo>
                <a:lnTo>
                  <a:pt x="944" y="47"/>
                </a:lnTo>
                <a:lnTo>
                  <a:pt x="896" y="53"/>
                </a:lnTo>
                <a:lnTo>
                  <a:pt x="846" y="59"/>
                </a:lnTo>
                <a:lnTo>
                  <a:pt x="800" y="68"/>
                </a:lnTo>
                <a:lnTo>
                  <a:pt x="753" y="78"/>
                </a:lnTo>
                <a:lnTo>
                  <a:pt x="706" y="91"/>
                </a:lnTo>
                <a:lnTo>
                  <a:pt x="662" y="105"/>
                </a:lnTo>
                <a:lnTo>
                  <a:pt x="617" y="120"/>
                </a:lnTo>
                <a:lnTo>
                  <a:pt x="575" y="136"/>
                </a:lnTo>
                <a:lnTo>
                  <a:pt x="533" y="155"/>
                </a:lnTo>
                <a:lnTo>
                  <a:pt x="493" y="176"/>
                </a:lnTo>
                <a:lnTo>
                  <a:pt x="455" y="197"/>
                </a:lnTo>
                <a:lnTo>
                  <a:pt x="417" y="220"/>
                </a:lnTo>
                <a:lnTo>
                  <a:pt x="381" y="244"/>
                </a:lnTo>
                <a:lnTo>
                  <a:pt x="345" y="270"/>
                </a:lnTo>
                <a:lnTo>
                  <a:pt x="314" y="297"/>
                </a:lnTo>
                <a:lnTo>
                  <a:pt x="283" y="325"/>
                </a:lnTo>
                <a:lnTo>
                  <a:pt x="254" y="355"/>
                </a:lnTo>
                <a:lnTo>
                  <a:pt x="225" y="386"/>
                </a:lnTo>
                <a:lnTo>
                  <a:pt x="176" y="449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8"/>
                </a:lnTo>
                <a:lnTo>
                  <a:pt x="86" y="625"/>
                </a:lnTo>
                <a:lnTo>
                  <a:pt x="76" y="661"/>
                </a:lnTo>
                <a:lnTo>
                  <a:pt x="66" y="700"/>
                </a:lnTo>
                <a:lnTo>
                  <a:pt x="60" y="741"/>
                </a:lnTo>
                <a:lnTo>
                  <a:pt x="58" y="779"/>
                </a:lnTo>
                <a:lnTo>
                  <a:pt x="56" y="819"/>
                </a:lnTo>
                <a:lnTo>
                  <a:pt x="56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2" name="CustomShape 13"/>
          <p:cNvSpPr/>
          <p:nvPr/>
        </p:nvSpPr>
        <p:spPr>
          <a:xfrm>
            <a:off x="6090120" y="3198240"/>
            <a:ext cx="340920" cy="94320"/>
          </a:xfrm>
          <a:custGeom>
            <a:avLst/>
            <a:gdLst/>
            <a:ahLst/>
            <a:rect l="l" t="t" r="r" b="b"/>
            <a:pathLst>
              <a:path w="948" h="263">
                <a:moveTo>
                  <a:pt x="56" y="87"/>
                </a:moveTo>
                <a:lnTo>
                  <a:pt x="669" y="87"/>
                </a:lnTo>
                <a:cubicBezTo>
                  <a:pt x="698" y="87"/>
                  <a:pt x="725" y="106"/>
                  <a:pt x="725" y="131"/>
                </a:cubicBezTo>
                <a:cubicBezTo>
                  <a:pt x="725" y="155"/>
                  <a:pt x="698" y="175"/>
                  <a:pt x="669" y="175"/>
                </a:cubicBezTo>
                <a:lnTo>
                  <a:pt x="56" y="175"/>
                </a:lnTo>
                <a:cubicBezTo>
                  <a:pt x="24" y="175"/>
                  <a:pt x="0" y="155"/>
                  <a:pt x="0" y="131"/>
                </a:cubicBezTo>
                <a:cubicBezTo>
                  <a:pt x="0" y="106"/>
                  <a:pt x="24" y="87"/>
                  <a:pt x="56" y="87"/>
                </a:cubicBezTo>
                <a:moveTo>
                  <a:pt x="614" y="0"/>
                </a:moveTo>
                <a:lnTo>
                  <a:pt x="947" y="131"/>
                </a:lnTo>
                <a:lnTo>
                  <a:pt x="614" y="262"/>
                </a:lnTo>
                <a:lnTo>
                  <a:pt x="61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3" name="CustomShape 14"/>
          <p:cNvSpPr/>
          <p:nvPr/>
        </p:nvSpPr>
        <p:spPr>
          <a:xfrm>
            <a:off x="7347600" y="3981600"/>
            <a:ext cx="386280" cy="182160"/>
          </a:xfrm>
          <a:custGeom>
            <a:avLst/>
            <a:gdLst/>
            <a:ahLst/>
            <a:rect l="l" t="t" r="r" b="b"/>
            <a:pathLst>
              <a:path w="1074" h="507">
                <a:moveTo>
                  <a:pt x="0" y="0"/>
                </a:moveTo>
                <a:lnTo>
                  <a:pt x="0" y="506"/>
                </a:lnTo>
                <a:lnTo>
                  <a:pt x="1073" y="506"/>
                </a:lnTo>
                <a:lnTo>
                  <a:pt x="107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4" name="CustomShape 15"/>
          <p:cNvSpPr/>
          <p:nvPr/>
        </p:nvSpPr>
        <p:spPr>
          <a:xfrm>
            <a:off x="7333920" y="3971160"/>
            <a:ext cx="413280" cy="202680"/>
          </a:xfrm>
          <a:custGeom>
            <a:avLst/>
            <a:gdLst/>
            <a:ahLst/>
            <a:rect l="l" t="t" r="r" b="b"/>
            <a:pathLst>
              <a:path w="1149" h="56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110" y="0"/>
                </a:lnTo>
                <a:cubicBezTo>
                  <a:pt x="1130" y="0"/>
                  <a:pt x="1148" y="12"/>
                  <a:pt x="1148" y="30"/>
                </a:cubicBezTo>
                <a:lnTo>
                  <a:pt x="1148" y="535"/>
                </a:lnTo>
                <a:cubicBezTo>
                  <a:pt x="1148" y="551"/>
                  <a:pt x="1130" y="563"/>
                  <a:pt x="1110" y="563"/>
                </a:cubicBezTo>
                <a:lnTo>
                  <a:pt x="38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8" y="506"/>
                </a:lnTo>
                <a:lnTo>
                  <a:pt x="1110" y="506"/>
                </a:lnTo>
                <a:lnTo>
                  <a:pt x="1073" y="535"/>
                </a:lnTo>
                <a:lnTo>
                  <a:pt x="1073" y="30"/>
                </a:lnTo>
                <a:lnTo>
                  <a:pt x="1110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5" name="CustomShape 16"/>
          <p:cNvSpPr/>
          <p:nvPr/>
        </p:nvSpPr>
        <p:spPr>
          <a:xfrm>
            <a:off x="589680" y="1581840"/>
            <a:ext cx="8638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repeating RNN model structure is very simple whereby each has only a single layer (e.g. tanh)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96" name="CustomShape 17"/>
          <p:cNvSpPr/>
          <p:nvPr/>
        </p:nvSpPr>
        <p:spPr>
          <a:xfrm>
            <a:off x="7520040" y="3198240"/>
            <a:ext cx="1773720" cy="799560"/>
          </a:xfrm>
          <a:custGeom>
            <a:avLst/>
            <a:gdLst/>
            <a:ahLst/>
            <a:rect l="l" t="t" r="r" b="b"/>
            <a:pathLst>
              <a:path w="4928" h="2222">
                <a:moveTo>
                  <a:pt x="0" y="2177"/>
                </a:moveTo>
                <a:lnTo>
                  <a:pt x="0" y="131"/>
                </a:lnTo>
                <a:cubicBezTo>
                  <a:pt x="0" y="106"/>
                  <a:pt x="26" y="87"/>
                  <a:pt x="56" y="87"/>
                </a:cubicBezTo>
                <a:lnTo>
                  <a:pt x="4648" y="87"/>
                </a:lnTo>
                <a:cubicBezTo>
                  <a:pt x="4679" y="87"/>
                  <a:pt x="4704" y="106"/>
                  <a:pt x="4704" y="131"/>
                </a:cubicBezTo>
                <a:cubicBezTo>
                  <a:pt x="4704" y="155"/>
                  <a:pt x="4679" y="175"/>
                  <a:pt x="4648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7"/>
                </a:lnTo>
                <a:cubicBezTo>
                  <a:pt x="112" y="2200"/>
                  <a:pt x="86" y="2221"/>
                  <a:pt x="56" y="2221"/>
                </a:cubicBezTo>
                <a:cubicBezTo>
                  <a:pt x="26" y="2221"/>
                  <a:pt x="0" y="2200"/>
                  <a:pt x="0" y="2177"/>
                </a:cubicBezTo>
                <a:moveTo>
                  <a:pt x="4592" y="0"/>
                </a:moveTo>
                <a:lnTo>
                  <a:pt x="4927" y="131"/>
                </a:lnTo>
                <a:lnTo>
                  <a:pt x="4592" y="261"/>
                </a:lnTo>
                <a:lnTo>
                  <a:pt x="459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7" name="CustomShape 18"/>
          <p:cNvSpPr/>
          <p:nvPr/>
        </p:nvSpPr>
        <p:spPr>
          <a:xfrm>
            <a:off x="6409800" y="490788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6"/>
                  <a:pt x="244" y="0"/>
                  <a:pt x="543" y="0"/>
                </a:cubicBezTo>
                <a:cubicBezTo>
                  <a:pt x="841" y="0"/>
                  <a:pt x="1085" y="186"/>
                  <a:pt x="1085" y="413"/>
                </a:cubicBezTo>
                <a:cubicBezTo>
                  <a:pt x="1085" y="642"/>
                  <a:pt x="841" y="825"/>
                  <a:pt x="543" y="825"/>
                </a:cubicBezTo>
                <a:cubicBezTo>
                  <a:pt x="244" y="825"/>
                  <a:pt x="0" y="642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8" name="CustomShape 19"/>
          <p:cNvSpPr/>
          <p:nvPr/>
        </p:nvSpPr>
        <p:spPr>
          <a:xfrm>
            <a:off x="6390000" y="4892400"/>
            <a:ext cx="430200" cy="328320"/>
          </a:xfrm>
          <a:custGeom>
            <a:avLst/>
            <a:gdLst/>
            <a:ahLst/>
            <a:rect l="l" t="t" r="r" b="b"/>
            <a:pathLst>
              <a:path w="1196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4" y="321"/>
                </a:lnTo>
                <a:lnTo>
                  <a:pt x="58" y="259"/>
                </a:lnTo>
                <a:lnTo>
                  <a:pt x="84" y="220"/>
                </a:lnTo>
                <a:lnTo>
                  <a:pt x="100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8" y="91"/>
                </a:lnTo>
                <a:lnTo>
                  <a:pt x="262" y="79"/>
                </a:lnTo>
                <a:lnTo>
                  <a:pt x="284" y="67"/>
                </a:lnTo>
                <a:lnTo>
                  <a:pt x="312" y="56"/>
                </a:lnTo>
                <a:lnTo>
                  <a:pt x="336" y="45"/>
                </a:lnTo>
                <a:lnTo>
                  <a:pt x="389" y="28"/>
                </a:lnTo>
                <a:lnTo>
                  <a:pt x="418" y="21"/>
                </a:lnTo>
                <a:lnTo>
                  <a:pt x="445" y="14"/>
                </a:lnTo>
                <a:lnTo>
                  <a:pt x="474" y="9"/>
                </a:lnTo>
                <a:lnTo>
                  <a:pt x="505" y="6"/>
                </a:lnTo>
                <a:lnTo>
                  <a:pt x="535" y="2"/>
                </a:lnTo>
                <a:lnTo>
                  <a:pt x="565" y="0"/>
                </a:lnTo>
                <a:lnTo>
                  <a:pt x="625" y="0"/>
                </a:lnTo>
                <a:lnTo>
                  <a:pt x="657" y="2"/>
                </a:lnTo>
                <a:lnTo>
                  <a:pt x="685" y="6"/>
                </a:lnTo>
                <a:lnTo>
                  <a:pt x="715" y="9"/>
                </a:lnTo>
                <a:lnTo>
                  <a:pt x="743" y="14"/>
                </a:lnTo>
                <a:lnTo>
                  <a:pt x="773" y="21"/>
                </a:lnTo>
                <a:lnTo>
                  <a:pt x="799" y="28"/>
                </a:lnTo>
                <a:lnTo>
                  <a:pt x="828" y="35"/>
                </a:lnTo>
                <a:lnTo>
                  <a:pt x="853" y="44"/>
                </a:lnTo>
                <a:lnTo>
                  <a:pt x="880" y="54"/>
                </a:lnTo>
                <a:lnTo>
                  <a:pt x="904" y="65"/>
                </a:lnTo>
                <a:lnTo>
                  <a:pt x="954" y="89"/>
                </a:lnTo>
                <a:lnTo>
                  <a:pt x="999" y="117"/>
                </a:lnTo>
                <a:lnTo>
                  <a:pt x="1039" y="148"/>
                </a:lnTo>
                <a:lnTo>
                  <a:pt x="1057" y="164"/>
                </a:lnTo>
                <a:lnTo>
                  <a:pt x="1093" y="199"/>
                </a:lnTo>
                <a:lnTo>
                  <a:pt x="1107" y="218"/>
                </a:lnTo>
                <a:lnTo>
                  <a:pt x="1135" y="257"/>
                </a:lnTo>
                <a:lnTo>
                  <a:pt x="1148" y="278"/>
                </a:lnTo>
                <a:lnTo>
                  <a:pt x="1159" y="298"/>
                </a:lnTo>
                <a:lnTo>
                  <a:pt x="1177" y="340"/>
                </a:lnTo>
                <a:lnTo>
                  <a:pt x="1183" y="364"/>
                </a:lnTo>
                <a:lnTo>
                  <a:pt x="1192" y="409"/>
                </a:lnTo>
                <a:lnTo>
                  <a:pt x="1195" y="431"/>
                </a:lnTo>
                <a:lnTo>
                  <a:pt x="1195" y="478"/>
                </a:lnTo>
                <a:lnTo>
                  <a:pt x="1192" y="501"/>
                </a:lnTo>
                <a:lnTo>
                  <a:pt x="1188" y="526"/>
                </a:lnTo>
                <a:lnTo>
                  <a:pt x="1183" y="547"/>
                </a:lnTo>
                <a:lnTo>
                  <a:pt x="1177" y="569"/>
                </a:lnTo>
                <a:lnTo>
                  <a:pt x="1168" y="590"/>
                </a:lnTo>
                <a:lnTo>
                  <a:pt x="1159" y="613"/>
                </a:lnTo>
                <a:lnTo>
                  <a:pt x="1148" y="634"/>
                </a:lnTo>
                <a:lnTo>
                  <a:pt x="1137" y="653"/>
                </a:lnTo>
                <a:lnTo>
                  <a:pt x="1123" y="674"/>
                </a:lnTo>
                <a:lnTo>
                  <a:pt x="1110" y="694"/>
                </a:lnTo>
                <a:lnTo>
                  <a:pt x="1095" y="712"/>
                </a:lnTo>
                <a:lnTo>
                  <a:pt x="1041" y="763"/>
                </a:lnTo>
                <a:lnTo>
                  <a:pt x="1021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1" y="835"/>
                </a:lnTo>
                <a:lnTo>
                  <a:pt x="906" y="848"/>
                </a:lnTo>
                <a:lnTo>
                  <a:pt x="857" y="868"/>
                </a:lnTo>
                <a:lnTo>
                  <a:pt x="830" y="877"/>
                </a:lnTo>
                <a:lnTo>
                  <a:pt x="804" y="884"/>
                </a:lnTo>
                <a:lnTo>
                  <a:pt x="775" y="893"/>
                </a:lnTo>
                <a:lnTo>
                  <a:pt x="717" y="904"/>
                </a:lnTo>
                <a:lnTo>
                  <a:pt x="688" y="907"/>
                </a:lnTo>
                <a:lnTo>
                  <a:pt x="659" y="910"/>
                </a:lnTo>
                <a:lnTo>
                  <a:pt x="627" y="912"/>
                </a:lnTo>
                <a:lnTo>
                  <a:pt x="567" y="912"/>
                </a:lnTo>
                <a:lnTo>
                  <a:pt x="537" y="910"/>
                </a:lnTo>
                <a:lnTo>
                  <a:pt x="507" y="909"/>
                </a:lnTo>
                <a:lnTo>
                  <a:pt x="479" y="904"/>
                </a:lnTo>
                <a:lnTo>
                  <a:pt x="421" y="893"/>
                </a:lnTo>
                <a:lnTo>
                  <a:pt x="392" y="886"/>
                </a:lnTo>
                <a:lnTo>
                  <a:pt x="338" y="868"/>
                </a:lnTo>
                <a:lnTo>
                  <a:pt x="289" y="848"/>
                </a:lnTo>
                <a:lnTo>
                  <a:pt x="240" y="823"/>
                </a:lnTo>
                <a:lnTo>
                  <a:pt x="196" y="796"/>
                </a:lnTo>
                <a:lnTo>
                  <a:pt x="176" y="782"/>
                </a:lnTo>
                <a:lnTo>
                  <a:pt x="156" y="766"/>
                </a:lnTo>
                <a:lnTo>
                  <a:pt x="138" y="748"/>
                </a:lnTo>
                <a:lnTo>
                  <a:pt x="118" y="731"/>
                </a:lnTo>
                <a:lnTo>
                  <a:pt x="102" y="713"/>
                </a:lnTo>
                <a:lnTo>
                  <a:pt x="86" y="694"/>
                </a:lnTo>
                <a:lnTo>
                  <a:pt x="71" y="676"/>
                </a:lnTo>
                <a:lnTo>
                  <a:pt x="58" y="655"/>
                </a:lnTo>
                <a:lnTo>
                  <a:pt x="46" y="636"/>
                </a:lnTo>
                <a:lnTo>
                  <a:pt x="35" y="615"/>
                </a:lnTo>
                <a:lnTo>
                  <a:pt x="26" y="594"/>
                </a:lnTo>
                <a:lnTo>
                  <a:pt x="17" y="571"/>
                </a:lnTo>
                <a:lnTo>
                  <a:pt x="11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1" y="473"/>
                </a:moveTo>
                <a:lnTo>
                  <a:pt x="116" y="512"/>
                </a:lnTo>
                <a:lnTo>
                  <a:pt x="124" y="547"/>
                </a:lnTo>
                <a:lnTo>
                  <a:pt x="138" y="581"/>
                </a:lnTo>
                <a:lnTo>
                  <a:pt x="146" y="599"/>
                </a:lnTo>
                <a:lnTo>
                  <a:pt x="158" y="615"/>
                </a:lnTo>
                <a:lnTo>
                  <a:pt x="166" y="631"/>
                </a:lnTo>
                <a:lnTo>
                  <a:pt x="180" y="646"/>
                </a:lnTo>
                <a:lnTo>
                  <a:pt x="192" y="662"/>
                </a:lnTo>
                <a:lnTo>
                  <a:pt x="204" y="676"/>
                </a:lnTo>
                <a:lnTo>
                  <a:pt x="236" y="704"/>
                </a:lnTo>
                <a:lnTo>
                  <a:pt x="267" y="729"/>
                </a:lnTo>
                <a:lnTo>
                  <a:pt x="284" y="741"/>
                </a:lnTo>
                <a:lnTo>
                  <a:pt x="304" y="752"/>
                </a:lnTo>
                <a:lnTo>
                  <a:pt x="322" y="762"/>
                </a:lnTo>
                <a:lnTo>
                  <a:pt x="342" y="771"/>
                </a:lnTo>
                <a:lnTo>
                  <a:pt x="363" y="782"/>
                </a:lnTo>
                <a:lnTo>
                  <a:pt x="383" y="788"/>
                </a:lnTo>
                <a:lnTo>
                  <a:pt x="405" y="797"/>
                </a:lnTo>
                <a:lnTo>
                  <a:pt x="427" y="802"/>
                </a:lnTo>
                <a:lnTo>
                  <a:pt x="449" y="809"/>
                </a:lnTo>
                <a:lnTo>
                  <a:pt x="474" y="815"/>
                </a:lnTo>
                <a:lnTo>
                  <a:pt x="497" y="818"/>
                </a:lnTo>
                <a:lnTo>
                  <a:pt x="521" y="821"/>
                </a:lnTo>
                <a:lnTo>
                  <a:pt x="545" y="823"/>
                </a:lnTo>
                <a:lnTo>
                  <a:pt x="569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7" y="815"/>
                </a:lnTo>
                <a:lnTo>
                  <a:pt x="741" y="809"/>
                </a:lnTo>
                <a:lnTo>
                  <a:pt x="764" y="804"/>
                </a:lnTo>
                <a:lnTo>
                  <a:pt x="786" y="797"/>
                </a:lnTo>
                <a:lnTo>
                  <a:pt x="806" y="790"/>
                </a:lnTo>
                <a:lnTo>
                  <a:pt x="828" y="782"/>
                </a:lnTo>
                <a:lnTo>
                  <a:pt x="868" y="763"/>
                </a:lnTo>
                <a:lnTo>
                  <a:pt x="886" y="754"/>
                </a:lnTo>
                <a:lnTo>
                  <a:pt x="906" y="741"/>
                </a:lnTo>
                <a:lnTo>
                  <a:pt x="924" y="731"/>
                </a:lnTo>
                <a:lnTo>
                  <a:pt x="941" y="718"/>
                </a:lnTo>
                <a:lnTo>
                  <a:pt x="957" y="704"/>
                </a:lnTo>
                <a:lnTo>
                  <a:pt x="971" y="693"/>
                </a:lnTo>
                <a:lnTo>
                  <a:pt x="987" y="678"/>
                </a:lnTo>
                <a:lnTo>
                  <a:pt x="1001" y="664"/>
                </a:lnTo>
                <a:lnTo>
                  <a:pt x="1015" y="648"/>
                </a:lnTo>
                <a:lnTo>
                  <a:pt x="1037" y="617"/>
                </a:lnTo>
                <a:lnTo>
                  <a:pt x="1045" y="601"/>
                </a:lnTo>
                <a:lnTo>
                  <a:pt x="1055" y="583"/>
                </a:lnTo>
                <a:lnTo>
                  <a:pt x="1061" y="567"/>
                </a:lnTo>
                <a:lnTo>
                  <a:pt x="1067" y="548"/>
                </a:lnTo>
                <a:lnTo>
                  <a:pt x="1075" y="531"/>
                </a:lnTo>
                <a:lnTo>
                  <a:pt x="1079" y="514"/>
                </a:lnTo>
                <a:lnTo>
                  <a:pt x="1081" y="494"/>
                </a:lnTo>
                <a:lnTo>
                  <a:pt x="1083" y="476"/>
                </a:lnTo>
                <a:lnTo>
                  <a:pt x="1083" y="439"/>
                </a:lnTo>
                <a:lnTo>
                  <a:pt x="1081" y="419"/>
                </a:lnTo>
                <a:lnTo>
                  <a:pt x="1079" y="401"/>
                </a:lnTo>
                <a:lnTo>
                  <a:pt x="1075" y="382"/>
                </a:lnTo>
                <a:lnTo>
                  <a:pt x="1070" y="365"/>
                </a:lnTo>
                <a:lnTo>
                  <a:pt x="1063" y="348"/>
                </a:lnTo>
                <a:lnTo>
                  <a:pt x="1055" y="331"/>
                </a:lnTo>
                <a:lnTo>
                  <a:pt x="1047" y="314"/>
                </a:lnTo>
                <a:lnTo>
                  <a:pt x="1037" y="297"/>
                </a:lnTo>
                <a:lnTo>
                  <a:pt x="1015" y="265"/>
                </a:lnTo>
                <a:lnTo>
                  <a:pt x="1003" y="251"/>
                </a:lnTo>
                <a:lnTo>
                  <a:pt x="987" y="237"/>
                </a:lnTo>
                <a:lnTo>
                  <a:pt x="974" y="223"/>
                </a:lnTo>
                <a:lnTo>
                  <a:pt x="959" y="209"/>
                </a:lnTo>
                <a:lnTo>
                  <a:pt x="924" y="184"/>
                </a:lnTo>
                <a:lnTo>
                  <a:pt x="908" y="173"/>
                </a:lnTo>
                <a:lnTo>
                  <a:pt x="888" y="162"/>
                </a:lnTo>
                <a:lnTo>
                  <a:pt x="870" y="152"/>
                </a:lnTo>
                <a:lnTo>
                  <a:pt x="850" y="142"/>
                </a:lnTo>
                <a:lnTo>
                  <a:pt x="830" y="133"/>
                </a:lnTo>
                <a:lnTo>
                  <a:pt x="808" y="124"/>
                </a:lnTo>
                <a:lnTo>
                  <a:pt x="788" y="117"/>
                </a:lnTo>
                <a:lnTo>
                  <a:pt x="766" y="110"/>
                </a:lnTo>
                <a:lnTo>
                  <a:pt x="743" y="105"/>
                </a:lnTo>
                <a:lnTo>
                  <a:pt x="719" y="100"/>
                </a:lnTo>
                <a:lnTo>
                  <a:pt x="697" y="95"/>
                </a:lnTo>
                <a:lnTo>
                  <a:pt x="673" y="93"/>
                </a:lnTo>
                <a:lnTo>
                  <a:pt x="647" y="89"/>
                </a:lnTo>
                <a:lnTo>
                  <a:pt x="623" y="87"/>
                </a:lnTo>
                <a:lnTo>
                  <a:pt x="572" y="87"/>
                </a:lnTo>
                <a:lnTo>
                  <a:pt x="547" y="89"/>
                </a:lnTo>
                <a:lnTo>
                  <a:pt x="523" y="91"/>
                </a:lnTo>
                <a:lnTo>
                  <a:pt x="499" y="95"/>
                </a:lnTo>
                <a:lnTo>
                  <a:pt x="476" y="100"/>
                </a:lnTo>
                <a:lnTo>
                  <a:pt x="452" y="103"/>
                </a:lnTo>
                <a:lnTo>
                  <a:pt x="429" y="110"/>
                </a:lnTo>
                <a:lnTo>
                  <a:pt x="407" y="115"/>
                </a:lnTo>
                <a:lnTo>
                  <a:pt x="387" y="124"/>
                </a:lnTo>
                <a:lnTo>
                  <a:pt x="365" y="131"/>
                </a:lnTo>
                <a:lnTo>
                  <a:pt x="345" y="140"/>
                </a:lnTo>
                <a:lnTo>
                  <a:pt x="304" y="161"/>
                </a:lnTo>
                <a:lnTo>
                  <a:pt x="287" y="171"/>
                </a:lnTo>
                <a:lnTo>
                  <a:pt x="269" y="184"/>
                </a:lnTo>
                <a:lnTo>
                  <a:pt x="254" y="196"/>
                </a:lnTo>
                <a:lnTo>
                  <a:pt x="236" y="208"/>
                </a:lnTo>
                <a:lnTo>
                  <a:pt x="222" y="222"/>
                </a:lnTo>
                <a:lnTo>
                  <a:pt x="206" y="236"/>
                </a:lnTo>
                <a:lnTo>
                  <a:pt x="180" y="264"/>
                </a:lnTo>
                <a:lnTo>
                  <a:pt x="158" y="295"/>
                </a:lnTo>
                <a:lnTo>
                  <a:pt x="148" y="312"/>
                </a:lnTo>
                <a:lnTo>
                  <a:pt x="140" y="328"/>
                </a:lnTo>
                <a:lnTo>
                  <a:pt x="120" y="381"/>
                </a:lnTo>
                <a:lnTo>
                  <a:pt x="116" y="398"/>
                </a:lnTo>
                <a:lnTo>
                  <a:pt x="111" y="437"/>
                </a:lnTo>
                <a:lnTo>
                  <a:pt x="111" y="456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9" name="CustomShape 20"/>
          <p:cNvSpPr/>
          <p:nvPr/>
        </p:nvSpPr>
        <p:spPr>
          <a:xfrm>
            <a:off x="7417440" y="40244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00" name="CustomShape 21"/>
          <p:cNvSpPr/>
          <p:nvPr/>
        </p:nvSpPr>
        <p:spPr>
          <a:xfrm>
            <a:off x="6550200" y="50119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01" name="CustomShape 22"/>
          <p:cNvSpPr/>
          <p:nvPr/>
        </p:nvSpPr>
        <p:spPr>
          <a:xfrm>
            <a:off x="8903160" y="2770200"/>
            <a:ext cx="120960" cy="1679040"/>
          </a:xfrm>
          <a:custGeom>
            <a:avLst/>
            <a:gdLst/>
            <a:ahLst/>
            <a:rect l="l" t="t" r="r" b="b"/>
            <a:pathLst>
              <a:path w="337" h="4665">
                <a:moveTo>
                  <a:pt x="223" y="4620"/>
                </a:moveTo>
                <a:lnTo>
                  <a:pt x="223" y="4446"/>
                </a:lnTo>
                <a:cubicBezTo>
                  <a:pt x="223" y="4421"/>
                  <a:pt x="196" y="4402"/>
                  <a:pt x="167" y="4402"/>
                </a:cubicBezTo>
                <a:cubicBezTo>
                  <a:pt x="136" y="4402"/>
                  <a:pt x="112" y="4421"/>
                  <a:pt x="112" y="4446"/>
                </a:cubicBezTo>
                <a:lnTo>
                  <a:pt x="112" y="4620"/>
                </a:lnTo>
                <a:cubicBezTo>
                  <a:pt x="112" y="4645"/>
                  <a:pt x="136" y="4664"/>
                  <a:pt x="167" y="4664"/>
                </a:cubicBezTo>
                <a:cubicBezTo>
                  <a:pt x="196" y="4664"/>
                  <a:pt x="223" y="4645"/>
                  <a:pt x="223" y="4620"/>
                </a:cubicBezTo>
                <a:moveTo>
                  <a:pt x="223" y="4271"/>
                </a:moveTo>
                <a:lnTo>
                  <a:pt x="223" y="4096"/>
                </a:lnTo>
                <a:cubicBezTo>
                  <a:pt x="223" y="4072"/>
                  <a:pt x="196" y="4053"/>
                  <a:pt x="167" y="4053"/>
                </a:cubicBezTo>
                <a:cubicBezTo>
                  <a:pt x="136" y="4053"/>
                  <a:pt x="112" y="4072"/>
                  <a:pt x="112" y="4096"/>
                </a:cubicBezTo>
                <a:lnTo>
                  <a:pt x="112" y="4271"/>
                </a:lnTo>
                <a:cubicBezTo>
                  <a:pt x="112" y="4295"/>
                  <a:pt x="136" y="4315"/>
                  <a:pt x="167" y="4315"/>
                </a:cubicBezTo>
                <a:cubicBezTo>
                  <a:pt x="196" y="4315"/>
                  <a:pt x="223" y="4295"/>
                  <a:pt x="223" y="4271"/>
                </a:cubicBezTo>
                <a:moveTo>
                  <a:pt x="223" y="3922"/>
                </a:moveTo>
                <a:lnTo>
                  <a:pt x="223" y="3747"/>
                </a:lnTo>
                <a:cubicBezTo>
                  <a:pt x="223" y="3723"/>
                  <a:pt x="196" y="3704"/>
                  <a:pt x="167" y="3704"/>
                </a:cubicBezTo>
                <a:cubicBezTo>
                  <a:pt x="136" y="3704"/>
                  <a:pt x="112" y="3723"/>
                  <a:pt x="112" y="3747"/>
                </a:cubicBezTo>
                <a:lnTo>
                  <a:pt x="112" y="3922"/>
                </a:lnTo>
                <a:cubicBezTo>
                  <a:pt x="112" y="3946"/>
                  <a:pt x="136" y="3965"/>
                  <a:pt x="167" y="3965"/>
                </a:cubicBezTo>
                <a:cubicBezTo>
                  <a:pt x="196" y="3965"/>
                  <a:pt x="223" y="3946"/>
                  <a:pt x="223" y="3922"/>
                </a:cubicBezTo>
                <a:moveTo>
                  <a:pt x="223" y="3573"/>
                </a:moveTo>
                <a:lnTo>
                  <a:pt x="223" y="3399"/>
                </a:lnTo>
                <a:cubicBezTo>
                  <a:pt x="223" y="3374"/>
                  <a:pt x="196" y="3355"/>
                  <a:pt x="167" y="3355"/>
                </a:cubicBezTo>
                <a:cubicBezTo>
                  <a:pt x="136" y="3355"/>
                  <a:pt x="112" y="3374"/>
                  <a:pt x="112" y="3399"/>
                </a:cubicBezTo>
                <a:lnTo>
                  <a:pt x="112" y="3573"/>
                </a:lnTo>
                <a:cubicBezTo>
                  <a:pt x="112" y="3597"/>
                  <a:pt x="136" y="3616"/>
                  <a:pt x="167" y="3616"/>
                </a:cubicBezTo>
                <a:cubicBezTo>
                  <a:pt x="196" y="3616"/>
                  <a:pt x="223" y="3597"/>
                  <a:pt x="223" y="3573"/>
                </a:cubicBezTo>
                <a:moveTo>
                  <a:pt x="223" y="3224"/>
                </a:moveTo>
                <a:lnTo>
                  <a:pt x="223" y="3048"/>
                </a:lnTo>
                <a:cubicBezTo>
                  <a:pt x="223" y="3024"/>
                  <a:pt x="196" y="3004"/>
                  <a:pt x="167" y="3004"/>
                </a:cubicBezTo>
                <a:cubicBezTo>
                  <a:pt x="136" y="3004"/>
                  <a:pt x="112" y="3024"/>
                  <a:pt x="112" y="3048"/>
                </a:cubicBezTo>
                <a:lnTo>
                  <a:pt x="112" y="3224"/>
                </a:lnTo>
                <a:cubicBezTo>
                  <a:pt x="112" y="3248"/>
                  <a:pt x="136" y="3267"/>
                  <a:pt x="167" y="3267"/>
                </a:cubicBezTo>
                <a:cubicBezTo>
                  <a:pt x="196" y="3267"/>
                  <a:pt x="223" y="3248"/>
                  <a:pt x="223" y="3224"/>
                </a:cubicBezTo>
                <a:moveTo>
                  <a:pt x="223" y="2874"/>
                </a:moveTo>
                <a:lnTo>
                  <a:pt x="223" y="2699"/>
                </a:lnTo>
                <a:cubicBezTo>
                  <a:pt x="223" y="2674"/>
                  <a:pt x="196" y="2656"/>
                  <a:pt x="167" y="2656"/>
                </a:cubicBezTo>
                <a:cubicBezTo>
                  <a:pt x="136" y="2656"/>
                  <a:pt x="112" y="2674"/>
                  <a:pt x="112" y="2699"/>
                </a:cubicBezTo>
                <a:lnTo>
                  <a:pt x="112" y="2874"/>
                </a:lnTo>
                <a:cubicBezTo>
                  <a:pt x="112" y="2898"/>
                  <a:pt x="136" y="2917"/>
                  <a:pt x="167" y="2917"/>
                </a:cubicBezTo>
                <a:cubicBezTo>
                  <a:pt x="196" y="2917"/>
                  <a:pt x="223" y="2898"/>
                  <a:pt x="223" y="2874"/>
                </a:cubicBezTo>
                <a:moveTo>
                  <a:pt x="223" y="2524"/>
                </a:moveTo>
                <a:lnTo>
                  <a:pt x="223" y="2350"/>
                </a:lnTo>
                <a:cubicBezTo>
                  <a:pt x="223" y="2326"/>
                  <a:pt x="196" y="2307"/>
                  <a:pt x="167" y="2307"/>
                </a:cubicBezTo>
                <a:cubicBezTo>
                  <a:pt x="136" y="2307"/>
                  <a:pt x="112" y="2326"/>
                  <a:pt x="112" y="2350"/>
                </a:cubicBezTo>
                <a:lnTo>
                  <a:pt x="112" y="2524"/>
                </a:lnTo>
                <a:cubicBezTo>
                  <a:pt x="112" y="2549"/>
                  <a:pt x="136" y="2568"/>
                  <a:pt x="167" y="2568"/>
                </a:cubicBezTo>
                <a:cubicBezTo>
                  <a:pt x="196" y="2568"/>
                  <a:pt x="223" y="2549"/>
                  <a:pt x="223" y="2524"/>
                </a:cubicBezTo>
                <a:moveTo>
                  <a:pt x="223" y="2176"/>
                </a:moveTo>
                <a:lnTo>
                  <a:pt x="223" y="2001"/>
                </a:lnTo>
                <a:cubicBezTo>
                  <a:pt x="223" y="1977"/>
                  <a:pt x="196" y="1957"/>
                  <a:pt x="167" y="1957"/>
                </a:cubicBezTo>
                <a:cubicBezTo>
                  <a:pt x="136" y="1957"/>
                  <a:pt x="112" y="1977"/>
                  <a:pt x="112" y="2001"/>
                </a:cubicBezTo>
                <a:lnTo>
                  <a:pt x="112" y="2176"/>
                </a:lnTo>
                <a:cubicBezTo>
                  <a:pt x="112" y="2199"/>
                  <a:pt x="136" y="2219"/>
                  <a:pt x="167" y="2219"/>
                </a:cubicBezTo>
                <a:cubicBezTo>
                  <a:pt x="196" y="2219"/>
                  <a:pt x="223" y="2199"/>
                  <a:pt x="223" y="2176"/>
                </a:cubicBezTo>
                <a:moveTo>
                  <a:pt x="223" y="1827"/>
                </a:moveTo>
                <a:lnTo>
                  <a:pt x="223" y="1652"/>
                </a:lnTo>
                <a:cubicBezTo>
                  <a:pt x="223" y="1627"/>
                  <a:pt x="196" y="1608"/>
                  <a:pt x="167" y="1608"/>
                </a:cubicBezTo>
                <a:cubicBezTo>
                  <a:pt x="136" y="1608"/>
                  <a:pt x="112" y="1627"/>
                  <a:pt x="112" y="1652"/>
                </a:cubicBezTo>
                <a:lnTo>
                  <a:pt x="112" y="1827"/>
                </a:lnTo>
                <a:cubicBezTo>
                  <a:pt x="112" y="1851"/>
                  <a:pt x="136" y="1870"/>
                  <a:pt x="167" y="1870"/>
                </a:cubicBezTo>
                <a:cubicBezTo>
                  <a:pt x="196" y="1870"/>
                  <a:pt x="223" y="1851"/>
                  <a:pt x="223" y="1827"/>
                </a:cubicBezTo>
                <a:moveTo>
                  <a:pt x="223" y="1477"/>
                </a:moveTo>
                <a:lnTo>
                  <a:pt x="223" y="1303"/>
                </a:lnTo>
                <a:cubicBezTo>
                  <a:pt x="223" y="1278"/>
                  <a:pt x="196" y="1259"/>
                  <a:pt x="167" y="1259"/>
                </a:cubicBezTo>
                <a:cubicBezTo>
                  <a:pt x="136" y="1259"/>
                  <a:pt x="112" y="1278"/>
                  <a:pt x="112" y="1303"/>
                </a:cubicBezTo>
                <a:lnTo>
                  <a:pt x="112" y="1477"/>
                </a:lnTo>
                <a:cubicBezTo>
                  <a:pt x="112" y="1502"/>
                  <a:pt x="136" y="1521"/>
                  <a:pt x="167" y="1521"/>
                </a:cubicBezTo>
                <a:cubicBezTo>
                  <a:pt x="196" y="1521"/>
                  <a:pt x="223" y="1502"/>
                  <a:pt x="223" y="1477"/>
                </a:cubicBezTo>
                <a:moveTo>
                  <a:pt x="223" y="1128"/>
                </a:moveTo>
                <a:lnTo>
                  <a:pt x="223" y="953"/>
                </a:lnTo>
                <a:cubicBezTo>
                  <a:pt x="223" y="929"/>
                  <a:pt x="196" y="910"/>
                  <a:pt x="167" y="910"/>
                </a:cubicBezTo>
                <a:cubicBezTo>
                  <a:pt x="136" y="910"/>
                  <a:pt x="112" y="929"/>
                  <a:pt x="112" y="953"/>
                </a:cubicBezTo>
                <a:lnTo>
                  <a:pt x="112" y="1128"/>
                </a:lnTo>
                <a:cubicBezTo>
                  <a:pt x="112" y="1152"/>
                  <a:pt x="136" y="1172"/>
                  <a:pt x="167" y="1172"/>
                </a:cubicBezTo>
                <a:cubicBezTo>
                  <a:pt x="196" y="1172"/>
                  <a:pt x="223" y="1152"/>
                  <a:pt x="223" y="1128"/>
                </a:cubicBezTo>
                <a:moveTo>
                  <a:pt x="223" y="779"/>
                </a:moveTo>
                <a:lnTo>
                  <a:pt x="223" y="605"/>
                </a:lnTo>
                <a:cubicBezTo>
                  <a:pt x="223" y="580"/>
                  <a:pt x="196" y="561"/>
                  <a:pt x="167" y="561"/>
                </a:cubicBezTo>
                <a:cubicBezTo>
                  <a:pt x="136" y="561"/>
                  <a:pt x="112" y="580"/>
                  <a:pt x="112" y="605"/>
                </a:cubicBezTo>
                <a:lnTo>
                  <a:pt x="112" y="779"/>
                </a:lnTo>
                <a:cubicBezTo>
                  <a:pt x="112" y="803"/>
                  <a:pt x="136" y="822"/>
                  <a:pt x="167" y="822"/>
                </a:cubicBezTo>
                <a:cubicBezTo>
                  <a:pt x="196" y="822"/>
                  <a:pt x="223" y="803"/>
                  <a:pt x="223" y="779"/>
                </a:cubicBezTo>
                <a:moveTo>
                  <a:pt x="223" y="430"/>
                </a:moveTo>
                <a:lnTo>
                  <a:pt x="223" y="256"/>
                </a:lnTo>
                <a:cubicBezTo>
                  <a:pt x="223" y="231"/>
                  <a:pt x="196" y="212"/>
                  <a:pt x="167" y="212"/>
                </a:cubicBezTo>
                <a:cubicBezTo>
                  <a:pt x="136" y="212"/>
                  <a:pt x="112" y="231"/>
                  <a:pt x="112" y="256"/>
                </a:cubicBezTo>
                <a:lnTo>
                  <a:pt x="112" y="430"/>
                </a:lnTo>
                <a:cubicBezTo>
                  <a:pt x="112" y="454"/>
                  <a:pt x="136" y="473"/>
                  <a:pt x="167" y="473"/>
                </a:cubicBezTo>
                <a:cubicBezTo>
                  <a:pt x="196" y="473"/>
                  <a:pt x="223" y="454"/>
                  <a:pt x="223" y="430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2" name="CustomShape 23"/>
          <p:cNvSpPr/>
          <p:nvPr/>
        </p:nvSpPr>
        <p:spPr>
          <a:xfrm>
            <a:off x="8769600" y="247356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1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1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3" name="CustomShape 24"/>
          <p:cNvSpPr/>
          <p:nvPr/>
        </p:nvSpPr>
        <p:spPr>
          <a:xfrm>
            <a:off x="8749440" y="24577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7"/>
                </a:moveTo>
                <a:lnTo>
                  <a:pt x="0" y="434"/>
                </a:lnTo>
                <a:lnTo>
                  <a:pt x="2" y="412"/>
                </a:lnTo>
                <a:lnTo>
                  <a:pt x="11" y="366"/>
                </a:lnTo>
                <a:lnTo>
                  <a:pt x="18" y="343"/>
                </a:lnTo>
                <a:lnTo>
                  <a:pt x="26" y="322"/>
                </a:lnTo>
                <a:lnTo>
                  <a:pt x="36" y="299"/>
                </a:lnTo>
                <a:lnTo>
                  <a:pt x="46" y="279"/>
                </a:lnTo>
                <a:lnTo>
                  <a:pt x="58" y="260"/>
                </a:lnTo>
                <a:lnTo>
                  <a:pt x="71" y="238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2"/>
                </a:lnTo>
                <a:lnTo>
                  <a:pt x="262" y="78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3" y="28"/>
                </a:lnTo>
                <a:lnTo>
                  <a:pt x="420" y="20"/>
                </a:lnTo>
                <a:lnTo>
                  <a:pt x="448" y="14"/>
                </a:lnTo>
                <a:lnTo>
                  <a:pt x="478" y="9"/>
                </a:lnTo>
                <a:lnTo>
                  <a:pt x="506" y="6"/>
                </a:lnTo>
                <a:lnTo>
                  <a:pt x="536" y="2"/>
                </a:lnTo>
                <a:lnTo>
                  <a:pt x="566" y="0"/>
                </a:lnTo>
                <a:lnTo>
                  <a:pt x="629" y="0"/>
                </a:lnTo>
                <a:lnTo>
                  <a:pt x="658" y="2"/>
                </a:lnTo>
                <a:lnTo>
                  <a:pt x="689" y="4"/>
                </a:lnTo>
                <a:lnTo>
                  <a:pt x="718" y="9"/>
                </a:lnTo>
                <a:lnTo>
                  <a:pt x="747" y="14"/>
                </a:lnTo>
                <a:lnTo>
                  <a:pt x="774" y="20"/>
                </a:lnTo>
                <a:lnTo>
                  <a:pt x="803" y="26"/>
                </a:lnTo>
                <a:lnTo>
                  <a:pt x="857" y="44"/>
                </a:lnTo>
                <a:lnTo>
                  <a:pt x="881" y="54"/>
                </a:lnTo>
                <a:lnTo>
                  <a:pt x="907" y="65"/>
                </a:lnTo>
                <a:lnTo>
                  <a:pt x="931" y="78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7"/>
                </a:lnTo>
                <a:lnTo>
                  <a:pt x="1059" y="164"/>
                </a:lnTo>
                <a:lnTo>
                  <a:pt x="1077" y="183"/>
                </a:lnTo>
                <a:lnTo>
                  <a:pt x="1093" y="200"/>
                </a:lnTo>
                <a:lnTo>
                  <a:pt x="1108" y="219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59" y="298"/>
                </a:lnTo>
                <a:lnTo>
                  <a:pt x="1168" y="319"/>
                </a:lnTo>
                <a:lnTo>
                  <a:pt x="1177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2" y="408"/>
                </a:lnTo>
                <a:lnTo>
                  <a:pt x="1195" y="432"/>
                </a:lnTo>
                <a:lnTo>
                  <a:pt x="1197" y="455"/>
                </a:lnTo>
                <a:lnTo>
                  <a:pt x="1195" y="479"/>
                </a:lnTo>
                <a:lnTo>
                  <a:pt x="1190" y="525"/>
                </a:lnTo>
                <a:lnTo>
                  <a:pt x="1177" y="571"/>
                </a:lnTo>
                <a:lnTo>
                  <a:pt x="1170" y="591"/>
                </a:lnTo>
                <a:lnTo>
                  <a:pt x="1161" y="612"/>
                </a:lnTo>
                <a:lnTo>
                  <a:pt x="1150" y="633"/>
                </a:lnTo>
                <a:lnTo>
                  <a:pt x="1137" y="654"/>
                </a:lnTo>
                <a:lnTo>
                  <a:pt x="1126" y="673"/>
                </a:lnTo>
                <a:lnTo>
                  <a:pt x="1095" y="712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09" y="846"/>
                </a:lnTo>
                <a:lnTo>
                  <a:pt x="885" y="857"/>
                </a:lnTo>
                <a:lnTo>
                  <a:pt x="859" y="867"/>
                </a:lnTo>
                <a:lnTo>
                  <a:pt x="805" y="885"/>
                </a:lnTo>
                <a:lnTo>
                  <a:pt x="778" y="891"/>
                </a:lnTo>
                <a:lnTo>
                  <a:pt x="749" y="898"/>
                </a:lnTo>
                <a:lnTo>
                  <a:pt x="720" y="904"/>
                </a:lnTo>
                <a:lnTo>
                  <a:pt x="692" y="907"/>
                </a:lnTo>
                <a:lnTo>
                  <a:pt x="660" y="910"/>
                </a:lnTo>
                <a:lnTo>
                  <a:pt x="632" y="912"/>
                </a:lnTo>
                <a:lnTo>
                  <a:pt x="568" y="912"/>
                </a:lnTo>
                <a:lnTo>
                  <a:pt x="540" y="910"/>
                </a:lnTo>
                <a:lnTo>
                  <a:pt x="508" y="907"/>
                </a:lnTo>
                <a:lnTo>
                  <a:pt x="480" y="904"/>
                </a:lnTo>
                <a:lnTo>
                  <a:pt x="422" y="893"/>
                </a:lnTo>
                <a:lnTo>
                  <a:pt x="395" y="885"/>
                </a:lnTo>
                <a:lnTo>
                  <a:pt x="367" y="877"/>
                </a:lnTo>
                <a:lnTo>
                  <a:pt x="341" y="868"/>
                </a:lnTo>
                <a:lnTo>
                  <a:pt x="314" y="859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218" y="810"/>
                </a:lnTo>
                <a:lnTo>
                  <a:pt x="198" y="796"/>
                </a:lnTo>
                <a:lnTo>
                  <a:pt x="176" y="780"/>
                </a:lnTo>
                <a:lnTo>
                  <a:pt x="156" y="764"/>
                </a:lnTo>
                <a:lnTo>
                  <a:pt x="138" y="748"/>
                </a:lnTo>
                <a:lnTo>
                  <a:pt x="102" y="713"/>
                </a:lnTo>
                <a:lnTo>
                  <a:pt x="86" y="694"/>
                </a:lnTo>
                <a:lnTo>
                  <a:pt x="60" y="656"/>
                </a:lnTo>
                <a:lnTo>
                  <a:pt x="46" y="635"/>
                </a:lnTo>
                <a:lnTo>
                  <a:pt x="38" y="61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4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3"/>
                </a:lnTo>
                <a:lnTo>
                  <a:pt x="116" y="511"/>
                </a:lnTo>
                <a:lnTo>
                  <a:pt x="120" y="530"/>
                </a:lnTo>
                <a:lnTo>
                  <a:pt x="140" y="582"/>
                </a:lnTo>
                <a:lnTo>
                  <a:pt x="149" y="598"/>
                </a:lnTo>
                <a:lnTo>
                  <a:pt x="158" y="616"/>
                </a:lnTo>
                <a:lnTo>
                  <a:pt x="180" y="647"/>
                </a:lnTo>
                <a:lnTo>
                  <a:pt x="220" y="689"/>
                </a:lnTo>
                <a:lnTo>
                  <a:pt x="252" y="717"/>
                </a:lnTo>
                <a:lnTo>
                  <a:pt x="269" y="729"/>
                </a:lnTo>
                <a:lnTo>
                  <a:pt x="287" y="740"/>
                </a:lnTo>
                <a:lnTo>
                  <a:pt x="305" y="752"/>
                </a:lnTo>
                <a:lnTo>
                  <a:pt x="325" y="760"/>
                </a:lnTo>
                <a:lnTo>
                  <a:pt x="343" y="771"/>
                </a:lnTo>
                <a:lnTo>
                  <a:pt x="363" y="780"/>
                </a:lnTo>
                <a:lnTo>
                  <a:pt x="385" y="788"/>
                </a:lnTo>
                <a:lnTo>
                  <a:pt x="408" y="796"/>
                </a:lnTo>
                <a:lnTo>
                  <a:pt x="428" y="802"/>
                </a:lnTo>
                <a:lnTo>
                  <a:pt x="453" y="807"/>
                </a:lnTo>
                <a:lnTo>
                  <a:pt x="476" y="813"/>
                </a:lnTo>
                <a:lnTo>
                  <a:pt x="500" y="818"/>
                </a:lnTo>
                <a:lnTo>
                  <a:pt x="522" y="820"/>
                </a:lnTo>
                <a:lnTo>
                  <a:pt x="546" y="823"/>
                </a:lnTo>
                <a:lnTo>
                  <a:pt x="574" y="826"/>
                </a:lnTo>
                <a:lnTo>
                  <a:pt x="622" y="826"/>
                </a:lnTo>
                <a:lnTo>
                  <a:pt x="647" y="823"/>
                </a:lnTo>
                <a:lnTo>
                  <a:pt x="672" y="821"/>
                </a:lnTo>
                <a:lnTo>
                  <a:pt x="696" y="818"/>
                </a:lnTo>
                <a:lnTo>
                  <a:pt x="720" y="813"/>
                </a:lnTo>
                <a:lnTo>
                  <a:pt x="743" y="810"/>
                </a:lnTo>
                <a:lnTo>
                  <a:pt x="765" y="802"/>
                </a:lnTo>
                <a:lnTo>
                  <a:pt x="787" y="797"/>
                </a:lnTo>
                <a:lnTo>
                  <a:pt x="809" y="788"/>
                </a:lnTo>
                <a:lnTo>
                  <a:pt x="829" y="782"/>
                </a:lnTo>
                <a:lnTo>
                  <a:pt x="849" y="773"/>
                </a:lnTo>
                <a:lnTo>
                  <a:pt x="889" y="752"/>
                </a:lnTo>
                <a:lnTo>
                  <a:pt x="907" y="741"/>
                </a:lnTo>
                <a:lnTo>
                  <a:pt x="943" y="717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5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5" y="584"/>
                </a:lnTo>
                <a:lnTo>
                  <a:pt x="1063" y="567"/>
                </a:lnTo>
                <a:lnTo>
                  <a:pt x="1070" y="549"/>
                </a:lnTo>
                <a:lnTo>
                  <a:pt x="1079" y="515"/>
                </a:lnTo>
                <a:lnTo>
                  <a:pt x="1083" y="496"/>
                </a:lnTo>
                <a:lnTo>
                  <a:pt x="1083" y="476"/>
                </a:lnTo>
                <a:lnTo>
                  <a:pt x="1086" y="457"/>
                </a:lnTo>
                <a:lnTo>
                  <a:pt x="1086" y="440"/>
                </a:lnTo>
                <a:lnTo>
                  <a:pt x="1083" y="420"/>
                </a:lnTo>
                <a:lnTo>
                  <a:pt x="1079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3"/>
                </a:lnTo>
                <a:lnTo>
                  <a:pt x="1039" y="298"/>
                </a:lnTo>
                <a:lnTo>
                  <a:pt x="1017" y="266"/>
                </a:lnTo>
                <a:lnTo>
                  <a:pt x="1003" y="252"/>
                </a:lnTo>
                <a:lnTo>
                  <a:pt x="990" y="237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09" y="172"/>
                </a:lnTo>
                <a:lnTo>
                  <a:pt x="891" y="161"/>
                </a:lnTo>
                <a:lnTo>
                  <a:pt x="871" y="151"/>
                </a:lnTo>
                <a:lnTo>
                  <a:pt x="851" y="142"/>
                </a:lnTo>
                <a:lnTo>
                  <a:pt x="831" y="131"/>
                </a:lnTo>
                <a:lnTo>
                  <a:pt x="811" y="125"/>
                </a:lnTo>
                <a:lnTo>
                  <a:pt x="789" y="115"/>
                </a:lnTo>
                <a:lnTo>
                  <a:pt x="767" y="111"/>
                </a:lnTo>
                <a:lnTo>
                  <a:pt x="745" y="103"/>
                </a:lnTo>
                <a:lnTo>
                  <a:pt x="723" y="98"/>
                </a:lnTo>
                <a:lnTo>
                  <a:pt x="698" y="95"/>
                </a:lnTo>
                <a:lnTo>
                  <a:pt x="674" y="92"/>
                </a:lnTo>
                <a:lnTo>
                  <a:pt x="624" y="87"/>
                </a:lnTo>
                <a:lnTo>
                  <a:pt x="576" y="87"/>
                </a:lnTo>
                <a:lnTo>
                  <a:pt x="552" y="89"/>
                </a:lnTo>
                <a:lnTo>
                  <a:pt x="526" y="92"/>
                </a:lnTo>
                <a:lnTo>
                  <a:pt x="502" y="95"/>
                </a:lnTo>
                <a:lnTo>
                  <a:pt x="478" y="98"/>
                </a:lnTo>
                <a:lnTo>
                  <a:pt x="433" y="109"/>
                </a:lnTo>
                <a:lnTo>
                  <a:pt x="387" y="123"/>
                </a:lnTo>
                <a:lnTo>
                  <a:pt x="347" y="140"/>
                </a:lnTo>
                <a:lnTo>
                  <a:pt x="327" y="151"/>
                </a:lnTo>
                <a:lnTo>
                  <a:pt x="307" y="159"/>
                </a:lnTo>
                <a:lnTo>
                  <a:pt x="289" y="172"/>
                </a:lnTo>
                <a:lnTo>
                  <a:pt x="272" y="183"/>
                </a:lnTo>
                <a:lnTo>
                  <a:pt x="254" y="195"/>
                </a:lnTo>
                <a:lnTo>
                  <a:pt x="238" y="209"/>
                </a:lnTo>
                <a:lnTo>
                  <a:pt x="222" y="221"/>
                </a:lnTo>
                <a:lnTo>
                  <a:pt x="209" y="235"/>
                </a:lnTo>
                <a:lnTo>
                  <a:pt x="194" y="249"/>
                </a:lnTo>
                <a:lnTo>
                  <a:pt x="149" y="312"/>
                </a:lnTo>
                <a:lnTo>
                  <a:pt x="140" y="329"/>
                </a:lnTo>
                <a:lnTo>
                  <a:pt x="134" y="345"/>
                </a:lnTo>
                <a:lnTo>
                  <a:pt x="126" y="365"/>
                </a:lnTo>
                <a:lnTo>
                  <a:pt x="118" y="399"/>
                </a:lnTo>
                <a:lnTo>
                  <a:pt x="114" y="418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4" name="CustomShape 25"/>
          <p:cNvSpPr/>
          <p:nvPr/>
        </p:nvSpPr>
        <p:spPr>
          <a:xfrm>
            <a:off x="6624360" y="50637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05" name="CustomShape 26"/>
          <p:cNvSpPr/>
          <p:nvPr/>
        </p:nvSpPr>
        <p:spPr>
          <a:xfrm>
            <a:off x="8910720" y="25689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06" name="CustomShape 27"/>
          <p:cNvSpPr/>
          <p:nvPr/>
        </p:nvSpPr>
        <p:spPr>
          <a:xfrm>
            <a:off x="6584760" y="4170960"/>
            <a:ext cx="1023120" cy="752760"/>
          </a:xfrm>
          <a:custGeom>
            <a:avLst/>
            <a:gdLst/>
            <a:ahLst/>
            <a:rect l="l" t="t" r="r" b="b"/>
            <a:pathLst>
              <a:path w="2843" h="2092">
                <a:moveTo>
                  <a:pt x="0" y="2048"/>
                </a:moveTo>
                <a:lnTo>
                  <a:pt x="0" y="565"/>
                </a:lnTo>
                <a:cubicBezTo>
                  <a:pt x="0" y="541"/>
                  <a:pt x="24" y="521"/>
                  <a:pt x="56" y="521"/>
                </a:cubicBezTo>
                <a:lnTo>
                  <a:pt x="2674" y="521"/>
                </a:lnTo>
                <a:lnTo>
                  <a:pt x="2619" y="565"/>
                </a:lnTo>
                <a:lnTo>
                  <a:pt x="2619" y="218"/>
                </a:lnTo>
                <a:cubicBezTo>
                  <a:pt x="2619" y="193"/>
                  <a:pt x="2643" y="174"/>
                  <a:pt x="2674" y="174"/>
                </a:cubicBezTo>
                <a:cubicBezTo>
                  <a:pt x="2705" y="174"/>
                  <a:pt x="2730" y="193"/>
                  <a:pt x="2730" y="218"/>
                </a:cubicBezTo>
                <a:lnTo>
                  <a:pt x="2730" y="565"/>
                </a:lnTo>
                <a:cubicBezTo>
                  <a:pt x="2730" y="590"/>
                  <a:pt x="2705" y="609"/>
                  <a:pt x="2674" y="609"/>
                </a:cubicBezTo>
                <a:lnTo>
                  <a:pt x="56" y="609"/>
                </a:lnTo>
                <a:lnTo>
                  <a:pt x="112" y="565"/>
                </a:lnTo>
                <a:lnTo>
                  <a:pt x="112" y="2048"/>
                </a:lnTo>
                <a:cubicBezTo>
                  <a:pt x="112" y="2072"/>
                  <a:pt x="86" y="2091"/>
                  <a:pt x="56" y="2091"/>
                </a:cubicBezTo>
                <a:cubicBezTo>
                  <a:pt x="24" y="2091"/>
                  <a:pt x="0" y="2072"/>
                  <a:pt x="0" y="2048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7" name="CustomShape 28"/>
          <p:cNvSpPr/>
          <p:nvPr/>
        </p:nvSpPr>
        <p:spPr>
          <a:xfrm>
            <a:off x="6414840" y="3226320"/>
            <a:ext cx="716400" cy="1159560"/>
          </a:xfrm>
          <a:custGeom>
            <a:avLst/>
            <a:gdLst/>
            <a:ahLst/>
            <a:rect l="l" t="t" r="r" b="b"/>
            <a:pathLst>
              <a:path w="1991" h="3222">
                <a:moveTo>
                  <a:pt x="112" y="53"/>
                </a:moveTo>
                <a:lnTo>
                  <a:pt x="112" y="44"/>
                </a:lnTo>
                <a:lnTo>
                  <a:pt x="56" y="87"/>
                </a:lnTo>
                <a:lnTo>
                  <a:pt x="1824" y="87"/>
                </a:lnTo>
                <a:lnTo>
                  <a:pt x="1768" y="44"/>
                </a:lnTo>
                <a:lnTo>
                  <a:pt x="1768" y="3004"/>
                </a:lnTo>
                <a:cubicBezTo>
                  <a:pt x="1768" y="3027"/>
                  <a:pt x="1795" y="3047"/>
                  <a:pt x="1824" y="3047"/>
                </a:cubicBezTo>
                <a:cubicBezTo>
                  <a:pt x="1855" y="3047"/>
                  <a:pt x="1879" y="3027"/>
                  <a:pt x="1879" y="3004"/>
                </a:cubicBezTo>
                <a:lnTo>
                  <a:pt x="1879" y="44"/>
                </a:lnTo>
                <a:cubicBezTo>
                  <a:pt x="1879" y="19"/>
                  <a:pt x="1855" y="0"/>
                  <a:pt x="1824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lnTo>
                  <a:pt x="0" y="53"/>
                </a:lnTo>
                <a:cubicBezTo>
                  <a:pt x="0" y="77"/>
                  <a:pt x="24" y="96"/>
                  <a:pt x="56" y="96"/>
                </a:cubicBezTo>
                <a:cubicBezTo>
                  <a:pt x="85" y="96"/>
                  <a:pt x="112" y="77"/>
                  <a:pt x="112" y="53"/>
                </a:cubicBezTo>
                <a:moveTo>
                  <a:pt x="1657" y="2960"/>
                </a:moveTo>
                <a:lnTo>
                  <a:pt x="1824" y="3221"/>
                </a:lnTo>
                <a:lnTo>
                  <a:pt x="1990" y="2960"/>
                </a:lnTo>
                <a:lnTo>
                  <a:pt x="1657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8" name="CustomShape 29"/>
          <p:cNvSpPr/>
          <p:nvPr/>
        </p:nvSpPr>
        <p:spPr>
          <a:xfrm>
            <a:off x="8982720" y="26215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09" name="CustomShape 30"/>
          <p:cNvSpPr/>
          <p:nvPr/>
        </p:nvSpPr>
        <p:spPr>
          <a:xfrm>
            <a:off x="596880" y="2026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10" name="CustomShape 31"/>
          <p:cNvSpPr/>
          <p:nvPr/>
        </p:nvSpPr>
        <p:spPr>
          <a:xfrm>
            <a:off x="957960" y="2063520"/>
            <a:ext cx="2756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11" name="CustomShape 32"/>
          <p:cNvSpPr/>
          <p:nvPr/>
        </p:nvSpPr>
        <p:spPr>
          <a:xfrm>
            <a:off x="1078200" y="2376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2" name="CustomShape 33"/>
          <p:cNvSpPr/>
          <p:nvPr/>
        </p:nvSpPr>
        <p:spPr>
          <a:xfrm>
            <a:off x="1379160" y="2408040"/>
            <a:ext cx="197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Sequence labeling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3" name="CustomShape 34"/>
          <p:cNvSpPr/>
          <p:nvPr/>
        </p:nvSpPr>
        <p:spPr>
          <a:xfrm>
            <a:off x="1078200" y="2678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4" name="CustomShape 35"/>
          <p:cNvSpPr/>
          <p:nvPr/>
        </p:nvSpPr>
        <p:spPr>
          <a:xfrm>
            <a:off x="1379160" y="2709360"/>
            <a:ext cx="284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Sequence prediction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5" name="CustomShape 36"/>
          <p:cNvSpPr/>
          <p:nvPr/>
        </p:nvSpPr>
        <p:spPr>
          <a:xfrm>
            <a:off x="1078200" y="2980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6" name="CustomShape 37"/>
          <p:cNvSpPr/>
          <p:nvPr/>
        </p:nvSpPr>
        <p:spPr>
          <a:xfrm>
            <a:off x="1379160" y="3011040"/>
            <a:ext cx="313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handwriting recognition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7" name="CustomShape 38"/>
          <p:cNvSpPr/>
          <p:nvPr/>
        </p:nvSpPr>
        <p:spPr>
          <a:xfrm>
            <a:off x="1078200" y="3281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8" name="CustomShape 39"/>
          <p:cNvSpPr/>
          <p:nvPr/>
        </p:nvSpPr>
        <p:spPr>
          <a:xfrm>
            <a:off x="1379160" y="3312720"/>
            <a:ext cx="252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language modeling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9" name="CustomShape 40"/>
          <p:cNvSpPr/>
          <p:nvPr/>
        </p:nvSpPr>
        <p:spPr>
          <a:xfrm>
            <a:off x="596880" y="3594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20" name="CustomShape 41"/>
          <p:cNvSpPr/>
          <p:nvPr/>
        </p:nvSpPr>
        <p:spPr>
          <a:xfrm>
            <a:off x="957960" y="3632040"/>
            <a:ext cx="3386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Loops / cyclic connections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21" name="CustomShape 42"/>
          <p:cNvSpPr/>
          <p:nvPr/>
        </p:nvSpPr>
        <p:spPr>
          <a:xfrm>
            <a:off x="1078200" y="3945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2" name="CustomShape 43"/>
          <p:cNvSpPr/>
          <p:nvPr/>
        </p:nvSpPr>
        <p:spPr>
          <a:xfrm>
            <a:off x="1379160" y="3976200"/>
            <a:ext cx="2980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Enable to pass information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3" name="CustomShape 44"/>
          <p:cNvSpPr/>
          <p:nvPr/>
        </p:nvSpPr>
        <p:spPr>
          <a:xfrm>
            <a:off x="1379160" y="4227840"/>
            <a:ext cx="225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one step to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4" name="CustomShape 45"/>
          <p:cNvSpPr/>
          <p:nvPr/>
        </p:nvSpPr>
        <p:spPr>
          <a:xfrm>
            <a:off x="1379160" y="4479120"/>
            <a:ext cx="1477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next iteration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5" name="CustomShape 46"/>
          <p:cNvSpPr/>
          <p:nvPr/>
        </p:nvSpPr>
        <p:spPr>
          <a:xfrm>
            <a:off x="1078200" y="4749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6" name="CustomShape 47"/>
          <p:cNvSpPr/>
          <p:nvPr/>
        </p:nvSpPr>
        <p:spPr>
          <a:xfrm>
            <a:off x="1379160" y="4780800"/>
            <a:ext cx="2582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Remember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‘short-term‘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7" name="CustomShape 48"/>
          <p:cNvSpPr/>
          <p:nvPr/>
        </p:nvSpPr>
        <p:spPr>
          <a:xfrm>
            <a:off x="5032080" y="380340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1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1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8" name="CustomShape 49"/>
          <p:cNvSpPr/>
          <p:nvPr/>
        </p:nvSpPr>
        <p:spPr>
          <a:xfrm>
            <a:off x="5011920" y="378756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9"/>
                </a:moveTo>
                <a:lnTo>
                  <a:pt x="0" y="435"/>
                </a:lnTo>
                <a:lnTo>
                  <a:pt x="2" y="412"/>
                </a:lnTo>
                <a:lnTo>
                  <a:pt x="12" y="366"/>
                </a:lnTo>
                <a:lnTo>
                  <a:pt x="18" y="343"/>
                </a:lnTo>
                <a:lnTo>
                  <a:pt x="36" y="301"/>
                </a:lnTo>
                <a:lnTo>
                  <a:pt x="58" y="260"/>
                </a:lnTo>
                <a:lnTo>
                  <a:pt x="85" y="221"/>
                </a:lnTo>
                <a:lnTo>
                  <a:pt x="100" y="202"/>
                </a:lnTo>
                <a:lnTo>
                  <a:pt x="136" y="167"/>
                </a:lnTo>
                <a:lnTo>
                  <a:pt x="154" y="151"/>
                </a:lnTo>
                <a:lnTo>
                  <a:pt x="194" y="119"/>
                </a:lnTo>
                <a:lnTo>
                  <a:pt x="239" y="91"/>
                </a:lnTo>
                <a:lnTo>
                  <a:pt x="287" y="67"/>
                </a:lnTo>
                <a:lnTo>
                  <a:pt x="337" y="45"/>
                </a:lnTo>
                <a:lnTo>
                  <a:pt x="389" y="28"/>
                </a:lnTo>
                <a:lnTo>
                  <a:pt x="448" y="14"/>
                </a:lnTo>
                <a:lnTo>
                  <a:pt x="475" y="9"/>
                </a:lnTo>
                <a:lnTo>
                  <a:pt x="506" y="6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7" y="2"/>
                </a:lnTo>
                <a:lnTo>
                  <a:pt x="716" y="9"/>
                </a:lnTo>
                <a:lnTo>
                  <a:pt x="744" y="14"/>
                </a:lnTo>
                <a:lnTo>
                  <a:pt x="774" y="21"/>
                </a:lnTo>
                <a:lnTo>
                  <a:pt x="800" y="28"/>
                </a:lnTo>
                <a:lnTo>
                  <a:pt x="828" y="35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38" y="149"/>
                </a:lnTo>
                <a:lnTo>
                  <a:pt x="1056" y="165"/>
                </a:lnTo>
                <a:lnTo>
                  <a:pt x="1091" y="200"/>
                </a:lnTo>
                <a:lnTo>
                  <a:pt x="1107" y="219"/>
                </a:lnTo>
                <a:lnTo>
                  <a:pt x="1134" y="258"/>
                </a:lnTo>
                <a:lnTo>
                  <a:pt x="1147" y="279"/>
                </a:lnTo>
                <a:lnTo>
                  <a:pt x="1159" y="299"/>
                </a:lnTo>
                <a:lnTo>
                  <a:pt x="1178" y="341"/>
                </a:lnTo>
                <a:lnTo>
                  <a:pt x="1184" y="365"/>
                </a:lnTo>
                <a:lnTo>
                  <a:pt x="1192" y="410"/>
                </a:lnTo>
                <a:lnTo>
                  <a:pt x="1196" y="432"/>
                </a:lnTo>
                <a:lnTo>
                  <a:pt x="1196" y="479"/>
                </a:lnTo>
                <a:lnTo>
                  <a:pt x="1192" y="502"/>
                </a:lnTo>
                <a:lnTo>
                  <a:pt x="1188" y="526"/>
                </a:lnTo>
                <a:lnTo>
                  <a:pt x="1184" y="548"/>
                </a:lnTo>
                <a:lnTo>
                  <a:pt x="1178" y="570"/>
                </a:lnTo>
                <a:lnTo>
                  <a:pt x="1167" y="593"/>
                </a:lnTo>
                <a:lnTo>
                  <a:pt x="1159" y="614"/>
                </a:lnTo>
                <a:lnTo>
                  <a:pt x="1147" y="635"/>
                </a:lnTo>
                <a:lnTo>
                  <a:pt x="1137" y="654"/>
                </a:lnTo>
                <a:lnTo>
                  <a:pt x="1123" y="675"/>
                </a:lnTo>
                <a:lnTo>
                  <a:pt x="1109" y="694"/>
                </a:lnTo>
                <a:lnTo>
                  <a:pt x="1094" y="712"/>
                </a:lnTo>
                <a:lnTo>
                  <a:pt x="1041" y="764"/>
                </a:lnTo>
                <a:lnTo>
                  <a:pt x="1000" y="795"/>
                </a:lnTo>
                <a:lnTo>
                  <a:pt x="978" y="809"/>
                </a:lnTo>
                <a:lnTo>
                  <a:pt x="956" y="821"/>
                </a:lnTo>
                <a:lnTo>
                  <a:pt x="931" y="835"/>
                </a:lnTo>
                <a:lnTo>
                  <a:pt x="907" y="848"/>
                </a:lnTo>
                <a:lnTo>
                  <a:pt x="858" y="868"/>
                </a:lnTo>
                <a:lnTo>
                  <a:pt x="804" y="887"/>
                </a:lnTo>
                <a:lnTo>
                  <a:pt x="776" y="893"/>
                </a:lnTo>
                <a:lnTo>
                  <a:pt x="746" y="898"/>
                </a:lnTo>
                <a:lnTo>
                  <a:pt x="718" y="904"/>
                </a:lnTo>
                <a:lnTo>
                  <a:pt x="660" y="910"/>
                </a:lnTo>
                <a:lnTo>
                  <a:pt x="628" y="912"/>
                </a:lnTo>
                <a:lnTo>
                  <a:pt x="599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9"/>
                </a:lnTo>
                <a:lnTo>
                  <a:pt x="479" y="904"/>
                </a:lnTo>
                <a:lnTo>
                  <a:pt x="450" y="900"/>
                </a:lnTo>
                <a:lnTo>
                  <a:pt x="421" y="893"/>
                </a:lnTo>
                <a:lnTo>
                  <a:pt x="395" y="887"/>
                </a:lnTo>
                <a:lnTo>
                  <a:pt x="365" y="877"/>
                </a:lnTo>
                <a:lnTo>
                  <a:pt x="339" y="86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76" y="782"/>
                </a:lnTo>
                <a:lnTo>
                  <a:pt x="156" y="765"/>
                </a:lnTo>
                <a:lnTo>
                  <a:pt x="138" y="748"/>
                </a:lnTo>
                <a:lnTo>
                  <a:pt x="118" y="731"/>
                </a:lnTo>
                <a:lnTo>
                  <a:pt x="87" y="696"/>
                </a:lnTo>
                <a:lnTo>
                  <a:pt x="72" y="677"/>
                </a:lnTo>
                <a:lnTo>
                  <a:pt x="58" y="656"/>
                </a:lnTo>
                <a:lnTo>
                  <a:pt x="47" y="637"/>
                </a:lnTo>
                <a:lnTo>
                  <a:pt x="36" y="615"/>
                </a:lnTo>
                <a:lnTo>
                  <a:pt x="26" y="595"/>
                </a:lnTo>
                <a:lnTo>
                  <a:pt x="18" y="572"/>
                </a:lnTo>
                <a:lnTo>
                  <a:pt x="12" y="551"/>
                </a:lnTo>
                <a:lnTo>
                  <a:pt x="2" y="506"/>
                </a:lnTo>
                <a:lnTo>
                  <a:pt x="0" y="481"/>
                </a:lnTo>
                <a:lnTo>
                  <a:pt x="0" y="459"/>
                </a:lnTo>
                <a:moveTo>
                  <a:pt x="112" y="476"/>
                </a:moveTo>
                <a:lnTo>
                  <a:pt x="114" y="493"/>
                </a:lnTo>
                <a:lnTo>
                  <a:pt x="116" y="513"/>
                </a:lnTo>
                <a:lnTo>
                  <a:pt x="125" y="548"/>
                </a:lnTo>
                <a:lnTo>
                  <a:pt x="138" y="582"/>
                </a:lnTo>
                <a:lnTo>
                  <a:pt x="147" y="600"/>
                </a:lnTo>
                <a:lnTo>
                  <a:pt x="158" y="615"/>
                </a:lnTo>
                <a:lnTo>
                  <a:pt x="167" y="631"/>
                </a:lnTo>
                <a:lnTo>
                  <a:pt x="181" y="647"/>
                </a:lnTo>
                <a:lnTo>
                  <a:pt x="192" y="663"/>
                </a:lnTo>
                <a:lnTo>
                  <a:pt x="205" y="677"/>
                </a:lnTo>
                <a:lnTo>
                  <a:pt x="236" y="704"/>
                </a:lnTo>
                <a:lnTo>
                  <a:pt x="267" y="729"/>
                </a:lnTo>
                <a:lnTo>
                  <a:pt x="285" y="741"/>
                </a:lnTo>
                <a:lnTo>
                  <a:pt x="305" y="752"/>
                </a:lnTo>
                <a:lnTo>
                  <a:pt x="323" y="762"/>
                </a:lnTo>
                <a:lnTo>
                  <a:pt x="343" y="773"/>
                </a:lnTo>
                <a:lnTo>
                  <a:pt x="363" y="782"/>
                </a:lnTo>
                <a:lnTo>
                  <a:pt x="385" y="788"/>
                </a:lnTo>
                <a:lnTo>
                  <a:pt x="405" y="797"/>
                </a:lnTo>
                <a:lnTo>
                  <a:pt x="427" y="802"/>
                </a:lnTo>
                <a:lnTo>
                  <a:pt x="450" y="809"/>
                </a:lnTo>
                <a:lnTo>
                  <a:pt x="475" y="815"/>
                </a:lnTo>
                <a:lnTo>
                  <a:pt x="497" y="818"/>
                </a:lnTo>
                <a:lnTo>
                  <a:pt x="521" y="821"/>
                </a:lnTo>
                <a:lnTo>
                  <a:pt x="546" y="823"/>
                </a:lnTo>
                <a:lnTo>
                  <a:pt x="570" y="825"/>
                </a:lnTo>
                <a:lnTo>
                  <a:pt x="595" y="827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4"/>
                </a:lnTo>
                <a:lnTo>
                  <a:pt x="786" y="797"/>
                </a:lnTo>
                <a:lnTo>
                  <a:pt x="806" y="790"/>
                </a:lnTo>
                <a:lnTo>
                  <a:pt x="828" y="782"/>
                </a:lnTo>
                <a:lnTo>
                  <a:pt x="869" y="764"/>
                </a:lnTo>
                <a:lnTo>
                  <a:pt x="887" y="754"/>
                </a:lnTo>
                <a:lnTo>
                  <a:pt x="907" y="741"/>
                </a:lnTo>
                <a:lnTo>
                  <a:pt x="924" y="731"/>
                </a:lnTo>
                <a:lnTo>
                  <a:pt x="940" y="718"/>
                </a:lnTo>
                <a:lnTo>
                  <a:pt x="956" y="704"/>
                </a:lnTo>
                <a:lnTo>
                  <a:pt x="971" y="693"/>
                </a:lnTo>
                <a:lnTo>
                  <a:pt x="987" y="679"/>
                </a:lnTo>
                <a:lnTo>
                  <a:pt x="1000" y="665"/>
                </a:lnTo>
                <a:lnTo>
                  <a:pt x="1014" y="649"/>
                </a:lnTo>
                <a:lnTo>
                  <a:pt x="1036" y="618"/>
                </a:lnTo>
                <a:lnTo>
                  <a:pt x="1045" y="601"/>
                </a:lnTo>
                <a:lnTo>
                  <a:pt x="1054" y="584"/>
                </a:lnTo>
                <a:lnTo>
                  <a:pt x="1061" y="568"/>
                </a:lnTo>
                <a:lnTo>
                  <a:pt x="1067" y="551"/>
                </a:lnTo>
                <a:lnTo>
                  <a:pt x="1074" y="532"/>
                </a:lnTo>
                <a:lnTo>
                  <a:pt x="1079" y="515"/>
                </a:lnTo>
                <a:lnTo>
                  <a:pt x="1081" y="496"/>
                </a:lnTo>
                <a:lnTo>
                  <a:pt x="1083" y="477"/>
                </a:lnTo>
                <a:lnTo>
                  <a:pt x="1083" y="440"/>
                </a:lnTo>
                <a:lnTo>
                  <a:pt x="1081" y="420"/>
                </a:lnTo>
                <a:lnTo>
                  <a:pt x="1079" y="402"/>
                </a:lnTo>
                <a:lnTo>
                  <a:pt x="1074" y="385"/>
                </a:lnTo>
                <a:lnTo>
                  <a:pt x="1069" y="366"/>
                </a:lnTo>
                <a:lnTo>
                  <a:pt x="1063" y="349"/>
                </a:lnTo>
                <a:lnTo>
                  <a:pt x="1054" y="333"/>
                </a:lnTo>
                <a:lnTo>
                  <a:pt x="1047" y="315"/>
                </a:lnTo>
                <a:lnTo>
                  <a:pt x="1036" y="299"/>
                </a:lnTo>
                <a:lnTo>
                  <a:pt x="1025" y="282"/>
                </a:lnTo>
                <a:lnTo>
                  <a:pt x="1014" y="268"/>
                </a:lnTo>
                <a:lnTo>
                  <a:pt x="1003" y="252"/>
                </a:lnTo>
                <a:lnTo>
                  <a:pt x="987" y="238"/>
                </a:lnTo>
                <a:lnTo>
                  <a:pt x="974" y="224"/>
                </a:lnTo>
                <a:lnTo>
                  <a:pt x="958" y="210"/>
                </a:lnTo>
                <a:lnTo>
                  <a:pt x="942" y="199"/>
                </a:lnTo>
                <a:lnTo>
                  <a:pt x="924" y="186"/>
                </a:lnTo>
                <a:lnTo>
                  <a:pt x="909" y="174"/>
                </a:lnTo>
                <a:lnTo>
                  <a:pt x="889" y="163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8" y="125"/>
                </a:lnTo>
                <a:lnTo>
                  <a:pt x="788" y="117"/>
                </a:lnTo>
                <a:lnTo>
                  <a:pt x="766" y="111"/>
                </a:lnTo>
                <a:lnTo>
                  <a:pt x="744" y="105"/>
                </a:lnTo>
                <a:lnTo>
                  <a:pt x="720" y="100"/>
                </a:lnTo>
                <a:lnTo>
                  <a:pt x="698" y="95"/>
                </a:lnTo>
                <a:lnTo>
                  <a:pt x="673" y="93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499" y="95"/>
                </a:lnTo>
                <a:lnTo>
                  <a:pt x="477" y="100"/>
                </a:lnTo>
                <a:lnTo>
                  <a:pt x="453" y="103"/>
                </a:lnTo>
                <a:lnTo>
                  <a:pt x="430" y="111"/>
                </a:lnTo>
                <a:lnTo>
                  <a:pt x="407" y="115"/>
                </a:lnTo>
                <a:lnTo>
                  <a:pt x="387" y="125"/>
                </a:lnTo>
                <a:lnTo>
                  <a:pt x="365" y="131"/>
                </a:lnTo>
                <a:lnTo>
                  <a:pt x="345" y="140"/>
                </a:lnTo>
                <a:lnTo>
                  <a:pt x="305" y="162"/>
                </a:lnTo>
                <a:lnTo>
                  <a:pt x="287" y="172"/>
                </a:lnTo>
                <a:lnTo>
                  <a:pt x="269" y="185"/>
                </a:lnTo>
                <a:lnTo>
                  <a:pt x="254" y="196"/>
                </a:lnTo>
                <a:lnTo>
                  <a:pt x="236" y="209"/>
                </a:lnTo>
                <a:lnTo>
                  <a:pt x="223" y="223"/>
                </a:lnTo>
                <a:lnTo>
                  <a:pt x="207" y="237"/>
                </a:lnTo>
                <a:lnTo>
                  <a:pt x="194" y="251"/>
                </a:lnTo>
                <a:lnTo>
                  <a:pt x="181" y="266"/>
                </a:lnTo>
                <a:lnTo>
                  <a:pt x="169" y="280"/>
                </a:lnTo>
                <a:lnTo>
                  <a:pt x="158" y="296"/>
                </a:lnTo>
                <a:lnTo>
                  <a:pt x="149" y="313"/>
                </a:lnTo>
                <a:lnTo>
                  <a:pt x="140" y="329"/>
                </a:lnTo>
                <a:lnTo>
                  <a:pt x="120" y="382"/>
                </a:lnTo>
                <a:lnTo>
                  <a:pt x="116" y="401"/>
                </a:lnTo>
                <a:lnTo>
                  <a:pt x="114" y="418"/>
                </a:lnTo>
                <a:lnTo>
                  <a:pt x="112" y="438"/>
                </a:lnTo>
                <a:lnTo>
                  <a:pt x="112" y="457"/>
                </a:lnTo>
                <a:lnTo>
                  <a:pt x="112" y="4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9" name="CustomShape 50"/>
          <p:cNvSpPr/>
          <p:nvPr/>
        </p:nvSpPr>
        <p:spPr>
          <a:xfrm>
            <a:off x="1379160" y="5032080"/>
            <a:ext cx="20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dependencies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0" name="CustomShape 51"/>
          <p:cNvSpPr/>
          <p:nvPr/>
        </p:nvSpPr>
        <p:spPr>
          <a:xfrm>
            <a:off x="5162760" y="3906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31" name="CustomShape 52"/>
          <p:cNvSpPr/>
          <p:nvPr/>
        </p:nvSpPr>
        <p:spPr>
          <a:xfrm>
            <a:off x="5167080" y="4100400"/>
            <a:ext cx="120600" cy="223560"/>
          </a:xfrm>
          <a:custGeom>
            <a:avLst/>
            <a:gdLst/>
            <a:ahLst/>
            <a:rect l="l" t="t" r="r" b="b"/>
            <a:pathLst>
              <a:path w="336" h="622">
                <a:moveTo>
                  <a:pt x="222" y="577"/>
                </a:moveTo>
                <a:lnTo>
                  <a:pt x="222" y="218"/>
                </a:lnTo>
                <a:cubicBezTo>
                  <a:pt x="222" y="194"/>
                  <a:pt x="198" y="175"/>
                  <a:pt x="166" y="175"/>
                </a:cubicBezTo>
                <a:cubicBezTo>
                  <a:pt x="136" y="175"/>
                  <a:pt x="111" y="194"/>
                  <a:pt x="111" y="218"/>
                </a:cubicBezTo>
                <a:lnTo>
                  <a:pt x="111" y="577"/>
                </a:lnTo>
                <a:cubicBezTo>
                  <a:pt x="111" y="602"/>
                  <a:pt x="136" y="621"/>
                  <a:pt x="166" y="621"/>
                </a:cubicBezTo>
                <a:cubicBezTo>
                  <a:pt x="198" y="621"/>
                  <a:pt x="222" y="602"/>
                  <a:pt x="222" y="577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2" name="CustomShape 53"/>
          <p:cNvSpPr/>
          <p:nvPr/>
        </p:nvSpPr>
        <p:spPr>
          <a:xfrm>
            <a:off x="4809960" y="4357080"/>
            <a:ext cx="834480" cy="305640"/>
          </a:xfrm>
          <a:custGeom>
            <a:avLst/>
            <a:gdLst/>
            <a:ahLst/>
            <a:rect l="l" t="t" r="r" b="b"/>
            <a:pathLst>
              <a:path w="2319" h="850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8"/>
                </a:lnTo>
                <a:cubicBezTo>
                  <a:pt x="2318" y="787"/>
                  <a:pt x="2236" y="849"/>
                  <a:pt x="2138" y="849"/>
                </a:cubicBezTo>
                <a:lnTo>
                  <a:pt x="180" y="849"/>
                </a:lnTo>
                <a:cubicBezTo>
                  <a:pt x="80" y="849"/>
                  <a:pt x="0" y="787"/>
                  <a:pt x="0" y="708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3" name="CustomShape 54"/>
          <p:cNvSpPr/>
          <p:nvPr/>
        </p:nvSpPr>
        <p:spPr>
          <a:xfrm>
            <a:off x="4800240" y="4349520"/>
            <a:ext cx="853560" cy="321120"/>
          </a:xfrm>
          <a:custGeom>
            <a:avLst/>
            <a:gdLst/>
            <a:ahLst/>
            <a:rect l="l" t="t" r="r" b="b"/>
            <a:pathLst>
              <a:path w="2372" h="893">
                <a:moveTo>
                  <a:pt x="0" y="163"/>
                </a:moveTo>
                <a:lnTo>
                  <a:pt x="0" y="147"/>
                </a:lnTo>
                <a:lnTo>
                  <a:pt x="2" y="131"/>
                </a:lnTo>
                <a:lnTo>
                  <a:pt x="16" y="99"/>
                </a:lnTo>
                <a:lnTo>
                  <a:pt x="25" y="85"/>
                </a:lnTo>
                <a:lnTo>
                  <a:pt x="34" y="73"/>
                </a:lnTo>
                <a:lnTo>
                  <a:pt x="47" y="59"/>
                </a:lnTo>
                <a:lnTo>
                  <a:pt x="74" y="38"/>
                </a:lnTo>
                <a:lnTo>
                  <a:pt x="89" y="28"/>
                </a:lnTo>
                <a:lnTo>
                  <a:pt x="107" y="19"/>
                </a:lnTo>
                <a:lnTo>
                  <a:pt x="125" y="12"/>
                </a:lnTo>
                <a:lnTo>
                  <a:pt x="145" y="7"/>
                </a:lnTo>
                <a:lnTo>
                  <a:pt x="165" y="3"/>
                </a:lnTo>
                <a:lnTo>
                  <a:pt x="185" y="0"/>
                </a:lnTo>
                <a:lnTo>
                  <a:pt x="2184" y="0"/>
                </a:lnTo>
                <a:lnTo>
                  <a:pt x="2204" y="3"/>
                </a:lnTo>
                <a:lnTo>
                  <a:pt x="2224" y="7"/>
                </a:lnTo>
                <a:lnTo>
                  <a:pt x="2245" y="12"/>
                </a:lnTo>
                <a:lnTo>
                  <a:pt x="2281" y="26"/>
                </a:lnTo>
                <a:lnTo>
                  <a:pt x="2296" y="36"/>
                </a:lnTo>
                <a:lnTo>
                  <a:pt x="2323" y="58"/>
                </a:lnTo>
                <a:lnTo>
                  <a:pt x="2337" y="69"/>
                </a:lnTo>
                <a:lnTo>
                  <a:pt x="2347" y="83"/>
                </a:lnTo>
                <a:lnTo>
                  <a:pt x="2357" y="97"/>
                </a:lnTo>
                <a:lnTo>
                  <a:pt x="2363" y="114"/>
                </a:lnTo>
                <a:lnTo>
                  <a:pt x="2371" y="145"/>
                </a:lnTo>
                <a:lnTo>
                  <a:pt x="2371" y="744"/>
                </a:lnTo>
                <a:lnTo>
                  <a:pt x="2363" y="775"/>
                </a:lnTo>
                <a:lnTo>
                  <a:pt x="2357" y="792"/>
                </a:lnTo>
                <a:lnTo>
                  <a:pt x="2339" y="819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3"/>
                </a:lnTo>
                <a:lnTo>
                  <a:pt x="2265" y="872"/>
                </a:lnTo>
                <a:lnTo>
                  <a:pt x="2247" y="878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87" y="891"/>
                </a:lnTo>
                <a:lnTo>
                  <a:pt x="167" y="889"/>
                </a:lnTo>
                <a:lnTo>
                  <a:pt x="147" y="886"/>
                </a:lnTo>
                <a:lnTo>
                  <a:pt x="127" y="878"/>
                </a:lnTo>
                <a:lnTo>
                  <a:pt x="109" y="873"/>
                </a:lnTo>
                <a:lnTo>
                  <a:pt x="92" y="864"/>
                </a:lnTo>
                <a:lnTo>
                  <a:pt x="76" y="856"/>
                </a:lnTo>
                <a:lnTo>
                  <a:pt x="47" y="833"/>
                </a:lnTo>
                <a:lnTo>
                  <a:pt x="36" y="821"/>
                </a:lnTo>
                <a:lnTo>
                  <a:pt x="25" y="807"/>
                </a:lnTo>
                <a:lnTo>
                  <a:pt x="16" y="793"/>
                </a:lnTo>
                <a:lnTo>
                  <a:pt x="9" y="779"/>
                </a:lnTo>
                <a:lnTo>
                  <a:pt x="5" y="764"/>
                </a:lnTo>
                <a:lnTo>
                  <a:pt x="0" y="746"/>
                </a:lnTo>
                <a:lnTo>
                  <a:pt x="0" y="730"/>
                </a:lnTo>
                <a:lnTo>
                  <a:pt x="0" y="163"/>
                </a:lnTo>
                <a:moveTo>
                  <a:pt x="56" y="727"/>
                </a:moveTo>
                <a:lnTo>
                  <a:pt x="56" y="741"/>
                </a:lnTo>
                <a:lnTo>
                  <a:pt x="58" y="751"/>
                </a:lnTo>
                <a:lnTo>
                  <a:pt x="63" y="764"/>
                </a:lnTo>
                <a:lnTo>
                  <a:pt x="67" y="774"/>
                </a:lnTo>
                <a:lnTo>
                  <a:pt x="80" y="795"/>
                </a:lnTo>
                <a:lnTo>
                  <a:pt x="98" y="812"/>
                </a:lnTo>
                <a:lnTo>
                  <a:pt x="109" y="821"/>
                </a:lnTo>
                <a:lnTo>
                  <a:pt x="121" y="828"/>
                </a:lnTo>
                <a:lnTo>
                  <a:pt x="147" y="839"/>
                </a:lnTo>
                <a:lnTo>
                  <a:pt x="161" y="842"/>
                </a:lnTo>
                <a:lnTo>
                  <a:pt x="176" y="845"/>
                </a:lnTo>
                <a:lnTo>
                  <a:pt x="192" y="847"/>
                </a:lnTo>
                <a:lnTo>
                  <a:pt x="207" y="849"/>
                </a:lnTo>
                <a:lnTo>
                  <a:pt x="2161" y="849"/>
                </a:lnTo>
                <a:lnTo>
                  <a:pt x="2177" y="847"/>
                </a:lnTo>
                <a:lnTo>
                  <a:pt x="2192" y="845"/>
                </a:lnTo>
                <a:lnTo>
                  <a:pt x="2206" y="844"/>
                </a:lnTo>
                <a:lnTo>
                  <a:pt x="2222" y="839"/>
                </a:lnTo>
                <a:lnTo>
                  <a:pt x="2236" y="835"/>
                </a:lnTo>
                <a:lnTo>
                  <a:pt x="2249" y="828"/>
                </a:lnTo>
                <a:lnTo>
                  <a:pt x="2271" y="814"/>
                </a:lnTo>
                <a:lnTo>
                  <a:pt x="2289" y="797"/>
                </a:lnTo>
                <a:lnTo>
                  <a:pt x="2299" y="786"/>
                </a:lnTo>
                <a:lnTo>
                  <a:pt x="2305" y="775"/>
                </a:lnTo>
                <a:lnTo>
                  <a:pt x="2313" y="755"/>
                </a:lnTo>
                <a:lnTo>
                  <a:pt x="2316" y="742"/>
                </a:lnTo>
                <a:lnTo>
                  <a:pt x="2316" y="153"/>
                </a:lnTo>
                <a:lnTo>
                  <a:pt x="2313" y="140"/>
                </a:lnTo>
                <a:lnTo>
                  <a:pt x="2309" y="129"/>
                </a:lnTo>
                <a:lnTo>
                  <a:pt x="2305" y="117"/>
                </a:lnTo>
                <a:lnTo>
                  <a:pt x="2299" y="107"/>
                </a:lnTo>
                <a:lnTo>
                  <a:pt x="2291" y="97"/>
                </a:lnTo>
                <a:lnTo>
                  <a:pt x="2283" y="87"/>
                </a:lnTo>
                <a:lnTo>
                  <a:pt x="2273" y="78"/>
                </a:lnTo>
                <a:lnTo>
                  <a:pt x="2251" y="64"/>
                </a:lnTo>
                <a:lnTo>
                  <a:pt x="2238" y="58"/>
                </a:lnTo>
                <a:lnTo>
                  <a:pt x="2224" y="52"/>
                </a:lnTo>
                <a:lnTo>
                  <a:pt x="2210" y="49"/>
                </a:lnTo>
                <a:lnTo>
                  <a:pt x="2194" y="45"/>
                </a:lnTo>
                <a:lnTo>
                  <a:pt x="2179" y="44"/>
                </a:lnTo>
                <a:lnTo>
                  <a:pt x="194" y="44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23" y="63"/>
                </a:lnTo>
                <a:lnTo>
                  <a:pt x="112" y="69"/>
                </a:lnTo>
                <a:lnTo>
                  <a:pt x="92" y="85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6"/>
                </a:lnTo>
                <a:lnTo>
                  <a:pt x="58" y="139"/>
                </a:lnTo>
                <a:lnTo>
                  <a:pt x="56" y="151"/>
                </a:lnTo>
                <a:lnTo>
                  <a:pt x="56" y="163"/>
                </a:lnTo>
                <a:lnTo>
                  <a:pt x="56" y="72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4" name="CustomShape 55"/>
          <p:cNvSpPr/>
          <p:nvPr/>
        </p:nvSpPr>
        <p:spPr>
          <a:xfrm>
            <a:off x="5235120" y="3959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35" name="CustomShape 56"/>
          <p:cNvSpPr/>
          <p:nvPr/>
        </p:nvSpPr>
        <p:spPr>
          <a:xfrm>
            <a:off x="4549320" y="422244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2"/>
                </a:moveTo>
                <a:lnTo>
                  <a:pt x="3710" y="842"/>
                </a:lnTo>
                <a:cubicBezTo>
                  <a:pt x="3740" y="842"/>
                  <a:pt x="3766" y="823"/>
                  <a:pt x="3766" y="798"/>
                </a:cubicBezTo>
                <a:lnTo>
                  <a:pt x="3766" y="44"/>
                </a:lnTo>
                <a:cubicBezTo>
                  <a:pt x="3766" y="19"/>
                  <a:pt x="3740" y="0"/>
                  <a:pt x="3710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lnTo>
                  <a:pt x="0" y="828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8"/>
                </a:cubicBezTo>
                <a:cubicBezTo>
                  <a:pt x="670" y="804"/>
                  <a:pt x="646" y="784"/>
                  <a:pt x="615" y="784"/>
                </a:cubicBezTo>
                <a:lnTo>
                  <a:pt x="56" y="784"/>
                </a:lnTo>
                <a:lnTo>
                  <a:pt x="112" y="828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798"/>
                </a:lnTo>
                <a:lnTo>
                  <a:pt x="3710" y="755"/>
                </a:lnTo>
                <a:lnTo>
                  <a:pt x="3042" y="755"/>
                </a:lnTo>
                <a:cubicBezTo>
                  <a:pt x="3010" y="755"/>
                  <a:pt x="2986" y="774"/>
                  <a:pt x="2986" y="798"/>
                </a:cubicBezTo>
                <a:cubicBezTo>
                  <a:pt x="2986" y="823"/>
                  <a:pt x="3010" y="842"/>
                  <a:pt x="3042" y="842"/>
                </a:cubicBezTo>
                <a:moveTo>
                  <a:pt x="307" y="1018"/>
                </a:moveTo>
                <a:lnTo>
                  <a:pt x="724" y="828"/>
                </a:lnTo>
                <a:lnTo>
                  <a:pt x="307" y="638"/>
                </a:lnTo>
                <a:cubicBezTo>
                  <a:pt x="280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5" y="865"/>
                </a:lnTo>
                <a:lnTo>
                  <a:pt x="585" y="790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3"/>
                  <a:pt x="280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6" name="CustomShape 57"/>
          <p:cNvSpPr/>
          <p:nvPr/>
        </p:nvSpPr>
        <p:spPr>
          <a:xfrm>
            <a:off x="5030640" y="4872960"/>
            <a:ext cx="389880" cy="297360"/>
          </a:xfrm>
          <a:custGeom>
            <a:avLst/>
            <a:gdLst/>
            <a:ahLst/>
            <a:rect l="l" t="t" r="r" b="b"/>
            <a:pathLst>
              <a:path w="1084" h="827">
                <a:moveTo>
                  <a:pt x="0" y="412"/>
                </a:moveTo>
                <a:cubicBezTo>
                  <a:pt x="0" y="186"/>
                  <a:pt x="242" y="0"/>
                  <a:pt x="541" y="0"/>
                </a:cubicBezTo>
                <a:cubicBezTo>
                  <a:pt x="841" y="0"/>
                  <a:pt x="1083" y="186"/>
                  <a:pt x="1083" y="412"/>
                </a:cubicBezTo>
                <a:cubicBezTo>
                  <a:pt x="1083" y="642"/>
                  <a:pt x="841" y="826"/>
                  <a:pt x="541" y="826"/>
                </a:cubicBezTo>
                <a:cubicBezTo>
                  <a:pt x="242" y="826"/>
                  <a:pt x="0" y="642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7" name="CustomShape 58"/>
          <p:cNvSpPr/>
          <p:nvPr/>
        </p:nvSpPr>
        <p:spPr>
          <a:xfrm>
            <a:off x="5010480" y="4857120"/>
            <a:ext cx="430200" cy="329040"/>
          </a:xfrm>
          <a:custGeom>
            <a:avLst/>
            <a:gdLst/>
            <a:ahLst/>
            <a:rect l="l" t="t" r="r" b="b"/>
            <a:pathLst>
              <a:path w="1196" h="915">
                <a:moveTo>
                  <a:pt x="0" y="457"/>
                </a:moveTo>
                <a:lnTo>
                  <a:pt x="0" y="435"/>
                </a:lnTo>
                <a:lnTo>
                  <a:pt x="2" y="410"/>
                </a:lnTo>
                <a:lnTo>
                  <a:pt x="11" y="365"/>
                </a:lnTo>
                <a:lnTo>
                  <a:pt x="18" y="344"/>
                </a:lnTo>
                <a:lnTo>
                  <a:pt x="26" y="321"/>
                </a:lnTo>
                <a:lnTo>
                  <a:pt x="36" y="300"/>
                </a:lnTo>
                <a:lnTo>
                  <a:pt x="58" y="258"/>
                </a:lnTo>
                <a:lnTo>
                  <a:pt x="84" y="220"/>
                </a:lnTo>
                <a:lnTo>
                  <a:pt x="100" y="202"/>
                </a:lnTo>
                <a:lnTo>
                  <a:pt x="118" y="183"/>
                </a:lnTo>
                <a:lnTo>
                  <a:pt x="136" y="167"/>
                </a:lnTo>
                <a:lnTo>
                  <a:pt x="154" y="150"/>
                </a:lnTo>
                <a:lnTo>
                  <a:pt x="194" y="119"/>
                </a:lnTo>
                <a:lnTo>
                  <a:pt x="238" y="91"/>
                </a:lnTo>
                <a:lnTo>
                  <a:pt x="287" y="66"/>
                </a:lnTo>
                <a:lnTo>
                  <a:pt x="312" y="56"/>
                </a:lnTo>
                <a:lnTo>
                  <a:pt x="339" y="45"/>
                </a:lnTo>
                <a:lnTo>
                  <a:pt x="363" y="36"/>
                </a:lnTo>
                <a:lnTo>
                  <a:pt x="389" y="28"/>
                </a:lnTo>
                <a:lnTo>
                  <a:pt x="419" y="21"/>
                </a:lnTo>
                <a:lnTo>
                  <a:pt x="447" y="16"/>
                </a:lnTo>
                <a:lnTo>
                  <a:pt x="505" y="5"/>
                </a:lnTo>
                <a:lnTo>
                  <a:pt x="535" y="3"/>
                </a:lnTo>
                <a:lnTo>
                  <a:pt x="565" y="2"/>
                </a:lnTo>
                <a:lnTo>
                  <a:pt x="595" y="0"/>
                </a:lnTo>
                <a:lnTo>
                  <a:pt x="626" y="0"/>
                </a:lnTo>
                <a:lnTo>
                  <a:pt x="657" y="2"/>
                </a:lnTo>
                <a:lnTo>
                  <a:pt x="686" y="5"/>
                </a:lnTo>
                <a:lnTo>
                  <a:pt x="715" y="9"/>
                </a:lnTo>
                <a:lnTo>
                  <a:pt x="744" y="14"/>
                </a:lnTo>
                <a:lnTo>
                  <a:pt x="802" y="28"/>
                </a:lnTo>
                <a:lnTo>
                  <a:pt x="828" y="35"/>
                </a:lnTo>
                <a:lnTo>
                  <a:pt x="856" y="45"/>
                </a:lnTo>
                <a:lnTo>
                  <a:pt x="880" y="54"/>
                </a:lnTo>
                <a:lnTo>
                  <a:pt x="904" y="66"/>
                </a:lnTo>
                <a:lnTo>
                  <a:pt x="928" y="77"/>
                </a:lnTo>
                <a:lnTo>
                  <a:pt x="954" y="89"/>
                </a:lnTo>
                <a:lnTo>
                  <a:pt x="998" y="117"/>
                </a:lnTo>
                <a:lnTo>
                  <a:pt x="1058" y="164"/>
                </a:lnTo>
                <a:lnTo>
                  <a:pt x="1076" y="181"/>
                </a:lnTo>
                <a:lnTo>
                  <a:pt x="1091" y="200"/>
                </a:lnTo>
                <a:lnTo>
                  <a:pt x="1107" y="219"/>
                </a:lnTo>
                <a:lnTo>
                  <a:pt x="1123" y="238"/>
                </a:lnTo>
                <a:lnTo>
                  <a:pt x="1136" y="256"/>
                </a:lnTo>
                <a:lnTo>
                  <a:pt x="1159" y="299"/>
                </a:lnTo>
                <a:lnTo>
                  <a:pt x="1176" y="341"/>
                </a:lnTo>
                <a:lnTo>
                  <a:pt x="1184" y="363"/>
                </a:lnTo>
                <a:lnTo>
                  <a:pt x="1192" y="408"/>
                </a:lnTo>
                <a:lnTo>
                  <a:pt x="1195" y="431"/>
                </a:lnTo>
                <a:lnTo>
                  <a:pt x="1195" y="478"/>
                </a:lnTo>
                <a:lnTo>
                  <a:pt x="1192" y="503"/>
                </a:lnTo>
                <a:lnTo>
                  <a:pt x="1184" y="548"/>
                </a:lnTo>
                <a:lnTo>
                  <a:pt x="1176" y="569"/>
                </a:lnTo>
                <a:lnTo>
                  <a:pt x="1169" y="591"/>
                </a:lnTo>
                <a:lnTo>
                  <a:pt x="1147" y="633"/>
                </a:lnTo>
                <a:lnTo>
                  <a:pt x="1136" y="653"/>
                </a:lnTo>
                <a:lnTo>
                  <a:pt x="1123" y="674"/>
                </a:lnTo>
                <a:lnTo>
                  <a:pt x="1109" y="693"/>
                </a:lnTo>
                <a:lnTo>
                  <a:pt x="1094" y="710"/>
                </a:lnTo>
                <a:lnTo>
                  <a:pt x="1076" y="730"/>
                </a:lnTo>
                <a:lnTo>
                  <a:pt x="1058" y="746"/>
                </a:lnTo>
                <a:lnTo>
                  <a:pt x="1040" y="763"/>
                </a:lnTo>
                <a:lnTo>
                  <a:pt x="1000" y="794"/>
                </a:lnTo>
                <a:lnTo>
                  <a:pt x="956" y="822"/>
                </a:lnTo>
                <a:lnTo>
                  <a:pt x="906" y="848"/>
                </a:lnTo>
                <a:lnTo>
                  <a:pt x="858" y="868"/>
                </a:lnTo>
                <a:lnTo>
                  <a:pt x="804" y="886"/>
                </a:lnTo>
                <a:lnTo>
                  <a:pt x="775" y="893"/>
                </a:lnTo>
                <a:lnTo>
                  <a:pt x="748" y="898"/>
                </a:lnTo>
                <a:lnTo>
                  <a:pt x="720" y="903"/>
                </a:lnTo>
                <a:lnTo>
                  <a:pt x="688" y="909"/>
                </a:lnTo>
                <a:lnTo>
                  <a:pt x="659" y="910"/>
                </a:lnTo>
                <a:lnTo>
                  <a:pt x="628" y="912"/>
                </a:lnTo>
                <a:lnTo>
                  <a:pt x="599" y="914"/>
                </a:lnTo>
                <a:lnTo>
                  <a:pt x="537" y="910"/>
                </a:lnTo>
                <a:lnTo>
                  <a:pt x="507" y="909"/>
                </a:lnTo>
                <a:lnTo>
                  <a:pt x="479" y="903"/>
                </a:lnTo>
                <a:lnTo>
                  <a:pt x="449" y="900"/>
                </a:lnTo>
                <a:lnTo>
                  <a:pt x="421" y="893"/>
                </a:lnTo>
                <a:lnTo>
                  <a:pt x="394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9"/>
                </a:lnTo>
                <a:lnTo>
                  <a:pt x="289" y="848"/>
                </a:lnTo>
                <a:lnTo>
                  <a:pt x="265" y="837"/>
                </a:lnTo>
                <a:lnTo>
                  <a:pt x="240" y="822"/>
                </a:lnTo>
                <a:lnTo>
                  <a:pt x="218" y="810"/>
                </a:lnTo>
                <a:lnTo>
                  <a:pt x="196" y="794"/>
                </a:lnTo>
                <a:lnTo>
                  <a:pt x="176" y="780"/>
                </a:lnTo>
                <a:lnTo>
                  <a:pt x="156" y="764"/>
                </a:lnTo>
                <a:lnTo>
                  <a:pt x="102" y="713"/>
                </a:lnTo>
                <a:lnTo>
                  <a:pt x="86" y="694"/>
                </a:lnTo>
                <a:lnTo>
                  <a:pt x="60" y="656"/>
                </a:lnTo>
                <a:lnTo>
                  <a:pt x="46" y="635"/>
                </a:lnTo>
                <a:lnTo>
                  <a:pt x="36" y="614"/>
                </a:lnTo>
                <a:lnTo>
                  <a:pt x="26" y="594"/>
                </a:lnTo>
                <a:lnTo>
                  <a:pt x="18" y="571"/>
                </a:lnTo>
                <a:lnTo>
                  <a:pt x="11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7"/>
                </a:lnTo>
                <a:moveTo>
                  <a:pt x="112" y="475"/>
                </a:moveTo>
                <a:lnTo>
                  <a:pt x="114" y="492"/>
                </a:lnTo>
                <a:lnTo>
                  <a:pt x="116" y="511"/>
                </a:lnTo>
                <a:lnTo>
                  <a:pt x="120" y="529"/>
                </a:lnTo>
                <a:lnTo>
                  <a:pt x="124" y="548"/>
                </a:lnTo>
                <a:lnTo>
                  <a:pt x="132" y="564"/>
                </a:lnTo>
                <a:lnTo>
                  <a:pt x="149" y="599"/>
                </a:lnTo>
                <a:lnTo>
                  <a:pt x="158" y="614"/>
                </a:lnTo>
                <a:lnTo>
                  <a:pt x="192" y="661"/>
                </a:lnTo>
                <a:lnTo>
                  <a:pt x="207" y="675"/>
                </a:lnTo>
                <a:lnTo>
                  <a:pt x="220" y="689"/>
                </a:lnTo>
                <a:lnTo>
                  <a:pt x="236" y="703"/>
                </a:lnTo>
                <a:lnTo>
                  <a:pt x="252" y="716"/>
                </a:lnTo>
                <a:lnTo>
                  <a:pt x="269" y="728"/>
                </a:lnTo>
                <a:lnTo>
                  <a:pt x="285" y="740"/>
                </a:lnTo>
                <a:lnTo>
                  <a:pt x="305" y="750"/>
                </a:lnTo>
                <a:lnTo>
                  <a:pt x="323" y="761"/>
                </a:lnTo>
                <a:lnTo>
                  <a:pt x="343" y="771"/>
                </a:lnTo>
                <a:lnTo>
                  <a:pt x="363" y="780"/>
                </a:lnTo>
                <a:lnTo>
                  <a:pt x="385" y="788"/>
                </a:lnTo>
                <a:lnTo>
                  <a:pt x="405" y="796"/>
                </a:lnTo>
                <a:lnTo>
                  <a:pt x="427" y="803"/>
                </a:lnTo>
                <a:lnTo>
                  <a:pt x="449" y="808"/>
                </a:lnTo>
                <a:lnTo>
                  <a:pt x="475" y="813"/>
                </a:lnTo>
                <a:lnTo>
                  <a:pt x="497" y="817"/>
                </a:lnTo>
                <a:lnTo>
                  <a:pt x="521" y="821"/>
                </a:lnTo>
                <a:lnTo>
                  <a:pt x="545" y="822"/>
                </a:lnTo>
                <a:lnTo>
                  <a:pt x="595" y="826"/>
                </a:lnTo>
                <a:lnTo>
                  <a:pt x="621" y="824"/>
                </a:lnTo>
                <a:lnTo>
                  <a:pt x="646" y="824"/>
                </a:lnTo>
                <a:lnTo>
                  <a:pt x="695" y="817"/>
                </a:lnTo>
                <a:lnTo>
                  <a:pt x="717" y="813"/>
                </a:lnTo>
                <a:lnTo>
                  <a:pt x="742" y="808"/>
                </a:lnTo>
                <a:lnTo>
                  <a:pt x="764" y="803"/>
                </a:lnTo>
                <a:lnTo>
                  <a:pt x="786" y="796"/>
                </a:lnTo>
                <a:lnTo>
                  <a:pt x="808" y="789"/>
                </a:lnTo>
                <a:lnTo>
                  <a:pt x="868" y="763"/>
                </a:lnTo>
                <a:lnTo>
                  <a:pt x="888" y="752"/>
                </a:lnTo>
                <a:lnTo>
                  <a:pt x="906" y="742"/>
                </a:lnTo>
                <a:lnTo>
                  <a:pt x="924" y="730"/>
                </a:lnTo>
                <a:lnTo>
                  <a:pt x="940" y="717"/>
                </a:lnTo>
                <a:lnTo>
                  <a:pt x="958" y="705"/>
                </a:lnTo>
                <a:lnTo>
                  <a:pt x="971" y="691"/>
                </a:lnTo>
                <a:lnTo>
                  <a:pt x="987" y="677"/>
                </a:lnTo>
                <a:lnTo>
                  <a:pt x="1000" y="663"/>
                </a:lnTo>
                <a:lnTo>
                  <a:pt x="1014" y="647"/>
                </a:lnTo>
                <a:lnTo>
                  <a:pt x="1036" y="616"/>
                </a:lnTo>
                <a:lnTo>
                  <a:pt x="1045" y="600"/>
                </a:lnTo>
                <a:lnTo>
                  <a:pt x="1054" y="583"/>
                </a:lnTo>
                <a:lnTo>
                  <a:pt x="1062" y="567"/>
                </a:lnTo>
                <a:lnTo>
                  <a:pt x="1067" y="550"/>
                </a:lnTo>
                <a:lnTo>
                  <a:pt x="1074" y="533"/>
                </a:lnTo>
                <a:lnTo>
                  <a:pt x="1078" y="513"/>
                </a:lnTo>
                <a:lnTo>
                  <a:pt x="1080" y="496"/>
                </a:lnTo>
                <a:lnTo>
                  <a:pt x="1083" y="477"/>
                </a:lnTo>
                <a:lnTo>
                  <a:pt x="1083" y="438"/>
                </a:lnTo>
                <a:lnTo>
                  <a:pt x="1080" y="421"/>
                </a:lnTo>
                <a:lnTo>
                  <a:pt x="1078" y="402"/>
                </a:lnTo>
                <a:lnTo>
                  <a:pt x="1074" y="384"/>
                </a:lnTo>
                <a:lnTo>
                  <a:pt x="1069" y="365"/>
                </a:lnTo>
                <a:lnTo>
                  <a:pt x="1062" y="347"/>
                </a:lnTo>
                <a:lnTo>
                  <a:pt x="1056" y="332"/>
                </a:lnTo>
                <a:lnTo>
                  <a:pt x="1047" y="314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2" y="252"/>
                </a:lnTo>
                <a:lnTo>
                  <a:pt x="989" y="238"/>
                </a:lnTo>
                <a:lnTo>
                  <a:pt x="958" y="209"/>
                </a:lnTo>
                <a:lnTo>
                  <a:pt x="926" y="185"/>
                </a:lnTo>
                <a:lnTo>
                  <a:pt x="908" y="172"/>
                </a:lnTo>
                <a:lnTo>
                  <a:pt x="891" y="162"/>
                </a:lnTo>
                <a:lnTo>
                  <a:pt x="850" y="141"/>
                </a:lnTo>
                <a:lnTo>
                  <a:pt x="810" y="124"/>
                </a:lnTo>
                <a:lnTo>
                  <a:pt x="766" y="110"/>
                </a:lnTo>
                <a:lnTo>
                  <a:pt x="744" y="105"/>
                </a:lnTo>
                <a:lnTo>
                  <a:pt x="720" y="100"/>
                </a:lnTo>
                <a:lnTo>
                  <a:pt x="697" y="96"/>
                </a:lnTo>
                <a:lnTo>
                  <a:pt x="673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48" y="89"/>
                </a:lnTo>
                <a:lnTo>
                  <a:pt x="523" y="91"/>
                </a:lnTo>
                <a:lnTo>
                  <a:pt x="499" y="94"/>
                </a:lnTo>
                <a:lnTo>
                  <a:pt x="477" y="100"/>
                </a:lnTo>
                <a:lnTo>
                  <a:pt x="453" y="105"/>
                </a:lnTo>
                <a:lnTo>
                  <a:pt x="429" y="110"/>
                </a:lnTo>
                <a:lnTo>
                  <a:pt x="407" y="117"/>
                </a:lnTo>
                <a:lnTo>
                  <a:pt x="387" y="124"/>
                </a:lnTo>
                <a:lnTo>
                  <a:pt x="365" y="131"/>
                </a:lnTo>
                <a:lnTo>
                  <a:pt x="345" y="141"/>
                </a:lnTo>
                <a:lnTo>
                  <a:pt x="325" y="150"/>
                </a:lnTo>
                <a:lnTo>
                  <a:pt x="307" y="161"/>
                </a:lnTo>
                <a:lnTo>
                  <a:pt x="287" y="171"/>
                </a:lnTo>
                <a:lnTo>
                  <a:pt x="269" y="183"/>
                </a:lnTo>
                <a:lnTo>
                  <a:pt x="238" y="208"/>
                </a:lnTo>
                <a:lnTo>
                  <a:pt x="207" y="236"/>
                </a:lnTo>
                <a:lnTo>
                  <a:pt x="194" y="250"/>
                </a:lnTo>
                <a:lnTo>
                  <a:pt x="180" y="266"/>
                </a:lnTo>
                <a:lnTo>
                  <a:pt x="158" y="297"/>
                </a:lnTo>
                <a:lnTo>
                  <a:pt x="140" y="328"/>
                </a:lnTo>
                <a:lnTo>
                  <a:pt x="120" y="380"/>
                </a:lnTo>
                <a:lnTo>
                  <a:pt x="116" y="400"/>
                </a:lnTo>
                <a:lnTo>
                  <a:pt x="114" y="417"/>
                </a:lnTo>
                <a:lnTo>
                  <a:pt x="112" y="436"/>
                </a:lnTo>
                <a:lnTo>
                  <a:pt x="112" y="455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8" name="CustomShape 59"/>
          <p:cNvSpPr/>
          <p:nvPr/>
        </p:nvSpPr>
        <p:spPr>
          <a:xfrm>
            <a:off x="4932000" y="446508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39" name="CustomShape 60"/>
          <p:cNvSpPr/>
          <p:nvPr/>
        </p:nvSpPr>
        <p:spPr>
          <a:xfrm>
            <a:off x="5171040" y="49766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40" name="CustomShape 61"/>
          <p:cNvSpPr/>
          <p:nvPr/>
        </p:nvSpPr>
        <p:spPr>
          <a:xfrm>
            <a:off x="5165640" y="4662360"/>
            <a:ext cx="120960" cy="226440"/>
          </a:xfrm>
          <a:custGeom>
            <a:avLst/>
            <a:gdLst/>
            <a:ahLst/>
            <a:rect l="l" t="t" r="r" b="b"/>
            <a:pathLst>
              <a:path w="337" h="630">
                <a:moveTo>
                  <a:pt x="221" y="586"/>
                </a:moveTo>
                <a:lnTo>
                  <a:pt x="223" y="218"/>
                </a:lnTo>
                <a:cubicBezTo>
                  <a:pt x="223" y="194"/>
                  <a:pt x="199" y="174"/>
                  <a:pt x="167" y="174"/>
                </a:cubicBezTo>
                <a:cubicBezTo>
                  <a:pt x="139" y="174"/>
                  <a:pt x="112" y="194"/>
                  <a:pt x="112" y="218"/>
                </a:cubicBezTo>
                <a:lnTo>
                  <a:pt x="109" y="586"/>
                </a:lnTo>
                <a:cubicBezTo>
                  <a:pt x="109" y="609"/>
                  <a:pt x="134" y="629"/>
                  <a:pt x="165" y="629"/>
                </a:cubicBezTo>
                <a:cubicBezTo>
                  <a:pt x="197" y="629"/>
                  <a:pt x="221" y="609"/>
                  <a:pt x="221" y="586"/>
                </a:cubicBezTo>
                <a:moveTo>
                  <a:pt x="336" y="261"/>
                </a:moveTo>
                <a:lnTo>
                  <a:pt x="169" y="0"/>
                </a:lnTo>
                <a:lnTo>
                  <a:pt x="0" y="261"/>
                </a:lnTo>
                <a:lnTo>
                  <a:pt x="336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1" name="CustomShape 62"/>
          <p:cNvSpPr/>
          <p:nvPr/>
        </p:nvSpPr>
        <p:spPr>
          <a:xfrm>
            <a:off x="5244480" y="502884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42" name="CustomShape 63"/>
          <p:cNvSpPr/>
          <p:nvPr/>
        </p:nvSpPr>
        <p:spPr>
          <a:xfrm>
            <a:off x="4298400" y="4007160"/>
            <a:ext cx="63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(‘delay’)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43" name="CustomShape 64"/>
          <p:cNvSpPr/>
          <p:nvPr/>
        </p:nvSpPr>
        <p:spPr>
          <a:xfrm>
            <a:off x="5516640" y="3310560"/>
            <a:ext cx="57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(‘delay’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44" name="CustomShape 65"/>
          <p:cNvSpPr/>
          <p:nvPr/>
        </p:nvSpPr>
        <p:spPr>
          <a:xfrm>
            <a:off x="5516640" y="3486240"/>
            <a:ext cx="69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from t-1)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45" name="CustomShape 6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7" name="CustomShape 2"/>
          <p:cNvSpPr/>
          <p:nvPr/>
        </p:nvSpPr>
        <p:spPr>
          <a:xfrm>
            <a:off x="690480" y="2947320"/>
            <a:ext cx="2656080" cy="1738080"/>
          </a:xfrm>
          <a:custGeom>
            <a:avLst/>
            <a:gdLst/>
            <a:ahLst/>
            <a:rect l="l" t="t" r="r" b="b"/>
            <a:pathLst>
              <a:path w="7379" h="4829">
                <a:moveTo>
                  <a:pt x="0" y="819"/>
                </a:moveTo>
                <a:lnTo>
                  <a:pt x="0" y="777"/>
                </a:lnTo>
                <a:lnTo>
                  <a:pt x="5" y="735"/>
                </a:lnTo>
                <a:lnTo>
                  <a:pt x="12" y="695"/>
                </a:lnTo>
                <a:lnTo>
                  <a:pt x="21" y="655"/>
                </a:lnTo>
                <a:lnTo>
                  <a:pt x="32" y="614"/>
                </a:lnTo>
                <a:lnTo>
                  <a:pt x="63" y="538"/>
                </a:lnTo>
                <a:lnTo>
                  <a:pt x="81" y="500"/>
                </a:lnTo>
                <a:lnTo>
                  <a:pt x="103" y="464"/>
                </a:lnTo>
                <a:lnTo>
                  <a:pt x="125" y="428"/>
                </a:lnTo>
                <a:lnTo>
                  <a:pt x="149" y="395"/>
                </a:lnTo>
                <a:lnTo>
                  <a:pt x="207" y="328"/>
                </a:lnTo>
                <a:lnTo>
                  <a:pt x="239" y="298"/>
                </a:lnTo>
                <a:lnTo>
                  <a:pt x="270" y="267"/>
                </a:lnTo>
                <a:lnTo>
                  <a:pt x="305" y="239"/>
                </a:lnTo>
                <a:lnTo>
                  <a:pt x="341" y="213"/>
                </a:lnTo>
                <a:lnTo>
                  <a:pt x="379" y="187"/>
                </a:lnTo>
                <a:lnTo>
                  <a:pt x="419" y="162"/>
                </a:lnTo>
                <a:lnTo>
                  <a:pt x="460" y="140"/>
                </a:lnTo>
                <a:lnTo>
                  <a:pt x="502" y="119"/>
                </a:lnTo>
                <a:lnTo>
                  <a:pt x="546" y="98"/>
                </a:lnTo>
                <a:lnTo>
                  <a:pt x="590" y="81"/>
                </a:lnTo>
                <a:lnTo>
                  <a:pt x="684" y="49"/>
                </a:lnTo>
                <a:lnTo>
                  <a:pt x="782" y="25"/>
                </a:lnTo>
                <a:lnTo>
                  <a:pt x="834" y="15"/>
                </a:lnTo>
                <a:lnTo>
                  <a:pt x="885" y="9"/>
                </a:lnTo>
                <a:lnTo>
                  <a:pt x="939" y="4"/>
                </a:lnTo>
                <a:lnTo>
                  <a:pt x="991" y="0"/>
                </a:lnTo>
                <a:lnTo>
                  <a:pt x="6383" y="0"/>
                </a:lnTo>
                <a:lnTo>
                  <a:pt x="6437" y="4"/>
                </a:lnTo>
                <a:lnTo>
                  <a:pt x="6490" y="9"/>
                </a:lnTo>
                <a:lnTo>
                  <a:pt x="6541" y="15"/>
                </a:lnTo>
                <a:lnTo>
                  <a:pt x="6591" y="25"/>
                </a:lnTo>
                <a:lnTo>
                  <a:pt x="6641" y="37"/>
                </a:lnTo>
                <a:lnTo>
                  <a:pt x="6689" y="49"/>
                </a:lnTo>
                <a:lnTo>
                  <a:pt x="6737" y="63"/>
                </a:lnTo>
                <a:lnTo>
                  <a:pt x="6784" y="81"/>
                </a:lnTo>
                <a:lnTo>
                  <a:pt x="6829" y="98"/>
                </a:lnTo>
                <a:lnTo>
                  <a:pt x="6871" y="117"/>
                </a:lnTo>
                <a:lnTo>
                  <a:pt x="6916" y="138"/>
                </a:lnTo>
                <a:lnTo>
                  <a:pt x="6957" y="162"/>
                </a:lnTo>
                <a:lnTo>
                  <a:pt x="6997" y="185"/>
                </a:lnTo>
                <a:lnTo>
                  <a:pt x="7035" y="211"/>
                </a:lnTo>
                <a:lnTo>
                  <a:pt x="7107" y="267"/>
                </a:lnTo>
                <a:lnTo>
                  <a:pt x="7137" y="297"/>
                </a:lnTo>
                <a:lnTo>
                  <a:pt x="7169" y="328"/>
                </a:lnTo>
                <a:lnTo>
                  <a:pt x="7197" y="359"/>
                </a:lnTo>
                <a:lnTo>
                  <a:pt x="7227" y="393"/>
                </a:lnTo>
                <a:lnTo>
                  <a:pt x="7251" y="428"/>
                </a:lnTo>
                <a:lnTo>
                  <a:pt x="7273" y="462"/>
                </a:lnTo>
                <a:lnTo>
                  <a:pt x="7295" y="500"/>
                </a:lnTo>
                <a:lnTo>
                  <a:pt x="7313" y="536"/>
                </a:lnTo>
                <a:lnTo>
                  <a:pt x="7344" y="613"/>
                </a:lnTo>
                <a:lnTo>
                  <a:pt x="7356" y="653"/>
                </a:lnTo>
                <a:lnTo>
                  <a:pt x="7364" y="693"/>
                </a:lnTo>
                <a:lnTo>
                  <a:pt x="7371" y="735"/>
                </a:lnTo>
                <a:lnTo>
                  <a:pt x="7376" y="775"/>
                </a:lnTo>
                <a:lnTo>
                  <a:pt x="7378" y="819"/>
                </a:lnTo>
                <a:lnTo>
                  <a:pt x="7378" y="4009"/>
                </a:lnTo>
                <a:lnTo>
                  <a:pt x="7376" y="4051"/>
                </a:lnTo>
                <a:lnTo>
                  <a:pt x="7371" y="4091"/>
                </a:lnTo>
                <a:lnTo>
                  <a:pt x="7364" y="4133"/>
                </a:lnTo>
                <a:lnTo>
                  <a:pt x="7356" y="4173"/>
                </a:lnTo>
                <a:lnTo>
                  <a:pt x="7344" y="4213"/>
                </a:lnTo>
                <a:lnTo>
                  <a:pt x="7331" y="4251"/>
                </a:lnTo>
                <a:lnTo>
                  <a:pt x="7313" y="4290"/>
                </a:lnTo>
                <a:lnTo>
                  <a:pt x="7295" y="4326"/>
                </a:lnTo>
                <a:lnTo>
                  <a:pt x="7273" y="4363"/>
                </a:lnTo>
                <a:lnTo>
                  <a:pt x="7251" y="4398"/>
                </a:lnTo>
                <a:lnTo>
                  <a:pt x="7227" y="4433"/>
                </a:lnTo>
                <a:lnTo>
                  <a:pt x="7199" y="4466"/>
                </a:lnTo>
                <a:lnTo>
                  <a:pt x="7171" y="4498"/>
                </a:lnTo>
                <a:lnTo>
                  <a:pt x="7139" y="4529"/>
                </a:lnTo>
                <a:lnTo>
                  <a:pt x="7107" y="4559"/>
                </a:lnTo>
                <a:lnTo>
                  <a:pt x="7035" y="4615"/>
                </a:lnTo>
                <a:lnTo>
                  <a:pt x="6997" y="4640"/>
                </a:lnTo>
                <a:lnTo>
                  <a:pt x="6957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784" y="4748"/>
                </a:lnTo>
                <a:lnTo>
                  <a:pt x="6737" y="4763"/>
                </a:lnTo>
                <a:lnTo>
                  <a:pt x="6691" y="4777"/>
                </a:lnTo>
                <a:lnTo>
                  <a:pt x="6641" y="4791"/>
                </a:lnTo>
                <a:lnTo>
                  <a:pt x="6593" y="4801"/>
                </a:lnTo>
                <a:lnTo>
                  <a:pt x="6490" y="4819"/>
                </a:lnTo>
                <a:lnTo>
                  <a:pt x="6439" y="4824"/>
                </a:lnTo>
                <a:lnTo>
                  <a:pt x="6332" y="4828"/>
                </a:lnTo>
                <a:lnTo>
                  <a:pt x="1045" y="4828"/>
                </a:lnTo>
                <a:lnTo>
                  <a:pt x="939" y="4824"/>
                </a:lnTo>
                <a:lnTo>
                  <a:pt x="887" y="4819"/>
                </a:lnTo>
                <a:lnTo>
                  <a:pt x="836" y="4812"/>
                </a:lnTo>
                <a:lnTo>
                  <a:pt x="785" y="4801"/>
                </a:lnTo>
                <a:lnTo>
                  <a:pt x="736" y="4791"/>
                </a:lnTo>
                <a:lnTo>
                  <a:pt x="686" y="4779"/>
                </a:lnTo>
                <a:lnTo>
                  <a:pt x="594" y="4748"/>
                </a:lnTo>
                <a:lnTo>
                  <a:pt x="548" y="4729"/>
                </a:lnTo>
                <a:lnTo>
                  <a:pt x="504" y="4709"/>
                </a:lnTo>
                <a:lnTo>
                  <a:pt x="462" y="4688"/>
                </a:lnTo>
                <a:lnTo>
                  <a:pt x="419" y="4665"/>
                </a:lnTo>
                <a:lnTo>
                  <a:pt x="381" y="4640"/>
                </a:lnTo>
                <a:lnTo>
                  <a:pt x="305" y="4588"/>
                </a:lnTo>
                <a:lnTo>
                  <a:pt x="273" y="4560"/>
                </a:lnTo>
                <a:lnTo>
                  <a:pt x="239" y="4531"/>
                </a:lnTo>
                <a:lnTo>
                  <a:pt x="207" y="4499"/>
                </a:lnTo>
                <a:lnTo>
                  <a:pt x="179" y="4466"/>
                </a:lnTo>
                <a:lnTo>
                  <a:pt x="125" y="4400"/>
                </a:lnTo>
                <a:lnTo>
                  <a:pt x="103" y="4363"/>
                </a:lnTo>
                <a:lnTo>
                  <a:pt x="83" y="4329"/>
                </a:lnTo>
                <a:lnTo>
                  <a:pt x="63" y="4290"/>
                </a:lnTo>
                <a:lnTo>
                  <a:pt x="47" y="4254"/>
                </a:lnTo>
                <a:lnTo>
                  <a:pt x="34" y="4213"/>
                </a:lnTo>
                <a:lnTo>
                  <a:pt x="21" y="4174"/>
                </a:lnTo>
                <a:lnTo>
                  <a:pt x="12" y="4135"/>
                </a:lnTo>
                <a:lnTo>
                  <a:pt x="5" y="4093"/>
                </a:lnTo>
                <a:lnTo>
                  <a:pt x="0" y="4051"/>
                </a:lnTo>
                <a:lnTo>
                  <a:pt x="0" y="4009"/>
                </a:lnTo>
                <a:lnTo>
                  <a:pt x="0" y="819"/>
                </a:lnTo>
                <a:moveTo>
                  <a:pt x="56" y="4007"/>
                </a:moveTo>
                <a:lnTo>
                  <a:pt x="56" y="4047"/>
                </a:lnTo>
                <a:lnTo>
                  <a:pt x="61" y="4087"/>
                </a:lnTo>
                <a:lnTo>
                  <a:pt x="67" y="4126"/>
                </a:lnTo>
                <a:lnTo>
                  <a:pt x="76" y="4165"/>
                </a:lnTo>
                <a:lnTo>
                  <a:pt x="87" y="4201"/>
                </a:lnTo>
                <a:lnTo>
                  <a:pt x="101" y="4240"/>
                </a:lnTo>
                <a:lnTo>
                  <a:pt x="132" y="4309"/>
                </a:lnTo>
                <a:lnTo>
                  <a:pt x="152" y="4344"/>
                </a:lnTo>
                <a:lnTo>
                  <a:pt x="175" y="4377"/>
                </a:lnTo>
                <a:lnTo>
                  <a:pt x="199" y="4410"/>
                </a:lnTo>
                <a:lnTo>
                  <a:pt x="223" y="4442"/>
                </a:lnTo>
                <a:lnTo>
                  <a:pt x="281" y="4501"/>
                </a:lnTo>
                <a:lnTo>
                  <a:pt x="313" y="4529"/>
                </a:lnTo>
                <a:lnTo>
                  <a:pt x="346" y="4557"/>
                </a:lnTo>
                <a:lnTo>
                  <a:pt x="379" y="4582"/>
                </a:lnTo>
                <a:lnTo>
                  <a:pt x="415" y="4606"/>
                </a:lnTo>
                <a:lnTo>
                  <a:pt x="453" y="4630"/>
                </a:lnTo>
                <a:lnTo>
                  <a:pt x="490" y="4651"/>
                </a:lnTo>
                <a:lnTo>
                  <a:pt x="530" y="4673"/>
                </a:lnTo>
                <a:lnTo>
                  <a:pt x="616" y="4707"/>
                </a:lnTo>
                <a:lnTo>
                  <a:pt x="660" y="4723"/>
                </a:lnTo>
                <a:lnTo>
                  <a:pt x="704" y="4737"/>
                </a:lnTo>
                <a:lnTo>
                  <a:pt x="751" y="4749"/>
                </a:lnTo>
                <a:lnTo>
                  <a:pt x="798" y="4759"/>
                </a:lnTo>
                <a:lnTo>
                  <a:pt x="845" y="4768"/>
                </a:lnTo>
                <a:lnTo>
                  <a:pt x="894" y="4775"/>
                </a:lnTo>
                <a:lnTo>
                  <a:pt x="943" y="4781"/>
                </a:lnTo>
                <a:lnTo>
                  <a:pt x="1045" y="4784"/>
                </a:lnTo>
                <a:lnTo>
                  <a:pt x="6330" y="4784"/>
                </a:lnTo>
                <a:lnTo>
                  <a:pt x="6381" y="4782"/>
                </a:lnTo>
                <a:lnTo>
                  <a:pt x="6432" y="4781"/>
                </a:lnTo>
                <a:lnTo>
                  <a:pt x="6481" y="4775"/>
                </a:lnTo>
                <a:lnTo>
                  <a:pt x="6530" y="4768"/>
                </a:lnTo>
                <a:lnTo>
                  <a:pt x="6577" y="4759"/>
                </a:lnTo>
                <a:lnTo>
                  <a:pt x="6623" y="4749"/>
                </a:lnTo>
                <a:lnTo>
                  <a:pt x="6671" y="4737"/>
                </a:lnTo>
                <a:lnTo>
                  <a:pt x="6715" y="4723"/>
                </a:lnTo>
                <a:lnTo>
                  <a:pt x="6759" y="4707"/>
                </a:lnTo>
                <a:lnTo>
                  <a:pt x="6802" y="4692"/>
                </a:lnTo>
                <a:lnTo>
                  <a:pt x="6842" y="4673"/>
                </a:lnTo>
                <a:lnTo>
                  <a:pt x="6884" y="4651"/>
                </a:lnTo>
                <a:lnTo>
                  <a:pt x="6922" y="4630"/>
                </a:lnTo>
                <a:lnTo>
                  <a:pt x="6961" y="4607"/>
                </a:lnTo>
                <a:lnTo>
                  <a:pt x="6997" y="4583"/>
                </a:lnTo>
                <a:lnTo>
                  <a:pt x="7063" y="4531"/>
                </a:lnTo>
                <a:lnTo>
                  <a:pt x="7095" y="4503"/>
                </a:lnTo>
                <a:lnTo>
                  <a:pt x="7123" y="4473"/>
                </a:lnTo>
                <a:lnTo>
                  <a:pt x="7153" y="4442"/>
                </a:lnTo>
                <a:lnTo>
                  <a:pt x="7202" y="4379"/>
                </a:lnTo>
                <a:lnTo>
                  <a:pt x="7224" y="4346"/>
                </a:lnTo>
                <a:lnTo>
                  <a:pt x="7244" y="4310"/>
                </a:lnTo>
                <a:lnTo>
                  <a:pt x="7262" y="4276"/>
                </a:lnTo>
                <a:lnTo>
                  <a:pt x="7278" y="4240"/>
                </a:lnTo>
                <a:lnTo>
                  <a:pt x="7291" y="4202"/>
                </a:lnTo>
                <a:lnTo>
                  <a:pt x="7302" y="4166"/>
                </a:lnTo>
                <a:lnTo>
                  <a:pt x="7315" y="4089"/>
                </a:lnTo>
                <a:lnTo>
                  <a:pt x="7320" y="4049"/>
                </a:lnTo>
                <a:lnTo>
                  <a:pt x="7322" y="4009"/>
                </a:lnTo>
                <a:lnTo>
                  <a:pt x="7322" y="819"/>
                </a:lnTo>
                <a:lnTo>
                  <a:pt x="7320" y="778"/>
                </a:lnTo>
                <a:lnTo>
                  <a:pt x="7315" y="740"/>
                </a:lnTo>
                <a:lnTo>
                  <a:pt x="7311" y="700"/>
                </a:lnTo>
                <a:lnTo>
                  <a:pt x="7302" y="664"/>
                </a:lnTo>
                <a:lnTo>
                  <a:pt x="7291" y="625"/>
                </a:lnTo>
                <a:lnTo>
                  <a:pt x="7278" y="589"/>
                </a:lnTo>
                <a:lnTo>
                  <a:pt x="7262" y="552"/>
                </a:lnTo>
                <a:lnTo>
                  <a:pt x="7244" y="517"/>
                </a:lnTo>
                <a:lnTo>
                  <a:pt x="7224" y="482"/>
                </a:lnTo>
                <a:lnTo>
                  <a:pt x="7202" y="448"/>
                </a:lnTo>
                <a:lnTo>
                  <a:pt x="7153" y="386"/>
                </a:lnTo>
                <a:lnTo>
                  <a:pt x="7127" y="354"/>
                </a:lnTo>
                <a:lnTo>
                  <a:pt x="7095" y="325"/>
                </a:lnTo>
                <a:lnTo>
                  <a:pt x="7063" y="297"/>
                </a:lnTo>
                <a:lnTo>
                  <a:pt x="7033" y="270"/>
                </a:lnTo>
                <a:lnTo>
                  <a:pt x="6997" y="245"/>
                </a:lnTo>
                <a:lnTo>
                  <a:pt x="6961" y="220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802" y="136"/>
                </a:lnTo>
                <a:lnTo>
                  <a:pt x="6759" y="119"/>
                </a:lnTo>
                <a:lnTo>
                  <a:pt x="6717" y="105"/>
                </a:lnTo>
                <a:lnTo>
                  <a:pt x="6671" y="91"/>
                </a:lnTo>
                <a:lnTo>
                  <a:pt x="6626" y="79"/>
                </a:lnTo>
                <a:lnTo>
                  <a:pt x="6579" y="68"/>
                </a:lnTo>
                <a:lnTo>
                  <a:pt x="6530" y="59"/>
                </a:lnTo>
                <a:lnTo>
                  <a:pt x="6481" y="53"/>
                </a:lnTo>
                <a:lnTo>
                  <a:pt x="6432" y="48"/>
                </a:lnTo>
                <a:lnTo>
                  <a:pt x="6383" y="44"/>
                </a:lnTo>
                <a:lnTo>
                  <a:pt x="995" y="44"/>
                </a:lnTo>
                <a:lnTo>
                  <a:pt x="945" y="48"/>
                </a:lnTo>
                <a:lnTo>
                  <a:pt x="847" y="58"/>
                </a:lnTo>
                <a:lnTo>
                  <a:pt x="798" y="67"/>
                </a:lnTo>
                <a:lnTo>
                  <a:pt x="751" y="77"/>
                </a:lnTo>
                <a:lnTo>
                  <a:pt x="706" y="89"/>
                </a:lnTo>
                <a:lnTo>
                  <a:pt x="660" y="103"/>
                </a:lnTo>
                <a:lnTo>
                  <a:pt x="618" y="119"/>
                </a:lnTo>
                <a:lnTo>
                  <a:pt x="573" y="136"/>
                </a:lnTo>
                <a:lnTo>
                  <a:pt x="493" y="175"/>
                </a:lnTo>
                <a:lnTo>
                  <a:pt x="453" y="198"/>
                </a:lnTo>
                <a:lnTo>
                  <a:pt x="417" y="220"/>
                </a:lnTo>
                <a:lnTo>
                  <a:pt x="379" y="245"/>
                </a:lnTo>
                <a:lnTo>
                  <a:pt x="346" y="269"/>
                </a:lnTo>
                <a:lnTo>
                  <a:pt x="313" y="297"/>
                </a:lnTo>
                <a:lnTo>
                  <a:pt x="281" y="325"/>
                </a:lnTo>
                <a:lnTo>
                  <a:pt x="253" y="354"/>
                </a:lnTo>
                <a:lnTo>
                  <a:pt x="225" y="384"/>
                </a:lnTo>
                <a:lnTo>
                  <a:pt x="199" y="415"/>
                </a:lnTo>
                <a:lnTo>
                  <a:pt x="175" y="448"/>
                </a:lnTo>
                <a:lnTo>
                  <a:pt x="155" y="482"/>
                </a:lnTo>
                <a:lnTo>
                  <a:pt x="134" y="517"/>
                </a:lnTo>
                <a:lnTo>
                  <a:pt x="117" y="552"/>
                </a:lnTo>
                <a:lnTo>
                  <a:pt x="101" y="587"/>
                </a:lnTo>
                <a:lnTo>
                  <a:pt x="87" y="623"/>
                </a:lnTo>
                <a:lnTo>
                  <a:pt x="76" y="662"/>
                </a:lnTo>
                <a:lnTo>
                  <a:pt x="67" y="700"/>
                </a:lnTo>
                <a:lnTo>
                  <a:pt x="61" y="739"/>
                </a:lnTo>
                <a:lnTo>
                  <a:pt x="56" y="778"/>
                </a:lnTo>
                <a:lnTo>
                  <a:pt x="56" y="819"/>
                </a:lnTo>
                <a:lnTo>
                  <a:pt x="56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8" name="CustomShape 3"/>
          <p:cNvSpPr/>
          <p:nvPr/>
        </p:nvSpPr>
        <p:spPr>
          <a:xfrm>
            <a:off x="360000" y="3205080"/>
            <a:ext cx="340560" cy="94680"/>
          </a:xfrm>
          <a:custGeom>
            <a:avLst/>
            <a:gdLst/>
            <a:ahLst/>
            <a:rect l="l" t="t" r="r" b="b"/>
            <a:pathLst>
              <a:path w="947" h="264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6"/>
                  <a:pt x="723" y="131"/>
                </a:cubicBezTo>
                <a:cubicBezTo>
                  <a:pt x="723" y="153"/>
                  <a:pt x="699" y="176"/>
                  <a:pt x="667" y="176"/>
                </a:cubicBezTo>
                <a:lnTo>
                  <a:pt x="56" y="176"/>
                </a:lnTo>
                <a:cubicBezTo>
                  <a:pt x="25" y="176"/>
                  <a:pt x="0" y="153"/>
                  <a:pt x="0" y="131"/>
                </a:cubicBezTo>
                <a:cubicBezTo>
                  <a:pt x="0" y="106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9" name="CustomShape 4"/>
          <p:cNvSpPr/>
          <p:nvPr/>
        </p:nvSpPr>
        <p:spPr>
          <a:xfrm>
            <a:off x="1617120" y="3988080"/>
            <a:ext cx="387000" cy="181800"/>
          </a:xfrm>
          <a:custGeom>
            <a:avLst/>
            <a:gdLst/>
            <a:ahLst/>
            <a:rect l="l" t="t" r="r" b="b"/>
            <a:pathLst>
              <a:path w="1076" h="506">
                <a:moveTo>
                  <a:pt x="0" y="0"/>
                </a:moveTo>
                <a:lnTo>
                  <a:pt x="0" y="505"/>
                </a:lnTo>
                <a:lnTo>
                  <a:pt x="1075" y="505"/>
                </a:lnTo>
                <a:lnTo>
                  <a:pt x="107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0" name="CustomShape 5"/>
          <p:cNvSpPr/>
          <p:nvPr/>
        </p:nvSpPr>
        <p:spPr>
          <a:xfrm>
            <a:off x="1604160" y="3977640"/>
            <a:ext cx="412560" cy="203040"/>
          </a:xfrm>
          <a:custGeom>
            <a:avLst/>
            <a:gdLst/>
            <a:ahLst/>
            <a:rect l="l" t="t" r="r" b="b"/>
            <a:pathLst>
              <a:path w="1147" h="565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1110" y="0"/>
                </a:lnTo>
                <a:cubicBezTo>
                  <a:pt x="1131" y="0"/>
                  <a:pt x="1146" y="14"/>
                  <a:pt x="1146" y="30"/>
                </a:cubicBezTo>
                <a:lnTo>
                  <a:pt x="1146" y="534"/>
                </a:lnTo>
                <a:cubicBezTo>
                  <a:pt x="1146" y="550"/>
                  <a:pt x="1131" y="564"/>
                  <a:pt x="1110" y="564"/>
                </a:cubicBezTo>
                <a:lnTo>
                  <a:pt x="36" y="564"/>
                </a:lnTo>
                <a:cubicBezTo>
                  <a:pt x="16" y="564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6" y="505"/>
                </a:lnTo>
                <a:lnTo>
                  <a:pt x="1110" y="505"/>
                </a:lnTo>
                <a:lnTo>
                  <a:pt x="1073" y="534"/>
                </a:lnTo>
                <a:lnTo>
                  <a:pt x="1073" y="30"/>
                </a:lnTo>
                <a:lnTo>
                  <a:pt x="1110" y="59"/>
                </a:lnTo>
                <a:lnTo>
                  <a:pt x="36" y="59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1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52" name="CustomShape 7"/>
          <p:cNvSpPr/>
          <p:nvPr/>
        </p:nvSpPr>
        <p:spPr>
          <a:xfrm>
            <a:off x="1790280" y="3205080"/>
            <a:ext cx="1773720" cy="798840"/>
          </a:xfrm>
          <a:custGeom>
            <a:avLst/>
            <a:gdLst/>
            <a:ahLst/>
            <a:rect l="l" t="t" r="r" b="b"/>
            <a:pathLst>
              <a:path w="4928" h="2220">
                <a:moveTo>
                  <a:pt x="0" y="2176"/>
                </a:moveTo>
                <a:lnTo>
                  <a:pt x="0" y="131"/>
                </a:lnTo>
                <a:cubicBezTo>
                  <a:pt x="0" y="106"/>
                  <a:pt x="25" y="87"/>
                  <a:pt x="56" y="87"/>
                </a:cubicBezTo>
                <a:lnTo>
                  <a:pt x="4649" y="87"/>
                </a:lnTo>
                <a:cubicBezTo>
                  <a:pt x="4677" y="87"/>
                  <a:pt x="4705" y="106"/>
                  <a:pt x="4705" y="131"/>
                </a:cubicBezTo>
                <a:cubicBezTo>
                  <a:pt x="4705" y="153"/>
                  <a:pt x="4677" y="175"/>
                  <a:pt x="4649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6"/>
                </a:lnTo>
                <a:cubicBezTo>
                  <a:pt x="112" y="2200"/>
                  <a:pt x="87" y="2219"/>
                  <a:pt x="56" y="2219"/>
                </a:cubicBezTo>
                <a:cubicBezTo>
                  <a:pt x="25" y="2219"/>
                  <a:pt x="0" y="2200"/>
                  <a:pt x="0" y="2176"/>
                </a:cubicBezTo>
                <a:moveTo>
                  <a:pt x="4593" y="0"/>
                </a:moveTo>
                <a:lnTo>
                  <a:pt x="4927" y="131"/>
                </a:lnTo>
                <a:lnTo>
                  <a:pt x="4593" y="262"/>
                </a:lnTo>
                <a:lnTo>
                  <a:pt x="459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3" name="CustomShape 8"/>
          <p:cNvSpPr/>
          <p:nvPr/>
        </p:nvSpPr>
        <p:spPr>
          <a:xfrm>
            <a:off x="679680" y="491436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4"/>
                </a:moveTo>
                <a:cubicBezTo>
                  <a:pt x="0" y="186"/>
                  <a:pt x="243" y="0"/>
                  <a:pt x="543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1"/>
                  <a:pt x="843" y="826"/>
                  <a:pt x="543" y="826"/>
                </a:cubicBezTo>
                <a:cubicBezTo>
                  <a:pt x="243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4" name="CustomShape 9"/>
          <p:cNvSpPr/>
          <p:nvPr/>
        </p:nvSpPr>
        <p:spPr>
          <a:xfrm>
            <a:off x="659520" y="489888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4" y="366"/>
                </a:lnTo>
                <a:lnTo>
                  <a:pt x="20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7" y="150"/>
                </a:lnTo>
                <a:lnTo>
                  <a:pt x="177" y="134"/>
                </a:lnTo>
                <a:lnTo>
                  <a:pt x="197" y="120"/>
                </a:lnTo>
                <a:lnTo>
                  <a:pt x="219" y="105"/>
                </a:lnTo>
                <a:lnTo>
                  <a:pt x="242" y="92"/>
                </a:lnTo>
                <a:lnTo>
                  <a:pt x="264" y="78"/>
                </a:lnTo>
                <a:lnTo>
                  <a:pt x="288" y="66"/>
                </a:lnTo>
                <a:lnTo>
                  <a:pt x="313" y="55"/>
                </a:lnTo>
                <a:lnTo>
                  <a:pt x="340" y="45"/>
                </a:lnTo>
                <a:lnTo>
                  <a:pt x="393" y="27"/>
                </a:lnTo>
                <a:lnTo>
                  <a:pt x="420" y="21"/>
                </a:lnTo>
                <a:lnTo>
                  <a:pt x="448" y="16"/>
                </a:lnTo>
                <a:lnTo>
                  <a:pt x="478" y="10"/>
                </a:lnTo>
                <a:lnTo>
                  <a:pt x="506" y="7"/>
                </a:lnTo>
                <a:lnTo>
                  <a:pt x="538" y="3"/>
                </a:lnTo>
                <a:lnTo>
                  <a:pt x="567" y="2"/>
                </a:lnTo>
                <a:lnTo>
                  <a:pt x="598" y="0"/>
                </a:lnTo>
                <a:lnTo>
                  <a:pt x="629" y="2"/>
                </a:lnTo>
                <a:lnTo>
                  <a:pt x="658" y="3"/>
                </a:lnTo>
                <a:lnTo>
                  <a:pt x="689" y="5"/>
                </a:lnTo>
                <a:lnTo>
                  <a:pt x="718" y="10"/>
                </a:lnTo>
                <a:lnTo>
                  <a:pt x="747" y="16"/>
                </a:lnTo>
                <a:lnTo>
                  <a:pt x="777" y="21"/>
                </a:lnTo>
                <a:lnTo>
                  <a:pt x="803" y="27"/>
                </a:lnTo>
                <a:lnTo>
                  <a:pt x="857" y="45"/>
                </a:lnTo>
                <a:lnTo>
                  <a:pt x="883" y="55"/>
                </a:lnTo>
                <a:lnTo>
                  <a:pt x="907" y="66"/>
                </a:lnTo>
                <a:lnTo>
                  <a:pt x="933" y="78"/>
                </a:lnTo>
                <a:lnTo>
                  <a:pt x="955" y="91"/>
                </a:lnTo>
                <a:lnTo>
                  <a:pt x="1021" y="132"/>
                </a:lnTo>
                <a:lnTo>
                  <a:pt x="1041" y="148"/>
                </a:lnTo>
                <a:lnTo>
                  <a:pt x="1077" y="183"/>
                </a:lnTo>
                <a:lnTo>
                  <a:pt x="1093" y="200"/>
                </a:lnTo>
                <a:lnTo>
                  <a:pt x="1110" y="218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70" y="319"/>
                </a:lnTo>
                <a:lnTo>
                  <a:pt x="1178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3" y="408"/>
                </a:lnTo>
                <a:lnTo>
                  <a:pt x="1198" y="433"/>
                </a:lnTo>
                <a:lnTo>
                  <a:pt x="1198" y="480"/>
                </a:lnTo>
                <a:lnTo>
                  <a:pt x="1195" y="502"/>
                </a:lnTo>
                <a:lnTo>
                  <a:pt x="1186" y="548"/>
                </a:lnTo>
                <a:lnTo>
                  <a:pt x="1180" y="571"/>
                </a:lnTo>
                <a:lnTo>
                  <a:pt x="1162" y="613"/>
                </a:lnTo>
                <a:lnTo>
                  <a:pt x="1140" y="654"/>
                </a:lnTo>
                <a:lnTo>
                  <a:pt x="1126" y="674"/>
                </a:lnTo>
                <a:lnTo>
                  <a:pt x="1095" y="712"/>
                </a:lnTo>
                <a:lnTo>
                  <a:pt x="1079" y="730"/>
                </a:lnTo>
                <a:lnTo>
                  <a:pt x="1061" y="748"/>
                </a:lnTo>
                <a:lnTo>
                  <a:pt x="1001" y="795"/>
                </a:lnTo>
                <a:lnTo>
                  <a:pt x="957" y="823"/>
                </a:lnTo>
                <a:lnTo>
                  <a:pt x="935" y="835"/>
                </a:lnTo>
                <a:lnTo>
                  <a:pt x="910" y="847"/>
                </a:lnTo>
                <a:lnTo>
                  <a:pt x="885" y="858"/>
                </a:lnTo>
                <a:lnTo>
                  <a:pt x="859" y="868"/>
                </a:lnTo>
                <a:lnTo>
                  <a:pt x="805" y="886"/>
                </a:lnTo>
                <a:lnTo>
                  <a:pt x="779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0" y="912"/>
                </a:lnTo>
                <a:lnTo>
                  <a:pt x="632" y="914"/>
                </a:lnTo>
                <a:lnTo>
                  <a:pt x="569" y="914"/>
                </a:lnTo>
                <a:lnTo>
                  <a:pt x="540" y="912"/>
                </a:lnTo>
                <a:lnTo>
                  <a:pt x="509" y="908"/>
                </a:lnTo>
                <a:lnTo>
                  <a:pt x="480" y="905"/>
                </a:lnTo>
                <a:lnTo>
                  <a:pt x="451" y="900"/>
                </a:lnTo>
                <a:lnTo>
                  <a:pt x="424" y="892"/>
                </a:lnTo>
                <a:lnTo>
                  <a:pt x="396" y="886"/>
                </a:lnTo>
                <a:lnTo>
                  <a:pt x="368" y="878"/>
                </a:lnTo>
                <a:lnTo>
                  <a:pt x="342" y="870"/>
                </a:lnTo>
                <a:lnTo>
                  <a:pt x="315" y="859"/>
                </a:lnTo>
                <a:lnTo>
                  <a:pt x="291" y="849"/>
                </a:lnTo>
                <a:lnTo>
                  <a:pt x="266" y="837"/>
                </a:lnTo>
                <a:lnTo>
                  <a:pt x="244" y="825"/>
                </a:lnTo>
                <a:lnTo>
                  <a:pt x="199" y="797"/>
                </a:lnTo>
                <a:lnTo>
                  <a:pt x="177" y="781"/>
                </a:lnTo>
                <a:lnTo>
                  <a:pt x="159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74" y="675"/>
                </a:lnTo>
                <a:lnTo>
                  <a:pt x="60" y="65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2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8" y="511"/>
                </a:lnTo>
                <a:lnTo>
                  <a:pt x="120" y="530"/>
                </a:lnTo>
                <a:lnTo>
                  <a:pt x="140" y="583"/>
                </a:lnTo>
                <a:lnTo>
                  <a:pt x="159" y="614"/>
                </a:lnTo>
                <a:lnTo>
                  <a:pt x="171" y="632"/>
                </a:lnTo>
                <a:lnTo>
                  <a:pt x="181" y="647"/>
                </a:lnTo>
                <a:lnTo>
                  <a:pt x="221" y="689"/>
                </a:lnTo>
                <a:lnTo>
                  <a:pt x="237" y="703"/>
                </a:lnTo>
                <a:lnTo>
                  <a:pt x="253" y="716"/>
                </a:lnTo>
                <a:lnTo>
                  <a:pt x="288" y="741"/>
                </a:lnTo>
                <a:lnTo>
                  <a:pt x="306" y="751"/>
                </a:lnTo>
                <a:lnTo>
                  <a:pt x="346" y="772"/>
                </a:lnTo>
                <a:lnTo>
                  <a:pt x="386" y="789"/>
                </a:lnTo>
                <a:lnTo>
                  <a:pt x="408" y="797"/>
                </a:lnTo>
                <a:lnTo>
                  <a:pt x="431" y="803"/>
                </a:lnTo>
                <a:lnTo>
                  <a:pt x="476" y="814"/>
                </a:lnTo>
                <a:lnTo>
                  <a:pt x="500" y="819"/>
                </a:lnTo>
                <a:lnTo>
                  <a:pt x="524" y="821"/>
                </a:lnTo>
                <a:lnTo>
                  <a:pt x="549" y="825"/>
                </a:lnTo>
                <a:lnTo>
                  <a:pt x="574" y="826"/>
                </a:lnTo>
                <a:lnTo>
                  <a:pt x="622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21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52" y="774"/>
                </a:lnTo>
                <a:lnTo>
                  <a:pt x="869" y="764"/>
                </a:lnTo>
                <a:lnTo>
                  <a:pt x="889" y="753"/>
                </a:lnTo>
                <a:lnTo>
                  <a:pt x="907" y="742"/>
                </a:lnTo>
                <a:lnTo>
                  <a:pt x="943" y="718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6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7" y="585"/>
                </a:lnTo>
                <a:lnTo>
                  <a:pt x="1070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4" y="496"/>
                </a:lnTo>
                <a:lnTo>
                  <a:pt x="1086" y="476"/>
                </a:lnTo>
                <a:lnTo>
                  <a:pt x="1086" y="438"/>
                </a:lnTo>
                <a:lnTo>
                  <a:pt x="1084" y="421"/>
                </a:lnTo>
                <a:lnTo>
                  <a:pt x="1082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4"/>
                </a:lnTo>
                <a:lnTo>
                  <a:pt x="1039" y="299"/>
                </a:lnTo>
                <a:lnTo>
                  <a:pt x="1017" y="266"/>
                </a:lnTo>
                <a:lnTo>
                  <a:pt x="1003" y="251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10" y="172"/>
                </a:lnTo>
                <a:lnTo>
                  <a:pt x="893" y="162"/>
                </a:lnTo>
                <a:lnTo>
                  <a:pt x="873" y="152"/>
                </a:lnTo>
                <a:lnTo>
                  <a:pt x="855" y="141"/>
                </a:lnTo>
                <a:lnTo>
                  <a:pt x="832" y="132"/>
                </a:lnTo>
                <a:lnTo>
                  <a:pt x="812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3" y="99"/>
                </a:lnTo>
                <a:lnTo>
                  <a:pt x="698" y="96"/>
                </a:lnTo>
                <a:lnTo>
                  <a:pt x="676" y="92"/>
                </a:lnTo>
                <a:lnTo>
                  <a:pt x="652" y="91"/>
                </a:lnTo>
                <a:lnTo>
                  <a:pt x="625" y="89"/>
                </a:lnTo>
                <a:lnTo>
                  <a:pt x="600" y="87"/>
                </a:lnTo>
                <a:lnTo>
                  <a:pt x="576" y="89"/>
                </a:lnTo>
                <a:lnTo>
                  <a:pt x="552" y="89"/>
                </a:lnTo>
                <a:lnTo>
                  <a:pt x="502" y="96"/>
                </a:lnTo>
                <a:lnTo>
                  <a:pt x="478" y="99"/>
                </a:lnTo>
                <a:lnTo>
                  <a:pt x="434" y="110"/>
                </a:lnTo>
                <a:lnTo>
                  <a:pt x="388" y="124"/>
                </a:lnTo>
                <a:lnTo>
                  <a:pt x="328" y="150"/>
                </a:lnTo>
                <a:lnTo>
                  <a:pt x="308" y="160"/>
                </a:lnTo>
                <a:lnTo>
                  <a:pt x="291" y="172"/>
                </a:lnTo>
                <a:lnTo>
                  <a:pt x="273" y="183"/>
                </a:lnTo>
                <a:lnTo>
                  <a:pt x="255" y="195"/>
                </a:lnTo>
                <a:lnTo>
                  <a:pt x="239" y="209"/>
                </a:lnTo>
                <a:lnTo>
                  <a:pt x="224" y="221"/>
                </a:lnTo>
                <a:lnTo>
                  <a:pt x="197" y="249"/>
                </a:lnTo>
                <a:lnTo>
                  <a:pt x="183" y="265"/>
                </a:lnTo>
                <a:lnTo>
                  <a:pt x="151" y="313"/>
                </a:lnTo>
                <a:lnTo>
                  <a:pt x="142" y="330"/>
                </a:lnTo>
                <a:lnTo>
                  <a:pt x="134" y="346"/>
                </a:lnTo>
                <a:lnTo>
                  <a:pt x="127" y="365"/>
                </a:lnTo>
                <a:lnTo>
                  <a:pt x="118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5" name="CustomShape 10"/>
          <p:cNvSpPr/>
          <p:nvPr/>
        </p:nvSpPr>
        <p:spPr>
          <a:xfrm>
            <a:off x="168732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56" name="CustomShape 11"/>
          <p:cNvSpPr/>
          <p:nvPr/>
        </p:nvSpPr>
        <p:spPr>
          <a:xfrm>
            <a:off x="801000" y="5010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57" name="CustomShape 12"/>
          <p:cNvSpPr/>
          <p:nvPr/>
        </p:nvSpPr>
        <p:spPr>
          <a:xfrm>
            <a:off x="3173040" y="2777400"/>
            <a:ext cx="120600" cy="1677960"/>
          </a:xfrm>
          <a:custGeom>
            <a:avLst/>
            <a:gdLst/>
            <a:ahLst/>
            <a:rect l="l" t="t" r="r" b="b"/>
            <a:pathLst>
              <a:path w="336" h="4662">
                <a:moveTo>
                  <a:pt x="223" y="4617"/>
                </a:moveTo>
                <a:lnTo>
                  <a:pt x="223" y="4443"/>
                </a:lnTo>
                <a:cubicBezTo>
                  <a:pt x="223" y="4420"/>
                  <a:pt x="199" y="4400"/>
                  <a:pt x="167" y="4400"/>
                </a:cubicBezTo>
                <a:cubicBezTo>
                  <a:pt x="136" y="4400"/>
                  <a:pt x="111" y="4420"/>
                  <a:pt x="111" y="4443"/>
                </a:cubicBezTo>
                <a:lnTo>
                  <a:pt x="111" y="4617"/>
                </a:lnTo>
                <a:cubicBezTo>
                  <a:pt x="111" y="4642"/>
                  <a:pt x="136" y="4661"/>
                  <a:pt x="167" y="4661"/>
                </a:cubicBezTo>
                <a:cubicBezTo>
                  <a:pt x="199" y="4661"/>
                  <a:pt x="223" y="4642"/>
                  <a:pt x="223" y="4617"/>
                </a:cubicBezTo>
                <a:moveTo>
                  <a:pt x="223" y="4269"/>
                </a:moveTo>
                <a:lnTo>
                  <a:pt x="223" y="4094"/>
                </a:lnTo>
                <a:cubicBezTo>
                  <a:pt x="223" y="4072"/>
                  <a:pt x="199" y="4050"/>
                  <a:pt x="167" y="4050"/>
                </a:cubicBezTo>
                <a:cubicBezTo>
                  <a:pt x="136" y="4050"/>
                  <a:pt x="111" y="4072"/>
                  <a:pt x="111" y="4094"/>
                </a:cubicBezTo>
                <a:lnTo>
                  <a:pt x="111" y="4269"/>
                </a:lnTo>
                <a:cubicBezTo>
                  <a:pt x="111" y="4293"/>
                  <a:pt x="136" y="4312"/>
                  <a:pt x="167" y="4312"/>
                </a:cubicBezTo>
                <a:cubicBezTo>
                  <a:pt x="199" y="4312"/>
                  <a:pt x="223" y="4293"/>
                  <a:pt x="223" y="4269"/>
                </a:cubicBezTo>
                <a:moveTo>
                  <a:pt x="223" y="3920"/>
                </a:moveTo>
                <a:lnTo>
                  <a:pt x="223" y="3745"/>
                </a:lnTo>
                <a:cubicBezTo>
                  <a:pt x="223" y="3722"/>
                  <a:pt x="199" y="3701"/>
                  <a:pt x="167" y="3701"/>
                </a:cubicBezTo>
                <a:cubicBezTo>
                  <a:pt x="136" y="3701"/>
                  <a:pt x="111" y="3722"/>
                  <a:pt x="111" y="3745"/>
                </a:cubicBezTo>
                <a:lnTo>
                  <a:pt x="111" y="3920"/>
                </a:lnTo>
                <a:cubicBezTo>
                  <a:pt x="111" y="3944"/>
                  <a:pt x="136" y="3963"/>
                  <a:pt x="167" y="3963"/>
                </a:cubicBezTo>
                <a:cubicBezTo>
                  <a:pt x="199" y="3963"/>
                  <a:pt x="223" y="3944"/>
                  <a:pt x="223" y="3920"/>
                </a:cubicBezTo>
                <a:moveTo>
                  <a:pt x="223" y="3570"/>
                </a:moveTo>
                <a:lnTo>
                  <a:pt x="223" y="3396"/>
                </a:lnTo>
                <a:cubicBezTo>
                  <a:pt x="223" y="3373"/>
                  <a:pt x="199" y="3352"/>
                  <a:pt x="167" y="3352"/>
                </a:cubicBezTo>
                <a:cubicBezTo>
                  <a:pt x="136" y="3352"/>
                  <a:pt x="111" y="3373"/>
                  <a:pt x="111" y="3396"/>
                </a:cubicBezTo>
                <a:lnTo>
                  <a:pt x="111" y="3570"/>
                </a:lnTo>
                <a:cubicBezTo>
                  <a:pt x="111" y="3595"/>
                  <a:pt x="136" y="3614"/>
                  <a:pt x="167" y="3614"/>
                </a:cubicBezTo>
                <a:cubicBezTo>
                  <a:pt x="199" y="3614"/>
                  <a:pt x="223" y="3595"/>
                  <a:pt x="223" y="3570"/>
                </a:cubicBezTo>
                <a:moveTo>
                  <a:pt x="223" y="3221"/>
                </a:moveTo>
                <a:lnTo>
                  <a:pt x="223" y="3046"/>
                </a:lnTo>
                <a:cubicBezTo>
                  <a:pt x="223" y="3023"/>
                  <a:pt x="199" y="3002"/>
                  <a:pt x="167" y="3002"/>
                </a:cubicBezTo>
                <a:cubicBezTo>
                  <a:pt x="136" y="3002"/>
                  <a:pt x="111" y="3023"/>
                  <a:pt x="111" y="3046"/>
                </a:cubicBezTo>
                <a:lnTo>
                  <a:pt x="111" y="3221"/>
                </a:lnTo>
                <a:cubicBezTo>
                  <a:pt x="111" y="3246"/>
                  <a:pt x="136" y="3265"/>
                  <a:pt x="167" y="3265"/>
                </a:cubicBezTo>
                <a:cubicBezTo>
                  <a:pt x="199" y="3265"/>
                  <a:pt x="223" y="3246"/>
                  <a:pt x="223" y="3221"/>
                </a:cubicBezTo>
                <a:moveTo>
                  <a:pt x="223" y="2872"/>
                </a:moveTo>
                <a:lnTo>
                  <a:pt x="223" y="2697"/>
                </a:lnTo>
                <a:cubicBezTo>
                  <a:pt x="223" y="2674"/>
                  <a:pt x="199" y="2653"/>
                  <a:pt x="167" y="2653"/>
                </a:cubicBezTo>
                <a:cubicBezTo>
                  <a:pt x="136" y="2653"/>
                  <a:pt x="111" y="2674"/>
                  <a:pt x="111" y="2697"/>
                </a:cubicBezTo>
                <a:lnTo>
                  <a:pt x="111" y="2872"/>
                </a:lnTo>
                <a:cubicBezTo>
                  <a:pt x="111" y="2895"/>
                  <a:pt x="136" y="2915"/>
                  <a:pt x="167" y="2915"/>
                </a:cubicBezTo>
                <a:cubicBezTo>
                  <a:pt x="199" y="2915"/>
                  <a:pt x="223" y="2895"/>
                  <a:pt x="223" y="2872"/>
                </a:cubicBezTo>
                <a:moveTo>
                  <a:pt x="223" y="2522"/>
                </a:moveTo>
                <a:lnTo>
                  <a:pt x="223" y="2348"/>
                </a:lnTo>
                <a:cubicBezTo>
                  <a:pt x="223" y="2325"/>
                  <a:pt x="199" y="2304"/>
                  <a:pt x="167" y="2304"/>
                </a:cubicBezTo>
                <a:cubicBezTo>
                  <a:pt x="136" y="2304"/>
                  <a:pt x="111" y="2325"/>
                  <a:pt x="111" y="2348"/>
                </a:cubicBezTo>
                <a:lnTo>
                  <a:pt x="111" y="2522"/>
                </a:lnTo>
                <a:cubicBezTo>
                  <a:pt x="111" y="2547"/>
                  <a:pt x="136" y="2566"/>
                  <a:pt x="167" y="2566"/>
                </a:cubicBezTo>
                <a:cubicBezTo>
                  <a:pt x="199" y="2566"/>
                  <a:pt x="223" y="2547"/>
                  <a:pt x="223" y="2522"/>
                </a:cubicBezTo>
                <a:moveTo>
                  <a:pt x="223" y="2173"/>
                </a:moveTo>
                <a:lnTo>
                  <a:pt x="223" y="1998"/>
                </a:lnTo>
                <a:cubicBezTo>
                  <a:pt x="223" y="1976"/>
                  <a:pt x="199" y="1955"/>
                  <a:pt x="167" y="1955"/>
                </a:cubicBezTo>
                <a:cubicBezTo>
                  <a:pt x="136" y="1955"/>
                  <a:pt x="111" y="1976"/>
                  <a:pt x="111" y="1998"/>
                </a:cubicBezTo>
                <a:lnTo>
                  <a:pt x="111" y="2173"/>
                </a:lnTo>
                <a:cubicBezTo>
                  <a:pt x="111" y="2198"/>
                  <a:pt x="136" y="2217"/>
                  <a:pt x="167" y="2217"/>
                </a:cubicBezTo>
                <a:cubicBezTo>
                  <a:pt x="199" y="2217"/>
                  <a:pt x="223" y="2198"/>
                  <a:pt x="223" y="2173"/>
                </a:cubicBezTo>
                <a:moveTo>
                  <a:pt x="223" y="1824"/>
                </a:moveTo>
                <a:lnTo>
                  <a:pt x="223" y="1649"/>
                </a:lnTo>
                <a:cubicBezTo>
                  <a:pt x="223" y="1626"/>
                  <a:pt x="199" y="1606"/>
                  <a:pt x="167" y="1606"/>
                </a:cubicBezTo>
                <a:cubicBezTo>
                  <a:pt x="136" y="1606"/>
                  <a:pt x="111" y="1626"/>
                  <a:pt x="111" y="1649"/>
                </a:cubicBezTo>
                <a:lnTo>
                  <a:pt x="111" y="1824"/>
                </a:lnTo>
                <a:cubicBezTo>
                  <a:pt x="111" y="1848"/>
                  <a:pt x="136" y="1868"/>
                  <a:pt x="167" y="1868"/>
                </a:cubicBezTo>
                <a:cubicBezTo>
                  <a:pt x="199" y="1868"/>
                  <a:pt x="223" y="1848"/>
                  <a:pt x="223" y="1824"/>
                </a:cubicBezTo>
                <a:moveTo>
                  <a:pt x="223" y="1475"/>
                </a:moveTo>
                <a:lnTo>
                  <a:pt x="223" y="1301"/>
                </a:lnTo>
                <a:cubicBezTo>
                  <a:pt x="223" y="1277"/>
                  <a:pt x="199" y="1257"/>
                  <a:pt x="167" y="1257"/>
                </a:cubicBezTo>
                <a:cubicBezTo>
                  <a:pt x="136" y="1257"/>
                  <a:pt x="111" y="1277"/>
                  <a:pt x="111" y="1301"/>
                </a:cubicBezTo>
                <a:lnTo>
                  <a:pt x="111" y="1475"/>
                </a:lnTo>
                <a:cubicBezTo>
                  <a:pt x="111" y="1499"/>
                  <a:pt x="136" y="1518"/>
                  <a:pt x="167" y="1518"/>
                </a:cubicBezTo>
                <a:cubicBezTo>
                  <a:pt x="199" y="1518"/>
                  <a:pt x="223" y="1499"/>
                  <a:pt x="223" y="1475"/>
                </a:cubicBezTo>
                <a:moveTo>
                  <a:pt x="223" y="1126"/>
                </a:moveTo>
                <a:lnTo>
                  <a:pt x="223" y="951"/>
                </a:lnTo>
                <a:cubicBezTo>
                  <a:pt x="223" y="929"/>
                  <a:pt x="199" y="907"/>
                  <a:pt x="167" y="907"/>
                </a:cubicBezTo>
                <a:cubicBezTo>
                  <a:pt x="136" y="907"/>
                  <a:pt x="111" y="929"/>
                  <a:pt x="111" y="951"/>
                </a:cubicBezTo>
                <a:lnTo>
                  <a:pt x="111" y="1126"/>
                </a:lnTo>
                <a:cubicBezTo>
                  <a:pt x="111" y="1150"/>
                  <a:pt x="136" y="1169"/>
                  <a:pt x="167" y="1169"/>
                </a:cubicBezTo>
                <a:cubicBezTo>
                  <a:pt x="199" y="1169"/>
                  <a:pt x="223" y="1150"/>
                  <a:pt x="223" y="1126"/>
                </a:cubicBezTo>
                <a:moveTo>
                  <a:pt x="223" y="777"/>
                </a:moveTo>
                <a:lnTo>
                  <a:pt x="223" y="602"/>
                </a:lnTo>
                <a:cubicBezTo>
                  <a:pt x="223" y="579"/>
                  <a:pt x="199" y="558"/>
                  <a:pt x="167" y="558"/>
                </a:cubicBezTo>
                <a:cubicBezTo>
                  <a:pt x="136" y="558"/>
                  <a:pt x="111" y="579"/>
                  <a:pt x="111" y="602"/>
                </a:cubicBezTo>
                <a:lnTo>
                  <a:pt x="111" y="777"/>
                </a:lnTo>
                <a:cubicBezTo>
                  <a:pt x="111" y="801"/>
                  <a:pt x="136" y="821"/>
                  <a:pt x="167" y="821"/>
                </a:cubicBezTo>
                <a:cubicBezTo>
                  <a:pt x="199" y="821"/>
                  <a:pt x="223" y="801"/>
                  <a:pt x="223" y="777"/>
                </a:cubicBezTo>
                <a:moveTo>
                  <a:pt x="223" y="427"/>
                </a:moveTo>
                <a:lnTo>
                  <a:pt x="223" y="253"/>
                </a:lnTo>
                <a:cubicBezTo>
                  <a:pt x="223" y="230"/>
                  <a:pt x="199" y="209"/>
                  <a:pt x="167" y="209"/>
                </a:cubicBezTo>
                <a:cubicBezTo>
                  <a:pt x="136" y="209"/>
                  <a:pt x="111" y="230"/>
                  <a:pt x="111" y="253"/>
                </a:cubicBezTo>
                <a:lnTo>
                  <a:pt x="111" y="427"/>
                </a:lnTo>
                <a:cubicBezTo>
                  <a:pt x="111" y="452"/>
                  <a:pt x="136" y="471"/>
                  <a:pt x="167" y="471"/>
                </a:cubicBezTo>
                <a:cubicBezTo>
                  <a:pt x="199" y="471"/>
                  <a:pt x="223" y="452"/>
                  <a:pt x="223" y="427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8" name="CustomShape 13"/>
          <p:cNvSpPr/>
          <p:nvPr/>
        </p:nvSpPr>
        <p:spPr>
          <a:xfrm>
            <a:off x="3039840" y="2480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2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2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9" name="CustomShape 14"/>
          <p:cNvSpPr/>
          <p:nvPr/>
        </p:nvSpPr>
        <p:spPr>
          <a:xfrm>
            <a:off x="3019680" y="2464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85" y="220"/>
                </a:lnTo>
                <a:lnTo>
                  <a:pt x="101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9" y="91"/>
                </a:lnTo>
                <a:lnTo>
                  <a:pt x="287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7" y="8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716" y="8"/>
                </a:lnTo>
                <a:lnTo>
                  <a:pt x="745" y="14"/>
                </a:lnTo>
                <a:lnTo>
                  <a:pt x="775" y="21"/>
                </a:lnTo>
                <a:lnTo>
                  <a:pt x="801" y="28"/>
                </a:lnTo>
                <a:lnTo>
                  <a:pt x="830" y="35"/>
                </a:lnTo>
                <a:lnTo>
                  <a:pt x="857" y="44"/>
                </a:lnTo>
                <a:lnTo>
                  <a:pt x="906" y="64"/>
                </a:lnTo>
                <a:lnTo>
                  <a:pt x="955" y="89"/>
                </a:lnTo>
                <a:lnTo>
                  <a:pt x="1000" y="116"/>
                </a:lnTo>
                <a:lnTo>
                  <a:pt x="1040" y="148"/>
                </a:lnTo>
                <a:lnTo>
                  <a:pt x="1058" y="164"/>
                </a:lnTo>
                <a:lnTo>
                  <a:pt x="1078" y="182"/>
                </a:lnTo>
                <a:lnTo>
                  <a:pt x="1093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60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1"/>
                </a:lnTo>
                <a:lnTo>
                  <a:pt x="1196" y="479"/>
                </a:lnTo>
                <a:lnTo>
                  <a:pt x="1194" y="501"/>
                </a:lnTo>
                <a:lnTo>
                  <a:pt x="1188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68" y="592"/>
                </a:lnTo>
                <a:lnTo>
                  <a:pt x="1160" y="614"/>
                </a:lnTo>
                <a:lnTo>
                  <a:pt x="1148" y="634"/>
                </a:lnTo>
                <a:lnTo>
                  <a:pt x="1138" y="653"/>
                </a:lnTo>
                <a:lnTo>
                  <a:pt x="1124" y="675"/>
                </a:lnTo>
                <a:lnTo>
                  <a:pt x="1110" y="694"/>
                </a:lnTo>
                <a:lnTo>
                  <a:pt x="1096" y="711"/>
                </a:lnTo>
                <a:lnTo>
                  <a:pt x="1042" y="764"/>
                </a:lnTo>
                <a:lnTo>
                  <a:pt x="1002" y="795"/>
                </a:lnTo>
                <a:lnTo>
                  <a:pt x="979" y="809"/>
                </a:lnTo>
                <a:lnTo>
                  <a:pt x="957" y="821"/>
                </a:lnTo>
                <a:lnTo>
                  <a:pt x="933" y="835"/>
                </a:lnTo>
                <a:lnTo>
                  <a:pt x="908" y="847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7" y="898"/>
                </a:lnTo>
                <a:lnTo>
                  <a:pt x="720" y="903"/>
                </a:lnTo>
                <a:lnTo>
                  <a:pt x="688" y="906"/>
                </a:lnTo>
                <a:lnTo>
                  <a:pt x="660" y="910"/>
                </a:lnTo>
                <a:lnTo>
                  <a:pt x="628" y="912"/>
                </a:lnTo>
                <a:lnTo>
                  <a:pt x="600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8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65" y="877"/>
                </a:lnTo>
                <a:lnTo>
                  <a:pt x="339" y="868"/>
                </a:lnTo>
                <a:lnTo>
                  <a:pt x="289" y="847"/>
                </a:lnTo>
                <a:lnTo>
                  <a:pt x="241" y="823"/>
                </a:lnTo>
                <a:lnTo>
                  <a:pt x="197" y="795"/>
                </a:lnTo>
                <a:lnTo>
                  <a:pt x="176" y="781"/>
                </a:lnTo>
                <a:lnTo>
                  <a:pt x="156" y="765"/>
                </a:lnTo>
                <a:lnTo>
                  <a:pt x="103" y="713"/>
                </a:lnTo>
                <a:lnTo>
                  <a:pt x="87" y="694"/>
                </a:lnTo>
                <a:lnTo>
                  <a:pt x="74" y="676"/>
                </a:lnTo>
                <a:lnTo>
                  <a:pt x="60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18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6" y="512"/>
                </a:lnTo>
                <a:lnTo>
                  <a:pt x="125" y="547"/>
                </a:lnTo>
                <a:lnTo>
                  <a:pt x="132" y="564"/>
                </a:lnTo>
                <a:lnTo>
                  <a:pt x="141" y="582"/>
                </a:lnTo>
                <a:lnTo>
                  <a:pt x="147" y="600"/>
                </a:lnTo>
                <a:lnTo>
                  <a:pt x="192" y="662"/>
                </a:lnTo>
                <a:lnTo>
                  <a:pt x="207" y="676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69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2"/>
                </a:lnTo>
                <a:lnTo>
                  <a:pt x="343" y="772"/>
                </a:lnTo>
                <a:lnTo>
                  <a:pt x="363" y="781"/>
                </a:lnTo>
                <a:lnTo>
                  <a:pt x="385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3"/>
                </a:lnTo>
                <a:lnTo>
                  <a:pt x="570" y="825"/>
                </a:lnTo>
                <a:lnTo>
                  <a:pt x="595" y="826"/>
                </a:lnTo>
                <a:lnTo>
                  <a:pt x="622" y="825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3" y="809"/>
                </a:lnTo>
                <a:lnTo>
                  <a:pt x="765" y="803"/>
                </a:lnTo>
                <a:lnTo>
                  <a:pt x="787" y="797"/>
                </a:lnTo>
                <a:lnTo>
                  <a:pt x="808" y="789"/>
                </a:lnTo>
                <a:lnTo>
                  <a:pt x="830" y="781"/>
                </a:lnTo>
                <a:lnTo>
                  <a:pt x="870" y="764"/>
                </a:lnTo>
                <a:lnTo>
                  <a:pt x="888" y="753"/>
                </a:lnTo>
                <a:lnTo>
                  <a:pt x="908" y="741"/>
                </a:lnTo>
                <a:lnTo>
                  <a:pt x="926" y="730"/>
                </a:lnTo>
                <a:lnTo>
                  <a:pt x="959" y="704"/>
                </a:lnTo>
                <a:lnTo>
                  <a:pt x="973" y="692"/>
                </a:lnTo>
                <a:lnTo>
                  <a:pt x="988" y="678"/>
                </a:lnTo>
                <a:lnTo>
                  <a:pt x="1002" y="664"/>
                </a:lnTo>
                <a:lnTo>
                  <a:pt x="1015" y="648"/>
                </a:lnTo>
                <a:lnTo>
                  <a:pt x="1038" y="617"/>
                </a:lnTo>
                <a:lnTo>
                  <a:pt x="1046" y="601"/>
                </a:lnTo>
                <a:lnTo>
                  <a:pt x="1055" y="584"/>
                </a:lnTo>
                <a:lnTo>
                  <a:pt x="1062" y="568"/>
                </a:lnTo>
                <a:lnTo>
                  <a:pt x="1068" y="548"/>
                </a:lnTo>
                <a:lnTo>
                  <a:pt x="1076" y="531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0"/>
                </a:lnTo>
                <a:lnTo>
                  <a:pt x="1080" y="402"/>
                </a:lnTo>
                <a:lnTo>
                  <a:pt x="1076" y="384"/>
                </a:lnTo>
                <a:lnTo>
                  <a:pt x="1070" y="365"/>
                </a:lnTo>
                <a:lnTo>
                  <a:pt x="1064" y="348"/>
                </a:lnTo>
                <a:lnTo>
                  <a:pt x="1058" y="332"/>
                </a:lnTo>
                <a:lnTo>
                  <a:pt x="1048" y="315"/>
                </a:lnTo>
                <a:lnTo>
                  <a:pt x="1038" y="299"/>
                </a:lnTo>
                <a:lnTo>
                  <a:pt x="1028" y="281"/>
                </a:lnTo>
                <a:lnTo>
                  <a:pt x="1015" y="268"/>
                </a:lnTo>
                <a:lnTo>
                  <a:pt x="1004" y="252"/>
                </a:lnTo>
                <a:lnTo>
                  <a:pt x="990" y="238"/>
                </a:lnTo>
                <a:lnTo>
                  <a:pt x="959" y="210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1"/>
                </a:lnTo>
                <a:lnTo>
                  <a:pt x="833" y="133"/>
                </a:lnTo>
                <a:lnTo>
                  <a:pt x="810" y="124"/>
                </a:lnTo>
                <a:lnTo>
                  <a:pt x="790" y="116"/>
                </a:lnTo>
                <a:lnTo>
                  <a:pt x="767" y="110"/>
                </a:lnTo>
                <a:lnTo>
                  <a:pt x="745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24" y="91"/>
                </a:lnTo>
                <a:lnTo>
                  <a:pt x="499" y="94"/>
                </a:lnTo>
                <a:lnTo>
                  <a:pt x="477" y="99"/>
                </a:lnTo>
                <a:lnTo>
                  <a:pt x="453" y="103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5" y="130"/>
                </a:lnTo>
                <a:lnTo>
                  <a:pt x="345" y="139"/>
                </a:lnTo>
                <a:lnTo>
                  <a:pt x="325" y="150"/>
                </a:lnTo>
                <a:lnTo>
                  <a:pt x="307" y="160"/>
                </a:lnTo>
                <a:lnTo>
                  <a:pt x="287" y="171"/>
                </a:lnTo>
                <a:lnTo>
                  <a:pt x="269" y="184"/>
                </a:lnTo>
                <a:lnTo>
                  <a:pt x="239" y="209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69" y="280"/>
                </a:lnTo>
                <a:lnTo>
                  <a:pt x="159" y="295"/>
                </a:lnTo>
                <a:lnTo>
                  <a:pt x="149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400"/>
                </a:lnTo>
                <a:lnTo>
                  <a:pt x="114" y="418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0" name="CustomShape 15"/>
          <p:cNvSpPr/>
          <p:nvPr/>
        </p:nvSpPr>
        <p:spPr>
          <a:xfrm>
            <a:off x="874800" y="506268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61" name="CustomShape 16"/>
          <p:cNvSpPr/>
          <p:nvPr/>
        </p:nvSpPr>
        <p:spPr>
          <a:xfrm>
            <a:off x="313056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62" name="CustomShape 17"/>
          <p:cNvSpPr/>
          <p:nvPr/>
        </p:nvSpPr>
        <p:spPr>
          <a:xfrm>
            <a:off x="855000" y="4177800"/>
            <a:ext cx="1023120" cy="752400"/>
          </a:xfrm>
          <a:custGeom>
            <a:avLst/>
            <a:gdLst/>
            <a:ahLst/>
            <a:rect l="l" t="t" r="r" b="b"/>
            <a:pathLst>
              <a:path w="2843" h="2091">
                <a:moveTo>
                  <a:pt x="0" y="2047"/>
                </a:moveTo>
                <a:lnTo>
                  <a:pt x="0" y="566"/>
                </a:lnTo>
                <a:cubicBezTo>
                  <a:pt x="0" y="541"/>
                  <a:pt x="25" y="522"/>
                  <a:pt x="56" y="522"/>
                </a:cubicBezTo>
                <a:lnTo>
                  <a:pt x="2674" y="522"/>
                </a:lnTo>
                <a:lnTo>
                  <a:pt x="2619" y="566"/>
                </a:lnTo>
                <a:lnTo>
                  <a:pt x="2619" y="218"/>
                </a:lnTo>
                <a:cubicBezTo>
                  <a:pt x="2619" y="194"/>
                  <a:pt x="2644" y="174"/>
                  <a:pt x="2674" y="174"/>
                </a:cubicBezTo>
                <a:cubicBezTo>
                  <a:pt x="2704" y="174"/>
                  <a:pt x="2730" y="194"/>
                  <a:pt x="2730" y="218"/>
                </a:cubicBezTo>
                <a:lnTo>
                  <a:pt x="2730" y="566"/>
                </a:lnTo>
                <a:cubicBezTo>
                  <a:pt x="2730" y="588"/>
                  <a:pt x="2704" y="609"/>
                  <a:pt x="2674" y="609"/>
                </a:cubicBezTo>
                <a:lnTo>
                  <a:pt x="56" y="609"/>
                </a:lnTo>
                <a:lnTo>
                  <a:pt x="112" y="566"/>
                </a:lnTo>
                <a:lnTo>
                  <a:pt x="112" y="2047"/>
                </a:lnTo>
                <a:cubicBezTo>
                  <a:pt x="112" y="2071"/>
                  <a:pt x="85" y="2090"/>
                  <a:pt x="56" y="2090"/>
                </a:cubicBezTo>
                <a:cubicBezTo>
                  <a:pt x="25" y="2090"/>
                  <a:pt x="0" y="2071"/>
                  <a:pt x="0" y="2047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3" name="CustomShape 18"/>
          <p:cNvSpPr/>
          <p:nvPr/>
        </p:nvSpPr>
        <p:spPr>
          <a:xfrm>
            <a:off x="684360" y="3232800"/>
            <a:ext cx="717120" cy="1159920"/>
          </a:xfrm>
          <a:custGeom>
            <a:avLst/>
            <a:gdLst/>
            <a:ahLst/>
            <a:rect l="l" t="t" r="r" b="b"/>
            <a:pathLst>
              <a:path w="1993" h="3223">
                <a:moveTo>
                  <a:pt x="111" y="54"/>
                </a:moveTo>
                <a:lnTo>
                  <a:pt x="111" y="44"/>
                </a:lnTo>
                <a:lnTo>
                  <a:pt x="55" y="87"/>
                </a:lnTo>
                <a:lnTo>
                  <a:pt x="1825" y="87"/>
                </a:lnTo>
                <a:lnTo>
                  <a:pt x="1769" y="44"/>
                </a:lnTo>
                <a:lnTo>
                  <a:pt x="1769" y="3004"/>
                </a:lnTo>
                <a:cubicBezTo>
                  <a:pt x="1769" y="3028"/>
                  <a:pt x="1793" y="3047"/>
                  <a:pt x="1825" y="3047"/>
                </a:cubicBezTo>
                <a:cubicBezTo>
                  <a:pt x="1857" y="3047"/>
                  <a:pt x="1881" y="3028"/>
                  <a:pt x="1881" y="3004"/>
                </a:cubicBezTo>
                <a:lnTo>
                  <a:pt x="1881" y="44"/>
                </a:lnTo>
                <a:cubicBezTo>
                  <a:pt x="1881" y="21"/>
                  <a:pt x="1857" y="0"/>
                  <a:pt x="1825" y="0"/>
                </a:cubicBezTo>
                <a:lnTo>
                  <a:pt x="55" y="0"/>
                </a:lnTo>
                <a:cubicBezTo>
                  <a:pt x="24" y="0"/>
                  <a:pt x="0" y="21"/>
                  <a:pt x="0" y="44"/>
                </a:cubicBezTo>
                <a:lnTo>
                  <a:pt x="0" y="54"/>
                </a:lnTo>
                <a:cubicBezTo>
                  <a:pt x="0" y="77"/>
                  <a:pt x="24" y="98"/>
                  <a:pt x="55" y="98"/>
                </a:cubicBezTo>
                <a:cubicBezTo>
                  <a:pt x="86" y="98"/>
                  <a:pt x="111" y="77"/>
                  <a:pt x="111" y="54"/>
                </a:cubicBezTo>
                <a:moveTo>
                  <a:pt x="1658" y="2960"/>
                </a:moveTo>
                <a:lnTo>
                  <a:pt x="1825" y="3222"/>
                </a:lnTo>
                <a:lnTo>
                  <a:pt x="1992" y="2960"/>
                </a:lnTo>
                <a:lnTo>
                  <a:pt x="1658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4" name="CustomShape 19"/>
          <p:cNvSpPr/>
          <p:nvPr/>
        </p:nvSpPr>
        <p:spPr>
          <a:xfrm>
            <a:off x="3555360" y="294732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19"/>
                </a:moveTo>
                <a:lnTo>
                  <a:pt x="2" y="777"/>
                </a:lnTo>
                <a:lnTo>
                  <a:pt x="7" y="735"/>
                </a:lnTo>
                <a:lnTo>
                  <a:pt x="14" y="695"/>
                </a:lnTo>
                <a:lnTo>
                  <a:pt x="22" y="655"/>
                </a:lnTo>
                <a:lnTo>
                  <a:pt x="34" y="614"/>
                </a:lnTo>
                <a:lnTo>
                  <a:pt x="47" y="576"/>
                </a:lnTo>
                <a:lnTo>
                  <a:pt x="83" y="500"/>
                </a:lnTo>
                <a:lnTo>
                  <a:pt x="103" y="464"/>
                </a:lnTo>
                <a:lnTo>
                  <a:pt x="127" y="428"/>
                </a:lnTo>
                <a:lnTo>
                  <a:pt x="152" y="395"/>
                </a:lnTo>
                <a:lnTo>
                  <a:pt x="179" y="362"/>
                </a:lnTo>
                <a:lnTo>
                  <a:pt x="207" y="328"/>
                </a:lnTo>
                <a:lnTo>
                  <a:pt x="239" y="298"/>
                </a:lnTo>
                <a:lnTo>
                  <a:pt x="272" y="267"/>
                </a:lnTo>
                <a:lnTo>
                  <a:pt x="307" y="239"/>
                </a:lnTo>
                <a:lnTo>
                  <a:pt x="343" y="213"/>
                </a:lnTo>
                <a:lnTo>
                  <a:pt x="381" y="187"/>
                </a:lnTo>
                <a:lnTo>
                  <a:pt x="421" y="162"/>
                </a:lnTo>
                <a:lnTo>
                  <a:pt x="461" y="140"/>
                </a:lnTo>
                <a:lnTo>
                  <a:pt x="504" y="119"/>
                </a:lnTo>
                <a:lnTo>
                  <a:pt x="548" y="98"/>
                </a:lnTo>
                <a:lnTo>
                  <a:pt x="593" y="81"/>
                </a:lnTo>
                <a:lnTo>
                  <a:pt x="686" y="49"/>
                </a:lnTo>
                <a:lnTo>
                  <a:pt x="784" y="25"/>
                </a:lnTo>
                <a:lnTo>
                  <a:pt x="836" y="15"/>
                </a:lnTo>
                <a:lnTo>
                  <a:pt x="887" y="9"/>
                </a:lnTo>
                <a:lnTo>
                  <a:pt x="938" y="4"/>
                </a:lnTo>
                <a:lnTo>
                  <a:pt x="991" y="0"/>
                </a:lnTo>
                <a:lnTo>
                  <a:pt x="6387" y="0"/>
                </a:lnTo>
                <a:lnTo>
                  <a:pt x="6439" y="4"/>
                </a:lnTo>
                <a:lnTo>
                  <a:pt x="6491" y="9"/>
                </a:lnTo>
                <a:lnTo>
                  <a:pt x="6542" y="15"/>
                </a:lnTo>
                <a:lnTo>
                  <a:pt x="6593" y="25"/>
                </a:lnTo>
                <a:lnTo>
                  <a:pt x="6692" y="49"/>
                </a:lnTo>
                <a:lnTo>
                  <a:pt x="6738" y="63"/>
                </a:lnTo>
                <a:lnTo>
                  <a:pt x="6784" y="81"/>
                </a:lnTo>
                <a:lnTo>
                  <a:pt x="6830" y="98"/>
                </a:lnTo>
                <a:lnTo>
                  <a:pt x="6874" y="117"/>
                </a:lnTo>
                <a:lnTo>
                  <a:pt x="6916" y="138"/>
                </a:lnTo>
                <a:lnTo>
                  <a:pt x="6956" y="162"/>
                </a:lnTo>
                <a:lnTo>
                  <a:pt x="6997" y="185"/>
                </a:lnTo>
                <a:lnTo>
                  <a:pt x="7035" y="211"/>
                </a:lnTo>
                <a:lnTo>
                  <a:pt x="7073" y="239"/>
                </a:lnTo>
                <a:lnTo>
                  <a:pt x="7106" y="267"/>
                </a:lnTo>
                <a:lnTo>
                  <a:pt x="7139" y="297"/>
                </a:lnTo>
                <a:lnTo>
                  <a:pt x="7171" y="328"/>
                </a:lnTo>
                <a:lnTo>
                  <a:pt x="7199" y="359"/>
                </a:lnTo>
                <a:lnTo>
                  <a:pt x="7227" y="393"/>
                </a:lnTo>
                <a:lnTo>
                  <a:pt x="7275" y="462"/>
                </a:lnTo>
                <a:lnTo>
                  <a:pt x="7315" y="536"/>
                </a:lnTo>
                <a:lnTo>
                  <a:pt x="7331" y="575"/>
                </a:lnTo>
                <a:lnTo>
                  <a:pt x="7344" y="613"/>
                </a:lnTo>
                <a:lnTo>
                  <a:pt x="7357" y="653"/>
                </a:lnTo>
                <a:lnTo>
                  <a:pt x="7367" y="693"/>
                </a:lnTo>
                <a:lnTo>
                  <a:pt x="7373" y="735"/>
                </a:lnTo>
                <a:lnTo>
                  <a:pt x="7377" y="775"/>
                </a:lnTo>
                <a:lnTo>
                  <a:pt x="7377" y="4051"/>
                </a:lnTo>
                <a:lnTo>
                  <a:pt x="7373" y="4091"/>
                </a:lnTo>
                <a:lnTo>
                  <a:pt x="7367" y="4133"/>
                </a:lnTo>
                <a:lnTo>
                  <a:pt x="7357" y="4173"/>
                </a:lnTo>
                <a:lnTo>
                  <a:pt x="7347" y="4213"/>
                </a:lnTo>
                <a:lnTo>
                  <a:pt x="7315" y="4290"/>
                </a:lnTo>
                <a:lnTo>
                  <a:pt x="7275" y="4363"/>
                </a:lnTo>
                <a:lnTo>
                  <a:pt x="7253" y="4398"/>
                </a:lnTo>
                <a:lnTo>
                  <a:pt x="7227" y="4433"/>
                </a:lnTo>
                <a:lnTo>
                  <a:pt x="7199" y="4466"/>
                </a:lnTo>
                <a:lnTo>
                  <a:pt x="7171" y="4498"/>
                </a:lnTo>
                <a:lnTo>
                  <a:pt x="7139" y="4529"/>
                </a:lnTo>
                <a:lnTo>
                  <a:pt x="7106" y="4559"/>
                </a:lnTo>
                <a:lnTo>
                  <a:pt x="7073" y="4587"/>
                </a:lnTo>
                <a:lnTo>
                  <a:pt x="7037" y="4615"/>
                </a:lnTo>
                <a:lnTo>
                  <a:pt x="6999" y="4640"/>
                </a:lnTo>
                <a:lnTo>
                  <a:pt x="6959" y="4665"/>
                </a:lnTo>
                <a:lnTo>
                  <a:pt x="6918" y="4688"/>
                </a:lnTo>
                <a:lnTo>
                  <a:pt x="6874" y="4709"/>
                </a:lnTo>
                <a:lnTo>
                  <a:pt x="6832" y="4728"/>
                </a:lnTo>
                <a:lnTo>
                  <a:pt x="6788" y="4748"/>
                </a:lnTo>
                <a:lnTo>
                  <a:pt x="6740" y="4763"/>
                </a:lnTo>
                <a:lnTo>
                  <a:pt x="6694" y="4777"/>
                </a:lnTo>
                <a:lnTo>
                  <a:pt x="6645" y="4791"/>
                </a:lnTo>
                <a:lnTo>
                  <a:pt x="6596" y="4801"/>
                </a:lnTo>
                <a:lnTo>
                  <a:pt x="6493" y="4819"/>
                </a:lnTo>
                <a:lnTo>
                  <a:pt x="6439" y="4824"/>
                </a:lnTo>
                <a:lnTo>
                  <a:pt x="6332" y="4828"/>
                </a:lnTo>
                <a:lnTo>
                  <a:pt x="1047" y="4828"/>
                </a:lnTo>
                <a:lnTo>
                  <a:pt x="940" y="4824"/>
                </a:lnTo>
                <a:lnTo>
                  <a:pt x="887" y="4819"/>
                </a:lnTo>
                <a:lnTo>
                  <a:pt x="836" y="4812"/>
                </a:lnTo>
                <a:lnTo>
                  <a:pt x="786" y="4801"/>
                </a:lnTo>
                <a:lnTo>
                  <a:pt x="736" y="4791"/>
                </a:lnTo>
                <a:lnTo>
                  <a:pt x="688" y="4779"/>
                </a:lnTo>
                <a:lnTo>
                  <a:pt x="640" y="4763"/>
                </a:lnTo>
                <a:lnTo>
                  <a:pt x="593" y="4748"/>
                </a:lnTo>
                <a:lnTo>
                  <a:pt x="548" y="4729"/>
                </a:lnTo>
                <a:lnTo>
                  <a:pt x="504" y="4709"/>
                </a:lnTo>
                <a:lnTo>
                  <a:pt x="461" y="4688"/>
                </a:lnTo>
                <a:lnTo>
                  <a:pt x="421" y="4665"/>
                </a:lnTo>
                <a:lnTo>
                  <a:pt x="381" y="4640"/>
                </a:lnTo>
                <a:lnTo>
                  <a:pt x="343" y="4615"/>
                </a:lnTo>
                <a:lnTo>
                  <a:pt x="307" y="4588"/>
                </a:lnTo>
                <a:lnTo>
                  <a:pt x="272" y="4560"/>
                </a:lnTo>
                <a:lnTo>
                  <a:pt x="241" y="4531"/>
                </a:lnTo>
                <a:lnTo>
                  <a:pt x="209" y="4499"/>
                </a:lnTo>
                <a:lnTo>
                  <a:pt x="152" y="4433"/>
                </a:lnTo>
                <a:lnTo>
                  <a:pt x="127" y="4400"/>
                </a:lnTo>
                <a:lnTo>
                  <a:pt x="105" y="4363"/>
                </a:lnTo>
                <a:lnTo>
                  <a:pt x="83" y="4329"/>
                </a:lnTo>
                <a:lnTo>
                  <a:pt x="65" y="4290"/>
                </a:lnTo>
                <a:lnTo>
                  <a:pt x="47" y="4254"/>
                </a:lnTo>
                <a:lnTo>
                  <a:pt x="34" y="4213"/>
                </a:lnTo>
                <a:lnTo>
                  <a:pt x="22" y="4174"/>
                </a:lnTo>
                <a:lnTo>
                  <a:pt x="14" y="4135"/>
                </a:lnTo>
                <a:lnTo>
                  <a:pt x="7" y="4093"/>
                </a:lnTo>
                <a:lnTo>
                  <a:pt x="2" y="4051"/>
                </a:lnTo>
                <a:lnTo>
                  <a:pt x="0" y="4009"/>
                </a:lnTo>
                <a:lnTo>
                  <a:pt x="0" y="819"/>
                </a:lnTo>
                <a:moveTo>
                  <a:pt x="56" y="4007"/>
                </a:moveTo>
                <a:lnTo>
                  <a:pt x="60" y="4087"/>
                </a:lnTo>
                <a:lnTo>
                  <a:pt x="67" y="4126"/>
                </a:lnTo>
                <a:lnTo>
                  <a:pt x="76" y="4165"/>
                </a:lnTo>
                <a:lnTo>
                  <a:pt x="87" y="4201"/>
                </a:lnTo>
                <a:lnTo>
                  <a:pt x="100" y="4240"/>
                </a:lnTo>
                <a:lnTo>
                  <a:pt x="116" y="4274"/>
                </a:lnTo>
                <a:lnTo>
                  <a:pt x="134" y="4309"/>
                </a:lnTo>
                <a:lnTo>
                  <a:pt x="154" y="4344"/>
                </a:lnTo>
                <a:lnTo>
                  <a:pt x="199" y="4410"/>
                </a:lnTo>
                <a:lnTo>
                  <a:pt x="225" y="4442"/>
                </a:lnTo>
                <a:lnTo>
                  <a:pt x="252" y="4471"/>
                </a:lnTo>
                <a:lnTo>
                  <a:pt x="283" y="4501"/>
                </a:lnTo>
                <a:lnTo>
                  <a:pt x="313" y="4529"/>
                </a:lnTo>
                <a:lnTo>
                  <a:pt x="345" y="4557"/>
                </a:lnTo>
                <a:lnTo>
                  <a:pt x="417" y="4606"/>
                </a:lnTo>
                <a:lnTo>
                  <a:pt x="455" y="4630"/>
                </a:lnTo>
                <a:lnTo>
                  <a:pt x="493" y="4651"/>
                </a:lnTo>
                <a:lnTo>
                  <a:pt x="533" y="4673"/>
                </a:lnTo>
                <a:lnTo>
                  <a:pt x="618" y="4707"/>
                </a:lnTo>
                <a:lnTo>
                  <a:pt x="660" y="4723"/>
                </a:lnTo>
                <a:lnTo>
                  <a:pt x="704" y="4737"/>
                </a:lnTo>
                <a:lnTo>
                  <a:pt x="751" y="4749"/>
                </a:lnTo>
                <a:lnTo>
                  <a:pt x="798" y="4759"/>
                </a:lnTo>
                <a:lnTo>
                  <a:pt x="847" y="4768"/>
                </a:lnTo>
                <a:lnTo>
                  <a:pt x="896" y="4775"/>
                </a:lnTo>
                <a:lnTo>
                  <a:pt x="945" y="4781"/>
                </a:lnTo>
                <a:lnTo>
                  <a:pt x="994" y="4782"/>
                </a:lnTo>
                <a:lnTo>
                  <a:pt x="1047" y="4784"/>
                </a:lnTo>
                <a:lnTo>
                  <a:pt x="6332" y="4784"/>
                </a:lnTo>
                <a:lnTo>
                  <a:pt x="6381" y="4782"/>
                </a:lnTo>
                <a:lnTo>
                  <a:pt x="6433" y="4781"/>
                </a:lnTo>
                <a:lnTo>
                  <a:pt x="6482" y="4775"/>
                </a:lnTo>
                <a:lnTo>
                  <a:pt x="6531" y="4768"/>
                </a:lnTo>
                <a:lnTo>
                  <a:pt x="6580" y="4759"/>
                </a:lnTo>
                <a:lnTo>
                  <a:pt x="6627" y="4749"/>
                </a:lnTo>
                <a:lnTo>
                  <a:pt x="6672" y="4737"/>
                </a:lnTo>
                <a:lnTo>
                  <a:pt x="6718" y="4723"/>
                </a:lnTo>
                <a:lnTo>
                  <a:pt x="6802" y="4692"/>
                </a:lnTo>
                <a:lnTo>
                  <a:pt x="6846" y="4673"/>
                </a:lnTo>
                <a:lnTo>
                  <a:pt x="6886" y="4651"/>
                </a:lnTo>
                <a:lnTo>
                  <a:pt x="6923" y="4630"/>
                </a:lnTo>
                <a:lnTo>
                  <a:pt x="6961" y="4607"/>
                </a:lnTo>
                <a:lnTo>
                  <a:pt x="6997" y="4583"/>
                </a:lnTo>
                <a:lnTo>
                  <a:pt x="7032" y="4557"/>
                </a:lnTo>
                <a:lnTo>
                  <a:pt x="7066" y="4531"/>
                </a:lnTo>
                <a:lnTo>
                  <a:pt x="7097" y="4503"/>
                </a:lnTo>
                <a:lnTo>
                  <a:pt x="7126" y="4473"/>
                </a:lnTo>
                <a:lnTo>
                  <a:pt x="7179" y="4410"/>
                </a:lnTo>
                <a:lnTo>
                  <a:pt x="7201" y="4379"/>
                </a:lnTo>
                <a:lnTo>
                  <a:pt x="7223" y="4346"/>
                </a:lnTo>
                <a:lnTo>
                  <a:pt x="7243" y="4310"/>
                </a:lnTo>
                <a:lnTo>
                  <a:pt x="7261" y="4276"/>
                </a:lnTo>
                <a:lnTo>
                  <a:pt x="7277" y="4240"/>
                </a:lnTo>
                <a:lnTo>
                  <a:pt x="7291" y="4202"/>
                </a:lnTo>
                <a:lnTo>
                  <a:pt x="7302" y="4166"/>
                </a:lnTo>
                <a:lnTo>
                  <a:pt x="7311" y="4127"/>
                </a:lnTo>
                <a:lnTo>
                  <a:pt x="7317" y="4089"/>
                </a:lnTo>
                <a:lnTo>
                  <a:pt x="7322" y="4049"/>
                </a:lnTo>
                <a:lnTo>
                  <a:pt x="7322" y="778"/>
                </a:lnTo>
                <a:lnTo>
                  <a:pt x="7317" y="740"/>
                </a:lnTo>
                <a:lnTo>
                  <a:pt x="7311" y="700"/>
                </a:lnTo>
                <a:lnTo>
                  <a:pt x="7302" y="664"/>
                </a:lnTo>
                <a:lnTo>
                  <a:pt x="7291" y="625"/>
                </a:lnTo>
                <a:lnTo>
                  <a:pt x="7277" y="589"/>
                </a:lnTo>
                <a:lnTo>
                  <a:pt x="7261" y="552"/>
                </a:lnTo>
                <a:lnTo>
                  <a:pt x="7227" y="482"/>
                </a:lnTo>
                <a:lnTo>
                  <a:pt x="7203" y="448"/>
                </a:lnTo>
                <a:lnTo>
                  <a:pt x="7155" y="386"/>
                </a:lnTo>
                <a:lnTo>
                  <a:pt x="7126" y="354"/>
                </a:lnTo>
                <a:lnTo>
                  <a:pt x="7097" y="325"/>
                </a:lnTo>
                <a:lnTo>
                  <a:pt x="7066" y="297"/>
                </a:lnTo>
                <a:lnTo>
                  <a:pt x="6999" y="245"/>
                </a:lnTo>
                <a:lnTo>
                  <a:pt x="6963" y="220"/>
                </a:lnTo>
                <a:lnTo>
                  <a:pt x="6926" y="198"/>
                </a:lnTo>
                <a:lnTo>
                  <a:pt x="6888" y="176"/>
                </a:lnTo>
                <a:lnTo>
                  <a:pt x="6848" y="156"/>
                </a:lnTo>
                <a:lnTo>
                  <a:pt x="6806" y="136"/>
                </a:lnTo>
                <a:lnTo>
                  <a:pt x="6762" y="119"/>
                </a:lnTo>
                <a:lnTo>
                  <a:pt x="6674" y="91"/>
                </a:lnTo>
                <a:lnTo>
                  <a:pt x="6627" y="79"/>
                </a:lnTo>
                <a:lnTo>
                  <a:pt x="6580" y="68"/>
                </a:lnTo>
                <a:lnTo>
                  <a:pt x="6533" y="59"/>
                </a:lnTo>
                <a:lnTo>
                  <a:pt x="6485" y="53"/>
                </a:lnTo>
                <a:lnTo>
                  <a:pt x="6435" y="48"/>
                </a:lnTo>
                <a:lnTo>
                  <a:pt x="6383" y="44"/>
                </a:lnTo>
                <a:lnTo>
                  <a:pt x="996" y="44"/>
                </a:lnTo>
                <a:lnTo>
                  <a:pt x="945" y="48"/>
                </a:lnTo>
                <a:lnTo>
                  <a:pt x="847" y="58"/>
                </a:lnTo>
                <a:lnTo>
                  <a:pt x="800" y="67"/>
                </a:lnTo>
                <a:lnTo>
                  <a:pt x="754" y="77"/>
                </a:lnTo>
                <a:lnTo>
                  <a:pt x="706" y="89"/>
                </a:lnTo>
                <a:lnTo>
                  <a:pt x="662" y="103"/>
                </a:lnTo>
                <a:lnTo>
                  <a:pt x="618" y="119"/>
                </a:lnTo>
                <a:lnTo>
                  <a:pt x="575" y="136"/>
                </a:lnTo>
                <a:lnTo>
                  <a:pt x="533" y="156"/>
                </a:lnTo>
                <a:lnTo>
                  <a:pt x="493" y="175"/>
                </a:lnTo>
                <a:lnTo>
                  <a:pt x="417" y="220"/>
                </a:lnTo>
                <a:lnTo>
                  <a:pt x="381" y="245"/>
                </a:lnTo>
                <a:lnTo>
                  <a:pt x="347" y="269"/>
                </a:lnTo>
                <a:lnTo>
                  <a:pt x="315" y="297"/>
                </a:lnTo>
                <a:lnTo>
                  <a:pt x="283" y="325"/>
                </a:lnTo>
                <a:lnTo>
                  <a:pt x="225" y="384"/>
                </a:lnTo>
                <a:lnTo>
                  <a:pt x="201" y="415"/>
                </a:lnTo>
                <a:lnTo>
                  <a:pt x="176" y="448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7"/>
                </a:lnTo>
                <a:lnTo>
                  <a:pt x="87" y="623"/>
                </a:lnTo>
                <a:lnTo>
                  <a:pt x="76" y="662"/>
                </a:lnTo>
                <a:lnTo>
                  <a:pt x="67" y="700"/>
                </a:lnTo>
                <a:lnTo>
                  <a:pt x="62" y="739"/>
                </a:lnTo>
                <a:lnTo>
                  <a:pt x="58" y="778"/>
                </a:lnTo>
                <a:lnTo>
                  <a:pt x="56" y="819"/>
                </a:lnTo>
                <a:lnTo>
                  <a:pt x="56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5" name="CustomShape 20"/>
          <p:cNvSpPr/>
          <p:nvPr/>
        </p:nvSpPr>
        <p:spPr>
          <a:xfrm>
            <a:off x="3224880" y="3205080"/>
            <a:ext cx="341280" cy="94680"/>
          </a:xfrm>
          <a:custGeom>
            <a:avLst/>
            <a:gdLst/>
            <a:ahLst/>
            <a:rect l="l" t="t" r="r" b="b"/>
            <a:pathLst>
              <a:path w="949" h="264">
                <a:moveTo>
                  <a:pt x="56" y="87"/>
                </a:moveTo>
                <a:lnTo>
                  <a:pt x="669" y="87"/>
                </a:lnTo>
                <a:cubicBezTo>
                  <a:pt x="701" y="87"/>
                  <a:pt x="725" y="106"/>
                  <a:pt x="725" y="131"/>
                </a:cubicBezTo>
                <a:cubicBezTo>
                  <a:pt x="725" y="153"/>
                  <a:pt x="701" y="176"/>
                  <a:pt x="669" y="176"/>
                </a:cubicBezTo>
                <a:lnTo>
                  <a:pt x="56" y="176"/>
                </a:lnTo>
                <a:cubicBezTo>
                  <a:pt x="24" y="176"/>
                  <a:pt x="0" y="153"/>
                  <a:pt x="0" y="131"/>
                </a:cubicBezTo>
                <a:cubicBezTo>
                  <a:pt x="0" y="106"/>
                  <a:pt x="24" y="87"/>
                  <a:pt x="56" y="87"/>
                </a:cubicBezTo>
                <a:moveTo>
                  <a:pt x="613" y="0"/>
                </a:moveTo>
                <a:lnTo>
                  <a:pt x="948" y="131"/>
                </a:lnTo>
                <a:lnTo>
                  <a:pt x="613" y="263"/>
                </a:lnTo>
                <a:lnTo>
                  <a:pt x="61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6" name="CustomShape 21"/>
          <p:cNvSpPr/>
          <p:nvPr/>
        </p:nvSpPr>
        <p:spPr>
          <a:xfrm>
            <a:off x="4482720" y="3988080"/>
            <a:ext cx="386280" cy="181800"/>
          </a:xfrm>
          <a:custGeom>
            <a:avLst/>
            <a:gdLst/>
            <a:ahLst/>
            <a:rect l="l" t="t" r="r" b="b"/>
            <a:pathLst>
              <a:path w="1074" h="506">
                <a:moveTo>
                  <a:pt x="0" y="0"/>
                </a:moveTo>
                <a:lnTo>
                  <a:pt x="0" y="505"/>
                </a:lnTo>
                <a:lnTo>
                  <a:pt x="1073" y="505"/>
                </a:lnTo>
                <a:lnTo>
                  <a:pt x="107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7" name="CustomShape 22"/>
          <p:cNvSpPr/>
          <p:nvPr/>
        </p:nvSpPr>
        <p:spPr>
          <a:xfrm>
            <a:off x="4469040" y="3977640"/>
            <a:ext cx="413280" cy="203040"/>
          </a:xfrm>
          <a:custGeom>
            <a:avLst/>
            <a:gdLst/>
            <a:ahLst/>
            <a:rect l="l" t="t" r="r" b="b"/>
            <a:pathLst>
              <a:path w="1149" h="565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110" y="0"/>
                </a:lnTo>
                <a:cubicBezTo>
                  <a:pt x="1133" y="0"/>
                  <a:pt x="1148" y="14"/>
                  <a:pt x="1148" y="30"/>
                </a:cubicBezTo>
                <a:lnTo>
                  <a:pt x="1148" y="534"/>
                </a:lnTo>
                <a:cubicBezTo>
                  <a:pt x="1148" y="550"/>
                  <a:pt x="1133" y="564"/>
                  <a:pt x="1110" y="564"/>
                </a:cubicBezTo>
                <a:lnTo>
                  <a:pt x="38" y="564"/>
                </a:lnTo>
                <a:cubicBezTo>
                  <a:pt x="18" y="564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8" y="505"/>
                </a:lnTo>
                <a:lnTo>
                  <a:pt x="1110" y="505"/>
                </a:lnTo>
                <a:lnTo>
                  <a:pt x="1075" y="534"/>
                </a:lnTo>
                <a:lnTo>
                  <a:pt x="1075" y="30"/>
                </a:lnTo>
                <a:lnTo>
                  <a:pt x="1110" y="59"/>
                </a:lnTo>
                <a:lnTo>
                  <a:pt x="38" y="59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8" name="CustomShape 23"/>
          <p:cNvSpPr/>
          <p:nvPr/>
        </p:nvSpPr>
        <p:spPr>
          <a:xfrm>
            <a:off x="3202560" y="263556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69" name="CustomShape 24"/>
          <p:cNvSpPr/>
          <p:nvPr/>
        </p:nvSpPr>
        <p:spPr>
          <a:xfrm>
            <a:off x="4655880" y="3205080"/>
            <a:ext cx="1773000" cy="798840"/>
          </a:xfrm>
          <a:custGeom>
            <a:avLst/>
            <a:gdLst/>
            <a:ahLst/>
            <a:rect l="l" t="t" r="r" b="b"/>
            <a:pathLst>
              <a:path w="4926" h="2220">
                <a:moveTo>
                  <a:pt x="0" y="2176"/>
                </a:moveTo>
                <a:lnTo>
                  <a:pt x="0" y="131"/>
                </a:lnTo>
                <a:cubicBezTo>
                  <a:pt x="0" y="106"/>
                  <a:pt x="25" y="87"/>
                  <a:pt x="56" y="87"/>
                </a:cubicBezTo>
                <a:lnTo>
                  <a:pt x="4647" y="87"/>
                </a:lnTo>
                <a:cubicBezTo>
                  <a:pt x="4677" y="87"/>
                  <a:pt x="4702" y="106"/>
                  <a:pt x="4702" y="131"/>
                </a:cubicBezTo>
                <a:cubicBezTo>
                  <a:pt x="4702" y="153"/>
                  <a:pt x="4677" y="175"/>
                  <a:pt x="4647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6"/>
                </a:lnTo>
                <a:cubicBezTo>
                  <a:pt x="112" y="2200"/>
                  <a:pt x="85" y="2219"/>
                  <a:pt x="56" y="2219"/>
                </a:cubicBezTo>
                <a:cubicBezTo>
                  <a:pt x="25" y="2219"/>
                  <a:pt x="0" y="2200"/>
                  <a:pt x="0" y="2176"/>
                </a:cubicBezTo>
                <a:moveTo>
                  <a:pt x="4591" y="0"/>
                </a:moveTo>
                <a:lnTo>
                  <a:pt x="4925" y="131"/>
                </a:lnTo>
                <a:lnTo>
                  <a:pt x="4591" y="262"/>
                </a:lnTo>
                <a:lnTo>
                  <a:pt x="459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0" name="CustomShape 25"/>
          <p:cNvSpPr/>
          <p:nvPr/>
        </p:nvSpPr>
        <p:spPr>
          <a:xfrm>
            <a:off x="3545280" y="4914360"/>
            <a:ext cx="389880" cy="297360"/>
          </a:xfrm>
          <a:custGeom>
            <a:avLst/>
            <a:gdLst/>
            <a:ahLst/>
            <a:rect l="l" t="t" r="r" b="b"/>
            <a:pathLst>
              <a:path w="1084" h="827">
                <a:moveTo>
                  <a:pt x="0" y="414"/>
                </a:moveTo>
                <a:cubicBezTo>
                  <a:pt x="0" y="186"/>
                  <a:pt x="242" y="0"/>
                  <a:pt x="542" y="0"/>
                </a:cubicBezTo>
                <a:cubicBezTo>
                  <a:pt x="841" y="0"/>
                  <a:pt x="1083" y="186"/>
                  <a:pt x="1083" y="414"/>
                </a:cubicBezTo>
                <a:cubicBezTo>
                  <a:pt x="1083" y="641"/>
                  <a:pt x="841" y="826"/>
                  <a:pt x="542" y="826"/>
                </a:cubicBezTo>
                <a:cubicBezTo>
                  <a:pt x="242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1" name="CustomShape 26"/>
          <p:cNvSpPr/>
          <p:nvPr/>
        </p:nvSpPr>
        <p:spPr>
          <a:xfrm>
            <a:off x="3525120" y="4898880"/>
            <a:ext cx="430200" cy="329040"/>
          </a:xfrm>
          <a:custGeom>
            <a:avLst/>
            <a:gdLst/>
            <a:ahLst/>
            <a:rect l="l" t="t" r="r" b="b"/>
            <a:pathLst>
              <a:path w="1196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1" y="366"/>
                </a:lnTo>
                <a:lnTo>
                  <a:pt x="18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4" y="221"/>
                </a:lnTo>
                <a:lnTo>
                  <a:pt x="100" y="202"/>
                </a:lnTo>
                <a:lnTo>
                  <a:pt x="154" y="150"/>
                </a:lnTo>
                <a:lnTo>
                  <a:pt x="174" y="134"/>
                </a:lnTo>
                <a:lnTo>
                  <a:pt x="194" y="120"/>
                </a:lnTo>
                <a:lnTo>
                  <a:pt x="216" y="105"/>
                </a:lnTo>
                <a:lnTo>
                  <a:pt x="238" y="92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63" y="36"/>
                </a:lnTo>
                <a:lnTo>
                  <a:pt x="389" y="27"/>
                </a:lnTo>
                <a:lnTo>
                  <a:pt x="419" y="21"/>
                </a:lnTo>
                <a:lnTo>
                  <a:pt x="477" y="10"/>
                </a:lnTo>
                <a:lnTo>
                  <a:pt x="536" y="3"/>
                </a:lnTo>
                <a:lnTo>
                  <a:pt x="566" y="2"/>
                </a:lnTo>
                <a:lnTo>
                  <a:pt x="596" y="0"/>
                </a:lnTo>
                <a:lnTo>
                  <a:pt x="658" y="3"/>
                </a:lnTo>
                <a:lnTo>
                  <a:pt x="687" y="5"/>
                </a:lnTo>
                <a:lnTo>
                  <a:pt x="716" y="10"/>
                </a:lnTo>
                <a:lnTo>
                  <a:pt x="745" y="16"/>
                </a:lnTo>
                <a:lnTo>
                  <a:pt x="774" y="21"/>
                </a:lnTo>
                <a:lnTo>
                  <a:pt x="803" y="27"/>
                </a:lnTo>
                <a:lnTo>
                  <a:pt x="857" y="45"/>
                </a:lnTo>
                <a:lnTo>
                  <a:pt x="905" y="66"/>
                </a:lnTo>
                <a:lnTo>
                  <a:pt x="955" y="91"/>
                </a:lnTo>
                <a:lnTo>
                  <a:pt x="999" y="119"/>
                </a:lnTo>
                <a:lnTo>
                  <a:pt x="1019" y="132"/>
                </a:lnTo>
                <a:lnTo>
                  <a:pt x="1039" y="148"/>
                </a:lnTo>
                <a:lnTo>
                  <a:pt x="1059" y="166"/>
                </a:lnTo>
                <a:lnTo>
                  <a:pt x="1077" y="183"/>
                </a:lnTo>
                <a:lnTo>
                  <a:pt x="1108" y="218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59" y="299"/>
                </a:lnTo>
                <a:lnTo>
                  <a:pt x="1168" y="319"/>
                </a:lnTo>
                <a:lnTo>
                  <a:pt x="1177" y="341"/>
                </a:lnTo>
                <a:lnTo>
                  <a:pt x="1184" y="363"/>
                </a:lnTo>
                <a:lnTo>
                  <a:pt x="1192" y="408"/>
                </a:lnTo>
                <a:lnTo>
                  <a:pt x="1195" y="433"/>
                </a:lnTo>
                <a:lnTo>
                  <a:pt x="1195" y="480"/>
                </a:lnTo>
                <a:lnTo>
                  <a:pt x="1192" y="502"/>
                </a:lnTo>
                <a:lnTo>
                  <a:pt x="1184" y="548"/>
                </a:lnTo>
                <a:lnTo>
                  <a:pt x="1177" y="571"/>
                </a:lnTo>
                <a:lnTo>
                  <a:pt x="1170" y="591"/>
                </a:lnTo>
                <a:lnTo>
                  <a:pt x="1137" y="654"/>
                </a:lnTo>
                <a:lnTo>
                  <a:pt x="1110" y="693"/>
                </a:lnTo>
                <a:lnTo>
                  <a:pt x="1095" y="712"/>
                </a:lnTo>
                <a:lnTo>
                  <a:pt x="1059" y="748"/>
                </a:lnTo>
                <a:lnTo>
                  <a:pt x="1041" y="764"/>
                </a:lnTo>
                <a:lnTo>
                  <a:pt x="1001" y="795"/>
                </a:lnTo>
                <a:lnTo>
                  <a:pt x="957" y="823"/>
                </a:lnTo>
                <a:lnTo>
                  <a:pt x="907" y="847"/>
                </a:lnTo>
                <a:lnTo>
                  <a:pt x="859" y="868"/>
                </a:lnTo>
                <a:lnTo>
                  <a:pt x="805" y="886"/>
                </a:lnTo>
                <a:lnTo>
                  <a:pt x="776" y="892"/>
                </a:lnTo>
                <a:lnTo>
                  <a:pt x="749" y="900"/>
                </a:lnTo>
                <a:lnTo>
                  <a:pt x="720" y="905"/>
                </a:lnTo>
                <a:lnTo>
                  <a:pt x="689" y="908"/>
                </a:lnTo>
                <a:lnTo>
                  <a:pt x="660" y="912"/>
                </a:lnTo>
                <a:lnTo>
                  <a:pt x="629" y="914"/>
                </a:lnTo>
                <a:lnTo>
                  <a:pt x="569" y="914"/>
                </a:lnTo>
                <a:lnTo>
                  <a:pt x="538" y="912"/>
                </a:lnTo>
                <a:lnTo>
                  <a:pt x="479" y="905"/>
                </a:lnTo>
                <a:lnTo>
                  <a:pt x="449" y="900"/>
                </a:lnTo>
                <a:lnTo>
                  <a:pt x="421" y="892"/>
                </a:lnTo>
                <a:lnTo>
                  <a:pt x="394" y="886"/>
                </a:lnTo>
                <a:lnTo>
                  <a:pt x="365" y="878"/>
                </a:lnTo>
                <a:lnTo>
                  <a:pt x="341" y="870"/>
                </a:lnTo>
                <a:lnTo>
                  <a:pt x="314" y="859"/>
                </a:lnTo>
                <a:lnTo>
                  <a:pt x="289" y="849"/>
                </a:lnTo>
                <a:lnTo>
                  <a:pt x="240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2" y="714"/>
                </a:lnTo>
                <a:lnTo>
                  <a:pt x="86" y="694"/>
                </a:lnTo>
                <a:lnTo>
                  <a:pt x="60" y="656"/>
                </a:lnTo>
                <a:lnTo>
                  <a:pt x="46" y="635"/>
                </a:lnTo>
                <a:lnTo>
                  <a:pt x="36" y="614"/>
                </a:lnTo>
                <a:lnTo>
                  <a:pt x="18" y="572"/>
                </a:lnTo>
                <a:lnTo>
                  <a:pt x="11" y="549"/>
                </a:lnTo>
                <a:lnTo>
                  <a:pt x="2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6" y="511"/>
                </a:lnTo>
                <a:lnTo>
                  <a:pt x="120" y="530"/>
                </a:lnTo>
                <a:lnTo>
                  <a:pt x="124" y="548"/>
                </a:lnTo>
                <a:lnTo>
                  <a:pt x="132" y="565"/>
                </a:lnTo>
                <a:lnTo>
                  <a:pt x="140" y="583"/>
                </a:lnTo>
                <a:lnTo>
                  <a:pt x="158" y="614"/>
                </a:lnTo>
                <a:lnTo>
                  <a:pt x="169" y="632"/>
                </a:lnTo>
                <a:lnTo>
                  <a:pt x="180" y="647"/>
                </a:lnTo>
                <a:lnTo>
                  <a:pt x="192" y="661"/>
                </a:lnTo>
                <a:lnTo>
                  <a:pt x="207" y="675"/>
                </a:lnTo>
                <a:lnTo>
                  <a:pt x="220" y="689"/>
                </a:lnTo>
                <a:lnTo>
                  <a:pt x="236" y="703"/>
                </a:lnTo>
                <a:lnTo>
                  <a:pt x="252" y="716"/>
                </a:lnTo>
                <a:lnTo>
                  <a:pt x="269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7" y="803"/>
                </a:lnTo>
                <a:lnTo>
                  <a:pt x="449" y="809"/>
                </a:lnTo>
                <a:lnTo>
                  <a:pt x="475" y="814"/>
                </a:lnTo>
                <a:lnTo>
                  <a:pt x="497" y="819"/>
                </a:lnTo>
                <a:lnTo>
                  <a:pt x="521" y="821"/>
                </a:lnTo>
                <a:lnTo>
                  <a:pt x="546" y="825"/>
                </a:lnTo>
                <a:lnTo>
                  <a:pt x="572" y="826"/>
                </a:lnTo>
                <a:lnTo>
                  <a:pt x="622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18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49" y="774"/>
                </a:lnTo>
                <a:lnTo>
                  <a:pt x="889" y="753"/>
                </a:lnTo>
                <a:lnTo>
                  <a:pt x="907" y="742"/>
                </a:lnTo>
                <a:lnTo>
                  <a:pt x="925" y="730"/>
                </a:lnTo>
                <a:lnTo>
                  <a:pt x="941" y="718"/>
                </a:lnTo>
                <a:lnTo>
                  <a:pt x="959" y="705"/>
                </a:lnTo>
                <a:lnTo>
                  <a:pt x="973" y="691"/>
                </a:lnTo>
                <a:lnTo>
                  <a:pt x="987" y="677"/>
                </a:lnTo>
                <a:lnTo>
                  <a:pt x="1001" y="663"/>
                </a:lnTo>
                <a:lnTo>
                  <a:pt x="1015" y="647"/>
                </a:lnTo>
                <a:lnTo>
                  <a:pt x="1025" y="633"/>
                </a:lnTo>
                <a:lnTo>
                  <a:pt x="1037" y="618"/>
                </a:lnTo>
                <a:lnTo>
                  <a:pt x="1045" y="600"/>
                </a:lnTo>
                <a:lnTo>
                  <a:pt x="1055" y="585"/>
                </a:lnTo>
                <a:lnTo>
                  <a:pt x="1063" y="567"/>
                </a:lnTo>
                <a:lnTo>
                  <a:pt x="1068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1" y="496"/>
                </a:lnTo>
                <a:lnTo>
                  <a:pt x="1083" y="476"/>
                </a:lnTo>
                <a:lnTo>
                  <a:pt x="1083" y="438"/>
                </a:lnTo>
                <a:lnTo>
                  <a:pt x="1081" y="421"/>
                </a:lnTo>
                <a:lnTo>
                  <a:pt x="1079" y="401"/>
                </a:lnTo>
                <a:lnTo>
                  <a:pt x="1070" y="366"/>
                </a:lnTo>
                <a:lnTo>
                  <a:pt x="1057" y="332"/>
                </a:lnTo>
                <a:lnTo>
                  <a:pt x="1048" y="314"/>
                </a:lnTo>
                <a:lnTo>
                  <a:pt x="1037" y="299"/>
                </a:lnTo>
                <a:lnTo>
                  <a:pt x="1028" y="283"/>
                </a:lnTo>
                <a:lnTo>
                  <a:pt x="1015" y="266"/>
                </a:lnTo>
                <a:lnTo>
                  <a:pt x="1003" y="251"/>
                </a:lnTo>
                <a:lnTo>
                  <a:pt x="990" y="237"/>
                </a:lnTo>
                <a:lnTo>
                  <a:pt x="959" y="209"/>
                </a:lnTo>
                <a:lnTo>
                  <a:pt x="927" y="185"/>
                </a:lnTo>
                <a:lnTo>
                  <a:pt x="909" y="172"/>
                </a:lnTo>
                <a:lnTo>
                  <a:pt x="891" y="162"/>
                </a:lnTo>
                <a:lnTo>
                  <a:pt x="851" y="141"/>
                </a:lnTo>
                <a:lnTo>
                  <a:pt x="831" y="132"/>
                </a:lnTo>
                <a:lnTo>
                  <a:pt x="811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0" y="99"/>
                </a:lnTo>
                <a:lnTo>
                  <a:pt x="698" y="96"/>
                </a:lnTo>
                <a:lnTo>
                  <a:pt x="674" y="92"/>
                </a:lnTo>
                <a:lnTo>
                  <a:pt x="600" y="87"/>
                </a:lnTo>
                <a:lnTo>
                  <a:pt x="574" y="89"/>
                </a:lnTo>
                <a:lnTo>
                  <a:pt x="548" y="89"/>
                </a:lnTo>
                <a:lnTo>
                  <a:pt x="499" y="96"/>
                </a:lnTo>
                <a:lnTo>
                  <a:pt x="477" y="99"/>
                </a:lnTo>
                <a:lnTo>
                  <a:pt x="452" y="105"/>
                </a:lnTo>
                <a:lnTo>
                  <a:pt x="429" y="110"/>
                </a:lnTo>
                <a:lnTo>
                  <a:pt x="407" y="116"/>
                </a:lnTo>
                <a:lnTo>
                  <a:pt x="387" y="124"/>
                </a:lnTo>
                <a:lnTo>
                  <a:pt x="365" y="132"/>
                </a:lnTo>
                <a:lnTo>
                  <a:pt x="325" y="150"/>
                </a:lnTo>
                <a:lnTo>
                  <a:pt x="307" y="160"/>
                </a:lnTo>
                <a:lnTo>
                  <a:pt x="287" y="172"/>
                </a:lnTo>
                <a:lnTo>
                  <a:pt x="269" y="183"/>
                </a:lnTo>
                <a:lnTo>
                  <a:pt x="254" y="195"/>
                </a:lnTo>
                <a:lnTo>
                  <a:pt x="238" y="209"/>
                </a:lnTo>
                <a:lnTo>
                  <a:pt x="222" y="221"/>
                </a:lnTo>
                <a:lnTo>
                  <a:pt x="207" y="235"/>
                </a:lnTo>
                <a:lnTo>
                  <a:pt x="194" y="249"/>
                </a:lnTo>
                <a:lnTo>
                  <a:pt x="180" y="265"/>
                </a:lnTo>
                <a:lnTo>
                  <a:pt x="158" y="296"/>
                </a:lnTo>
                <a:lnTo>
                  <a:pt x="149" y="313"/>
                </a:lnTo>
                <a:lnTo>
                  <a:pt x="140" y="330"/>
                </a:lnTo>
                <a:lnTo>
                  <a:pt x="134" y="346"/>
                </a:lnTo>
                <a:lnTo>
                  <a:pt x="126" y="365"/>
                </a:lnTo>
                <a:lnTo>
                  <a:pt x="120" y="382"/>
                </a:lnTo>
                <a:lnTo>
                  <a:pt x="116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2" name="CustomShape 27"/>
          <p:cNvSpPr/>
          <p:nvPr/>
        </p:nvSpPr>
        <p:spPr>
          <a:xfrm>
            <a:off x="455292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73" name="CustomShape 28"/>
          <p:cNvSpPr/>
          <p:nvPr/>
        </p:nvSpPr>
        <p:spPr>
          <a:xfrm>
            <a:off x="3665880" y="5010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74" name="CustomShape 29"/>
          <p:cNvSpPr/>
          <p:nvPr/>
        </p:nvSpPr>
        <p:spPr>
          <a:xfrm>
            <a:off x="6038280" y="2777400"/>
            <a:ext cx="120960" cy="1677960"/>
          </a:xfrm>
          <a:custGeom>
            <a:avLst/>
            <a:gdLst/>
            <a:ahLst/>
            <a:rect l="l" t="t" r="r" b="b"/>
            <a:pathLst>
              <a:path w="337" h="4662">
                <a:moveTo>
                  <a:pt x="224" y="4617"/>
                </a:moveTo>
                <a:lnTo>
                  <a:pt x="224" y="4443"/>
                </a:lnTo>
                <a:cubicBezTo>
                  <a:pt x="224" y="4420"/>
                  <a:pt x="197" y="4400"/>
                  <a:pt x="167" y="4400"/>
                </a:cubicBezTo>
                <a:cubicBezTo>
                  <a:pt x="136" y="4400"/>
                  <a:pt x="112" y="4420"/>
                  <a:pt x="112" y="4443"/>
                </a:cubicBezTo>
                <a:lnTo>
                  <a:pt x="112" y="4617"/>
                </a:lnTo>
                <a:cubicBezTo>
                  <a:pt x="112" y="4642"/>
                  <a:pt x="136" y="4661"/>
                  <a:pt x="167" y="4661"/>
                </a:cubicBezTo>
                <a:cubicBezTo>
                  <a:pt x="197" y="4661"/>
                  <a:pt x="224" y="4642"/>
                  <a:pt x="224" y="4617"/>
                </a:cubicBezTo>
                <a:moveTo>
                  <a:pt x="224" y="4269"/>
                </a:moveTo>
                <a:lnTo>
                  <a:pt x="224" y="4094"/>
                </a:lnTo>
                <a:cubicBezTo>
                  <a:pt x="224" y="4072"/>
                  <a:pt x="197" y="4050"/>
                  <a:pt x="167" y="4050"/>
                </a:cubicBezTo>
                <a:cubicBezTo>
                  <a:pt x="136" y="4050"/>
                  <a:pt x="112" y="4072"/>
                  <a:pt x="112" y="4094"/>
                </a:cubicBezTo>
                <a:lnTo>
                  <a:pt x="112" y="4269"/>
                </a:lnTo>
                <a:cubicBezTo>
                  <a:pt x="112" y="4293"/>
                  <a:pt x="136" y="4312"/>
                  <a:pt x="167" y="4312"/>
                </a:cubicBezTo>
                <a:cubicBezTo>
                  <a:pt x="197" y="4312"/>
                  <a:pt x="224" y="4293"/>
                  <a:pt x="224" y="4269"/>
                </a:cubicBezTo>
                <a:moveTo>
                  <a:pt x="224" y="3920"/>
                </a:moveTo>
                <a:lnTo>
                  <a:pt x="224" y="3745"/>
                </a:lnTo>
                <a:cubicBezTo>
                  <a:pt x="224" y="3722"/>
                  <a:pt x="197" y="3701"/>
                  <a:pt x="167" y="3701"/>
                </a:cubicBezTo>
                <a:cubicBezTo>
                  <a:pt x="136" y="3701"/>
                  <a:pt x="112" y="3722"/>
                  <a:pt x="112" y="3745"/>
                </a:cubicBezTo>
                <a:lnTo>
                  <a:pt x="112" y="3920"/>
                </a:lnTo>
                <a:cubicBezTo>
                  <a:pt x="112" y="3944"/>
                  <a:pt x="136" y="3963"/>
                  <a:pt x="167" y="3963"/>
                </a:cubicBezTo>
                <a:cubicBezTo>
                  <a:pt x="197" y="3963"/>
                  <a:pt x="224" y="3944"/>
                  <a:pt x="224" y="3920"/>
                </a:cubicBezTo>
                <a:moveTo>
                  <a:pt x="224" y="3570"/>
                </a:moveTo>
                <a:lnTo>
                  <a:pt x="224" y="3396"/>
                </a:lnTo>
                <a:cubicBezTo>
                  <a:pt x="224" y="3373"/>
                  <a:pt x="197" y="3352"/>
                  <a:pt x="167" y="3352"/>
                </a:cubicBezTo>
                <a:cubicBezTo>
                  <a:pt x="136" y="3352"/>
                  <a:pt x="112" y="3373"/>
                  <a:pt x="112" y="3396"/>
                </a:cubicBezTo>
                <a:lnTo>
                  <a:pt x="112" y="3570"/>
                </a:lnTo>
                <a:cubicBezTo>
                  <a:pt x="112" y="3595"/>
                  <a:pt x="136" y="3614"/>
                  <a:pt x="167" y="3614"/>
                </a:cubicBezTo>
                <a:cubicBezTo>
                  <a:pt x="197" y="3614"/>
                  <a:pt x="224" y="3595"/>
                  <a:pt x="224" y="3570"/>
                </a:cubicBezTo>
                <a:moveTo>
                  <a:pt x="224" y="3221"/>
                </a:moveTo>
                <a:lnTo>
                  <a:pt x="224" y="3046"/>
                </a:lnTo>
                <a:cubicBezTo>
                  <a:pt x="224" y="3023"/>
                  <a:pt x="197" y="3002"/>
                  <a:pt x="167" y="3002"/>
                </a:cubicBezTo>
                <a:cubicBezTo>
                  <a:pt x="136" y="3002"/>
                  <a:pt x="112" y="3023"/>
                  <a:pt x="112" y="3046"/>
                </a:cubicBezTo>
                <a:lnTo>
                  <a:pt x="112" y="3221"/>
                </a:lnTo>
                <a:cubicBezTo>
                  <a:pt x="112" y="3246"/>
                  <a:pt x="136" y="3265"/>
                  <a:pt x="167" y="3265"/>
                </a:cubicBezTo>
                <a:cubicBezTo>
                  <a:pt x="197" y="3265"/>
                  <a:pt x="224" y="3246"/>
                  <a:pt x="224" y="3221"/>
                </a:cubicBezTo>
                <a:moveTo>
                  <a:pt x="224" y="2872"/>
                </a:moveTo>
                <a:lnTo>
                  <a:pt x="224" y="2697"/>
                </a:lnTo>
                <a:cubicBezTo>
                  <a:pt x="224" y="2674"/>
                  <a:pt x="197" y="2653"/>
                  <a:pt x="167" y="2653"/>
                </a:cubicBezTo>
                <a:cubicBezTo>
                  <a:pt x="136" y="2653"/>
                  <a:pt x="112" y="2674"/>
                  <a:pt x="112" y="2697"/>
                </a:cubicBezTo>
                <a:lnTo>
                  <a:pt x="112" y="2872"/>
                </a:lnTo>
                <a:cubicBezTo>
                  <a:pt x="112" y="2895"/>
                  <a:pt x="136" y="2915"/>
                  <a:pt x="167" y="2915"/>
                </a:cubicBezTo>
                <a:cubicBezTo>
                  <a:pt x="197" y="2915"/>
                  <a:pt x="224" y="2895"/>
                  <a:pt x="224" y="2872"/>
                </a:cubicBezTo>
                <a:moveTo>
                  <a:pt x="224" y="2522"/>
                </a:moveTo>
                <a:lnTo>
                  <a:pt x="224" y="2348"/>
                </a:lnTo>
                <a:cubicBezTo>
                  <a:pt x="224" y="2325"/>
                  <a:pt x="197" y="2304"/>
                  <a:pt x="167" y="2304"/>
                </a:cubicBezTo>
                <a:cubicBezTo>
                  <a:pt x="136" y="2304"/>
                  <a:pt x="112" y="2325"/>
                  <a:pt x="112" y="2348"/>
                </a:cubicBezTo>
                <a:lnTo>
                  <a:pt x="112" y="2522"/>
                </a:lnTo>
                <a:cubicBezTo>
                  <a:pt x="112" y="2547"/>
                  <a:pt x="136" y="2566"/>
                  <a:pt x="167" y="2566"/>
                </a:cubicBezTo>
                <a:cubicBezTo>
                  <a:pt x="197" y="2566"/>
                  <a:pt x="224" y="2547"/>
                  <a:pt x="224" y="2522"/>
                </a:cubicBezTo>
                <a:moveTo>
                  <a:pt x="224" y="2173"/>
                </a:moveTo>
                <a:lnTo>
                  <a:pt x="224" y="1998"/>
                </a:lnTo>
                <a:cubicBezTo>
                  <a:pt x="224" y="1976"/>
                  <a:pt x="197" y="1955"/>
                  <a:pt x="167" y="1955"/>
                </a:cubicBezTo>
                <a:cubicBezTo>
                  <a:pt x="136" y="1955"/>
                  <a:pt x="112" y="1976"/>
                  <a:pt x="112" y="1998"/>
                </a:cubicBezTo>
                <a:lnTo>
                  <a:pt x="112" y="2173"/>
                </a:lnTo>
                <a:cubicBezTo>
                  <a:pt x="112" y="2198"/>
                  <a:pt x="136" y="2217"/>
                  <a:pt x="167" y="2217"/>
                </a:cubicBezTo>
                <a:cubicBezTo>
                  <a:pt x="197" y="2217"/>
                  <a:pt x="224" y="2198"/>
                  <a:pt x="224" y="2173"/>
                </a:cubicBezTo>
                <a:moveTo>
                  <a:pt x="224" y="1824"/>
                </a:moveTo>
                <a:lnTo>
                  <a:pt x="224" y="1649"/>
                </a:lnTo>
                <a:cubicBezTo>
                  <a:pt x="224" y="1626"/>
                  <a:pt x="197" y="1606"/>
                  <a:pt x="167" y="1606"/>
                </a:cubicBezTo>
                <a:cubicBezTo>
                  <a:pt x="136" y="1606"/>
                  <a:pt x="112" y="1626"/>
                  <a:pt x="112" y="1649"/>
                </a:cubicBezTo>
                <a:lnTo>
                  <a:pt x="112" y="1824"/>
                </a:lnTo>
                <a:cubicBezTo>
                  <a:pt x="112" y="1848"/>
                  <a:pt x="136" y="1868"/>
                  <a:pt x="167" y="1868"/>
                </a:cubicBezTo>
                <a:cubicBezTo>
                  <a:pt x="197" y="1868"/>
                  <a:pt x="224" y="1848"/>
                  <a:pt x="224" y="1824"/>
                </a:cubicBezTo>
                <a:moveTo>
                  <a:pt x="224" y="1475"/>
                </a:moveTo>
                <a:lnTo>
                  <a:pt x="224" y="1301"/>
                </a:lnTo>
                <a:cubicBezTo>
                  <a:pt x="224" y="1277"/>
                  <a:pt x="197" y="1257"/>
                  <a:pt x="167" y="1257"/>
                </a:cubicBezTo>
                <a:cubicBezTo>
                  <a:pt x="136" y="1257"/>
                  <a:pt x="112" y="1277"/>
                  <a:pt x="112" y="1301"/>
                </a:cubicBezTo>
                <a:lnTo>
                  <a:pt x="112" y="1475"/>
                </a:lnTo>
                <a:cubicBezTo>
                  <a:pt x="112" y="1499"/>
                  <a:pt x="136" y="1518"/>
                  <a:pt x="167" y="1518"/>
                </a:cubicBezTo>
                <a:cubicBezTo>
                  <a:pt x="197" y="1518"/>
                  <a:pt x="224" y="1499"/>
                  <a:pt x="224" y="1475"/>
                </a:cubicBezTo>
                <a:moveTo>
                  <a:pt x="224" y="1126"/>
                </a:moveTo>
                <a:lnTo>
                  <a:pt x="224" y="951"/>
                </a:lnTo>
                <a:cubicBezTo>
                  <a:pt x="224" y="929"/>
                  <a:pt x="197" y="907"/>
                  <a:pt x="167" y="907"/>
                </a:cubicBezTo>
                <a:cubicBezTo>
                  <a:pt x="136" y="907"/>
                  <a:pt x="112" y="929"/>
                  <a:pt x="112" y="951"/>
                </a:cubicBezTo>
                <a:lnTo>
                  <a:pt x="112" y="1126"/>
                </a:lnTo>
                <a:cubicBezTo>
                  <a:pt x="112" y="1150"/>
                  <a:pt x="136" y="1169"/>
                  <a:pt x="167" y="1169"/>
                </a:cubicBezTo>
                <a:cubicBezTo>
                  <a:pt x="197" y="1169"/>
                  <a:pt x="224" y="1150"/>
                  <a:pt x="224" y="1126"/>
                </a:cubicBezTo>
                <a:moveTo>
                  <a:pt x="224" y="777"/>
                </a:moveTo>
                <a:lnTo>
                  <a:pt x="224" y="602"/>
                </a:lnTo>
                <a:cubicBezTo>
                  <a:pt x="224" y="579"/>
                  <a:pt x="197" y="558"/>
                  <a:pt x="167" y="558"/>
                </a:cubicBezTo>
                <a:cubicBezTo>
                  <a:pt x="136" y="558"/>
                  <a:pt x="112" y="579"/>
                  <a:pt x="112" y="602"/>
                </a:cubicBezTo>
                <a:lnTo>
                  <a:pt x="112" y="777"/>
                </a:lnTo>
                <a:cubicBezTo>
                  <a:pt x="112" y="801"/>
                  <a:pt x="136" y="821"/>
                  <a:pt x="167" y="821"/>
                </a:cubicBezTo>
                <a:cubicBezTo>
                  <a:pt x="197" y="821"/>
                  <a:pt x="224" y="801"/>
                  <a:pt x="224" y="777"/>
                </a:cubicBezTo>
                <a:moveTo>
                  <a:pt x="224" y="427"/>
                </a:moveTo>
                <a:lnTo>
                  <a:pt x="224" y="253"/>
                </a:lnTo>
                <a:cubicBezTo>
                  <a:pt x="224" y="230"/>
                  <a:pt x="197" y="209"/>
                  <a:pt x="167" y="209"/>
                </a:cubicBezTo>
                <a:cubicBezTo>
                  <a:pt x="136" y="209"/>
                  <a:pt x="112" y="230"/>
                  <a:pt x="112" y="253"/>
                </a:cubicBezTo>
                <a:lnTo>
                  <a:pt x="112" y="427"/>
                </a:lnTo>
                <a:cubicBezTo>
                  <a:pt x="112" y="452"/>
                  <a:pt x="136" y="471"/>
                  <a:pt x="167" y="471"/>
                </a:cubicBezTo>
                <a:cubicBezTo>
                  <a:pt x="197" y="471"/>
                  <a:pt x="224" y="452"/>
                  <a:pt x="224" y="427"/>
                </a:cubicBezTo>
                <a:moveTo>
                  <a:pt x="336" y="261"/>
                </a:moveTo>
                <a:lnTo>
                  <a:pt x="167" y="0"/>
                </a:lnTo>
                <a:lnTo>
                  <a:pt x="0" y="261"/>
                </a:lnTo>
                <a:lnTo>
                  <a:pt x="336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5" name="CustomShape 30"/>
          <p:cNvSpPr/>
          <p:nvPr/>
        </p:nvSpPr>
        <p:spPr>
          <a:xfrm>
            <a:off x="5904720" y="248004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2"/>
                </a:moveTo>
                <a:cubicBezTo>
                  <a:pt x="0" y="185"/>
                  <a:pt x="243" y="0"/>
                  <a:pt x="544" y="0"/>
                </a:cubicBezTo>
                <a:cubicBezTo>
                  <a:pt x="843" y="0"/>
                  <a:pt x="1086" y="185"/>
                  <a:pt x="1086" y="412"/>
                </a:cubicBezTo>
                <a:cubicBezTo>
                  <a:pt x="1086" y="641"/>
                  <a:pt x="843" y="826"/>
                  <a:pt x="544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6" name="CustomShape 31"/>
          <p:cNvSpPr/>
          <p:nvPr/>
        </p:nvSpPr>
        <p:spPr>
          <a:xfrm>
            <a:off x="5884560" y="246420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2" y="435"/>
                </a:lnTo>
                <a:lnTo>
                  <a:pt x="4" y="411"/>
                </a:lnTo>
                <a:lnTo>
                  <a:pt x="6" y="388"/>
                </a:lnTo>
                <a:lnTo>
                  <a:pt x="20" y="343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60" y="259"/>
                </a:lnTo>
                <a:lnTo>
                  <a:pt x="87" y="220"/>
                </a:lnTo>
                <a:lnTo>
                  <a:pt x="102" y="201"/>
                </a:lnTo>
                <a:lnTo>
                  <a:pt x="118" y="184"/>
                </a:lnTo>
                <a:lnTo>
                  <a:pt x="136" y="166"/>
                </a:lnTo>
                <a:lnTo>
                  <a:pt x="196" y="119"/>
                </a:lnTo>
                <a:lnTo>
                  <a:pt x="241" y="91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93" y="28"/>
                </a:lnTo>
                <a:lnTo>
                  <a:pt x="419" y="21"/>
                </a:lnTo>
                <a:lnTo>
                  <a:pt x="447" y="14"/>
                </a:lnTo>
                <a:lnTo>
                  <a:pt x="477" y="8"/>
                </a:lnTo>
                <a:lnTo>
                  <a:pt x="505" y="5"/>
                </a:lnTo>
                <a:lnTo>
                  <a:pt x="537" y="2"/>
                </a:lnTo>
                <a:lnTo>
                  <a:pt x="566" y="0"/>
                </a:lnTo>
                <a:lnTo>
                  <a:pt x="628" y="0"/>
                </a:lnTo>
                <a:lnTo>
                  <a:pt x="657" y="2"/>
                </a:lnTo>
                <a:lnTo>
                  <a:pt x="688" y="5"/>
                </a:lnTo>
                <a:lnTo>
                  <a:pt x="718" y="8"/>
                </a:lnTo>
                <a:lnTo>
                  <a:pt x="746" y="14"/>
                </a:lnTo>
                <a:lnTo>
                  <a:pt x="776" y="21"/>
                </a:lnTo>
                <a:lnTo>
                  <a:pt x="828" y="35"/>
                </a:lnTo>
                <a:lnTo>
                  <a:pt x="856" y="44"/>
                </a:lnTo>
                <a:lnTo>
                  <a:pt x="882" y="54"/>
                </a:lnTo>
                <a:lnTo>
                  <a:pt x="906" y="64"/>
                </a:lnTo>
                <a:lnTo>
                  <a:pt x="931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6"/>
                </a:lnTo>
                <a:lnTo>
                  <a:pt x="1020" y="133"/>
                </a:lnTo>
                <a:lnTo>
                  <a:pt x="1040" y="148"/>
                </a:lnTo>
                <a:lnTo>
                  <a:pt x="1058" y="164"/>
                </a:lnTo>
                <a:lnTo>
                  <a:pt x="1094" y="200"/>
                </a:lnTo>
                <a:lnTo>
                  <a:pt x="1109" y="219"/>
                </a:lnTo>
                <a:lnTo>
                  <a:pt x="1136" y="257"/>
                </a:lnTo>
                <a:lnTo>
                  <a:pt x="1149" y="278"/>
                </a:lnTo>
                <a:lnTo>
                  <a:pt x="1159" y="299"/>
                </a:lnTo>
                <a:lnTo>
                  <a:pt x="1169" y="320"/>
                </a:lnTo>
                <a:lnTo>
                  <a:pt x="1178" y="341"/>
                </a:lnTo>
                <a:lnTo>
                  <a:pt x="1190" y="386"/>
                </a:lnTo>
                <a:lnTo>
                  <a:pt x="1192" y="409"/>
                </a:lnTo>
                <a:lnTo>
                  <a:pt x="1198" y="431"/>
                </a:lnTo>
                <a:lnTo>
                  <a:pt x="1198" y="479"/>
                </a:lnTo>
                <a:lnTo>
                  <a:pt x="1196" y="501"/>
                </a:lnTo>
                <a:lnTo>
                  <a:pt x="1190" y="526"/>
                </a:lnTo>
                <a:lnTo>
                  <a:pt x="1186" y="547"/>
                </a:lnTo>
                <a:lnTo>
                  <a:pt x="1180" y="570"/>
                </a:lnTo>
                <a:lnTo>
                  <a:pt x="1169" y="592"/>
                </a:lnTo>
                <a:lnTo>
                  <a:pt x="1161" y="614"/>
                </a:lnTo>
                <a:lnTo>
                  <a:pt x="1149" y="634"/>
                </a:lnTo>
                <a:lnTo>
                  <a:pt x="1139" y="653"/>
                </a:lnTo>
                <a:lnTo>
                  <a:pt x="1125" y="675"/>
                </a:lnTo>
                <a:lnTo>
                  <a:pt x="1109" y="694"/>
                </a:lnTo>
                <a:lnTo>
                  <a:pt x="1078" y="728"/>
                </a:lnTo>
                <a:lnTo>
                  <a:pt x="1061" y="746"/>
                </a:lnTo>
                <a:lnTo>
                  <a:pt x="1040" y="764"/>
                </a:lnTo>
                <a:lnTo>
                  <a:pt x="1000" y="795"/>
                </a:lnTo>
                <a:lnTo>
                  <a:pt x="980" y="809"/>
                </a:lnTo>
                <a:lnTo>
                  <a:pt x="956" y="821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20" y="903"/>
                </a:lnTo>
                <a:lnTo>
                  <a:pt x="690" y="906"/>
                </a:lnTo>
                <a:lnTo>
                  <a:pt x="662" y="910"/>
                </a:lnTo>
                <a:lnTo>
                  <a:pt x="630" y="912"/>
                </a:lnTo>
                <a:lnTo>
                  <a:pt x="599" y="914"/>
                </a:lnTo>
                <a:lnTo>
                  <a:pt x="568" y="912"/>
                </a:lnTo>
                <a:lnTo>
                  <a:pt x="539" y="910"/>
                </a:lnTo>
                <a:lnTo>
                  <a:pt x="508" y="908"/>
                </a:lnTo>
                <a:lnTo>
                  <a:pt x="479" y="903"/>
                </a:lnTo>
                <a:lnTo>
                  <a:pt x="450" y="898"/>
                </a:lnTo>
                <a:lnTo>
                  <a:pt x="423" y="892"/>
                </a:lnTo>
                <a:lnTo>
                  <a:pt x="395" y="886"/>
                </a:lnTo>
                <a:lnTo>
                  <a:pt x="341" y="868"/>
                </a:lnTo>
                <a:lnTo>
                  <a:pt x="317" y="858"/>
                </a:lnTo>
                <a:lnTo>
                  <a:pt x="289" y="847"/>
                </a:lnTo>
                <a:lnTo>
                  <a:pt x="265" y="835"/>
                </a:lnTo>
                <a:lnTo>
                  <a:pt x="243" y="823"/>
                </a:lnTo>
                <a:lnTo>
                  <a:pt x="198" y="795"/>
                </a:lnTo>
                <a:lnTo>
                  <a:pt x="178" y="781"/>
                </a:lnTo>
                <a:lnTo>
                  <a:pt x="158" y="765"/>
                </a:lnTo>
                <a:lnTo>
                  <a:pt x="138" y="748"/>
                </a:lnTo>
                <a:lnTo>
                  <a:pt x="120" y="730"/>
                </a:lnTo>
                <a:lnTo>
                  <a:pt x="104" y="713"/>
                </a:lnTo>
                <a:lnTo>
                  <a:pt x="89" y="694"/>
                </a:lnTo>
                <a:lnTo>
                  <a:pt x="74" y="676"/>
                </a:lnTo>
                <a:lnTo>
                  <a:pt x="60" y="655"/>
                </a:lnTo>
                <a:lnTo>
                  <a:pt x="49" y="636"/>
                </a:lnTo>
                <a:lnTo>
                  <a:pt x="38" y="615"/>
                </a:lnTo>
                <a:lnTo>
                  <a:pt x="28" y="594"/>
                </a:lnTo>
                <a:lnTo>
                  <a:pt x="20" y="572"/>
                </a:lnTo>
                <a:lnTo>
                  <a:pt x="14" y="550"/>
                </a:lnTo>
                <a:lnTo>
                  <a:pt x="6" y="528"/>
                </a:lnTo>
                <a:lnTo>
                  <a:pt x="4" y="505"/>
                </a:lnTo>
                <a:lnTo>
                  <a:pt x="2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8" y="512"/>
                </a:lnTo>
                <a:lnTo>
                  <a:pt x="120" y="529"/>
                </a:lnTo>
                <a:lnTo>
                  <a:pt x="140" y="582"/>
                </a:lnTo>
                <a:lnTo>
                  <a:pt x="149" y="600"/>
                </a:lnTo>
                <a:lnTo>
                  <a:pt x="158" y="615"/>
                </a:lnTo>
                <a:lnTo>
                  <a:pt x="180" y="647"/>
                </a:lnTo>
                <a:lnTo>
                  <a:pt x="194" y="662"/>
                </a:lnTo>
                <a:lnTo>
                  <a:pt x="221" y="690"/>
                </a:lnTo>
                <a:lnTo>
                  <a:pt x="236" y="704"/>
                </a:lnTo>
                <a:lnTo>
                  <a:pt x="254" y="716"/>
                </a:lnTo>
                <a:lnTo>
                  <a:pt x="269" y="728"/>
                </a:lnTo>
                <a:lnTo>
                  <a:pt x="287" y="741"/>
                </a:lnTo>
                <a:lnTo>
                  <a:pt x="305" y="751"/>
                </a:lnTo>
                <a:lnTo>
                  <a:pt x="345" y="772"/>
                </a:lnTo>
                <a:lnTo>
                  <a:pt x="365" y="781"/>
                </a:lnTo>
                <a:lnTo>
                  <a:pt x="385" y="788"/>
                </a:lnTo>
                <a:lnTo>
                  <a:pt x="407" y="797"/>
                </a:lnTo>
                <a:lnTo>
                  <a:pt x="429" y="802"/>
                </a:lnTo>
                <a:lnTo>
                  <a:pt x="453" y="809"/>
                </a:lnTo>
                <a:lnTo>
                  <a:pt x="475" y="814"/>
                </a:lnTo>
                <a:lnTo>
                  <a:pt x="499" y="817"/>
                </a:lnTo>
                <a:lnTo>
                  <a:pt x="523" y="821"/>
                </a:lnTo>
                <a:lnTo>
                  <a:pt x="548" y="823"/>
                </a:lnTo>
                <a:lnTo>
                  <a:pt x="573" y="825"/>
                </a:lnTo>
                <a:lnTo>
                  <a:pt x="597" y="826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7"/>
                </a:lnTo>
                <a:lnTo>
                  <a:pt x="720" y="814"/>
                </a:lnTo>
                <a:lnTo>
                  <a:pt x="764" y="803"/>
                </a:lnTo>
                <a:lnTo>
                  <a:pt x="808" y="789"/>
                </a:lnTo>
                <a:lnTo>
                  <a:pt x="828" y="781"/>
                </a:lnTo>
                <a:lnTo>
                  <a:pt x="851" y="772"/>
                </a:lnTo>
                <a:lnTo>
                  <a:pt x="868" y="764"/>
                </a:lnTo>
                <a:lnTo>
                  <a:pt x="889" y="753"/>
                </a:lnTo>
                <a:lnTo>
                  <a:pt x="906" y="741"/>
                </a:lnTo>
                <a:lnTo>
                  <a:pt x="924" y="730"/>
                </a:lnTo>
                <a:lnTo>
                  <a:pt x="942" y="718"/>
                </a:lnTo>
                <a:lnTo>
                  <a:pt x="958" y="704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47" y="601"/>
                </a:lnTo>
                <a:lnTo>
                  <a:pt x="1056" y="584"/>
                </a:lnTo>
                <a:lnTo>
                  <a:pt x="1063" y="568"/>
                </a:lnTo>
                <a:lnTo>
                  <a:pt x="1069" y="548"/>
                </a:lnTo>
                <a:lnTo>
                  <a:pt x="1083" y="496"/>
                </a:lnTo>
                <a:lnTo>
                  <a:pt x="1085" y="477"/>
                </a:lnTo>
                <a:lnTo>
                  <a:pt x="1085" y="439"/>
                </a:lnTo>
                <a:lnTo>
                  <a:pt x="1083" y="420"/>
                </a:lnTo>
                <a:lnTo>
                  <a:pt x="1081" y="402"/>
                </a:lnTo>
                <a:lnTo>
                  <a:pt x="1076" y="384"/>
                </a:lnTo>
                <a:lnTo>
                  <a:pt x="1069" y="365"/>
                </a:lnTo>
                <a:lnTo>
                  <a:pt x="1063" y="348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27" y="281"/>
                </a:lnTo>
                <a:lnTo>
                  <a:pt x="1016" y="268"/>
                </a:lnTo>
                <a:lnTo>
                  <a:pt x="1002" y="252"/>
                </a:lnTo>
                <a:lnTo>
                  <a:pt x="976" y="224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1" y="162"/>
                </a:lnTo>
                <a:lnTo>
                  <a:pt x="871" y="152"/>
                </a:lnTo>
                <a:lnTo>
                  <a:pt x="854" y="141"/>
                </a:lnTo>
                <a:lnTo>
                  <a:pt x="834" y="133"/>
                </a:lnTo>
                <a:lnTo>
                  <a:pt x="810" y="124"/>
                </a:lnTo>
                <a:lnTo>
                  <a:pt x="788" y="116"/>
                </a:lnTo>
                <a:lnTo>
                  <a:pt x="768" y="110"/>
                </a:lnTo>
                <a:lnTo>
                  <a:pt x="744" y="105"/>
                </a:lnTo>
                <a:lnTo>
                  <a:pt x="722" y="99"/>
                </a:lnTo>
                <a:lnTo>
                  <a:pt x="697" y="94"/>
                </a:lnTo>
                <a:lnTo>
                  <a:pt x="675" y="92"/>
                </a:lnTo>
                <a:lnTo>
                  <a:pt x="650" y="89"/>
                </a:lnTo>
                <a:lnTo>
                  <a:pt x="624" y="87"/>
                </a:lnTo>
                <a:lnTo>
                  <a:pt x="575" y="87"/>
                </a:lnTo>
                <a:lnTo>
                  <a:pt x="550" y="89"/>
                </a:lnTo>
                <a:lnTo>
                  <a:pt x="526" y="91"/>
                </a:lnTo>
                <a:lnTo>
                  <a:pt x="501" y="94"/>
                </a:lnTo>
                <a:lnTo>
                  <a:pt x="477" y="99"/>
                </a:lnTo>
                <a:lnTo>
                  <a:pt x="455" y="103"/>
                </a:lnTo>
                <a:lnTo>
                  <a:pt x="433" y="110"/>
                </a:lnTo>
                <a:lnTo>
                  <a:pt x="409" y="115"/>
                </a:lnTo>
                <a:lnTo>
                  <a:pt x="387" y="124"/>
                </a:lnTo>
                <a:lnTo>
                  <a:pt x="367" y="130"/>
                </a:lnTo>
                <a:lnTo>
                  <a:pt x="347" y="139"/>
                </a:lnTo>
                <a:lnTo>
                  <a:pt x="307" y="160"/>
                </a:lnTo>
                <a:lnTo>
                  <a:pt x="289" y="171"/>
                </a:lnTo>
                <a:lnTo>
                  <a:pt x="254" y="196"/>
                </a:lnTo>
                <a:lnTo>
                  <a:pt x="238" y="209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72" y="280"/>
                </a:lnTo>
                <a:lnTo>
                  <a:pt x="160" y="295"/>
                </a:lnTo>
                <a:lnTo>
                  <a:pt x="149" y="313"/>
                </a:lnTo>
                <a:lnTo>
                  <a:pt x="142" y="329"/>
                </a:lnTo>
                <a:lnTo>
                  <a:pt x="134" y="346"/>
                </a:lnTo>
                <a:lnTo>
                  <a:pt x="127" y="364"/>
                </a:lnTo>
                <a:lnTo>
                  <a:pt x="122" y="381"/>
                </a:lnTo>
                <a:lnTo>
                  <a:pt x="118" y="400"/>
                </a:lnTo>
                <a:lnTo>
                  <a:pt x="114" y="418"/>
                </a:lnTo>
                <a:lnTo>
                  <a:pt x="114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7" name="CustomShape 32"/>
          <p:cNvSpPr/>
          <p:nvPr/>
        </p:nvSpPr>
        <p:spPr>
          <a:xfrm>
            <a:off x="3739320" y="50626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78" name="CustomShape 33"/>
          <p:cNvSpPr/>
          <p:nvPr/>
        </p:nvSpPr>
        <p:spPr>
          <a:xfrm>
            <a:off x="599544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79" name="CustomShape 34"/>
          <p:cNvSpPr/>
          <p:nvPr/>
        </p:nvSpPr>
        <p:spPr>
          <a:xfrm>
            <a:off x="3719880" y="4177800"/>
            <a:ext cx="1023120" cy="752400"/>
          </a:xfrm>
          <a:custGeom>
            <a:avLst/>
            <a:gdLst/>
            <a:ahLst/>
            <a:rect l="l" t="t" r="r" b="b"/>
            <a:pathLst>
              <a:path w="2843" h="2091">
                <a:moveTo>
                  <a:pt x="0" y="2047"/>
                </a:moveTo>
                <a:lnTo>
                  <a:pt x="0" y="566"/>
                </a:lnTo>
                <a:cubicBezTo>
                  <a:pt x="0" y="541"/>
                  <a:pt x="24" y="522"/>
                  <a:pt x="56" y="522"/>
                </a:cubicBezTo>
                <a:lnTo>
                  <a:pt x="2674" y="522"/>
                </a:lnTo>
                <a:lnTo>
                  <a:pt x="2619" y="566"/>
                </a:lnTo>
                <a:lnTo>
                  <a:pt x="2619" y="218"/>
                </a:lnTo>
                <a:cubicBezTo>
                  <a:pt x="2619" y="194"/>
                  <a:pt x="2643" y="174"/>
                  <a:pt x="2674" y="174"/>
                </a:cubicBezTo>
                <a:cubicBezTo>
                  <a:pt x="2706" y="174"/>
                  <a:pt x="2730" y="194"/>
                  <a:pt x="2730" y="218"/>
                </a:cubicBezTo>
                <a:lnTo>
                  <a:pt x="2730" y="566"/>
                </a:lnTo>
                <a:cubicBezTo>
                  <a:pt x="2730" y="588"/>
                  <a:pt x="2706" y="609"/>
                  <a:pt x="2674" y="609"/>
                </a:cubicBezTo>
                <a:lnTo>
                  <a:pt x="56" y="609"/>
                </a:lnTo>
                <a:lnTo>
                  <a:pt x="112" y="566"/>
                </a:lnTo>
                <a:lnTo>
                  <a:pt x="112" y="2047"/>
                </a:lnTo>
                <a:cubicBezTo>
                  <a:pt x="112" y="2071"/>
                  <a:pt x="87" y="2090"/>
                  <a:pt x="56" y="2090"/>
                </a:cubicBezTo>
                <a:cubicBezTo>
                  <a:pt x="24" y="2090"/>
                  <a:pt x="0" y="2071"/>
                  <a:pt x="0" y="2047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0" name="CustomShape 35"/>
          <p:cNvSpPr/>
          <p:nvPr/>
        </p:nvSpPr>
        <p:spPr>
          <a:xfrm>
            <a:off x="3549600" y="3232800"/>
            <a:ext cx="717480" cy="1159920"/>
          </a:xfrm>
          <a:custGeom>
            <a:avLst/>
            <a:gdLst/>
            <a:ahLst/>
            <a:rect l="l" t="t" r="r" b="b"/>
            <a:pathLst>
              <a:path w="1994" h="3223">
                <a:moveTo>
                  <a:pt x="112" y="54"/>
                </a:moveTo>
                <a:lnTo>
                  <a:pt x="112" y="44"/>
                </a:lnTo>
                <a:lnTo>
                  <a:pt x="56" y="87"/>
                </a:lnTo>
                <a:lnTo>
                  <a:pt x="1826" y="87"/>
                </a:lnTo>
                <a:lnTo>
                  <a:pt x="1770" y="44"/>
                </a:lnTo>
                <a:lnTo>
                  <a:pt x="1770" y="3004"/>
                </a:lnTo>
                <a:cubicBezTo>
                  <a:pt x="1770" y="3028"/>
                  <a:pt x="1795" y="3047"/>
                  <a:pt x="1826" y="3047"/>
                </a:cubicBezTo>
                <a:cubicBezTo>
                  <a:pt x="1855" y="3047"/>
                  <a:pt x="1882" y="3028"/>
                  <a:pt x="1882" y="3004"/>
                </a:cubicBezTo>
                <a:lnTo>
                  <a:pt x="1882" y="44"/>
                </a:lnTo>
                <a:cubicBezTo>
                  <a:pt x="1882" y="21"/>
                  <a:pt x="1855" y="0"/>
                  <a:pt x="1826" y="0"/>
                </a:cubicBezTo>
                <a:lnTo>
                  <a:pt x="56" y="0"/>
                </a:lnTo>
                <a:cubicBezTo>
                  <a:pt x="25" y="0"/>
                  <a:pt x="0" y="21"/>
                  <a:pt x="0" y="44"/>
                </a:cubicBezTo>
                <a:lnTo>
                  <a:pt x="0" y="54"/>
                </a:lnTo>
                <a:cubicBezTo>
                  <a:pt x="0" y="77"/>
                  <a:pt x="25" y="98"/>
                  <a:pt x="56" y="98"/>
                </a:cubicBezTo>
                <a:cubicBezTo>
                  <a:pt x="87" y="98"/>
                  <a:pt x="112" y="77"/>
                  <a:pt x="112" y="54"/>
                </a:cubicBezTo>
                <a:moveTo>
                  <a:pt x="1659" y="2960"/>
                </a:moveTo>
                <a:lnTo>
                  <a:pt x="1826" y="3222"/>
                </a:lnTo>
                <a:lnTo>
                  <a:pt x="1993" y="2960"/>
                </a:lnTo>
                <a:lnTo>
                  <a:pt x="1659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1" name="CustomShape 36"/>
          <p:cNvSpPr/>
          <p:nvPr/>
        </p:nvSpPr>
        <p:spPr>
          <a:xfrm>
            <a:off x="6420240" y="2940480"/>
            <a:ext cx="2655720" cy="1738440"/>
          </a:xfrm>
          <a:custGeom>
            <a:avLst/>
            <a:gdLst/>
            <a:ahLst/>
            <a:rect l="l" t="t" r="r" b="b"/>
            <a:pathLst>
              <a:path w="7378" h="4830">
                <a:moveTo>
                  <a:pt x="0" y="819"/>
                </a:moveTo>
                <a:lnTo>
                  <a:pt x="2" y="779"/>
                </a:lnTo>
                <a:lnTo>
                  <a:pt x="11" y="695"/>
                </a:lnTo>
                <a:lnTo>
                  <a:pt x="34" y="614"/>
                </a:lnTo>
                <a:lnTo>
                  <a:pt x="46" y="576"/>
                </a:lnTo>
                <a:lnTo>
                  <a:pt x="62" y="538"/>
                </a:lnTo>
                <a:lnTo>
                  <a:pt x="102" y="464"/>
                </a:lnTo>
                <a:lnTo>
                  <a:pt x="152" y="394"/>
                </a:lnTo>
                <a:lnTo>
                  <a:pt x="178" y="361"/>
                </a:lnTo>
                <a:lnTo>
                  <a:pt x="207" y="330"/>
                </a:lnTo>
                <a:lnTo>
                  <a:pt x="238" y="299"/>
                </a:lnTo>
                <a:lnTo>
                  <a:pt x="272" y="269"/>
                </a:lnTo>
                <a:lnTo>
                  <a:pt x="305" y="241"/>
                </a:lnTo>
                <a:lnTo>
                  <a:pt x="343" y="213"/>
                </a:lnTo>
                <a:lnTo>
                  <a:pt x="381" y="187"/>
                </a:lnTo>
                <a:lnTo>
                  <a:pt x="419" y="162"/>
                </a:lnTo>
                <a:lnTo>
                  <a:pt x="461" y="139"/>
                </a:lnTo>
                <a:lnTo>
                  <a:pt x="503" y="119"/>
                </a:lnTo>
                <a:lnTo>
                  <a:pt x="545" y="100"/>
                </a:lnTo>
                <a:lnTo>
                  <a:pt x="593" y="80"/>
                </a:lnTo>
                <a:lnTo>
                  <a:pt x="637" y="64"/>
                </a:lnTo>
                <a:lnTo>
                  <a:pt x="735" y="37"/>
                </a:lnTo>
                <a:lnTo>
                  <a:pt x="784" y="26"/>
                </a:lnTo>
                <a:lnTo>
                  <a:pt x="886" y="9"/>
                </a:lnTo>
                <a:lnTo>
                  <a:pt x="938" y="3"/>
                </a:lnTo>
                <a:lnTo>
                  <a:pt x="1045" y="0"/>
                </a:lnTo>
                <a:lnTo>
                  <a:pt x="6332" y="0"/>
                </a:lnTo>
                <a:lnTo>
                  <a:pt x="6386" y="2"/>
                </a:lnTo>
                <a:lnTo>
                  <a:pt x="6437" y="3"/>
                </a:lnTo>
                <a:lnTo>
                  <a:pt x="6491" y="9"/>
                </a:lnTo>
                <a:lnTo>
                  <a:pt x="6541" y="16"/>
                </a:lnTo>
                <a:lnTo>
                  <a:pt x="6593" y="26"/>
                </a:lnTo>
                <a:lnTo>
                  <a:pt x="6642" y="37"/>
                </a:lnTo>
                <a:lnTo>
                  <a:pt x="6691" y="49"/>
                </a:lnTo>
                <a:lnTo>
                  <a:pt x="6784" y="80"/>
                </a:lnTo>
                <a:lnTo>
                  <a:pt x="6874" y="119"/>
                </a:lnTo>
                <a:lnTo>
                  <a:pt x="6916" y="139"/>
                </a:lnTo>
                <a:lnTo>
                  <a:pt x="6956" y="162"/>
                </a:lnTo>
                <a:lnTo>
                  <a:pt x="6996" y="187"/>
                </a:lnTo>
                <a:lnTo>
                  <a:pt x="7034" y="213"/>
                </a:lnTo>
                <a:lnTo>
                  <a:pt x="7070" y="239"/>
                </a:lnTo>
                <a:lnTo>
                  <a:pt x="7106" y="269"/>
                </a:lnTo>
                <a:lnTo>
                  <a:pt x="7139" y="299"/>
                </a:lnTo>
                <a:lnTo>
                  <a:pt x="7170" y="328"/>
                </a:lnTo>
                <a:lnTo>
                  <a:pt x="7199" y="361"/>
                </a:lnTo>
                <a:lnTo>
                  <a:pt x="7226" y="394"/>
                </a:lnTo>
                <a:lnTo>
                  <a:pt x="7251" y="428"/>
                </a:lnTo>
                <a:lnTo>
                  <a:pt x="7275" y="464"/>
                </a:lnTo>
                <a:lnTo>
                  <a:pt x="7295" y="499"/>
                </a:lnTo>
                <a:lnTo>
                  <a:pt x="7313" y="538"/>
                </a:lnTo>
                <a:lnTo>
                  <a:pt x="7331" y="574"/>
                </a:lnTo>
                <a:lnTo>
                  <a:pt x="7343" y="614"/>
                </a:lnTo>
                <a:lnTo>
                  <a:pt x="7355" y="653"/>
                </a:lnTo>
                <a:lnTo>
                  <a:pt x="7367" y="695"/>
                </a:lnTo>
                <a:lnTo>
                  <a:pt x="7373" y="735"/>
                </a:lnTo>
                <a:lnTo>
                  <a:pt x="7377" y="819"/>
                </a:lnTo>
                <a:lnTo>
                  <a:pt x="7377" y="4009"/>
                </a:lnTo>
                <a:lnTo>
                  <a:pt x="7373" y="4093"/>
                </a:lnTo>
                <a:lnTo>
                  <a:pt x="7367" y="4133"/>
                </a:lnTo>
                <a:lnTo>
                  <a:pt x="7357" y="4175"/>
                </a:lnTo>
                <a:lnTo>
                  <a:pt x="7343" y="4213"/>
                </a:lnTo>
                <a:lnTo>
                  <a:pt x="7331" y="4253"/>
                </a:lnTo>
                <a:lnTo>
                  <a:pt x="7315" y="4290"/>
                </a:lnTo>
                <a:lnTo>
                  <a:pt x="7295" y="4328"/>
                </a:lnTo>
                <a:lnTo>
                  <a:pt x="7275" y="4363"/>
                </a:lnTo>
                <a:lnTo>
                  <a:pt x="7253" y="4400"/>
                </a:lnTo>
                <a:lnTo>
                  <a:pt x="7199" y="4467"/>
                </a:lnTo>
                <a:lnTo>
                  <a:pt x="7170" y="4500"/>
                </a:lnTo>
                <a:lnTo>
                  <a:pt x="7139" y="4531"/>
                </a:lnTo>
                <a:lnTo>
                  <a:pt x="7106" y="4561"/>
                </a:lnTo>
                <a:lnTo>
                  <a:pt x="7072" y="4589"/>
                </a:lnTo>
                <a:lnTo>
                  <a:pt x="7036" y="4614"/>
                </a:lnTo>
                <a:lnTo>
                  <a:pt x="6998" y="4641"/>
                </a:lnTo>
                <a:lnTo>
                  <a:pt x="6958" y="4665"/>
                </a:lnTo>
                <a:lnTo>
                  <a:pt x="6916" y="4688"/>
                </a:lnTo>
                <a:lnTo>
                  <a:pt x="6832" y="4730"/>
                </a:lnTo>
                <a:lnTo>
                  <a:pt x="6784" y="4747"/>
                </a:lnTo>
                <a:lnTo>
                  <a:pt x="6740" y="4764"/>
                </a:lnTo>
                <a:lnTo>
                  <a:pt x="6691" y="4778"/>
                </a:lnTo>
                <a:lnTo>
                  <a:pt x="6645" y="4791"/>
                </a:lnTo>
                <a:lnTo>
                  <a:pt x="6593" y="4803"/>
                </a:lnTo>
                <a:lnTo>
                  <a:pt x="6545" y="4812"/>
                </a:lnTo>
                <a:lnTo>
                  <a:pt x="6493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6332" y="4829"/>
                </a:lnTo>
                <a:lnTo>
                  <a:pt x="1045" y="4829"/>
                </a:lnTo>
                <a:lnTo>
                  <a:pt x="994" y="4828"/>
                </a:lnTo>
                <a:lnTo>
                  <a:pt x="940" y="4824"/>
                </a:lnTo>
                <a:lnTo>
                  <a:pt x="886" y="4819"/>
                </a:lnTo>
                <a:lnTo>
                  <a:pt x="836" y="4812"/>
                </a:lnTo>
                <a:lnTo>
                  <a:pt x="784" y="4803"/>
                </a:lnTo>
                <a:lnTo>
                  <a:pt x="686" y="4778"/>
                </a:lnTo>
                <a:lnTo>
                  <a:pt x="639" y="4764"/>
                </a:lnTo>
                <a:lnTo>
                  <a:pt x="593" y="4747"/>
                </a:lnTo>
                <a:lnTo>
                  <a:pt x="548" y="4730"/>
                </a:lnTo>
                <a:lnTo>
                  <a:pt x="503" y="4711"/>
                </a:lnTo>
                <a:lnTo>
                  <a:pt x="461" y="4689"/>
                </a:lnTo>
                <a:lnTo>
                  <a:pt x="421" y="4665"/>
                </a:lnTo>
                <a:lnTo>
                  <a:pt x="381" y="4642"/>
                </a:lnTo>
                <a:lnTo>
                  <a:pt x="343" y="4617"/>
                </a:lnTo>
                <a:lnTo>
                  <a:pt x="272" y="4561"/>
                </a:lnTo>
                <a:lnTo>
                  <a:pt x="238" y="4531"/>
                </a:lnTo>
                <a:lnTo>
                  <a:pt x="209" y="4500"/>
                </a:lnTo>
                <a:lnTo>
                  <a:pt x="178" y="4468"/>
                </a:lnTo>
                <a:lnTo>
                  <a:pt x="152" y="4434"/>
                </a:lnTo>
                <a:lnTo>
                  <a:pt x="127" y="4400"/>
                </a:lnTo>
                <a:lnTo>
                  <a:pt x="104" y="4365"/>
                </a:lnTo>
                <a:lnTo>
                  <a:pt x="82" y="4328"/>
                </a:lnTo>
                <a:lnTo>
                  <a:pt x="64" y="4292"/>
                </a:lnTo>
                <a:lnTo>
                  <a:pt x="46" y="4253"/>
                </a:lnTo>
                <a:lnTo>
                  <a:pt x="34" y="4215"/>
                </a:lnTo>
                <a:lnTo>
                  <a:pt x="22" y="4175"/>
                </a:lnTo>
                <a:lnTo>
                  <a:pt x="14" y="4134"/>
                </a:lnTo>
                <a:lnTo>
                  <a:pt x="6" y="4095"/>
                </a:lnTo>
                <a:lnTo>
                  <a:pt x="2" y="4053"/>
                </a:lnTo>
                <a:lnTo>
                  <a:pt x="0" y="4010"/>
                </a:lnTo>
                <a:lnTo>
                  <a:pt x="0" y="819"/>
                </a:lnTo>
                <a:moveTo>
                  <a:pt x="56" y="4009"/>
                </a:moveTo>
                <a:lnTo>
                  <a:pt x="58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6"/>
                </a:lnTo>
                <a:lnTo>
                  <a:pt x="86" y="4203"/>
                </a:lnTo>
                <a:lnTo>
                  <a:pt x="100" y="4239"/>
                </a:lnTo>
                <a:lnTo>
                  <a:pt x="116" y="4276"/>
                </a:lnTo>
                <a:lnTo>
                  <a:pt x="134" y="4311"/>
                </a:lnTo>
                <a:lnTo>
                  <a:pt x="154" y="4345"/>
                </a:lnTo>
                <a:lnTo>
                  <a:pt x="176" y="4379"/>
                </a:lnTo>
                <a:lnTo>
                  <a:pt x="198" y="4410"/>
                </a:lnTo>
                <a:lnTo>
                  <a:pt x="252" y="4473"/>
                </a:lnTo>
                <a:lnTo>
                  <a:pt x="281" y="4503"/>
                </a:lnTo>
                <a:lnTo>
                  <a:pt x="312" y="4531"/>
                </a:lnTo>
                <a:lnTo>
                  <a:pt x="379" y="4583"/>
                </a:lnTo>
                <a:lnTo>
                  <a:pt x="417" y="4608"/>
                </a:lnTo>
                <a:lnTo>
                  <a:pt x="453" y="4630"/>
                </a:lnTo>
                <a:lnTo>
                  <a:pt x="533" y="4672"/>
                </a:lnTo>
                <a:lnTo>
                  <a:pt x="573" y="4692"/>
                </a:lnTo>
                <a:lnTo>
                  <a:pt x="617" y="4709"/>
                </a:lnTo>
                <a:lnTo>
                  <a:pt x="659" y="4725"/>
                </a:lnTo>
                <a:lnTo>
                  <a:pt x="704" y="4737"/>
                </a:lnTo>
                <a:lnTo>
                  <a:pt x="750" y="4749"/>
                </a:lnTo>
                <a:lnTo>
                  <a:pt x="798" y="4759"/>
                </a:lnTo>
                <a:lnTo>
                  <a:pt x="846" y="4768"/>
                </a:lnTo>
                <a:lnTo>
                  <a:pt x="894" y="4775"/>
                </a:lnTo>
                <a:lnTo>
                  <a:pt x="944" y="4781"/>
                </a:lnTo>
                <a:lnTo>
                  <a:pt x="994" y="4784"/>
                </a:lnTo>
                <a:lnTo>
                  <a:pt x="1045" y="4786"/>
                </a:lnTo>
                <a:lnTo>
                  <a:pt x="6330" y="4786"/>
                </a:lnTo>
                <a:lnTo>
                  <a:pt x="6381" y="4784"/>
                </a:lnTo>
                <a:lnTo>
                  <a:pt x="6433" y="4781"/>
                </a:lnTo>
                <a:lnTo>
                  <a:pt x="6481" y="4775"/>
                </a:lnTo>
                <a:lnTo>
                  <a:pt x="6531" y="4770"/>
                </a:lnTo>
                <a:lnTo>
                  <a:pt x="6577" y="4761"/>
                </a:lnTo>
                <a:lnTo>
                  <a:pt x="6627" y="4751"/>
                </a:lnTo>
                <a:lnTo>
                  <a:pt x="6671" y="4739"/>
                </a:lnTo>
                <a:lnTo>
                  <a:pt x="6716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44" y="4672"/>
                </a:lnTo>
                <a:lnTo>
                  <a:pt x="6884" y="4653"/>
                </a:lnTo>
                <a:lnTo>
                  <a:pt x="6960" y="4608"/>
                </a:lnTo>
                <a:lnTo>
                  <a:pt x="7032" y="4559"/>
                </a:lnTo>
                <a:lnTo>
                  <a:pt x="7094" y="4503"/>
                </a:lnTo>
                <a:lnTo>
                  <a:pt x="7126" y="4473"/>
                </a:lnTo>
                <a:lnTo>
                  <a:pt x="7152" y="4443"/>
                </a:lnTo>
                <a:lnTo>
                  <a:pt x="7179" y="4412"/>
                </a:lnTo>
                <a:lnTo>
                  <a:pt x="7223" y="4345"/>
                </a:lnTo>
                <a:lnTo>
                  <a:pt x="7243" y="4311"/>
                </a:lnTo>
                <a:lnTo>
                  <a:pt x="7261" y="4276"/>
                </a:lnTo>
                <a:lnTo>
                  <a:pt x="7277" y="4241"/>
                </a:lnTo>
                <a:lnTo>
                  <a:pt x="7291" y="4204"/>
                </a:lnTo>
                <a:lnTo>
                  <a:pt x="7301" y="4166"/>
                </a:lnTo>
                <a:lnTo>
                  <a:pt x="7311" y="4128"/>
                </a:lnTo>
                <a:lnTo>
                  <a:pt x="7317" y="4089"/>
                </a:lnTo>
                <a:lnTo>
                  <a:pt x="7321" y="4009"/>
                </a:lnTo>
                <a:lnTo>
                  <a:pt x="7321" y="780"/>
                </a:lnTo>
                <a:lnTo>
                  <a:pt x="7317" y="741"/>
                </a:lnTo>
                <a:lnTo>
                  <a:pt x="7311" y="702"/>
                </a:lnTo>
                <a:lnTo>
                  <a:pt x="7301" y="663"/>
                </a:lnTo>
                <a:lnTo>
                  <a:pt x="7291" y="627"/>
                </a:lnTo>
                <a:lnTo>
                  <a:pt x="7277" y="588"/>
                </a:lnTo>
                <a:lnTo>
                  <a:pt x="7261" y="553"/>
                </a:lnTo>
                <a:lnTo>
                  <a:pt x="7243" y="519"/>
                </a:lnTo>
                <a:lnTo>
                  <a:pt x="7223" y="483"/>
                </a:lnTo>
                <a:lnTo>
                  <a:pt x="7203" y="450"/>
                </a:lnTo>
                <a:lnTo>
                  <a:pt x="7179" y="417"/>
                </a:lnTo>
                <a:lnTo>
                  <a:pt x="7152" y="386"/>
                </a:lnTo>
                <a:lnTo>
                  <a:pt x="7126" y="356"/>
                </a:lnTo>
                <a:lnTo>
                  <a:pt x="7096" y="327"/>
                </a:lnTo>
                <a:lnTo>
                  <a:pt x="7066" y="299"/>
                </a:lnTo>
                <a:lnTo>
                  <a:pt x="7032" y="270"/>
                </a:lnTo>
                <a:lnTo>
                  <a:pt x="6998" y="247"/>
                </a:lnTo>
                <a:lnTo>
                  <a:pt x="6962" y="222"/>
                </a:lnTo>
                <a:lnTo>
                  <a:pt x="6926" y="197"/>
                </a:lnTo>
                <a:lnTo>
                  <a:pt x="6844" y="155"/>
                </a:lnTo>
                <a:lnTo>
                  <a:pt x="6804" y="138"/>
                </a:lnTo>
                <a:lnTo>
                  <a:pt x="6762" y="120"/>
                </a:lnTo>
                <a:lnTo>
                  <a:pt x="6718" y="105"/>
                </a:lnTo>
                <a:lnTo>
                  <a:pt x="6673" y="91"/>
                </a:lnTo>
                <a:lnTo>
                  <a:pt x="6627" y="78"/>
                </a:lnTo>
                <a:lnTo>
                  <a:pt x="6579" y="68"/>
                </a:lnTo>
                <a:lnTo>
                  <a:pt x="6533" y="59"/>
                </a:lnTo>
                <a:lnTo>
                  <a:pt x="6483" y="53"/>
                </a:lnTo>
                <a:lnTo>
                  <a:pt x="6435" y="47"/>
                </a:lnTo>
                <a:lnTo>
                  <a:pt x="6332" y="44"/>
                </a:lnTo>
                <a:lnTo>
                  <a:pt x="1047" y="44"/>
                </a:lnTo>
                <a:lnTo>
                  <a:pt x="944" y="47"/>
                </a:lnTo>
                <a:lnTo>
                  <a:pt x="896" y="53"/>
                </a:lnTo>
                <a:lnTo>
                  <a:pt x="846" y="59"/>
                </a:lnTo>
                <a:lnTo>
                  <a:pt x="800" y="68"/>
                </a:lnTo>
                <a:lnTo>
                  <a:pt x="753" y="78"/>
                </a:lnTo>
                <a:lnTo>
                  <a:pt x="706" y="91"/>
                </a:lnTo>
                <a:lnTo>
                  <a:pt x="662" y="105"/>
                </a:lnTo>
                <a:lnTo>
                  <a:pt x="617" y="120"/>
                </a:lnTo>
                <a:lnTo>
                  <a:pt x="575" y="136"/>
                </a:lnTo>
                <a:lnTo>
                  <a:pt x="533" y="155"/>
                </a:lnTo>
                <a:lnTo>
                  <a:pt x="493" y="176"/>
                </a:lnTo>
                <a:lnTo>
                  <a:pt x="455" y="197"/>
                </a:lnTo>
                <a:lnTo>
                  <a:pt x="417" y="220"/>
                </a:lnTo>
                <a:lnTo>
                  <a:pt x="381" y="244"/>
                </a:lnTo>
                <a:lnTo>
                  <a:pt x="345" y="270"/>
                </a:lnTo>
                <a:lnTo>
                  <a:pt x="314" y="297"/>
                </a:lnTo>
                <a:lnTo>
                  <a:pt x="283" y="325"/>
                </a:lnTo>
                <a:lnTo>
                  <a:pt x="254" y="355"/>
                </a:lnTo>
                <a:lnTo>
                  <a:pt x="225" y="386"/>
                </a:lnTo>
                <a:lnTo>
                  <a:pt x="176" y="449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8"/>
                </a:lnTo>
                <a:lnTo>
                  <a:pt x="86" y="625"/>
                </a:lnTo>
                <a:lnTo>
                  <a:pt x="76" y="661"/>
                </a:lnTo>
                <a:lnTo>
                  <a:pt x="66" y="700"/>
                </a:lnTo>
                <a:lnTo>
                  <a:pt x="60" y="741"/>
                </a:lnTo>
                <a:lnTo>
                  <a:pt x="58" y="779"/>
                </a:lnTo>
                <a:lnTo>
                  <a:pt x="56" y="819"/>
                </a:lnTo>
                <a:lnTo>
                  <a:pt x="56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2" name="CustomShape 37"/>
          <p:cNvSpPr/>
          <p:nvPr/>
        </p:nvSpPr>
        <p:spPr>
          <a:xfrm>
            <a:off x="6090120" y="3198240"/>
            <a:ext cx="340920" cy="94320"/>
          </a:xfrm>
          <a:custGeom>
            <a:avLst/>
            <a:gdLst/>
            <a:ahLst/>
            <a:rect l="l" t="t" r="r" b="b"/>
            <a:pathLst>
              <a:path w="948" h="263">
                <a:moveTo>
                  <a:pt x="56" y="87"/>
                </a:moveTo>
                <a:lnTo>
                  <a:pt x="669" y="87"/>
                </a:lnTo>
                <a:cubicBezTo>
                  <a:pt x="698" y="87"/>
                  <a:pt x="725" y="106"/>
                  <a:pt x="725" y="131"/>
                </a:cubicBezTo>
                <a:cubicBezTo>
                  <a:pt x="725" y="155"/>
                  <a:pt x="698" y="175"/>
                  <a:pt x="669" y="175"/>
                </a:cubicBezTo>
                <a:lnTo>
                  <a:pt x="56" y="175"/>
                </a:lnTo>
                <a:cubicBezTo>
                  <a:pt x="24" y="175"/>
                  <a:pt x="0" y="155"/>
                  <a:pt x="0" y="131"/>
                </a:cubicBezTo>
                <a:cubicBezTo>
                  <a:pt x="0" y="106"/>
                  <a:pt x="24" y="87"/>
                  <a:pt x="56" y="87"/>
                </a:cubicBezTo>
                <a:moveTo>
                  <a:pt x="614" y="0"/>
                </a:moveTo>
                <a:lnTo>
                  <a:pt x="947" y="131"/>
                </a:lnTo>
                <a:lnTo>
                  <a:pt x="614" y="262"/>
                </a:lnTo>
                <a:lnTo>
                  <a:pt x="61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3" name="CustomShape 38"/>
          <p:cNvSpPr/>
          <p:nvPr/>
        </p:nvSpPr>
        <p:spPr>
          <a:xfrm>
            <a:off x="7347600" y="3981600"/>
            <a:ext cx="386280" cy="182160"/>
          </a:xfrm>
          <a:custGeom>
            <a:avLst/>
            <a:gdLst/>
            <a:ahLst/>
            <a:rect l="l" t="t" r="r" b="b"/>
            <a:pathLst>
              <a:path w="1074" h="507">
                <a:moveTo>
                  <a:pt x="0" y="0"/>
                </a:moveTo>
                <a:lnTo>
                  <a:pt x="0" y="506"/>
                </a:lnTo>
                <a:lnTo>
                  <a:pt x="1073" y="506"/>
                </a:lnTo>
                <a:lnTo>
                  <a:pt x="107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4" name="CustomShape 39"/>
          <p:cNvSpPr/>
          <p:nvPr/>
        </p:nvSpPr>
        <p:spPr>
          <a:xfrm>
            <a:off x="7333920" y="3971160"/>
            <a:ext cx="413280" cy="202680"/>
          </a:xfrm>
          <a:custGeom>
            <a:avLst/>
            <a:gdLst/>
            <a:ahLst/>
            <a:rect l="l" t="t" r="r" b="b"/>
            <a:pathLst>
              <a:path w="1149" h="56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110" y="0"/>
                </a:lnTo>
                <a:cubicBezTo>
                  <a:pt x="1130" y="0"/>
                  <a:pt x="1148" y="12"/>
                  <a:pt x="1148" y="30"/>
                </a:cubicBezTo>
                <a:lnTo>
                  <a:pt x="1148" y="535"/>
                </a:lnTo>
                <a:cubicBezTo>
                  <a:pt x="1148" y="551"/>
                  <a:pt x="1130" y="563"/>
                  <a:pt x="1110" y="563"/>
                </a:cubicBezTo>
                <a:lnTo>
                  <a:pt x="38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8" y="506"/>
                </a:lnTo>
                <a:lnTo>
                  <a:pt x="1110" y="506"/>
                </a:lnTo>
                <a:lnTo>
                  <a:pt x="1073" y="535"/>
                </a:lnTo>
                <a:lnTo>
                  <a:pt x="1073" y="30"/>
                </a:lnTo>
                <a:lnTo>
                  <a:pt x="1110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5" name="CustomShape 40"/>
          <p:cNvSpPr/>
          <p:nvPr/>
        </p:nvSpPr>
        <p:spPr>
          <a:xfrm>
            <a:off x="6067440" y="26355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86" name="CustomShape 41"/>
          <p:cNvSpPr/>
          <p:nvPr/>
        </p:nvSpPr>
        <p:spPr>
          <a:xfrm>
            <a:off x="7520040" y="3198240"/>
            <a:ext cx="1773720" cy="799560"/>
          </a:xfrm>
          <a:custGeom>
            <a:avLst/>
            <a:gdLst/>
            <a:ahLst/>
            <a:rect l="l" t="t" r="r" b="b"/>
            <a:pathLst>
              <a:path w="4928" h="2222">
                <a:moveTo>
                  <a:pt x="0" y="2177"/>
                </a:moveTo>
                <a:lnTo>
                  <a:pt x="0" y="131"/>
                </a:lnTo>
                <a:cubicBezTo>
                  <a:pt x="0" y="106"/>
                  <a:pt x="26" y="87"/>
                  <a:pt x="56" y="87"/>
                </a:cubicBezTo>
                <a:lnTo>
                  <a:pt x="4648" y="87"/>
                </a:lnTo>
                <a:cubicBezTo>
                  <a:pt x="4679" y="87"/>
                  <a:pt x="4704" y="106"/>
                  <a:pt x="4704" y="131"/>
                </a:cubicBezTo>
                <a:cubicBezTo>
                  <a:pt x="4704" y="155"/>
                  <a:pt x="4679" y="175"/>
                  <a:pt x="4648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7"/>
                </a:lnTo>
                <a:cubicBezTo>
                  <a:pt x="112" y="2200"/>
                  <a:pt x="86" y="2221"/>
                  <a:pt x="56" y="2221"/>
                </a:cubicBezTo>
                <a:cubicBezTo>
                  <a:pt x="26" y="2221"/>
                  <a:pt x="0" y="2200"/>
                  <a:pt x="0" y="2177"/>
                </a:cubicBezTo>
                <a:moveTo>
                  <a:pt x="4592" y="0"/>
                </a:moveTo>
                <a:lnTo>
                  <a:pt x="4927" y="131"/>
                </a:lnTo>
                <a:lnTo>
                  <a:pt x="4592" y="261"/>
                </a:lnTo>
                <a:lnTo>
                  <a:pt x="459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7" name="CustomShape 42"/>
          <p:cNvSpPr/>
          <p:nvPr/>
        </p:nvSpPr>
        <p:spPr>
          <a:xfrm>
            <a:off x="6409800" y="490788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6"/>
                  <a:pt x="244" y="0"/>
                  <a:pt x="543" y="0"/>
                </a:cubicBezTo>
                <a:cubicBezTo>
                  <a:pt x="841" y="0"/>
                  <a:pt x="1085" y="186"/>
                  <a:pt x="1085" y="413"/>
                </a:cubicBezTo>
                <a:cubicBezTo>
                  <a:pt x="1085" y="642"/>
                  <a:pt x="841" y="825"/>
                  <a:pt x="543" y="825"/>
                </a:cubicBezTo>
                <a:cubicBezTo>
                  <a:pt x="244" y="825"/>
                  <a:pt x="0" y="642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8" name="CustomShape 43"/>
          <p:cNvSpPr/>
          <p:nvPr/>
        </p:nvSpPr>
        <p:spPr>
          <a:xfrm>
            <a:off x="6390000" y="4892400"/>
            <a:ext cx="430200" cy="328320"/>
          </a:xfrm>
          <a:custGeom>
            <a:avLst/>
            <a:gdLst/>
            <a:ahLst/>
            <a:rect l="l" t="t" r="r" b="b"/>
            <a:pathLst>
              <a:path w="1196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4" y="321"/>
                </a:lnTo>
                <a:lnTo>
                  <a:pt x="58" y="259"/>
                </a:lnTo>
                <a:lnTo>
                  <a:pt x="84" y="220"/>
                </a:lnTo>
                <a:lnTo>
                  <a:pt x="100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8" y="91"/>
                </a:lnTo>
                <a:lnTo>
                  <a:pt x="262" y="79"/>
                </a:lnTo>
                <a:lnTo>
                  <a:pt x="284" y="67"/>
                </a:lnTo>
                <a:lnTo>
                  <a:pt x="312" y="56"/>
                </a:lnTo>
                <a:lnTo>
                  <a:pt x="336" y="45"/>
                </a:lnTo>
                <a:lnTo>
                  <a:pt x="389" y="28"/>
                </a:lnTo>
                <a:lnTo>
                  <a:pt x="418" y="21"/>
                </a:lnTo>
                <a:lnTo>
                  <a:pt x="445" y="14"/>
                </a:lnTo>
                <a:lnTo>
                  <a:pt x="474" y="9"/>
                </a:lnTo>
                <a:lnTo>
                  <a:pt x="505" y="6"/>
                </a:lnTo>
                <a:lnTo>
                  <a:pt x="535" y="2"/>
                </a:lnTo>
                <a:lnTo>
                  <a:pt x="565" y="0"/>
                </a:lnTo>
                <a:lnTo>
                  <a:pt x="625" y="0"/>
                </a:lnTo>
                <a:lnTo>
                  <a:pt x="657" y="2"/>
                </a:lnTo>
                <a:lnTo>
                  <a:pt x="685" y="6"/>
                </a:lnTo>
                <a:lnTo>
                  <a:pt x="715" y="9"/>
                </a:lnTo>
                <a:lnTo>
                  <a:pt x="743" y="14"/>
                </a:lnTo>
                <a:lnTo>
                  <a:pt x="773" y="21"/>
                </a:lnTo>
                <a:lnTo>
                  <a:pt x="799" y="28"/>
                </a:lnTo>
                <a:lnTo>
                  <a:pt x="828" y="35"/>
                </a:lnTo>
                <a:lnTo>
                  <a:pt x="853" y="44"/>
                </a:lnTo>
                <a:lnTo>
                  <a:pt x="880" y="54"/>
                </a:lnTo>
                <a:lnTo>
                  <a:pt x="904" y="65"/>
                </a:lnTo>
                <a:lnTo>
                  <a:pt x="954" y="89"/>
                </a:lnTo>
                <a:lnTo>
                  <a:pt x="999" y="117"/>
                </a:lnTo>
                <a:lnTo>
                  <a:pt x="1039" y="148"/>
                </a:lnTo>
                <a:lnTo>
                  <a:pt x="1057" y="164"/>
                </a:lnTo>
                <a:lnTo>
                  <a:pt x="1093" y="199"/>
                </a:lnTo>
                <a:lnTo>
                  <a:pt x="1107" y="218"/>
                </a:lnTo>
                <a:lnTo>
                  <a:pt x="1135" y="257"/>
                </a:lnTo>
                <a:lnTo>
                  <a:pt x="1148" y="278"/>
                </a:lnTo>
                <a:lnTo>
                  <a:pt x="1159" y="298"/>
                </a:lnTo>
                <a:lnTo>
                  <a:pt x="1177" y="340"/>
                </a:lnTo>
                <a:lnTo>
                  <a:pt x="1183" y="364"/>
                </a:lnTo>
                <a:lnTo>
                  <a:pt x="1192" y="409"/>
                </a:lnTo>
                <a:lnTo>
                  <a:pt x="1195" y="431"/>
                </a:lnTo>
                <a:lnTo>
                  <a:pt x="1195" y="478"/>
                </a:lnTo>
                <a:lnTo>
                  <a:pt x="1192" y="501"/>
                </a:lnTo>
                <a:lnTo>
                  <a:pt x="1188" y="526"/>
                </a:lnTo>
                <a:lnTo>
                  <a:pt x="1183" y="547"/>
                </a:lnTo>
                <a:lnTo>
                  <a:pt x="1177" y="569"/>
                </a:lnTo>
                <a:lnTo>
                  <a:pt x="1168" y="590"/>
                </a:lnTo>
                <a:lnTo>
                  <a:pt x="1159" y="613"/>
                </a:lnTo>
                <a:lnTo>
                  <a:pt x="1148" y="634"/>
                </a:lnTo>
                <a:lnTo>
                  <a:pt x="1137" y="653"/>
                </a:lnTo>
                <a:lnTo>
                  <a:pt x="1123" y="674"/>
                </a:lnTo>
                <a:lnTo>
                  <a:pt x="1110" y="694"/>
                </a:lnTo>
                <a:lnTo>
                  <a:pt x="1095" y="712"/>
                </a:lnTo>
                <a:lnTo>
                  <a:pt x="1041" y="763"/>
                </a:lnTo>
                <a:lnTo>
                  <a:pt x="1021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1" y="835"/>
                </a:lnTo>
                <a:lnTo>
                  <a:pt x="906" y="848"/>
                </a:lnTo>
                <a:lnTo>
                  <a:pt x="857" y="868"/>
                </a:lnTo>
                <a:lnTo>
                  <a:pt x="830" y="877"/>
                </a:lnTo>
                <a:lnTo>
                  <a:pt x="804" y="884"/>
                </a:lnTo>
                <a:lnTo>
                  <a:pt x="775" y="893"/>
                </a:lnTo>
                <a:lnTo>
                  <a:pt x="717" y="904"/>
                </a:lnTo>
                <a:lnTo>
                  <a:pt x="688" y="907"/>
                </a:lnTo>
                <a:lnTo>
                  <a:pt x="659" y="910"/>
                </a:lnTo>
                <a:lnTo>
                  <a:pt x="627" y="912"/>
                </a:lnTo>
                <a:lnTo>
                  <a:pt x="567" y="912"/>
                </a:lnTo>
                <a:lnTo>
                  <a:pt x="537" y="910"/>
                </a:lnTo>
                <a:lnTo>
                  <a:pt x="507" y="909"/>
                </a:lnTo>
                <a:lnTo>
                  <a:pt x="479" y="904"/>
                </a:lnTo>
                <a:lnTo>
                  <a:pt x="421" y="893"/>
                </a:lnTo>
                <a:lnTo>
                  <a:pt x="392" y="886"/>
                </a:lnTo>
                <a:lnTo>
                  <a:pt x="338" y="868"/>
                </a:lnTo>
                <a:lnTo>
                  <a:pt x="289" y="848"/>
                </a:lnTo>
                <a:lnTo>
                  <a:pt x="240" y="823"/>
                </a:lnTo>
                <a:lnTo>
                  <a:pt x="196" y="796"/>
                </a:lnTo>
                <a:lnTo>
                  <a:pt x="176" y="782"/>
                </a:lnTo>
                <a:lnTo>
                  <a:pt x="156" y="766"/>
                </a:lnTo>
                <a:lnTo>
                  <a:pt x="138" y="748"/>
                </a:lnTo>
                <a:lnTo>
                  <a:pt x="118" y="731"/>
                </a:lnTo>
                <a:lnTo>
                  <a:pt x="102" y="713"/>
                </a:lnTo>
                <a:lnTo>
                  <a:pt x="86" y="694"/>
                </a:lnTo>
                <a:lnTo>
                  <a:pt x="71" y="676"/>
                </a:lnTo>
                <a:lnTo>
                  <a:pt x="58" y="655"/>
                </a:lnTo>
                <a:lnTo>
                  <a:pt x="46" y="636"/>
                </a:lnTo>
                <a:lnTo>
                  <a:pt x="35" y="615"/>
                </a:lnTo>
                <a:lnTo>
                  <a:pt x="26" y="594"/>
                </a:lnTo>
                <a:lnTo>
                  <a:pt x="17" y="571"/>
                </a:lnTo>
                <a:lnTo>
                  <a:pt x="11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1" y="473"/>
                </a:moveTo>
                <a:lnTo>
                  <a:pt x="116" y="512"/>
                </a:lnTo>
                <a:lnTo>
                  <a:pt x="124" y="547"/>
                </a:lnTo>
                <a:lnTo>
                  <a:pt x="138" y="581"/>
                </a:lnTo>
                <a:lnTo>
                  <a:pt x="146" y="599"/>
                </a:lnTo>
                <a:lnTo>
                  <a:pt x="158" y="615"/>
                </a:lnTo>
                <a:lnTo>
                  <a:pt x="166" y="631"/>
                </a:lnTo>
                <a:lnTo>
                  <a:pt x="180" y="646"/>
                </a:lnTo>
                <a:lnTo>
                  <a:pt x="192" y="662"/>
                </a:lnTo>
                <a:lnTo>
                  <a:pt x="204" y="676"/>
                </a:lnTo>
                <a:lnTo>
                  <a:pt x="236" y="704"/>
                </a:lnTo>
                <a:lnTo>
                  <a:pt x="267" y="729"/>
                </a:lnTo>
                <a:lnTo>
                  <a:pt x="284" y="741"/>
                </a:lnTo>
                <a:lnTo>
                  <a:pt x="304" y="752"/>
                </a:lnTo>
                <a:lnTo>
                  <a:pt x="322" y="762"/>
                </a:lnTo>
                <a:lnTo>
                  <a:pt x="342" y="771"/>
                </a:lnTo>
                <a:lnTo>
                  <a:pt x="363" y="782"/>
                </a:lnTo>
                <a:lnTo>
                  <a:pt x="383" y="788"/>
                </a:lnTo>
                <a:lnTo>
                  <a:pt x="405" y="797"/>
                </a:lnTo>
                <a:lnTo>
                  <a:pt x="427" y="802"/>
                </a:lnTo>
                <a:lnTo>
                  <a:pt x="449" y="809"/>
                </a:lnTo>
                <a:lnTo>
                  <a:pt x="474" y="815"/>
                </a:lnTo>
                <a:lnTo>
                  <a:pt x="497" y="818"/>
                </a:lnTo>
                <a:lnTo>
                  <a:pt x="521" y="821"/>
                </a:lnTo>
                <a:lnTo>
                  <a:pt x="545" y="823"/>
                </a:lnTo>
                <a:lnTo>
                  <a:pt x="569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7" y="815"/>
                </a:lnTo>
                <a:lnTo>
                  <a:pt x="741" y="809"/>
                </a:lnTo>
                <a:lnTo>
                  <a:pt x="764" y="804"/>
                </a:lnTo>
                <a:lnTo>
                  <a:pt x="786" y="797"/>
                </a:lnTo>
                <a:lnTo>
                  <a:pt x="806" y="790"/>
                </a:lnTo>
                <a:lnTo>
                  <a:pt x="828" y="782"/>
                </a:lnTo>
                <a:lnTo>
                  <a:pt x="868" y="763"/>
                </a:lnTo>
                <a:lnTo>
                  <a:pt x="886" y="754"/>
                </a:lnTo>
                <a:lnTo>
                  <a:pt x="906" y="741"/>
                </a:lnTo>
                <a:lnTo>
                  <a:pt x="924" y="731"/>
                </a:lnTo>
                <a:lnTo>
                  <a:pt x="941" y="718"/>
                </a:lnTo>
                <a:lnTo>
                  <a:pt x="957" y="704"/>
                </a:lnTo>
                <a:lnTo>
                  <a:pt x="971" y="693"/>
                </a:lnTo>
                <a:lnTo>
                  <a:pt x="987" y="678"/>
                </a:lnTo>
                <a:lnTo>
                  <a:pt x="1001" y="664"/>
                </a:lnTo>
                <a:lnTo>
                  <a:pt x="1015" y="648"/>
                </a:lnTo>
                <a:lnTo>
                  <a:pt x="1037" y="617"/>
                </a:lnTo>
                <a:lnTo>
                  <a:pt x="1045" y="601"/>
                </a:lnTo>
                <a:lnTo>
                  <a:pt x="1055" y="583"/>
                </a:lnTo>
                <a:lnTo>
                  <a:pt x="1061" y="567"/>
                </a:lnTo>
                <a:lnTo>
                  <a:pt x="1067" y="548"/>
                </a:lnTo>
                <a:lnTo>
                  <a:pt x="1075" y="531"/>
                </a:lnTo>
                <a:lnTo>
                  <a:pt x="1079" y="514"/>
                </a:lnTo>
                <a:lnTo>
                  <a:pt x="1081" y="494"/>
                </a:lnTo>
                <a:lnTo>
                  <a:pt x="1083" y="476"/>
                </a:lnTo>
                <a:lnTo>
                  <a:pt x="1083" y="439"/>
                </a:lnTo>
                <a:lnTo>
                  <a:pt x="1081" y="419"/>
                </a:lnTo>
                <a:lnTo>
                  <a:pt x="1079" y="401"/>
                </a:lnTo>
                <a:lnTo>
                  <a:pt x="1075" y="382"/>
                </a:lnTo>
                <a:lnTo>
                  <a:pt x="1070" y="365"/>
                </a:lnTo>
                <a:lnTo>
                  <a:pt x="1063" y="348"/>
                </a:lnTo>
                <a:lnTo>
                  <a:pt x="1055" y="331"/>
                </a:lnTo>
                <a:lnTo>
                  <a:pt x="1047" y="314"/>
                </a:lnTo>
                <a:lnTo>
                  <a:pt x="1037" y="297"/>
                </a:lnTo>
                <a:lnTo>
                  <a:pt x="1015" y="265"/>
                </a:lnTo>
                <a:lnTo>
                  <a:pt x="1003" y="251"/>
                </a:lnTo>
                <a:lnTo>
                  <a:pt x="987" y="237"/>
                </a:lnTo>
                <a:lnTo>
                  <a:pt x="974" y="223"/>
                </a:lnTo>
                <a:lnTo>
                  <a:pt x="959" y="209"/>
                </a:lnTo>
                <a:lnTo>
                  <a:pt x="924" y="184"/>
                </a:lnTo>
                <a:lnTo>
                  <a:pt x="908" y="173"/>
                </a:lnTo>
                <a:lnTo>
                  <a:pt x="888" y="162"/>
                </a:lnTo>
                <a:lnTo>
                  <a:pt x="870" y="152"/>
                </a:lnTo>
                <a:lnTo>
                  <a:pt x="850" y="142"/>
                </a:lnTo>
                <a:lnTo>
                  <a:pt x="830" y="133"/>
                </a:lnTo>
                <a:lnTo>
                  <a:pt x="808" y="124"/>
                </a:lnTo>
                <a:lnTo>
                  <a:pt x="788" y="117"/>
                </a:lnTo>
                <a:lnTo>
                  <a:pt x="766" y="110"/>
                </a:lnTo>
                <a:lnTo>
                  <a:pt x="743" y="105"/>
                </a:lnTo>
                <a:lnTo>
                  <a:pt x="719" y="100"/>
                </a:lnTo>
                <a:lnTo>
                  <a:pt x="697" y="95"/>
                </a:lnTo>
                <a:lnTo>
                  <a:pt x="673" y="93"/>
                </a:lnTo>
                <a:lnTo>
                  <a:pt x="647" y="89"/>
                </a:lnTo>
                <a:lnTo>
                  <a:pt x="623" y="87"/>
                </a:lnTo>
                <a:lnTo>
                  <a:pt x="572" y="87"/>
                </a:lnTo>
                <a:lnTo>
                  <a:pt x="547" y="89"/>
                </a:lnTo>
                <a:lnTo>
                  <a:pt x="523" y="91"/>
                </a:lnTo>
                <a:lnTo>
                  <a:pt x="499" y="95"/>
                </a:lnTo>
                <a:lnTo>
                  <a:pt x="476" y="100"/>
                </a:lnTo>
                <a:lnTo>
                  <a:pt x="452" y="103"/>
                </a:lnTo>
                <a:lnTo>
                  <a:pt x="429" y="110"/>
                </a:lnTo>
                <a:lnTo>
                  <a:pt x="407" y="115"/>
                </a:lnTo>
                <a:lnTo>
                  <a:pt x="387" y="124"/>
                </a:lnTo>
                <a:lnTo>
                  <a:pt x="365" y="131"/>
                </a:lnTo>
                <a:lnTo>
                  <a:pt x="345" y="140"/>
                </a:lnTo>
                <a:lnTo>
                  <a:pt x="304" y="161"/>
                </a:lnTo>
                <a:lnTo>
                  <a:pt x="287" y="171"/>
                </a:lnTo>
                <a:lnTo>
                  <a:pt x="269" y="184"/>
                </a:lnTo>
                <a:lnTo>
                  <a:pt x="254" y="196"/>
                </a:lnTo>
                <a:lnTo>
                  <a:pt x="236" y="208"/>
                </a:lnTo>
                <a:lnTo>
                  <a:pt x="222" y="222"/>
                </a:lnTo>
                <a:lnTo>
                  <a:pt x="206" y="236"/>
                </a:lnTo>
                <a:lnTo>
                  <a:pt x="180" y="264"/>
                </a:lnTo>
                <a:lnTo>
                  <a:pt x="158" y="295"/>
                </a:lnTo>
                <a:lnTo>
                  <a:pt x="148" y="312"/>
                </a:lnTo>
                <a:lnTo>
                  <a:pt x="140" y="328"/>
                </a:lnTo>
                <a:lnTo>
                  <a:pt x="120" y="381"/>
                </a:lnTo>
                <a:lnTo>
                  <a:pt x="116" y="398"/>
                </a:lnTo>
                <a:lnTo>
                  <a:pt x="111" y="437"/>
                </a:lnTo>
                <a:lnTo>
                  <a:pt x="111" y="456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9" name="CustomShape 44"/>
          <p:cNvSpPr/>
          <p:nvPr/>
        </p:nvSpPr>
        <p:spPr>
          <a:xfrm>
            <a:off x="7417440" y="40244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90" name="CustomShape 45"/>
          <p:cNvSpPr/>
          <p:nvPr/>
        </p:nvSpPr>
        <p:spPr>
          <a:xfrm>
            <a:off x="6530400" y="50043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91" name="CustomShape 46"/>
          <p:cNvSpPr/>
          <p:nvPr/>
        </p:nvSpPr>
        <p:spPr>
          <a:xfrm>
            <a:off x="8903160" y="2770200"/>
            <a:ext cx="120960" cy="1679040"/>
          </a:xfrm>
          <a:custGeom>
            <a:avLst/>
            <a:gdLst/>
            <a:ahLst/>
            <a:rect l="l" t="t" r="r" b="b"/>
            <a:pathLst>
              <a:path w="337" h="4665">
                <a:moveTo>
                  <a:pt x="223" y="4620"/>
                </a:moveTo>
                <a:lnTo>
                  <a:pt x="223" y="4446"/>
                </a:lnTo>
                <a:cubicBezTo>
                  <a:pt x="223" y="4421"/>
                  <a:pt x="196" y="4402"/>
                  <a:pt x="167" y="4402"/>
                </a:cubicBezTo>
                <a:cubicBezTo>
                  <a:pt x="136" y="4402"/>
                  <a:pt x="112" y="4421"/>
                  <a:pt x="112" y="4446"/>
                </a:cubicBezTo>
                <a:lnTo>
                  <a:pt x="112" y="4620"/>
                </a:lnTo>
                <a:cubicBezTo>
                  <a:pt x="112" y="4645"/>
                  <a:pt x="136" y="4664"/>
                  <a:pt x="167" y="4664"/>
                </a:cubicBezTo>
                <a:cubicBezTo>
                  <a:pt x="196" y="4664"/>
                  <a:pt x="223" y="4645"/>
                  <a:pt x="223" y="4620"/>
                </a:cubicBezTo>
                <a:moveTo>
                  <a:pt x="223" y="4271"/>
                </a:moveTo>
                <a:lnTo>
                  <a:pt x="223" y="4096"/>
                </a:lnTo>
                <a:cubicBezTo>
                  <a:pt x="223" y="4072"/>
                  <a:pt x="196" y="4053"/>
                  <a:pt x="167" y="4053"/>
                </a:cubicBezTo>
                <a:cubicBezTo>
                  <a:pt x="136" y="4053"/>
                  <a:pt x="112" y="4072"/>
                  <a:pt x="112" y="4096"/>
                </a:cubicBezTo>
                <a:lnTo>
                  <a:pt x="112" y="4271"/>
                </a:lnTo>
                <a:cubicBezTo>
                  <a:pt x="112" y="4295"/>
                  <a:pt x="136" y="4315"/>
                  <a:pt x="167" y="4315"/>
                </a:cubicBezTo>
                <a:cubicBezTo>
                  <a:pt x="196" y="4315"/>
                  <a:pt x="223" y="4295"/>
                  <a:pt x="223" y="4271"/>
                </a:cubicBezTo>
                <a:moveTo>
                  <a:pt x="223" y="3922"/>
                </a:moveTo>
                <a:lnTo>
                  <a:pt x="223" y="3747"/>
                </a:lnTo>
                <a:cubicBezTo>
                  <a:pt x="223" y="3723"/>
                  <a:pt x="196" y="3704"/>
                  <a:pt x="167" y="3704"/>
                </a:cubicBezTo>
                <a:cubicBezTo>
                  <a:pt x="136" y="3704"/>
                  <a:pt x="112" y="3723"/>
                  <a:pt x="112" y="3747"/>
                </a:cubicBezTo>
                <a:lnTo>
                  <a:pt x="112" y="3922"/>
                </a:lnTo>
                <a:cubicBezTo>
                  <a:pt x="112" y="3946"/>
                  <a:pt x="136" y="3965"/>
                  <a:pt x="167" y="3965"/>
                </a:cubicBezTo>
                <a:cubicBezTo>
                  <a:pt x="196" y="3965"/>
                  <a:pt x="223" y="3946"/>
                  <a:pt x="223" y="3922"/>
                </a:cubicBezTo>
                <a:moveTo>
                  <a:pt x="223" y="3573"/>
                </a:moveTo>
                <a:lnTo>
                  <a:pt x="223" y="3399"/>
                </a:lnTo>
                <a:cubicBezTo>
                  <a:pt x="223" y="3374"/>
                  <a:pt x="196" y="3355"/>
                  <a:pt x="167" y="3355"/>
                </a:cubicBezTo>
                <a:cubicBezTo>
                  <a:pt x="136" y="3355"/>
                  <a:pt x="112" y="3374"/>
                  <a:pt x="112" y="3399"/>
                </a:cubicBezTo>
                <a:lnTo>
                  <a:pt x="112" y="3573"/>
                </a:lnTo>
                <a:cubicBezTo>
                  <a:pt x="112" y="3597"/>
                  <a:pt x="136" y="3616"/>
                  <a:pt x="167" y="3616"/>
                </a:cubicBezTo>
                <a:cubicBezTo>
                  <a:pt x="196" y="3616"/>
                  <a:pt x="223" y="3597"/>
                  <a:pt x="223" y="3573"/>
                </a:cubicBezTo>
                <a:moveTo>
                  <a:pt x="223" y="3224"/>
                </a:moveTo>
                <a:lnTo>
                  <a:pt x="223" y="3048"/>
                </a:lnTo>
                <a:cubicBezTo>
                  <a:pt x="223" y="3024"/>
                  <a:pt x="196" y="3004"/>
                  <a:pt x="167" y="3004"/>
                </a:cubicBezTo>
                <a:cubicBezTo>
                  <a:pt x="136" y="3004"/>
                  <a:pt x="112" y="3024"/>
                  <a:pt x="112" y="3048"/>
                </a:cubicBezTo>
                <a:lnTo>
                  <a:pt x="112" y="3224"/>
                </a:lnTo>
                <a:cubicBezTo>
                  <a:pt x="112" y="3248"/>
                  <a:pt x="136" y="3267"/>
                  <a:pt x="167" y="3267"/>
                </a:cubicBezTo>
                <a:cubicBezTo>
                  <a:pt x="196" y="3267"/>
                  <a:pt x="223" y="3248"/>
                  <a:pt x="223" y="3224"/>
                </a:cubicBezTo>
                <a:moveTo>
                  <a:pt x="223" y="2874"/>
                </a:moveTo>
                <a:lnTo>
                  <a:pt x="223" y="2699"/>
                </a:lnTo>
                <a:cubicBezTo>
                  <a:pt x="223" y="2674"/>
                  <a:pt x="196" y="2656"/>
                  <a:pt x="167" y="2656"/>
                </a:cubicBezTo>
                <a:cubicBezTo>
                  <a:pt x="136" y="2656"/>
                  <a:pt x="112" y="2674"/>
                  <a:pt x="112" y="2699"/>
                </a:cubicBezTo>
                <a:lnTo>
                  <a:pt x="112" y="2874"/>
                </a:lnTo>
                <a:cubicBezTo>
                  <a:pt x="112" y="2898"/>
                  <a:pt x="136" y="2917"/>
                  <a:pt x="167" y="2917"/>
                </a:cubicBezTo>
                <a:cubicBezTo>
                  <a:pt x="196" y="2917"/>
                  <a:pt x="223" y="2898"/>
                  <a:pt x="223" y="2874"/>
                </a:cubicBezTo>
                <a:moveTo>
                  <a:pt x="223" y="2524"/>
                </a:moveTo>
                <a:lnTo>
                  <a:pt x="223" y="2350"/>
                </a:lnTo>
                <a:cubicBezTo>
                  <a:pt x="223" y="2326"/>
                  <a:pt x="196" y="2307"/>
                  <a:pt x="167" y="2307"/>
                </a:cubicBezTo>
                <a:cubicBezTo>
                  <a:pt x="136" y="2307"/>
                  <a:pt x="112" y="2326"/>
                  <a:pt x="112" y="2350"/>
                </a:cubicBezTo>
                <a:lnTo>
                  <a:pt x="112" y="2524"/>
                </a:lnTo>
                <a:cubicBezTo>
                  <a:pt x="112" y="2549"/>
                  <a:pt x="136" y="2568"/>
                  <a:pt x="167" y="2568"/>
                </a:cubicBezTo>
                <a:cubicBezTo>
                  <a:pt x="196" y="2568"/>
                  <a:pt x="223" y="2549"/>
                  <a:pt x="223" y="2524"/>
                </a:cubicBezTo>
                <a:moveTo>
                  <a:pt x="223" y="2176"/>
                </a:moveTo>
                <a:lnTo>
                  <a:pt x="223" y="2001"/>
                </a:lnTo>
                <a:cubicBezTo>
                  <a:pt x="223" y="1977"/>
                  <a:pt x="196" y="1957"/>
                  <a:pt x="167" y="1957"/>
                </a:cubicBezTo>
                <a:cubicBezTo>
                  <a:pt x="136" y="1957"/>
                  <a:pt x="112" y="1977"/>
                  <a:pt x="112" y="2001"/>
                </a:cubicBezTo>
                <a:lnTo>
                  <a:pt x="112" y="2176"/>
                </a:lnTo>
                <a:cubicBezTo>
                  <a:pt x="112" y="2199"/>
                  <a:pt x="136" y="2219"/>
                  <a:pt x="167" y="2219"/>
                </a:cubicBezTo>
                <a:cubicBezTo>
                  <a:pt x="196" y="2219"/>
                  <a:pt x="223" y="2199"/>
                  <a:pt x="223" y="2176"/>
                </a:cubicBezTo>
                <a:moveTo>
                  <a:pt x="223" y="1827"/>
                </a:moveTo>
                <a:lnTo>
                  <a:pt x="223" y="1652"/>
                </a:lnTo>
                <a:cubicBezTo>
                  <a:pt x="223" y="1627"/>
                  <a:pt x="196" y="1608"/>
                  <a:pt x="167" y="1608"/>
                </a:cubicBezTo>
                <a:cubicBezTo>
                  <a:pt x="136" y="1608"/>
                  <a:pt x="112" y="1627"/>
                  <a:pt x="112" y="1652"/>
                </a:cubicBezTo>
                <a:lnTo>
                  <a:pt x="112" y="1827"/>
                </a:lnTo>
                <a:cubicBezTo>
                  <a:pt x="112" y="1851"/>
                  <a:pt x="136" y="1870"/>
                  <a:pt x="167" y="1870"/>
                </a:cubicBezTo>
                <a:cubicBezTo>
                  <a:pt x="196" y="1870"/>
                  <a:pt x="223" y="1851"/>
                  <a:pt x="223" y="1827"/>
                </a:cubicBezTo>
                <a:moveTo>
                  <a:pt x="223" y="1477"/>
                </a:moveTo>
                <a:lnTo>
                  <a:pt x="223" y="1303"/>
                </a:lnTo>
                <a:cubicBezTo>
                  <a:pt x="223" y="1278"/>
                  <a:pt x="196" y="1259"/>
                  <a:pt x="167" y="1259"/>
                </a:cubicBezTo>
                <a:cubicBezTo>
                  <a:pt x="136" y="1259"/>
                  <a:pt x="112" y="1278"/>
                  <a:pt x="112" y="1303"/>
                </a:cubicBezTo>
                <a:lnTo>
                  <a:pt x="112" y="1477"/>
                </a:lnTo>
                <a:cubicBezTo>
                  <a:pt x="112" y="1502"/>
                  <a:pt x="136" y="1521"/>
                  <a:pt x="167" y="1521"/>
                </a:cubicBezTo>
                <a:cubicBezTo>
                  <a:pt x="196" y="1521"/>
                  <a:pt x="223" y="1502"/>
                  <a:pt x="223" y="1477"/>
                </a:cubicBezTo>
                <a:moveTo>
                  <a:pt x="223" y="1128"/>
                </a:moveTo>
                <a:lnTo>
                  <a:pt x="223" y="953"/>
                </a:lnTo>
                <a:cubicBezTo>
                  <a:pt x="223" y="929"/>
                  <a:pt x="196" y="910"/>
                  <a:pt x="167" y="910"/>
                </a:cubicBezTo>
                <a:cubicBezTo>
                  <a:pt x="136" y="910"/>
                  <a:pt x="112" y="929"/>
                  <a:pt x="112" y="953"/>
                </a:cubicBezTo>
                <a:lnTo>
                  <a:pt x="112" y="1128"/>
                </a:lnTo>
                <a:cubicBezTo>
                  <a:pt x="112" y="1152"/>
                  <a:pt x="136" y="1172"/>
                  <a:pt x="167" y="1172"/>
                </a:cubicBezTo>
                <a:cubicBezTo>
                  <a:pt x="196" y="1172"/>
                  <a:pt x="223" y="1152"/>
                  <a:pt x="223" y="1128"/>
                </a:cubicBezTo>
                <a:moveTo>
                  <a:pt x="223" y="779"/>
                </a:moveTo>
                <a:lnTo>
                  <a:pt x="223" y="605"/>
                </a:lnTo>
                <a:cubicBezTo>
                  <a:pt x="223" y="580"/>
                  <a:pt x="196" y="561"/>
                  <a:pt x="167" y="561"/>
                </a:cubicBezTo>
                <a:cubicBezTo>
                  <a:pt x="136" y="561"/>
                  <a:pt x="112" y="580"/>
                  <a:pt x="112" y="605"/>
                </a:cubicBezTo>
                <a:lnTo>
                  <a:pt x="112" y="779"/>
                </a:lnTo>
                <a:cubicBezTo>
                  <a:pt x="112" y="803"/>
                  <a:pt x="136" y="822"/>
                  <a:pt x="167" y="822"/>
                </a:cubicBezTo>
                <a:cubicBezTo>
                  <a:pt x="196" y="822"/>
                  <a:pt x="223" y="803"/>
                  <a:pt x="223" y="779"/>
                </a:cubicBezTo>
                <a:moveTo>
                  <a:pt x="223" y="430"/>
                </a:moveTo>
                <a:lnTo>
                  <a:pt x="223" y="256"/>
                </a:lnTo>
                <a:cubicBezTo>
                  <a:pt x="223" y="231"/>
                  <a:pt x="196" y="212"/>
                  <a:pt x="167" y="212"/>
                </a:cubicBezTo>
                <a:cubicBezTo>
                  <a:pt x="136" y="212"/>
                  <a:pt x="112" y="231"/>
                  <a:pt x="112" y="256"/>
                </a:cubicBezTo>
                <a:lnTo>
                  <a:pt x="112" y="430"/>
                </a:lnTo>
                <a:cubicBezTo>
                  <a:pt x="112" y="454"/>
                  <a:pt x="136" y="473"/>
                  <a:pt x="167" y="473"/>
                </a:cubicBezTo>
                <a:cubicBezTo>
                  <a:pt x="196" y="473"/>
                  <a:pt x="223" y="454"/>
                  <a:pt x="223" y="430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2" name="CustomShape 47"/>
          <p:cNvSpPr/>
          <p:nvPr/>
        </p:nvSpPr>
        <p:spPr>
          <a:xfrm>
            <a:off x="8769600" y="247356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1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1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3" name="CustomShape 48"/>
          <p:cNvSpPr/>
          <p:nvPr/>
        </p:nvSpPr>
        <p:spPr>
          <a:xfrm>
            <a:off x="8749440" y="24577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7"/>
                </a:moveTo>
                <a:lnTo>
                  <a:pt x="0" y="434"/>
                </a:lnTo>
                <a:lnTo>
                  <a:pt x="2" y="412"/>
                </a:lnTo>
                <a:lnTo>
                  <a:pt x="11" y="366"/>
                </a:lnTo>
                <a:lnTo>
                  <a:pt x="18" y="343"/>
                </a:lnTo>
                <a:lnTo>
                  <a:pt x="26" y="322"/>
                </a:lnTo>
                <a:lnTo>
                  <a:pt x="36" y="299"/>
                </a:lnTo>
                <a:lnTo>
                  <a:pt x="46" y="279"/>
                </a:lnTo>
                <a:lnTo>
                  <a:pt x="58" y="260"/>
                </a:lnTo>
                <a:lnTo>
                  <a:pt x="71" y="238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2"/>
                </a:lnTo>
                <a:lnTo>
                  <a:pt x="262" y="78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3" y="28"/>
                </a:lnTo>
                <a:lnTo>
                  <a:pt x="420" y="20"/>
                </a:lnTo>
                <a:lnTo>
                  <a:pt x="448" y="14"/>
                </a:lnTo>
                <a:lnTo>
                  <a:pt x="478" y="9"/>
                </a:lnTo>
                <a:lnTo>
                  <a:pt x="506" y="6"/>
                </a:lnTo>
                <a:lnTo>
                  <a:pt x="536" y="2"/>
                </a:lnTo>
                <a:lnTo>
                  <a:pt x="566" y="0"/>
                </a:lnTo>
                <a:lnTo>
                  <a:pt x="629" y="0"/>
                </a:lnTo>
                <a:lnTo>
                  <a:pt x="658" y="2"/>
                </a:lnTo>
                <a:lnTo>
                  <a:pt x="689" y="4"/>
                </a:lnTo>
                <a:lnTo>
                  <a:pt x="718" y="9"/>
                </a:lnTo>
                <a:lnTo>
                  <a:pt x="747" y="14"/>
                </a:lnTo>
                <a:lnTo>
                  <a:pt x="774" y="20"/>
                </a:lnTo>
                <a:lnTo>
                  <a:pt x="803" y="26"/>
                </a:lnTo>
                <a:lnTo>
                  <a:pt x="857" y="44"/>
                </a:lnTo>
                <a:lnTo>
                  <a:pt x="881" y="54"/>
                </a:lnTo>
                <a:lnTo>
                  <a:pt x="907" y="65"/>
                </a:lnTo>
                <a:lnTo>
                  <a:pt x="931" y="78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7"/>
                </a:lnTo>
                <a:lnTo>
                  <a:pt x="1059" y="164"/>
                </a:lnTo>
                <a:lnTo>
                  <a:pt x="1077" y="183"/>
                </a:lnTo>
                <a:lnTo>
                  <a:pt x="1093" y="200"/>
                </a:lnTo>
                <a:lnTo>
                  <a:pt x="1108" y="219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59" y="298"/>
                </a:lnTo>
                <a:lnTo>
                  <a:pt x="1168" y="319"/>
                </a:lnTo>
                <a:lnTo>
                  <a:pt x="1177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2" y="408"/>
                </a:lnTo>
                <a:lnTo>
                  <a:pt x="1195" y="432"/>
                </a:lnTo>
                <a:lnTo>
                  <a:pt x="1197" y="455"/>
                </a:lnTo>
                <a:lnTo>
                  <a:pt x="1195" y="479"/>
                </a:lnTo>
                <a:lnTo>
                  <a:pt x="1190" y="525"/>
                </a:lnTo>
                <a:lnTo>
                  <a:pt x="1177" y="571"/>
                </a:lnTo>
                <a:lnTo>
                  <a:pt x="1170" y="591"/>
                </a:lnTo>
                <a:lnTo>
                  <a:pt x="1161" y="612"/>
                </a:lnTo>
                <a:lnTo>
                  <a:pt x="1150" y="633"/>
                </a:lnTo>
                <a:lnTo>
                  <a:pt x="1137" y="654"/>
                </a:lnTo>
                <a:lnTo>
                  <a:pt x="1126" y="673"/>
                </a:lnTo>
                <a:lnTo>
                  <a:pt x="1095" y="712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09" y="846"/>
                </a:lnTo>
                <a:lnTo>
                  <a:pt x="885" y="857"/>
                </a:lnTo>
                <a:lnTo>
                  <a:pt x="859" y="867"/>
                </a:lnTo>
                <a:lnTo>
                  <a:pt x="805" y="885"/>
                </a:lnTo>
                <a:lnTo>
                  <a:pt x="778" y="891"/>
                </a:lnTo>
                <a:lnTo>
                  <a:pt x="749" y="898"/>
                </a:lnTo>
                <a:lnTo>
                  <a:pt x="720" y="904"/>
                </a:lnTo>
                <a:lnTo>
                  <a:pt x="692" y="907"/>
                </a:lnTo>
                <a:lnTo>
                  <a:pt x="660" y="910"/>
                </a:lnTo>
                <a:lnTo>
                  <a:pt x="632" y="912"/>
                </a:lnTo>
                <a:lnTo>
                  <a:pt x="568" y="912"/>
                </a:lnTo>
                <a:lnTo>
                  <a:pt x="540" y="910"/>
                </a:lnTo>
                <a:lnTo>
                  <a:pt x="508" y="907"/>
                </a:lnTo>
                <a:lnTo>
                  <a:pt x="480" y="904"/>
                </a:lnTo>
                <a:lnTo>
                  <a:pt x="422" y="893"/>
                </a:lnTo>
                <a:lnTo>
                  <a:pt x="395" y="885"/>
                </a:lnTo>
                <a:lnTo>
                  <a:pt x="367" y="877"/>
                </a:lnTo>
                <a:lnTo>
                  <a:pt x="341" y="868"/>
                </a:lnTo>
                <a:lnTo>
                  <a:pt x="314" y="859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218" y="810"/>
                </a:lnTo>
                <a:lnTo>
                  <a:pt x="198" y="796"/>
                </a:lnTo>
                <a:lnTo>
                  <a:pt x="176" y="780"/>
                </a:lnTo>
                <a:lnTo>
                  <a:pt x="156" y="764"/>
                </a:lnTo>
                <a:lnTo>
                  <a:pt x="138" y="748"/>
                </a:lnTo>
                <a:lnTo>
                  <a:pt x="102" y="713"/>
                </a:lnTo>
                <a:lnTo>
                  <a:pt x="86" y="694"/>
                </a:lnTo>
                <a:lnTo>
                  <a:pt x="60" y="656"/>
                </a:lnTo>
                <a:lnTo>
                  <a:pt x="46" y="635"/>
                </a:lnTo>
                <a:lnTo>
                  <a:pt x="38" y="61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4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3"/>
                </a:lnTo>
                <a:lnTo>
                  <a:pt x="116" y="511"/>
                </a:lnTo>
                <a:lnTo>
                  <a:pt x="120" y="530"/>
                </a:lnTo>
                <a:lnTo>
                  <a:pt x="140" y="582"/>
                </a:lnTo>
                <a:lnTo>
                  <a:pt x="149" y="598"/>
                </a:lnTo>
                <a:lnTo>
                  <a:pt x="158" y="616"/>
                </a:lnTo>
                <a:lnTo>
                  <a:pt x="180" y="647"/>
                </a:lnTo>
                <a:lnTo>
                  <a:pt x="220" y="689"/>
                </a:lnTo>
                <a:lnTo>
                  <a:pt x="252" y="717"/>
                </a:lnTo>
                <a:lnTo>
                  <a:pt x="269" y="729"/>
                </a:lnTo>
                <a:lnTo>
                  <a:pt x="287" y="740"/>
                </a:lnTo>
                <a:lnTo>
                  <a:pt x="305" y="752"/>
                </a:lnTo>
                <a:lnTo>
                  <a:pt x="325" y="760"/>
                </a:lnTo>
                <a:lnTo>
                  <a:pt x="343" y="771"/>
                </a:lnTo>
                <a:lnTo>
                  <a:pt x="363" y="780"/>
                </a:lnTo>
                <a:lnTo>
                  <a:pt x="385" y="788"/>
                </a:lnTo>
                <a:lnTo>
                  <a:pt x="408" y="796"/>
                </a:lnTo>
                <a:lnTo>
                  <a:pt x="428" y="802"/>
                </a:lnTo>
                <a:lnTo>
                  <a:pt x="453" y="807"/>
                </a:lnTo>
                <a:lnTo>
                  <a:pt x="476" y="813"/>
                </a:lnTo>
                <a:lnTo>
                  <a:pt x="500" y="818"/>
                </a:lnTo>
                <a:lnTo>
                  <a:pt x="522" y="820"/>
                </a:lnTo>
                <a:lnTo>
                  <a:pt x="546" y="823"/>
                </a:lnTo>
                <a:lnTo>
                  <a:pt x="574" y="826"/>
                </a:lnTo>
                <a:lnTo>
                  <a:pt x="622" y="826"/>
                </a:lnTo>
                <a:lnTo>
                  <a:pt x="647" y="823"/>
                </a:lnTo>
                <a:lnTo>
                  <a:pt x="672" y="821"/>
                </a:lnTo>
                <a:lnTo>
                  <a:pt x="696" y="818"/>
                </a:lnTo>
                <a:lnTo>
                  <a:pt x="720" y="813"/>
                </a:lnTo>
                <a:lnTo>
                  <a:pt x="743" y="810"/>
                </a:lnTo>
                <a:lnTo>
                  <a:pt x="765" y="802"/>
                </a:lnTo>
                <a:lnTo>
                  <a:pt x="787" y="797"/>
                </a:lnTo>
                <a:lnTo>
                  <a:pt x="809" y="788"/>
                </a:lnTo>
                <a:lnTo>
                  <a:pt x="829" y="782"/>
                </a:lnTo>
                <a:lnTo>
                  <a:pt x="849" y="773"/>
                </a:lnTo>
                <a:lnTo>
                  <a:pt x="889" y="752"/>
                </a:lnTo>
                <a:lnTo>
                  <a:pt x="907" y="741"/>
                </a:lnTo>
                <a:lnTo>
                  <a:pt x="943" y="717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5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5" y="584"/>
                </a:lnTo>
                <a:lnTo>
                  <a:pt x="1063" y="567"/>
                </a:lnTo>
                <a:lnTo>
                  <a:pt x="1070" y="549"/>
                </a:lnTo>
                <a:lnTo>
                  <a:pt x="1079" y="515"/>
                </a:lnTo>
                <a:lnTo>
                  <a:pt x="1083" y="496"/>
                </a:lnTo>
                <a:lnTo>
                  <a:pt x="1083" y="476"/>
                </a:lnTo>
                <a:lnTo>
                  <a:pt x="1086" y="457"/>
                </a:lnTo>
                <a:lnTo>
                  <a:pt x="1086" y="440"/>
                </a:lnTo>
                <a:lnTo>
                  <a:pt x="1083" y="420"/>
                </a:lnTo>
                <a:lnTo>
                  <a:pt x="1079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3"/>
                </a:lnTo>
                <a:lnTo>
                  <a:pt x="1039" y="298"/>
                </a:lnTo>
                <a:lnTo>
                  <a:pt x="1017" y="266"/>
                </a:lnTo>
                <a:lnTo>
                  <a:pt x="1003" y="252"/>
                </a:lnTo>
                <a:lnTo>
                  <a:pt x="990" y="237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09" y="172"/>
                </a:lnTo>
                <a:lnTo>
                  <a:pt x="891" y="161"/>
                </a:lnTo>
                <a:lnTo>
                  <a:pt x="871" y="151"/>
                </a:lnTo>
                <a:lnTo>
                  <a:pt x="851" y="142"/>
                </a:lnTo>
                <a:lnTo>
                  <a:pt x="831" y="131"/>
                </a:lnTo>
                <a:lnTo>
                  <a:pt x="811" y="125"/>
                </a:lnTo>
                <a:lnTo>
                  <a:pt x="789" y="115"/>
                </a:lnTo>
                <a:lnTo>
                  <a:pt x="767" y="111"/>
                </a:lnTo>
                <a:lnTo>
                  <a:pt x="745" y="103"/>
                </a:lnTo>
                <a:lnTo>
                  <a:pt x="723" y="98"/>
                </a:lnTo>
                <a:lnTo>
                  <a:pt x="698" y="95"/>
                </a:lnTo>
                <a:lnTo>
                  <a:pt x="674" y="92"/>
                </a:lnTo>
                <a:lnTo>
                  <a:pt x="624" y="87"/>
                </a:lnTo>
                <a:lnTo>
                  <a:pt x="576" y="87"/>
                </a:lnTo>
                <a:lnTo>
                  <a:pt x="552" y="89"/>
                </a:lnTo>
                <a:lnTo>
                  <a:pt x="526" y="92"/>
                </a:lnTo>
                <a:lnTo>
                  <a:pt x="502" y="95"/>
                </a:lnTo>
                <a:lnTo>
                  <a:pt x="478" y="98"/>
                </a:lnTo>
                <a:lnTo>
                  <a:pt x="433" y="109"/>
                </a:lnTo>
                <a:lnTo>
                  <a:pt x="387" y="123"/>
                </a:lnTo>
                <a:lnTo>
                  <a:pt x="347" y="140"/>
                </a:lnTo>
                <a:lnTo>
                  <a:pt x="327" y="151"/>
                </a:lnTo>
                <a:lnTo>
                  <a:pt x="307" y="159"/>
                </a:lnTo>
                <a:lnTo>
                  <a:pt x="289" y="172"/>
                </a:lnTo>
                <a:lnTo>
                  <a:pt x="272" y="183"/>
                </a:lnTo>
                <a:lnTo>
                  <a:pt x="254" y="195"/>
                </a:lnTo>
                <a:lnTo>
                  <a:pt x="238" y="209"/>
                </a:lnTo>
                <a:lnTo>
                  <a:pt x="222" y="221"/>
                </a:lnTo>
                <a:lnTo>
                  <a:pt x="209" y="235"/>
                </a:lnTo>
                <a:lnTo>
                  <a:pt x="194" y="249"/>
                </a:lnTo>
                <a:lnTo>
                  <a:pt x="149" y="312"/>
                </a:lnTo>
                <a:lnTo>
                  <a:pt x="140" y="329"/>
                </a:lnTo>
                <a:lnTo>
                  <a:pt x="134" y="345"/>
                </a:lnTo>
                <a:lnTo>
                  <a:pt x="126" y="365"/>
                </a:lnTo>
                <a:lnTo>
                  <a:pt x="118" y="399"/>
                </a:lnTo>
                <a:lnTo>
                  <a:pt x="114" y="418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4" name="CustomShape 49"/>
          <p:cNvSpPr/>
          <p:nvPr/>
        </p:nvSpPr>
        <p:spPr>
          <a:xfrm>
            <a:off x="6604200" y="505656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295" name="CustomShape 50"/>
          <p:cNvSpPr/>
          <p:nvPr/>
        </p:nvSpPr>
        <p:spPr>
          <a:xfrm>
            <a:off x="8859960" y="25772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96" name="CustomShape 51"/>
          <p:cNvSpPr/>
          <p:nvPr/>
        </p:nvSpPr>
        <p:spPr>
          <a:xfrm>
            <a:off x="6584760" y="4170960"/>
            <a:ext cx="1023120" cy="752760"/>
          </a:xfrm>
          <a:custGeom>
            <a:avLst/>
            <a:gdLst/>
            <a:ahLst/>
            <a:rect l="l" t="t" r="r" b="b"/>
            <a:pathLst>
              <a:path w="2843" h="2092">
                <a:moveTo>
                  <a:pt x="0" y="2048"/>
                </a:moveTo>
                <a:lnTo>
                  <a:pt x="0" y="565"/>
                </a:lnTo>
                <a:cubicBezTo>
                  <a:pt x="0" y="541"/>
                  <a:pt x="24" y="521"/>
                  <a:pt x="56" y="521"/>
                </a:cubicBezTo>
                <a:lnTo>
                  <a:pt x="2674" y="521"/>
                </a:lnTo>
                <a:lnTo>
                  <a:pt x="2619" y="565"/>
                </a:lnTo>
                <a:lnTo>
                  <a:pt x="2619" y="218"/>
                </a:lnTo>
                <a:cubicBezTo>
                  <a:pt x="2619" y="193"/>
                  <a:pt x="2643" y="174"/>
                  <a:pt x="2674" y="174"/>
                </a:cubicBezTo>
                <a:cubicBezTo>
                  <a:pt x="2705" y="174"/>
                  <a:pt x="2730" y="193"/>
                  <a:pt x="2730" y="218"/>
                </a:cubicBezTo>
                <a:lnTo>
                  <a:pt x="2730" y="565"/>
                </a:lnTo>
                <a:cubicBezTo>
                  <a:pt x="2730" y="590"/>
                  <a:pt x="2705" y="609"/>
                  <a:pt x="2674" y="609"/>
                </a:cubicBezTo>
                <a:lnTo>
                  <a:pt x="56" y="609"/>
                </a:lnTo>
                <a:lnTo>
                  <a:pt x="112" y="565"/>
                </a:lnTo>
                <a:lnTo>
                  <a:pt x="112" y="2048"/>
                </a:lnTo>
                <a:cubicBezTo>
                  <a:pt x="112" y="2072"/>
                  <a:pt x="86" y="2091"/>
                  <a:pt x="56" y="2091"/>
                </a:cubicBezTo>
                <a:cubicBezTo>
                  <a:pt x="24" y="2091"/>
                  <a:pt x="0" y="2072"/>
                  <a:pt x="0" y="2048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7" name="CustomShape 52"/>
          <p:cNvSpPr/>
          <p:nvPr/>
        </p:nvSpPr>
        <p:spPr>
          <a:xfrm>
            <a:off x="6414840" y="3226320"/>
            <a:ext cx="716400" cy="1159560"/>
          </a:xfrm>
          <a:custGeom>
            <a:avLst/>
            <a:gdLst/>
            <a:ahLst/>
            <a:rect l="l" t="t" r="r" b="b"/>
            <a:pathLst>
              <a:path w="1991" h="3222">
                <a:moveTo>
                  <a:pt x="112" y="53"/>
                </a:moveTo>
                <a:lnTo>
                  <a:pt x="112" y="44"/>
                </a:lnTo>
                <a:lnTo>
                  <a:pt x="56" y="87"/>
                </a:lnTo>
                <a:lnTo>
                  <a:pt x="1824" y="87"/>
                </a:lnTo>
                <a:lnTo>
                  <a:pt x="1768" y="44"/>
                </a:lnTo>
                <a:lnTo>
                  <a:pt x="1768" y="3004"/>
                </a:lnTo>
                <a:cubicBezTo>
                  <a:pt x="1768" y="3027"/>
                  <a:pt x="1795" y="3047"/>
                  <a:pt x="1824" y="3047"/>
                </a:cubicBezTo>
                <a:cubicBezTo>
                  <a:pt x="1855" y="3047"/>
                  <a:pt x="1879" y="3027"/>
                  <a:pt x="1879" y="3004"/>
                </a:cubicBezTo>
                <a:lnTo>
                  <a:pt x="1879" y="44"/>
                </a:lnTo>
                <a:cubicBezTo>
                  <a:pt x="1879" y="19"/>
                  <a:pt x="1855" y="0"/>
                  <a:pt x="1824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lnTo>
                  <a:pt x="0" y="53"/>
                </a:lnTo>
                <a:cubicBezTo>
                  <a:pt x="0" y="77"/>
                  <a:pt x="24" y="96"/>
                  <a:pt x="56" y="96"/>
                </a:cubicBezTo>
                <a:cubicBezTo>
                  <a:pt x="85" y="96"/>
                  <a:pt x="112" y="77"/>
                  <a:pt x="112" y="53"/>
                </a:cubicBezTo>
                <a:moveTo>
                  <a:pt x="1657" y="2960"/>
                </a:moveTo>
                <a:lnTo>
                  <a:pt x="1824" y="3221"/>
                </a:lnTo>
                <a:lnTo>
                  <a:pt x="1990" y="2960"/>
                </a:lnTo>
                <a:lnTo>
                  <a:pt x="1657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8" name="CustomShape 53"/>
          <p:cNvSpPr/>
          <p:nvPr/>
        </p:nvSpPr>
        <p:spPr>
          <a:xfrm>
            <a:off x="770760" y="879120"/>
            <a:ext cx="390240" cy="297720"/>
          </a:xfrm>
          <a:custGeom>
            <a:avLst/>
            <a:gdLst/>
            <a:ahLst/>
            <a:rect l="l" t="t" r="r" b="b"/>
            <a:pathLst>
              <a:path w="1085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4" y="186"/>
                  <a:pt x="1084" y="414"/>
                </a:cubicBezTo>
                <a:cubicBezTo>
                  <a:pt x="1084" y="642"/>
                  <a:pt x="841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9" name="CustomShape 54"/>
          <p:cNvSpPr/>
          <p:nvPr/>
        </p:nvSpPr>
        <p:spPr>
          <a:xfrm>
            <a:off x="750960" y="86364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5" y="220"/>
                </a:lnTo>
                <a:lnTo>
                  <a:pt x="100" y="203"/>
                </a:lnTo>
                <a:lnTo>
                  <a:pt x="154" y="151"/>
                </a:lnTo>
                <a:lnTo>
                  <a:pt x="194" y="119"/>
                </a:lnTo>
                <a:lnTo>
                  <a:pt x="239" y="92"/>
                </a:lnTo>
                <a:lnTo>
                  <a:pt x="287" y="67"/>
                </a:lnTo>
                <a:lnTo>
                  <a:pt x="337" y="45"/>
                </a:lnTo>
                <a:lnTo>
                  <a:pt x="390" y="27"/>
                </a:lnTo>
                <a:lnTo>
                  <a:pt x="419" y="21"/>
                </a:lnTo>
                <a:lnTo>
                  <a:pt x="448" y="16"/>
                </a:lnTo>
                <a:lnTo>
                  <a:pt x="475" y="10"/>
                </a:lnTo>
                <a:lnTo>
                  <a:pt x="506" y="5"/>
                </a:lnTo>
                <a:lnTo>
                  <a:pt x="535" y="3"/>
                </a:lnTo>
                <a:lnTo>
                  <a:pt x="566" y="2"/>
                </a:lnTo>
                <a:lnTo>
                  <a:pt x="595" y="0"/>
                </a:lnTo>
                <a:lnTo>
                  <a:pt x="658" y="3"/>
                </a:lnTo>
                <a:lnTo>
                  <a:pt x="686" y="5"/>
                </a:lnTo>
                <a:lnTo>
                  <a:pt x="716" y="10"/>
                </a:lnTo>
                <a:lnTo>
                  <a:pt x="744" y="13"/>
                </a:lnTo>
                <a:lnTo>
                  <a:pt x="774" y="21"/>
                </a:lnTo>
                <a:lnTo>
                  <a:pt x="800" y="27"/>
                </a:lnTo>
                <a:lnTo>
                  <a:pt x="829" y="36"/>
                </a:lnTo>
                <a:lnTo>
                  <a:pt x="856" y="45"/>
                </a:lnTo>
                <a:lnTo>
                  <a:pt x="905" y="67"/>
                </a:lnTo>
                <a:lnTo>
                  <a:pt x="954" y="92"/>
                </a:lnTo>
                <a:lnTo>
                  <a:pt x="976" y="103"/>
                </a:lnTo>
                <a:lnTo>
                  <a:pt x="998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93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6" y="481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3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59" y="747"/>
                </a:lnTo>
                <a:lnTo>
                  <a:pt x="1041" y="763"/>
                </a:lnTo>
                <a:lnTo>
                  <a:pt x="1001" y="795"/>
                </a:lnTo>
                <a:lnTo>
                  <a:pt x="956" y="822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46" y="900"/>
                </a:lnTo>
                <a:lnTo>
                  <a:pt x="720" y="905"/>
                </a:lnTo>
                <a:lnTo>
                  <a:pt x="688" y="908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7" y="911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95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41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8" y="803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5"/>
                </a:lnTo>
                <a:lnTo>
                  <a:pt x="570" y="826"/>
                </a:lnTo>
                <a:lnTo>
                  <a:pt x="622" y="826"/>
                </a:lnTo>
                <a:lnTo>
                  <a:pt x="646" y="825"/>
                </a:lnTo>
                <a:lnTo>
                  <a:pt x="670" y="822"/>
                </a:lnTo>
                <a:lnTo>
                  <a:pt x="696" y="819"/>
                </a:lnTo>
                <a:lnTo>
                  <a:pt x="718" y="814"/>
                </a:lnTo>
                <a:lnTo>
                  <a:pt x="742" y="811"/>
                </a:lnTo>
                <a:lnTo>
                  <a:pt x="786" y="797"/>
                </a:lnTo>
                <a:lnTo>
                  <a:pt x="806" y="789"/>
                </a:lnTo>
                <a:lnTo>
                  <a:pt x="829" y="783"/>
                </a:lnTo>
                <a:lnTo>
                  <a:pt x="849" y="772"/>
                </a:lnTo>
                <a:lnTo>
                  <a:pt x="869" y="763"/>
                </a:lnTo>
                <a:lnTo>
                  <a:pt x="887" y="753"/>
                </a:lnTo>
                <a:lnTo>
                  <a:pt x="907" y="742"/>
                </a:lnTo>
                <a:lnTo>
                  <a:pt x="925" y="730"/>
                </a:lnTo>
                <a:lnTo>
                  <a:pt x="940" y="717"/>
                </a:lnTo>
                <a:lnTo>
                  <a:pt x="958" y="706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5" y="601"/>
                </a:lnTo>
                <a:lnTo>
                  <a:pt x="1054" y="586"/>
                </a:lnTo>
                <a:lnTo>
                  <a:pt x="1074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69" y="367"/>
                </a:lnTo>
                <a:lnTo>
                  <a:pt x="1063" y="350"/>
                </a:lnTo>
                <a:lnTo>
                  <a:pt x="1054" y="332"/>
                </a:lnTo>
                <a:lnTo>
                  <a:pt x="1047" y="315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3" y="252"/>
                </a:lnTo>
                <a:lnTo>
                  <a:pt x="989" y="238"/>
                </a:lnTo>
                <a:lnTo>
                  <a:pt x="958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6" y="112"/>
                </a:lnTo>
                <a:lnTo>
                  <a:pt x="744" y="106"/>
                </a:lnTo>
                <a:lnTo>
                  <a:pt x="720" y="100"/>
                </a:lnTo>
                <a:lnTo>
                  <a:pt x="698" y="96"/>
                </a:lnTo>
                <a:lnTo>
                  <a:pt x="673" y="93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499" y="96"/>
                </a:lnTo>
                <a:lnTo>
                  <a:pt x="477" y="100"/>
                </a:lnTo>
                <a:lnTo>
                  <a:pt x="453" y="106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307" y="161"/>
                </a:lnTo>
                <a:lnTo>
                  <a:pt x="287" y="172"/>
                </a:lnTo>
                <a:lnTo>
                  <a:pt x="269" y="184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0" name="CustomShape 55"/>
          <p:cNvSpPr/>
          <p:nvPr/>
        </p:nvSpPr>
        <p:spPr>
          <a:xfrm>
            <a:off x="8932320" y="262944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01" name="CustomShape 56"/>
          <p:cNvSpPr/>
          <p:nvPr/>
        </p:nvSpPr>
        <p:spPr>
          <a:xfrm>
            <a:off x="90216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02" name="CustomShape 57"/>
          <p:cNvSpPr/>
          <p:nvPr/>
        </p:nvSpPr>
        <p:spPr>
          <a:xfrm>
            <a:off x="90576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578"/>
                </a:lnTo>
                <a:cubicBezTo>
                  <a:pt x="113" y="601"/>
                  <a:pt x="137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3" name="CustomShape 58"/>
          <p:cNvSpPr/>
          <p:nvPr/>
        </p:nvSpPr>
        <p:spPr>
          <a:xfrm>
            <a:off x="549000" y="1433520"/>
            <a:ext cx="834480" cy="305280"/>
          </a:xfrm>
          <a:custGeom>
            <a:avLst/>
            <a:gdLst/>
            <a:ahLst/>
            <a:rect l="l" t="t" r="r" b="b"/>
            <a:pathLst>
              <a:path w="2319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5"/>
                </a:lnTo>
                <a:cubicBezTo>
                  <a:pt x="2318" y="785"/>
                  <a:pt x="2236" y="848"/>
                  <a:pt x="2138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4" name="CustomShape 59"/>
          <p:cNvSpPr/>
          <p:nvPr/>
        </p:nvSpPr>
        <p:spPr>
          <a:xfrm>
            <a:off x="538920" y="1425600"/>
            <a:ext cx="853920" cy="321120"/>
          </a:xfrm>
          <a:custGeom>
            <a:avLst/>
            <a:gdLst/>
            <a:ahLst/>
            <a:rect l="l" t="t" r="r" b="b"/>
            <a:pathLst>
              <a:path w="2373" h="893">
                <a:moveTo>
                  <a:pt x="0" y="164"/>
                </a:moveTo>
                <a:lnTo>
                  <a:pt x="0" y="148"/>
                </a:lnTo>
                <a:lnTo>
                  <a:pt x="3" y="133"/>
                </a:lnTo>
                <a:lnTo>
                  <a:pt x="16" y="101"/>
                </a:lnTo>
                <a:lnTo>
                  <a:pt x="34" y="73"/>
                </a:lnTo>
                <a:lnTo>
                  <a:pt x="61" y="49"/>
                </a:lnTo>
                <a:lnTo>
                  <a:pt x="74" y="38"/>
                </a:lnTo>
                <a:lnTo>
                  <a:pt x="89" y="30"/>
                </a:lnTo>
                <a:lnTo>
                  <a:pt x="107" y="21"/>
                </a:lnTo>
                <a:lnTo>
                  <a:pt x="125" y="14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7" y="129"/>
                </a:lnTo>
                <a:lnTo>
                  <a:pt x="2372" y="147"/>
                </a:lnTo>
                <a:lnTo>
                  <a:pt x="2372" y="745"/>
                </a:lnTo>
                <a:lnTo>
                  <a:pt x="2367" y="762"/>
                </a:lnTo>
                <a:lnTo>
                  <a:pt x="2363" y="778"/>
                </a:lnTo>
                <a:lnTo>
                  <a:pt x="2357" y="792"/>
                </a:lnTo>
                <a:lnTo>
                  <a:pt x="2339" y="820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67" y="889"/>
                </a:lnTo>
                <a:lnTo>
                  <a:pt x="147" y="886"/>
                </a:lnTo>
                <a:lnTo>
                  <a:pt x="127" y="881"/>
                </a:lnTo>
                <a:lnTo>
                  <a:pt x="109" y="873"/>
                </a:lnTo>
                <a:lnTo>
                  <a:pt x="92" y="865"/>
                </a:lnTo>
                <a:lnTo>
                  <a:pt x="76" y="856"/>
                </a:lnTo>
                <a:lnTo>
                  <a:pt x="47" y="833"/>
                </a:lnTo>
                <a:lnTo>
                  <a:pt x="25" y="809"/>
                </a:lnTo>
                <a:lnTo>
                  <a:pt x="16" y="793"/>
                </a:lnTo>
                <a:lnTo>
                  <a:pt x="9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9" y="821"/>
                </a:lnTo>
                <a:lnTo>
                  <a:pt x="121" y="828"/>
                </a:lnTo>
                <a:lnTo>
                  <a:pt x="161" y="844"/>
                </a:lnTo>
                <a:lnTo>
                  <a:pt x="177" y="845"/>
                </a:lnTo>
                <a:lnTo>
                  <a:pt x="192" y="849"/>
                </a:lnTo>
                <a:lnTo>
                  <a:pt x="2177" y="849"/>
                </a:lnTo>
                <a:lnTo>
                  <a:pt x="2192" y="847"/>
                </a:lnTo>
                <a:lnTo>
                  <a:pt x="2208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71" y="814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7" y="152"/>
                </a:lnTo>
                <a:lnTo>
                  <a:pt x="2314" y="141"/>
                </a:lnTo>
                <a:lnTo>
                  <a:pt x="2309" y="129"/>
                </a:lnTo>
                <a:lnTo>
                  <a:pt x="2305" y="119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0" y="49"/>
                </a:lnTo>
                <a:lnTo>
                  <a:pt x="2194" y="47"/>
                </a:lnTo>
                <a:lnTo>
                  <a:pt x="2180" y="45"/>
                </a:lnTo>
                <a:lnTo>
                  <a:pt x="2164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37" y="58"/>
                </a:lnTo>
                <a:lnTo>
                  <a:pt x="123" y="64"/>
                </a:lnTo>
                <a:lnTo>
                  <a:pt x="112" y="69"/>
                </a:lnTo>
                <a:lnTo>
                  <a:pt x="101" y="78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7"/>
                </a:lnTo>
                <a:lnTo>
                  <a:pt x="58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5" name="CustomShape 60"/>
          <p:cNvSpPr/>
          <p:nvPr/>
        </p:nvSpPr>
        <p:spPr>
          <a:xfrm>
            <a:off x="97416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06" name="CustomShape 61"/>
          <p:cNvSpPr/>
          <p:nvPr/>
        </p:nvSpPr>
        <p:spPr>
          <a:xfrm>
            <a:off x="288000" y="129852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4"/>
                </a:moveTo>
                <a:lnTo>
                  <a:pt x="3710" y="844"/>
                </a:lnTo>
                <a:cubicBezTo>
                  <a:pt x="3742" y="844"/>
                  <a:pt x="3766" y="823"/>
                  <a:pt x="3766" y="801"/>
                </a:cubicBezTo>
                <a:lnTo>
                  <a:pt x="3766" y="44"/>
                </a:lnTo>
                <a:cubicBezTo>
                  <a:pt x="3766" y="21"/>
                  <a:pt x="3742" y="0"/>
                  <a:pt x="3710" y="0"/>
                </a:cubicBezTo>
                <a:lnTo>
                  <a:pt x="56" y="0"/>
                </a:lnTo>
                <a:cubicBezTo>
                  <a:pt x="24" y="0"/>
                  <a:pt x="0" y="21"/>
                  <a:pt x="0" y="44"/>
                </a:cubicBezTo>
                <a:lnTo>
                  <a:pt x="0" y="829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9"/>
                </a:cubicBezTo>
                <a:cubicBezTo>
                  <a:pt x="670" y="804"/>
                  <a:pt x="646" y="785"/>
                  <a:pt x="615" y="785"/>
                </a:cubicBezTo>
                <a:lnTo>
                  <a:pt x="56" y="785"/>
                </a:lnTo>
                <a:lnTo>
                  <a:pt x="112" y="829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801"/>
                </a:lnTo>
                <a:lnTo>
                  <a:pt x="3710" y="757"/>
                </a:lnTo>
                <a:lnTo>
                  <a:pt x="3042" y="757"/>
                </a:lnTo>
                <a:cubicBezTo>
                  <a:pt x="3011" y="757"/>
                  <a:pt x="2986" y="776"/>
                  <a:pt x="2986" y="801"/>
                </a:cubicBezTo>
                <a:cubicBezTo>
                  <a:pt x="2986" y="823"/>
                  <a:pt x="3011" y="844"/>
                  <a:pt x="3042" y="844"/>
                </a:cubicBezTo>
                <a:moveTo>
                  <a:pt x="307" y="1018"/>
                </a:moveTo>
                <a:lnTo>
                  <a:pt x="724" y="829"/>
                </a:lnTo>
                <a:lnTo>
                  <a:pt x="307" y="638"/>
                </a:lnTo>
                <a:cubicBezTo>
                  <a:pt x="281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6" y="867"/>
                </a:lnTo>
                <a:lnTo>
                  <a:pt x="586" y="792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4"/>
                  <a:pt x="281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7" name="CustomShape 62"/>
          <p:cNvSpPr/>
          <p:nvPr/>
        </p:nvSpPr>
        <p:spPr>
          <a:xfrm>
            <a:off x="769320" y="194940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3"/>
                </a:moveTo>
                <a:cubicBezTo>
                  <a:pt x="0" y="184"/>
                  <a:pt x="243" y="0"/>
                  <a:pt x="542" y="0"/>
                </a:cubicBezTo>
                <a:cubicBezTo>
                  <a:pt x="841" y="0"/>
                  <a:pt x="1084" y="184"/>
                  <a:pt x="1084" y="413"/>
                </a:cubicBezTo>
                <a:cubicBezTo>
                  <a:pt x="1084" y="640"/>
                  <a:pt x="841" y="825"/>
                  <a:pt x="542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8" name="CustomShape 63"/>
          <p:cNvSpPr/>
          <p:nvPr/>
        </p:nvSpPr>
        <p:spPr>
          <a:xfrm>
            <a:off x="749160" y="1933920"/>
            <a:ext cx="430560" cy="328320"/>
          </a:xfrm>
          <a:custGeom>
            <a:avLst/>
            <a:gdLst/>
            <a:ahLst/>
            <a:rect l="l" t="t" r="r" b="b"/>
            <a:pathLst>
              <a:path w="1197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84" y="220"/>
                </a:lnTo>
                <a:lnTo>
                  <a:pt x="100" y="201"/>
                </a:lnTo>
                <a:lnTo>
                  <a:pt x="154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38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3" y="35"/>
                </a:lnTo>
                <a:lnTo>
                  <a:pt x="389" y="28"/>
                </a:lnTo>
                <a:lnTo>
                  <a:pt x="419" y="19"/>
                </a:lnTo>
                <a:lnTo>
                  <a:pt x="477" y="9"/>
                </a:lnTo>
                <a:lnTo>
                  <a:pt x="535" y="1"/>
                </a:lnTo>
                <a:lnTo>
                  <a:pt x="566" y="0"/>
                </a:lnTo>
                <a:lnTo>
                  <a:pt x="626" y="0"/>
                </a:lnTo>
                <a:lnTo>
                  <a:pt x="657" y="1"/>
                </a:lnTo>
                <a:lnTo>
                  <a:pt x="686" y="3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18" y="131"/>
                </a:lnTo>
                <a:lnTo>
                  <a:pt x="1038" y="148"/>
                </a:lnTo>
                <a:lnTo>
                  <a:pt x="1058" y="164"/>
                </a:lnTo>
                <a:lnTo>
                  <a:pt x="1076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2" y="406"/>
                </a:lnTo>
                <a:lnTo>
                  <a:pt x="1196" y="431"/>
                </a:lnTo>
                <a:lnTo>
                  <a:pt x="1196" y="478"/>
                </a:lnTo>
                <a:lnTo>
                  <a:pt x="1192" y="501"/>
                </a:lnTo>
                <a:lnTo>
                  <a:pt x="1184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0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10" y="691"/>
                </a:lnTo>
                <a:lnTo>
                  <a:pt x="1095" y="711"/>
                </a:lnTo>
                <a:lnTo>
                  <a:pt x="1058" y="746"/>
                </a:lnTo>
                <a:lnTo>
                  <a:pt x="1040" y="762"/>
                </a:lnTo>
                <a:lnTo>
                  <a:pt x="1000" y="793"/>
                </a:lnTo>
                <a:lnTo>
                  <a:pt x="956" y="821"/>
                </a:lnTo>
                <a:lnTo>
                  <a:pt x="906" y="84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88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508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6" y="634"/>
                </a:lnTo>
                <a:lnTo>
                  <a:pt x="36" y="614"/>
                </a:lnTo>
                <a:lnTo>
                  <a:pt x="26" y="592"/>
                </a:lnTo>
                <a:lnTo>
                  <a:pt x="18" y="571"/>
                </a:lnTo>
                <a:lnTo>
                  <a:pt x="12" y="548"/>
                </a:lnTo>
                <a:lnTo>
                  <a:pt x="2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25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2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5" y="740"/>
                </a:lnTo>
                <a:lnTo>
                  <a:pt x="305" y="751"/>
                </a:lnTo>
                <a:lnTo>
                  <a:pt x="323" y="760"/>
                </a:lnTo>
                <a:lnTo>
                  <a:pt x="343" y="771"/>
                </a:lnTo>
                <a:lnTo>
                  <a:pt x="363" y="779"/>
                </a:lnTo>
                <a:lnTo>
                  <a:pt x="385" y="788"/>
                </a:lnTo>
                <a:lnTo>
                  <a:pt x="405" y="795"/>
                </a:lnTo>
                <a:lnTo>
                  <a:pt x="427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8"/>
                </a:lnTo>
                <a:lnTo>
                  <a:pt x="521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9" y="751"/>
                </a:lnTo>
                <a:lnTo>
                  <a:pt x="906" y="741"/>
                </a:lnTo>
                <a:lnTo>
                  <a:pt x="924" y="729"/>
                </a:lnTo>
                <a:lnTo>
                  <a:pt x="940" y="716"/>
                </a:lnTo>
                <a:lnTo>
                  <a:pt x="958" y="703"/>
                </a:lnTo>
                <a:lnTo>
                  <a:pt x="971" y="689"/>
                </a:lnTo>
                <a:lnTo>
                  <a:pt x="987" y="675"/>
                </a:lnTo>
                <a:lnTo>
                  <a:pt x="1014" y="647"/>
                </a:lnTo>
                <a:lnTo>
                  <a:pt x="1036" y="616"/>
                </a:lnTo>
                <a:lnTo>
                  <a:pt x="1045" y="599"/>
                </a:lnTo>
                <a:lnTo>
                  <a:pt x="1054" y="583"/>
                </a:lnTo>
                <a:lnTo>
                  <a:pt x="1063" y="566"/>
                </a:lnTo>
                <a:lnTo>
                  <a:pt x="1067" y="548"/>
                </a:lnTo>
                <a:lnTo>
                  <a:pt x="1074" y="531"/>
                </a:lnTo>
                <a:lnTo>
                  <a:pt x="1078" y="513"/>
                </a:lnTo>
                <a:lnTo>
                  <a:pt x="1086" y="456"/>
                </a:lnTo>
                <a:lnTo>
                  <a:pt x="1084" y="438"/>
                </a:lnTo>
                <a:lnTo>
                  <a:pt x="1078" y="400"/>
                </a:lnTo>
                <a:lnTo>
                  <a:pt x="1069" y="365"/>
                </a:lnTo>
                <a:lnTo>
                  <a:pt x="1056" y="330"/>
                </a:lnTo>
                <a:lnTo>
                  <a:pt x="1047" y="312"/>
                </a:lnTo>
                <a:lnTo>
                  <a:pt x="1036" y="297"/>
                </a:lnTo>
                <a:lnTo>
                  <a:pt x="1027" y="281"/>
                </a:lnTo>
                <a:lnTo>
                  <a:pt x="1014" y="265"/>
                </a:lnTo>
                <a:lnTo>
                  <a:pt x="1002" y="251"/>
                </a:lnTo>
                <a:lnTo>
                  <a:pt x="989" y="236"/>
                </a:lnTo>
                <a:lnTo>
                  <a:pt x="958" y="208"/>
                </a:lnTo>
                <a:lnTo>
                  <a:pt x="927" y="183"/>
                </a:lnTo>
                <a:lnTo>
                  <a:pt x="909" y="171"/>
                </a:lnTo>
                <a:lnTo>
                  <a:pt x="891" y="161"/>
                </a:lnTo>
                <a:lnTo>
                  <a:pt x="871" y="150"/>
                </a:lnTo>
                <a:lnTo>
                  <a:pt x="851" y="142"/>
                </a:lnTo>
                <a:lnTo>
                  <a:pt x="831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4" y="103"/>
                </a:lnTo>
                <a:lnTo>
                  <a:pt x="720" y="98"/>
                </a:lnTo>
                <a:lnTo>
                  <a:pt x="698" y="94"/>
                </a:lnTo>
                <a:lnTo>
                  <a:pt x="673" y="91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501" y="94"/>
                </a:lnTo>
                <a:lnTo>
                  <a:pt x="477" y="98"/>
                </a:lnTo>
                <a:lnTo>
                  <a:pt x="453" y="103"/>
                </a:lnTo>
                <a:lnTo>
                  <a:pt x="430" y="108"/>
                </a:lnTo>
                <a:lnTo>
                  <a:pt x="407" y="115"/>
                </a:lnTo>
                <a:lnTo>
                  <a:pt x="387" y="122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307" y="159"/>
                </a:lnTo>
                <a:lnTo>
                  <a:pt x="287" y="171"/>
                </a:lnTo>
                <a:lnTo>
                  <a:pt x="269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79"/>
                </a:lnTo>
                <a:lnTo>
                  <a:pt x="158" y="295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20" y="381"/>
                </a:lnTo>
                <a:lnTo>
                  <a:pt x="116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9" name="CustomShape 64"/>
          <p:cNvSpPr/>
          <p:nvPr/>
        </p:nvSpPr>
        <p:spPr>
          <a:xfrm>
            <a:off x="67104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10" name="CustomShape 65"/>
          <p:cNvSpPr/>
          <p:nvPr/>
        </p:nvSpPr>
        <p:spPr>
          <a:xfrm>
            <a:off x="91008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11" name="CustomShape 66"/>
          <p:cNvSpPr/>
          <p:nvPr/>
        </p:nvSpPr>
        <p:spPr>
          <a:xfrm>
            <a:off x="90504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4"/>
                  <a:pt x="111" y="218"/>
                </a:cubicBezTo>
                <a:lnTo>
                  <a:pt x="108" y="585"/>
                </a:lnTo>
                <a:cubicBezTo>
                  <a:pt x="108" y="610"/>
                  <a:pt x="135" y="629"/>
                  <a:pt x="165" y="631"/>
                </a:cubicBezTo>
                <a:cubicBezTo>
                  <a:pt x="197" y="631"/>
                  <a:pt x="221" y="610"/>
                  <a:pt x="221" y="587"/>
                </a:cubicBezTo>
                <a:moveTo>
                  <a:pt x="335" y="264"/>
                </a:moveTo>
                <a:lnTo>
                  <a:pt x="169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2" name="CustomShape 67"/>
          <p:cNvSpPr/>
          <p:nvPr/>
        </p:nvSpPr>
        <p:spPr>
          <a:xfrm>
            <a:off x="1810080" y="12337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2" y="278"/>
                </a:lnTo>
                <a:lnTo>
                  <a:pt x="2152" y="0"/>
                </a:lnTo>
                <a:lnTo>
                  <a:pt x="2862" y="555"/>
                </a:lnTo>
                <a:lnTo>
                  <a:pt x="2152" y="1111"/>
                </a:lnTo>
                <a:lnTo>
                  <a:pt x="2152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3" name="CustomShape 68"/>
          <p:cNvSpPr/>
          <p:nvPr/>
        </p:nvSpPr>
        <p:spPr>
          <a:xfrm>
            <a:off x="1796760" y="1208880"/>
            <a:ext cx="1063080" cy="450000"/>
          </a:xfrm>
          <a:custGeom>
            <a:avLst/>
            <a:gdLst/>
            <a:ahLst/>
            <a:rect l="l" t="t" r="r" b="b"/>
            <a:pathLst>
              <a:path w="2954" h="1251">
                <a:moveTo>
                  <a:pt x="0" y="318"/>
                </a:moveTo>
                <a:lnTo>
                  <a:pt x="2191" y="318"/>
                </a:lnTo>
                <a:lnTo>
                  <a:pt x="2153" y="348"/>
                </a:lnTo>
                <a:lnTo>
                  <a:pt x="2153" y="0"/>
                </a:lnTo>
                <a:lnTo>
                  <a:pt x="2953" y="625"/>
                </a:lnTo>
                <a:lnTo>
                  <a:pt x="2153" y="1250"/>
                </a:lnTo>
                <a:lnTo>
                  <a:pt x="2153" y="903"/>
                </a:lnTo>
                <a:lnTo>
                  <a:pt x="219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3"/>
                </a:moveTo>
                <a:lnTo>
                  <a:pt x="38" y="873"/>
                </a:lnTo>
                <a:lnTo>
                  <a:pt x="2229" y="873"/>
                </a:lnTo>
                <a:lnTo>
                  <a:pt x="2229" y="1180"/>
                </a:lnTo>
                <a:lnTo>
                  <a:pt x="2165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5" y="91"/>
                </a:lnTo>
                <a:lnTo>
                  <a:pt x="2229" y="69"/>
                </a:lnTo>
                <a:lnTo>
                  <a:pt x="2229" y="376"/>
                </a:lnTo>
                <a:lnTo>
                  <a:pt x="38" y="376"/>
                </a:lnTo>
                <a:lnTo>
                  <a:pt x="76" y="348"/>
                </a:lnTo>
                <a:lnTo>
                  <a:pt x="76" y="9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4" name="CustomShape 69"/>
          <p:cNvSpPr/>
          <p:nvPr/>
        </p:nvSpPr>
        <p:spPr>
          <a:xfrm>
            <a:off x="971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15" name="CustomShape 70"/>
          <p:cNvSpPr/>
          <p:nvPr/>
        </p:nvSpPr>
        <p:spPr>
          <a:xfrm>
            <a:off x="1437840" y="1886760"/>
            <a:ext cx="131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(unroll the ‘loop’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16" name="CustomShape 71"/>
          <p:cNvSpPr/>
          <p:nvPr/>
        </p:nvSpPr>
        <p:spPr>
          <a:xfrm>
            <a:off x="33606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3" y="0"/>
                  <a:pt x="541" y="0"/>
                </a:cubicBezTo>
                <a:cubicBezTo>
                  <a:pt x="842" y="0"/>
                  <a:pt x="1086" y="186"/>
                  <a:pt x="1086" y="414"/>
                </a:cubicBezTo>
                <a:cubicBezTo>
                  <a:pt x="1086" y="642"/>
                  <a:pt x="842" y="827"/>
                  <a:pt x="541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7" name="CustomShape 72"/>
          <p:cNvSpPr/>
          <p:nvPr/>
        </p:nvSpPr>
        <p:spPr>
          <a:xfrm>
            <a:off x="33404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2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96" y="119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9" y="45"/>
                </a:lnTo>
                <a:lnTo>
                  <a:pt x="392" y="27"/>
                </a:lnTo>
                <a:lnTo>
                  <a:pt x="419" y="21"/>
                </a:lnTo>
                <a:lnTo>
                  <a:pt x="505" y="5"/>
                </a:lnTo>
                <a:lnTo>
                  <a:pt x="537" y="3"/>
                </a:lnTo>
                <a:lnTo>
                  <a:pt x="566" y="2"/>
                </a:lnTo>
                <a:lnTo>
                  <a:pt x="597" y="0"/>
                </a:lnTo>
                <a:lnTo>
                  <a:pt x="628" y="2"/>
                </a:lnTo>
                <a:lnTo>
                  <a:pt x="657" y="3"/>
                </a:lnTo>
                <a:lnTo>
                  <a:pt x="688" y="5"/>
                </a:lnTo>
                <a:lnTo>
                  <a:pt x="718" y="10"/>
                </a:lnTo>
                <a:lnTo>
                  <a:pt x="746" y="13"/>
                </a:lnTo>
                <a:lnTo>
                  <a:pt x="776" y="21"/>
                </a:lnTo>
                <a:lnTo>
                  <a:pt x="802" y="27"/>
                </a:lnTo>
                <a:lnTo>
                  <a:pt x="856" y="45"/>
                </a:lnTo>
                <a:lnTo>
                  <a:pt x="882" y="56"/>
                </a:lnTo>
                <a:lnTo>
                  <a:pt x="906" y="67"/>
                </a:lnTo>
                <a:lnTo>
                  <a:pt x="932" y="79"/>
                </a:lnTo>
                <a:lnTo>
                  <a:pt x="976" y="103"/>
                </a:lnTo>
                <a:lnTo>
                  <a:pt x="998" y="119"/>
                </a:lnTo>
                <a:lnTo>
                  <a:pt x="1020" y="133"/>
                </a:lnTo>
                <a:lnTo>
                  <a:pt x="1038" y="148"/>
                </a:lnTo>
                <a:lnTo>
                  <a:pt x="1058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70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0" y="386"/>
                </a:lnTo>
                <a:lnTo>
                  <a:pt x="1193" y="409"/>
                </a:lnTo>
                <a:lnTo>
                  <a:pt x="1195" y="433"/>
                </a:lnTo>
                <a:lnTo>
                  <a:pt x="1198" y="456"/>
                </a:lnTo>
                <a:lnTo>
                  <a:pt x="1198" y="481"/>
                </a:lnTo>
                <a:lnTo>
                  <a:pt x="1195" y="503"/>
                </a:lnTo>
                <a:lnTo>
                  <a:pt x="1186" y="548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40" y="655"/>
                </a:lnTo>
                <a:lnTo>
                  <a:pt x="1126" y="675"/>
                </a:lnTo>
                <a:lnTo>
                  <a:pt x="1095" y="713"/>
                </a:lnTo>
                <a:lnTo>
                  <a:pt x="1079" y="730"/>
                </a:lnTo>
                <a:lnTo>
                  <a:pt x="1060" y="747"/>
                </a:lnTo>
                <a:lnTo>
                  <a:pt x="1000" y="795"/>
                </a:lnTo>
                <a:lnTo>
                  <a:pt x="956" y="822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48" y="900"/>
                </a:lnTo>
                <a:lnTo>
                  <a:pt x="720" y="905"/>
                </a:lnTo>
                <a:lnTo>
                  <a:pt x="691" y="908"/>
                </a:lnTo>
                <a:lnTo>
                  <a:pt x="659" y="910"/>
                </a:lnTo>
                <a:lnTo>
                  <a:pt x="631" y="914"/>
                </a:lnTo>
                <a:lnTo>
                  <a:pt x="568" y="914"/>
                </a:lnTo>
                <a:lnTo>
                  <a:pt x="539" y="911"/>
                </a:lnTo>
                <a:lnTo>
                  <a:pt x="508" y="908"/>
                </a:lnTo>
                <a:lnTo>
                  <a:pt x="479" y="905"/>
                </a:lnTo>
                <a:lnTo>
                  <a:pt x="451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65" y="836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86" y="695"/>
                </a:lnTo>
                <a:lnTo>
                  <a:pt x="60" y="656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4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8" y="512"/>
                </a:lnTo>
                <a:lnTo>
                  <a:pt x="120" y="529"/>
                </a:lnTo>
                <a:lnTo>
                  <a:pt x="127" y="548"/>
                </a:lnTo>
                <a:lnTo>
                  <a:pt x="134" y="566"/>
                </a:lnTo>
                <a:lnTo>
                  <a:pt x="140" y="581"/>
                </a:lnTo>
                <a:lnTo>
                  <a:pt x="150" y="600"/>
                </a:lnTo>
                <a:lnTo>
                  <a:pt x="158" y="615"/>
                </a:lnTo>
                <a:lnTo>
                  <a:pt x="170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29" y="803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1" y="826"/>
                </a:lnTo>
                <a:lnTo>
                  <a:pt x="646" y="825"/>
                </a:lnTo>
                <a:lnTo>
                  <a:pt x="671" y="822"/>
                </a:lnTo>
                <a:lnTo>
                  <a:pt x="695" y="819"/>
                </a:lnTo>
                <a:lnTo>
                  <a:pt x="720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2" y="717"/>
                </a:lnTo>
                <a:lnTo>
                  <a:pt x="958" y="706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7" y="601"/>
                </a:lnTo>
                <a:lnTo>
                  <a:pt x="1054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4" y="496"/>
                </a:lnTo>
                <a:lnTo>
                  <a:pt x="1086" y="477"/>
                </a:lnTo>
                <a:lnTo>
                  <a:pt x="1086" y="439"/>
                </a:lnTo>
                <a:lnTo>
                  <a:pt x="1084" y="421"/>
                </a:lnTo>
                <a:lnTo>
                  <a:pt x="1079" y="402"/>
                </a:lnTo>
                <a:lnTo>
                  <a:pt x="1077" y="384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16" y="267"/>
                </a:lnTo>
                <a:lnTo>
                  <a:pt x="1002" y="252"/>
                </a:lnTo>
                <a:lnTo>
                  <a:pt x="976" y="223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2" y="162"/>
                </a:lnTo>
                <a:lnTo>
                  <a:pt x="852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97" y="96"/>
                </a:lnTo>
                <a:lnTo>
                  <a:pt x="673" y="93"/>
                </a:lnTo>
                <a:lnTo>
                  <a:pt x="648" y="92"/>
                </a:lnTo>
                <a:lnTo>
                  <a:pt x="624" y="89"/>
                </a:lnTo>
                <a:lnTo>
                  <a:pt x="599" y="87"/>
                </a:lnTo>
                <a:lnTo>
                  <a:pt x="575" y="89"/>
                </a:lnTo>
                <a:lnTo>
                  <a:pt x="551" y="89"/>
                </a:lnTo>
                <a:lnTo>
                  <a:pt x="525" y="93"/>
                </a:lnTo>
                <a:lnTo>
                  <a:pt x="501" y="96"/>
                </a:lnTo>
                <a:lnTo>
                  <a:pt x="477" y="100"/>
                </a:lnTo>
                <a:lnTo>
                  <a:pt x="433" y="111"/>
                </a:lnTo>
                <a:lnTo>
                  <a:pt x="387" y="125"/>
                </a:lnTo>
                <a:lnTo>
                  <a:pt x="327" y="151"/>
                </a:lnTo>
                <a:lnTo>
                  <a:pt x="307" y="16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50" y="313"/>
                </a:lnTo>
                <a:lnTo>
                  <a:pt x="140" y="331"/>
                </a:lnTo>
                <a:lnTo>
                  <a:pt x="134" y="346"/>
                </a:lnTo>
                <a:lnTo>
                  <a:pt x="127" y="365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8" name="CustomShape 73"/>
          <p:cNvSpPr/>
          <p:nvPr/>
        </p:nvSpPr>
        <p:spPr>
          <a:xfrm>
            <a:off x="1437840" y="206280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over t timesteps)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19" name="CustomShape 74"/>
          <p:cNvSpPr/>
          <p:nvPr/>
        </p:nvSpPr>
        <p:spPr>
          <a:xfrm>
            <a:off x="34912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20" name="CustomShape 75"/>
          <p:cNvSpPr/>
          <p:nvPr/>
        </p:nvSpPr>
        <p:spPr>
          <a:xfrm>
            <a:off x="34952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9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9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1" name="CustomShape 76"/>
          <p:cNvSpPr/>
          <p:nvPr/>
        </p:nvSpPr>
        <p:spPr>
          <a:xfrm>
            <a:off x="31395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4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4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2" name="CustomShape 77"/>
          <p:cNvSpPr/>
          <p:nvPr/>
        </p:nvSpPr>
        <p:spPr>
          <a:xfrm>
            <a:off x="31287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4" y="133"/>
                </a:lnTo>
                <a:lnTo>
                  <a:pt x="9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7" y="61"/>
                </a:lnTo>
                <a:lnTo>
                  <a:pt x="60" y="49"/>
                </a:lnTo>
                <a:lnTo>
                  <a:pt x="76" y="38"/>
                </a:lnTo>
                <a:lnTo>
                  <a:pt x="92" y="30"/>
                </a:lnTo>
                <a:lnTo>
                  <a:pt x="109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7" y="2"/>
                </a:lnTo>
                <a:lnTo>
                  <a:pt x="207" y="0"/>
                </a:lnTo>
                <a:lnTo>
                  <a:pt x="2164" y="0"/>
                </a:lnTo>
                <a:lnTo>
                  <a:pt x="2184" y="2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9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3" y="865"/>
                </a:lnTo>
                <a:lnTo>
                  <a:pt x="2229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9" y="889"/>
                </a:lnTo>
                <a:lnTo>
                  <a:pt x="149" y="886"/>
                </a:lnTo>
                <a:lnTo>
                  <a:pt x="129" y="881"/>
                </a:lnTo>
                <a:lnTo>
                  <a:pt x="112" y="873"/>
                </a:lnTo>
                <a:lnTo>
                  <a:pt x="94" y="865"/>
                </a:lnTo>
                <a:lnTo>
                  <a:pt x="78" y="856"/>
                </a:lnTo>
                <a:lnTo>
                  <a:pt x="62" y="845"/>
                </a:lnTo>
                <a:lnTo>
                  <a:pt x="49" y="833"/>
                </a:lnTo>
                <a:lnTo>
                  <a:pt x="27" y="809"/>
                </a:lnTo>
                <a:lnTo>
                  <a:pt x="18" y="793"/>
                </a:lnTo>
                <a:lnTo>
                  <a:pt x="12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8" y="741"/>
                </a:lnTo>
                <a:lnTo>
                  <a:pt x="58" y="753"/>
                </a:lnTo>
                <a:lnTo>
                  <a:pt x="62" y="764"/>
                </a:lnTo>
                <a:lnTo>
                  <a:pt x="67" y="776"/>
                </a:lnTo>
                <a:lnTo>
                  <a:pt x="74" y="786"/>
                </a:lnTo>
                <a:lnTo>
                  <a:pt x="82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7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81" y="45"/>
                </a:lnTo>
                <a:lnTo>
                  <a:pt x="165" y="49"/>
                </a:lnTo>
                <a:lnTo>
                  <a:pt x="152" y="52"/>
                </a:lnTo>
                <a:lnTo>
                  <a:pt x="138" y="58"/>
                </a:lnTo>
                <a:lnTo>
                  <a:pt x="125" y="64"/>
                </a:lnTo>
                <a:lnTo>
                  <a:pt x="114" y="69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8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3" name="CustomShape 78"/>
          <p:cNvSpPr/>
          <p:nvPr/>
        </p:nvSpPr>
        <p:spPr>
          <a:xfrm>
            <a:off x="35636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24" name="CustomShape 79"/>
          <p:cNvSpPr/>
          <p:nvPr/>
        </p:nvSpPr>
        <p:spPr>
          <a:xfrm>
            <a:off x="3359160" y="194940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3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3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5" name="CustomShape 80"/>
          <p:cNvSpPr/>
          <p:nvPr/>
        </p:nvSpPr>
        <p:spPr>
          <a:xfrm>
            <a:off x="33390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6" y="387"/>
                </a:lnTo>
                <a:lnTo>
                  <a:pt x="20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86" y="220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6" y="133"/>
                </a:lnTo>
                <a:lnTo>
                  <a:pt x="196" y="119"/>
                </a:lnTo>
                <a:lnTo>
                  <a:pt x="218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9" y="19"/>
                </a:lnTo>
                <a:lnTo>
                  <a:pt x="477" y="9"/>
                </a:lnTo>
                <a:lnTo>
                  <a:pt x="505" y="6"/>
                </a:lnTo>
                <a:lnTo>
                  <a:pt x="537" y="1"/>
                </a:lnTo>
                <a:lnTo>
                  <a:pt x="565" y="0"/>
                </a:lnTo>
                <a:lnTo>
                  <a:pt x="628" y="0"/>
                </a:lnTo>
                <a:lnTo>
                  <a:pt x="657" y="1"/>
                </a:lnTo>
                <a:lnTo>
                  <a:pt x="688" y="3"/>
                </a:lnTo>
                <a:lnTo>
                  <a:pt x="775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5"/>
                </a:lnTo>
                <a:lnTo>
                  <a:pt x="930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7"/>
                </a:lnTo>
                <a:lnTo>
                  <a:pt x="1020" y="131"/>
                </a:lnTo>
                <a:lnTo>
                  <a:pt x="1040" y="148"/>
                </a:lnTo>
                <a:lnTo>
                  <a:pt x="1058" y="164"/>
                </a:lnTo>
                <a:lnTo>
                  <a:pt x="1095" y="199"/>
                </a:lnTo>
                <a:lnTo>
                  <a:pt x="1110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50" y="276"/>
                </a:lnTo>
                <a:lnTo>
                  <a:pt x="1159" y="297"/>
                </a:lnTo>
                <a:lnTo>
                  <a:pt x="1170" y="317"/>
                </a:lnTo>
                <a:lnTo>
                  <a:pt x="1177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5" y="406"/>
                </a:lnTo>
                <a:lnTo>
                  <a:pt x="1197" y="431"/>
                </a:lnTo>
                <a:lnTo>
                  <a:pt x="1197" y="478"/>
                </a:lnTo>
                <a:lnTo>
                  <a:pt x="1195" y="501"/>
                </a:lnTo>
                <a:lnTo>
                  <a:pt x="1186" y="547"/>
                </a:lnTo>
                <a:lnTo>
                  <a:pt x="1179" y="569"/>
                </a:lnTo>
                <a:lnTo>
                  <a:pt x="1161" y="611"/>
                </a:lnTo>
                <a:lnTo>
                  <a:pt x="1139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0" y="746"/>
                </a:lnTo>
                <a:lnTo>
                  <a:pt x="1000" y="793"/>
                </a:lnTo>
                <a:lnTo>
                  <a:pt x="980" y="807"/>
                </a:lnTo>
                <a:lnTo>
                  <a:pt x="956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8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61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49" y="898"/>
                </a:lnTo>
                <a:lnTo>
                  <a:pt x="423" y="893"/>
                </a:lnTo>
                <a:lnTo>
                  <a:pt x="394" y="886"/>
                </a:lnTo>
                <a:lnTo>
                  <a:pt x="341" y="868"/>
                </a:lnTo>
                <a:lnTo>
                  <a:pt x="316" y="858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198" y="795"/>
                </a:lnTo>
                <a:lnTo>
                  <a:pt x="138" y="748"/>
                </a:lnTo>
                <a:lnTo>
                  <a:pt x="120" y="731"/>
                </a:lnTo>
                <a:lnTo>
                  <a:pt x="104" y="712"/>
                </a:lnTo>
                <a:lnTo>
                  <a:pt x="74" y="674"/>
                </a:lnTo>
                <a:lnTo>
                  <a:pt x="60" y="655"/>
                </a:lnTo>
                <a:lnTo>
                  <a:pt x="48" y="634"/>
                </a:lnTo>
                <a:lnTo>
                  <a:pt x="38" y="614"/>
                </a:lnTo>
                <a:lnTo>
                  <a:pt x="28" y="592"/>
                </a:lnTo>
                <a:lnTo>
                  <a:pt x="20" y="571"/>
                </a:lnTo>
                <a:lnTo>
                  <a:pt x="6" y="525"/>
                </a:lnTo>
                <a:lnTo>
                  <a:pt x="2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0" y="688"/>
                </a:lnTo>
                <a:lnTo>
                  <a:pt x="236" y="702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5" y="771"/>
                </a:lnTo>
                <a:lnTo>
                  <a:pt x="385" y="788"/>
                </a:lnTo>
                <a:lnTo>
                  <a:pt x="429" y="802"/>
                </a:lnTo>
                <a:lnTo>
                  <a:pt x="475" y="812"/>
                </a:lnTo>
                <a:lnTo>
                  <a:pt x="499" y="818"/>
                </a:lnTo>
                <a:lnTo>
                  <a:pt x="523" y="820"/>
                </a:lnTo>
                <a:lnTo>
                  <a:pt x="547" y="823"/>
                </a:lnTo>
                <a:lnTo>
                  <a:pt x="573" y="825"/>
                </a:lnTo>
                <a:lnTo>
                  <a:pt x="621" y="825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50" y="773"/>
                </a:lnTo>
                <a:lnTo>
                  <a:pt x="868" y="762"/>
                </a:lnTo>
                <a:lnTo>
                  <a:pt x="888" y="751"/>
                </a:lnTo>
                <a:lnTo>
                  <a:pt x="906" y="741"/>
                </a:lnTo>
                <a:lnTo>
                  <a:pt x="942" y="716"/>
                </a:lnTo>
                <a:lnTo>
                  <a:pt x="958" y="703"/>
                </a:lnTo>
                <a:lnTo>
                  <a:pt x="974" y="689"/>
                </a:lnTo>
                <a:lnTo>
                  <a:pt x="986" y="675"/>
                </a:lnTo>
                <a:lnTo>
                  <a:pt x="1002" y="661"/>
                </a:lnTo>
                <a:lnTo>
                  <a:pt x="1014" y="647"/>
                </a:lnTo>
                <a:lnTo>
                  <a:pt x="1036" y="616"/>
                </a:lnTo>
                <a:lnTo>
                  <a:pt x="1047" y="599"/>
                </a:lnTo>
                <a:lnTo>
                  <a:pt x="1056" y="583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1" y="400"/>
                </a:lnTo>
                <a:lnTo>
                  <a:pt x="1077" y="382"/>
                </a:lnTo>
                <a:lnTo>
                  <a:pt x="1056" y="330"/>
                </a:lnTo>
                <a:lnTo>
                  <a:pt x="1047" y="312"/>
                </a:lnTo>
                <a:lnTo>
                  <a:pt x="1038" y="297"/>
                </a:lnTo>
                <a:lnTo>
                  <a:pt x="1016" y="265"/>
                </a:lnTo>
                <a:lnTo>
                  <a:pt x="1002" y="251"/>
                </a:lnTo>
                <a:lnTo>
                  <a:pt x="989" y="236"/>
                </a:lnTo>
                <a:lnTo>
                  <a:pt x="976" y="222"/>
                </a:lnTo>
                <a:lnTo>
                  <a:pt x="960" y="208"/>
                </a:lnTo>
                <a:lnTo>
                  <a:pt x="944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3" y="142"/>
                </a:lnTo>
                <a:lnTo>
                  <a:pt x="833" y="131"/>
                </a:lnTo>
                <a:lnTo>
                  <a:pt x="810" y="124"/>
                </a:lnTo>
                <a:lnTo>
                  <a:pt x="788" y="115"/>
                </a:lnTo>
                <a:lnTo>
                  <a:pt x="768" y="110"/>
                </a:lnTo>
                <a:lnTo>
                  <a:pt x="744" y="103"/>
                </a:lnTo>
                <a:lnTo>
                  <a:pt x="722" y="98"/>
                </a:lnTo>
                <a:lnTo>
                  <a:pt x="697" y="94"/>
                </a:lnTo>
                <a:lnTo>
                  <a:pt x="675" y="91"/>
                </a:lnTo>
                <a:lnTo>
                  <a:pt x="650" y="89"/>
                </a:lnTo>
                <a:lnTo>
                  <a:pt x="623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477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9" y="234"/>
                </a:lnTo>
                <a:lnTo>
                  <a:pt x="196" y="250"/>
                </a:lnTo>
                <a:lnTo>
                  <a:pt x="182" y="264"/>
                </a:lnTo>
                <a:lnTo>
                  <a:pt x="160" y="295"/>
                </a:lnTo>
                <a:lnTo>
                  <a:pt x="152" y="311"/>
                </a:lnTo>
                <a:lnTo>
                  <a:pt x="142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4" y="417"/>
                </a:lnTo>
                <a:lnTo>
                  <a:pt x="114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6" name="CustomShape 81"/>
          <p:cNvSpPr/>
          <p:nvPr/>
        </p:nvSpPr>
        <p:spPr>
          <a:xfrm>
            <a:off x="32616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27" name="CustomShape 82"/>
          <p:cNvSpPr/>
          <p:nvPr/>
        </p:nvSpPr>
        <p:spPr>
          <a:xfrm>
            <a:off x="35006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28" name="CustomShape 83"/>
          <p:cNvSpPr/>
          <p:nvPr/>
        </p:nvSpPr>
        <p:spPr>
          <a:xfrm>
            <a:off x="349524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7" y="175"/>
                  <a:pt x="112" y="194"/>
                  <a:pt x="112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3" y="631"/>
                </a:cubicBezTo>
                <a:cubicBezTo>
                  <a:pt x="195" y="631"/>
                  <a:pt x="221" y="610"/>
                  <a:pt x="221" y="587"/>
                </a:cubicBezTo>
                <a:moveTo>
                  <a:pt x="336" y="264"/>
                </a:moveTo>
                <a:lnTo>
                  <a:pt x="167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9" name="CustomShape 84"/>
          <p:cNvSpPr/>
          <p:nvPr/>
        </p:nvSpPr>
        <p:spPr>
          <a:xfrm>
            <a:off x="3980520" y="1539360"/>
            <a:ext cx="226440" cy="94320"/>
          </a:xfrm>
          <a:custGeom>
            <a:avLst/>
            <a:gdLst/>
            <a:ahLst/>
            <a:rect l="l" t="t" r="r" b="b"/>
            <a:pathLst>
              <a:path w="630" h="263">
                <a:moveTo>
                  <a:pt x="56" y="176"/>
                </a:moveTo>
                <a:lnTo>
                  <a:pt x="351" y="176"/>
                </a:lnTo>
                <a:cubicBezTo>
                  <a:pt x="380" y="176"/>
                  <a:pt x="406" y="154"/>
                  <a:pt x="406" y="132"/>
                </a:cubicBezTo>
                <a:cubicBezTo>
                  <a:pt x="406" y="107"/>
                  <a:pt x="380" y="88"/>
                  <a:pt x="351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4"/>
                  <a:pt x="24" y="176"/>
                  <a:pt x="56" y="176"/>
                </a:cubicBezTo>
                <a:moveTo>
                  <a:pt x="295" y="262"/>
                </a:moveTo>
                <a:lnTo>
                  <a:pt x="629" y="132"/>
                </a:lnTo>
                <a:lnTo>
                  <a:pt x="295" y="0"/>
                </a:lnTo>
                <a:lnTo>
                  <a:pt x="29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0" name="CustomShape 85"/>
          <p:cNvSpPr/>
          <p:nvPr/>
        </p:nvSpPr>
        <p:spPr>
          <a:xfrm>
            <a:off x="44280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2"/>
                  <a:pt x="843" y="827"/>
                  <a:pt x="542" y="827"/>
                </a:cubicBezTo>
                <a:cubicBezTo>
                  <a:pt x="244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1" name="CustomShape 86"/>
          <p:cNvSpPr/>
          <p:nvPr/>
        </p:nvSpPr>
        <p:spPr>
          <a:xfrm>
            <a:off x="44078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7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7" y="106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3" y="56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507" y="5"/>
                </a:lnTo>
                <a:lnTo>
                  <a:pt x="536" y="3"/>
                </a:lnTo>
                <a:lnTo>
                  <a:pt x="598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9" y="10"/>
                </a:lnTo>
                <a:lnTo>
                  <a:pt x="747" y="13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1" y="56"/>
                </a:lnTo>
                <a:lnTo>
                  <a:pt x="908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20" y="133"/>
                </a:lnTo>
                <a:lnTo>
                  <a:pt x="1040" y="148"/>
                </a:lnTo>
                <a:lnTo>
                  <a:pt x="1060" y="167"/>
                </a:lnTo>
                <a:lnTo>
                  <a:pt x="1078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8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8" y="456"/>
                </a:lnTo>
                <a:lnTo>
                  <a:pt x="1196" y="481"/>
                </a:lnTo>
                <a:lnTo>
                  <a:pt x="1191" y="526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78" y="730"/>
                </a:lnTo>
                <a:lnTo>
                  <a:pt x="1062" y="747"/>
                </a:lnTo>
                <a:lnTo>
                  <a:pt x="1002" y="795"/>
                </a:lnTo>
                <a:lnTo>
                  <a:pt x="957" y="822"/>
                </a:lnTo>
                <a:lnTo>
                  <a:pt x="935" y="835"/>
                </a:lnTo>
                <a:lnTo>
                  <a:pt x="910" y="847"/>
                </a:lnTo>
                <a:lnTo>
                  <a:pt x="883" y="858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0"/>
                </a:lnTo>
                <a:lnTo>
                  <a:pt x="632" y="914"/>
                </a:lnTo>
                <a:lnTo>
                  <a:pt x="569" y="914"/>
                </a:lnTo>
                <a:lnTo>
                  <a:pt x="540" y="911"/>
                </a:lnTo>
                <a:lnTo>
                  <a:pt x="509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219" y="811"/>
                </a:lnTo>
                <a:lnTo>
                  <a:pt x="199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8" y="615"/>
                </a:lnTo>
                <a:lnTo>
                  <a:pt x="27" y="594"/>
                </a:lnTo>
                <a:lnTo>
                  <a:pt x="20" y="573"/>
                </a:lnTo>
                <a:lnTo>
                  <a:pt x="7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7" y="548"/>
                </a:lnTo>
                <a:lnTo>
                  <a:pt x="132" y="566"/>
                </a:lnTo>
                <a:lnTo>
                  <a:pt x="141" y="581"/>
                </a:lnTo>
                <a:lnTo>
                  <a:pt x="149" y="600"/>
                </a:lnTo>
                <a:lnTo>
                  <a:pt x="159" y="615"/>
                </a:lnTo>
                <a:lnTo>
                  <a:pt x="169" y="633"/>
                </a:lnTo>
                <a:lnTo>
                  <a:pt x="181" y="647"/>
                </a:lnTo>
                <a:lnTo>
                  <a:pt x="194" y="662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8" y="797"/>
                </a:lnTo>
                <a:lnTo>
                  <a:pt x="428" y="803"/>
                </a:lnTo>
                <a:lnTo>
                  <a:pt x="453" y="809"/>
                </a:lnTo>
                <a:lnTo>
                  <a:pt x="475" y="814"/>
                </a:lnTo>
                <a:lnTo>
                  <a:pt x="498" y="817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2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810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3"/>
                </a:lnTo>
                <a:lnTo>
                  <a:pt x="890" y="753"/>
                </a:lnTo>
                <a:lnTo>
                  <a:pt x="908" y="742"/>
                </a:lnTo>
                <a:lnTo>
                  <a:pt x="944" y="717"/>
                </a:lnTo>
                <a:lnTo>
                  <a:pt x="959" y="706"/>
                </a:lnTo>
                <a:lnTo>
                  <a:pt x="975" y="692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7" y="619"/>
                </a:lnTo>
                <a:lnTo>
                  <a:pt x="1046" y="601"/>
                </a:lnTo>
                <a:lnTo>
                  <a:pt x="1055" y="586"/>
                </a:lnTo>
                <a:lnTo>
                  <a:pt x="1064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80" y="514"/>
                </a:lnTo>
                <a:lnTo>
                  <a:pt x="1084" y="496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58" y="332"/>
                </a:lnTo>
                <a:lnTo>
                  <a:pt x="1048" y="315"/>
                </a:lnTo>
                <a:lnTo>
                  <a:pt x="1040" y="299"/>
                </a:lnTo>
                <a:lnTo>
                  <a:pt x="1017" y="267"/>
                </a:lnTo>
                <a:lnTo>
                  <a:pt x="1004" y="252"/>
                </a:lnTo>
                <a:lnTo>
                  <a:pt x="977" y="223"/>
                </a:lnTo>
                <a:lnTo>
                  <a:pt x="962" y="210"/>
                </a:lnTo>
                <a:lnTo>
                  <a:pt x="944" y="198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2"/>
                </a:lnTo>
                <a:lnTo>
                  <a:pt x="833" y="133"/>
                </a:lnTo>
                <a:lnTo>
                  <a:pt x="813" y="126"/>
                </a:lnTo>
                <a:lnTo>
                  <a:pt x="790" y="117"/>
                </a:lnTo>
                <a:lnTo>
                  <a:pt x="767" y="112"/>
                </a:lnTo>
                <a:lnTo>
                  <a:pt x="745" y="106"/>
                </a:lnTo>
                <a:lnTo>
                  <a:pt x="723" y="100"/>
                </a:lnTo>
                <a:lnTo>
                  <a:pt x="699" y="96"/>
                </a:lnTo>
                <a:lnTo>
                  <a:pt x="674" y="93"/>
                </a:lnTo>
                <a:lnTo>
                  <a:pt x="601" y="87"/>
                </a:lnTo>
                <a:lnTo>
                  <a:pt x="576" y="89"/>
                </a:lnTo>
                <a:lnTo>
                  <a:pt x="549" y="89"/>
                </a:lnTo>
                <a:lnTo>
                  <a:pt x="527" y="93"/>
                </a:lnTo>
                <a:lnTo>
                  <a:pt x="502" y="96"/>
                </a:lnTo>
                <a:lnTo>
                  <a:pt x="477" y="100"/>
                </a:lnTo>
                <a:lnTo>
                  <a:pt x="433" y="111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5" y="196"/>
                </a:lnTo>
                <a:lnTo>
                  <a:pt x="239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3" y="266"/>
                </a:lnTo>
                <a:lnTo>
                  <a:pt x="169" y="281"/>
                </a:lnTo>
                <a:lnTo>
                  <a:pt x="161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2" name="CustomShape 87"/>
          <p:cNvSpPr/>
          <p:nvPr/>
        </p:nvSpPr>
        <p:spPr>
          <a:xfrm>
            <a:off x="35622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33" name="CustomShape 88"/>
          <p:cNvSpPr/>
          <p:nvPr/>
        </p:nvSpPr>
        <p:spPr>
          <a:xfrm>
            <a:off x="455904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34" name="CustomShape 89"/>
          <p:cNvSpPr/>
          <p:nvPr/>
        </p:nvSpPr>
        <p:spPr>
          <a:xfrm>
            <a:off x="456300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2" y="578"/>
                </a:moveTo>
                <a:lnTo>
                  <a:pt x="222" y="218"/>
                </a:lnTo>
                <a:cubicBezTo>
                  <a:pt x="222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6" y="622"/>
                </a:cubicBezTo>
                <a:cubicBezTo>
                  <a:pt x="198" y="622"/>
                  <a:pt x="222" y="601"/>
                  <a:pt x="222" y="578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5" name="CustomShape 90"/>
          <p:cNvSpPr/>
          <p:nvPr/>
        </p:nvSpPr>
        <p:spPr>
          <a:xfrm>
            <a:off x="42069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78" y="0"/>
                </a:cubicBezTo>
                <a:lnTo>
                  <a:pt x="2136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6" y="848"/>
                </a:cubicBezTo>
                <a:lnTo>
                  <a:pt x="178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6" name="CustomShape 91"/>
          <p:cNvSpPr/>
          <p:nvPr/>
        </p:nvSpPr>
        <p:spPr>
          <a:xfrm>
            <a:off x="4196160" y="1425600"/>
            <a:ext cx="854640" cy="321120"/>
          </a:xfrm>
          <a:custGeom>
            <a:avLst/>
            <a:gdLst/>
            <a:ahLst/>
            <a:rect l="l" t="t" r="r" b="b"/>
            <a:pathLst>
              <a:path w="2375" h="893">
                <a:moveTo>
                  <a:pt x="0" y="164"/>
                </a:moveTo>
                <a:lnTo>
                  <a:pt x="0" y="148"/>
                </a:lnTo>
                <a:lnTo>
                  <a:pt x="9" y="117"/>
                </a:lnTo>
                <a:lnTo>
                  <a:pt x="16" y="101"/>
                </a:lnTo>
                <a:lnTo>
                  <a:pt x="25" y="87"/>
                </a:lnTo>
                <a:lnTo>
                  <a:pt x="36" y="73"/>
                </a:lnTo>
                <a:lnTo>
                  <a:pt x="47" y="61"/>
                </a:lnTo>
                <a:lnTo>
                  <a:pt x="61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5" y="0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11" y="47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2" y="147"/>
                </a:lnTo>
                <a:lnTo>
                  <a:pt x="2374" y="162"/>
                </a:lnTo>
                <a:lnTo>
                  <a:pt x="2374" y="728"/>
                </a:lnTo>
                <a:lnTo>
                  <a:pt x="2372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7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4" y="84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3" y="845"/>
                </a:lnTo>
                <a:lnTo>
                  <a:pt x="36" y="821"/>
                </a:lnTo>
                <a:lnTo>
                  <a:pt x="27" y="809"/>
                </a:lnTo>
                <a:lnTo>
                  <a:pt x="18" y="793"/>
                </a:lnTo>
                <a:lnTo>
                  <a:pt x="9" y="779"/>
                </a:lnTo>
                <a:lnTo>
                  <a:pt x="5" y="764"/>
                </a:lnTo>
                <a:lnTo>
                  <a:pt x="3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1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7" y="845"/>
                </a:lnTo>
                <a:lnTo>
                  <a:pt x="192" y="849"/>
                </a:lnTo>
                <a:lnTo>
                  <a:pt x="2181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9" y="728"/>
                </a:lnTo>
                <a:lnTo>
                  <a:pt x="2319" y="164"/>
                </a:lnTo>
                <a:lnTo>
                  <a:pt x="2317" y="152"/>
                </a:lnTo>
                <a:lnTo>
                  <a:pt x="2314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3" y="45"/>
                </a:lnTo>
                <a:lnTo>
                  <a:pt x="2165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5" y="49"/>
                </a:lnTo>
                <a:lnTo>
                  <a:pt x="149" y="52"/>
                </a:lnTo>
                <a:lnTo>
                  <a:pt x="137" y="58"/>
                </a:lnTo>
                <a:lnTo>
                  <a:pt x="125" y="64"/>
                </a:lnTo>
                <a:lnTo>
                  <a:pt x="112" y="69"/>
                </a:lnTo>
                <a:lnTo>
                  <a:pt x="103" y="78"/>
                </a:lnTo>
                <a:lnTo>
                  <a:pt x="92" y="87"/>
                </a:lnTo>
                <a:lnTo>
                  <a:pt x="83" y="96"/>
                </a:lnTo>
                <a:lnTo>
                  <a:pt x="76" y="106"/>
                </a:lnTo>
                <a:lnTo>
                  <a:pt x="69" y="115"/>
                </a:lnTo>
                <a:lnTo>
                  <a:pt x="63" y="127"/>
                </a:lnTo>
                <a:lnTo>
                  <a:pt x="61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7" name="CustomShape 92"/>
          <p:cNvSpPr/>
          <p:nvPr/>
        </p:nvSpPr>
        <p:spPr>
          <a:xfrm>
            <a:off x="46310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38" name="CustomShape 93"/>
          <p:cNvSpPr/>
          <p:nvPr/>
        </p:nvSpPr>
        <p:spPr>
          <a:xfrm>
            <a:off x="442656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2" y="0"/>
                </a:cubicBezTo>
                <a:cubicBezTo>
                  <a:pt x="843" y="0"/>
                  <a:pt x="1086" y="184"/>
                  <a:pt x="1086" y="413"/>
                </a:cubicBezTo>
                <a:cubicBezTo>
                  <a:pt x="1086" y="640"/>
                  <a:pt x="843" y="825"/>
                  <a:pt x="542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9" name="CustomShape 94"/>
          <p:cNvSpPr/>
          <p:nvPr/>
        </p:nvSpPr>
        <p:spPr>
          <a:xfrm>
            <a:off x="4406400" y="193392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72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1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5" y="35"/>
                </a:lnTo>
                <a:lnTo>
                  <a:pt x="393" y="28"/>
                </a:lnTo>
                <a:lnTo>
                  <a:pt x="419" y="19"/>
                </a:lnTo>
                <a:lnTo>
                  <a:pt x="477" y="9"/>
                </a:lnTo>
                <a:lnTo>
                  <a:pt x="506" y="6"/>
                </a:lnTo>
                <a:lnTo>
                  <a:pt x="538" y="1"/>
                </a:lnTo>
                <a:lnTo>
                  <a:pt x="567" y="0"/>
                </a:lnTo>
                <a:lnTo>
                  <a:pt x="629" y="0"/>
                </a:lnTo>
                <a:lnTo>
                  <a:pt x="658" y="1"/>
                </a:lnTo>
                <a:lnTo>
                  <a:pt x="689" y="3"/>
                </a:lnTo>
                <a:lnTo>
                  <a:pt x="747" y="14"/>
                </a:lnTo>
                <a:lnTo>
                  <a:pt x="774" y="19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7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6" y="431"/>
                </a:lnTo>
                <a:lnTo>
                  <a:pt x="1198" y="454"/>
                </a:lnTo>
                <a:lnTo>
                  <a:pt x="1196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2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10" y="846"/>
                </a:lnTo>
                <a:lnTo>
                  <a:pt x="885" y="856"/>
                </a:lnTo>
                <a:lnTo>
                  <a:pt x="859" y="867"/>
                </a:lnTo>
                <a:lnTo>
                  <a:pt x="805" y="884"/>
                </a:lnTo>
                <a:lnTo>
                  <a:pt x="779" y="891"/>
                </a:lnTo>
                <a:lnTo>
                  <a:pt x="749" y="898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9" y="634"/>
                </a:lnTo>
                <a:lnTo>
                  <a:pt x="38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3" y="771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7"/>
                </a:lnTo>
                <a:lnTo>
                  <a:pt x="475" y="812"/>
                </a:lnTo>
                <a:lnTo>
                  <a:pt x="500" y="818"/>
                </a:lnTo>
                <a:lnTo>
                  <a:pt x="522" y="820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696" y="818"/>
                </a:lnTo>
                <a:lnTo>
                  <a:pt x="721" y="815"/>
                </a:lnTo>
                <a:lnTo>
                  <a:pt x="743" y="809"/>
                </a:lnTo>
                <a:lnTo>
                  <a:pt x="765" y="802"/>
                </a:lnTo>
                <a:lnTo>
                  <a:pt x="787" y="796"/>
                </a:lnTo>
                <a:lnTo>
                  <a:pt x="809" y="788"/>
                </a:lnTo>
                <a:lnTo>
                  <a:pt x="829" y="781"/>
                </a:lnTo>
                <a:lnTo>
                  <a:pt x="849" y="773"/>
                </a:lnTo>
                <a:lnTo>
                  <a:pt x="890" y="751"/>
                </a:lnTo>
                <a:lnTo>
                  <a:pt x="907" y="741"/>
                </a:lnTo>
                <a:lnTo>
                  <a:pt x="943" y="716"/>
                </a:lnTo>
                <a:lnTo>
                  <a:pt x="959" y="703"/>
                </a:lnTo>
                <a:lnTo>
                  <a:pt x="975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90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10" y="171"/>
                </a:lnTo>
                <a:lnTo>
                  <a:pt x="893" y="161"/>
                </a:lnTo>
                <a:lnTo>
                  <a:pt x="873" y="150"/>
                </a:lnTo>
                <a:lnTo>
                  <a:pt x="853" y="142"/>
                </a:lnTo>
                <a:lnTo>
                  <a:pt x="833" y="131"/>
                </a:lnTo>
                <a:lnTo>
                  <a:pt x="811" y="124"/>
                </a:lnTo>
                <a:lnTo>
                  <a:pt x="789" y="115"/>
                </a:lnTo>
                <a:lnTo>
                  <a:pt x="767" y="110"/>
                </a:lnTo>
                <a:lnTo>
                  <a:pt x="745" y="103"/>
                </a:lnTo>
                <a:lnTo>
                  <a:pt x="723" y="98"/>
                </a:lnTo>
                <a:lnTo>
                  <a:pt x="674" y="91"/>
                </a:lnTo>
                <a:lnTo>
                  <a:pt x="625" y="87"/>
                </a:lnTo>
                <a:lnTo>
                  <a:pt x="576" y="87"/>
                </a:lnTo>
                <a:lnTo>
                  <a:pt x="527" y="91"/>
                </a:lnTo>
                <a:lnTo>
                  <a:pt x="477" y="98"/>
                </a:lnTo>
                <a:lnTo>
                  <a:pt x="433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9" y="234"/>
                </a:lnTo>
                <a:lnTo>
                  <a:pt x="194" y="250"/>
                </a:lnTo>
                <a:lnTo>
                  <a:pt x="183" y="264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0" name="CustomShape 95"/>
          <p:cNvSpPr/>
          <p:nvPr/>
        </p:nvSpPr>
        <p:spPr>
          <a:xfrm>
            <a:off x="43290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41" name="CustomShape 96"/>
          <p:cNvSpPr/>
          <p:nvPr/>
        </p:nvSpPr>
        <p:spPr>
          <a:xfrm>
            <a:off x="45680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42" name="CustomShape 97"/>
          <p:cNvSpPr/>
          <p:nvPr/>
        </p:nvSpPr>
        <p:spPr>
          <a:xfrm>
            <a:off x="456228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0" y="587"/>
                </a:moveTo>
                <a:lnTo>
                  <a:pt x="224" y="220"/>
                </a:lnTo>
                <a:cubicBezTo>
                  <a:pt x="224" y="195"/>
                  <a:pt x="200" y="175"/>
                  <a:pt x="168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8" y="585"/>
                </a:lnTo>
                <a:cubicBezTo>
                  <a:pt x="108" y="610"/>
                  <a:pt x="134" y="629"/>
                  <a:pt x="164" y="631"/>
                </a:cubicBezTo>
                <a:cubicBezTo>
                  <a:pt x="196" y="631"/>
                  <a:pt x="220" y="610"/>
                  <a:pt x="220" y="587"/>
                </a:cubicBezTo>
                <a:moveTo>
                  <a:pt x="335" y="264"/>
                </a:moveTo>
                <a:lnTo>
                  <a:pt x="168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3" name="CustomShape 98"/>
          <p:cNvSpPr/>
          <p:nvPr/>
        </p:nvSpPr>
        <p:spPr>
          <a:xfrm>
            <a:off x="5047920" y="1539360"/>
            <a:ext cx="225720" cy="94320"/>
          </a:xfrm>
          <a:custGeom>
            <a:avLst/>
            <a:gdLst/>
            <a:ahLst/>
            <a:rect l="l" t="t" r="r" b="b"/>
            <a:pathLst>
              <a:path w="628" h="263">
                <a:moveTo>
                  <a:pt x="56" y="176"/>
                </a:moveTo>
                <a:lnTo>
                  <a:pt x="349" y="176"/>
                </a:lnTo>
                <a:cubicBezTo>
                  <a:pt x="380" y="176"/>
                  <a:pt x="404" y="154"/>
                  <a:pt x="404" y="132"/>
                </a:cubicBezTo>
                <a:cubicBezTo>
                  <a:pt x="404" y="107"/>
                  <a:pt x="380" y="88"/>
                  <a:pt x="349" y="88"/>
                </a:cubicBezTo>
                <a:lnTo>
                  <a:pt x="56" y="88"/>
                </a:lnTo>
                <a:cubicBezTo>
                  <a:pt x="25" y="88"/>
                  <a:pt x="0" y="107"/>
                  <a:pt x="0" y="132"/>
                </a:cubicBezTo>
                <a:cubicBezTo>
                  <a:pt x="0" y="154"/>
                  <a:pt x="25" y="176"/>
                  <a:pt x="56" y="176"/>
                </a:cubicBezTo>
                <a:moveTo>
                  <a:pt x="293" y="262"/>
                </a:moveTo>
                <a:lnTo>
                  <a:pt x="627" y="132"/>
                </a:lnTo>
                <a:lnTo>
                  <a:pt x="293" y="0"/>
                </a:lnTo>
                <a:lnTo>
                  <a:pt x="293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4" name="CustomShape 99"/>
          <p:cNvSpPr/>
          <p:nvPr/>
        </p:nvSpPr>
        <p:spPr>
          <a:xfrm>
            <a:off x="5999400" y="879120"/>
            <a:ext cx="390600" cy="297720"/>
          </a:xfrm>
          <a:custGeom>
            <a:avLst/>
            <a:gdLst/>
            <a:ahLst/>
            <a:rect l="l" t="t" r="r" b="b"/>
            <a:pathLst>
              <a:path w="1086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5" y="186"/>
                  <a:pt x="1085" y="414"/>
                </a:cubicBezTo>
                <a:cubicBezTo>
                  <a:pt x="1085" y="642"/>
                  <a:pt x="843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5" name="CustomShape 100"/>
          <p:cNvSpPr/>
          <p:nvPr/>
        </p:nvSpPr>
        <p:spPr>
          <a:xfrm>
            <a:off x="5979240" y="863640"/>
            <a:ext cx="430920" cy="329040"/>
          </a:xfrm>
          <a:custGeom>
            <a:avLst/>
            <a:gdLst/>
            <a:ahLst/>
            <a:rect l="l" t="t" r="r" b="b"/>
            <a:pathLst>
              <a:path w="1198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1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1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6" y="106"/>
                </a:lnTo>
                <a:lnTo>
                  <a:pt x="240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8" y="45"/>
                </a:lnTo>
                <a:lnTo>
                  <a:pt x="392" y="27"/>
                </a:lnTo>
                <a:lnTo>
                  <a:pt x="419" y="21"/>
                </a:lnTo>
                <a:lnTo>
                  <a:pt x="447" y="16"/>
                </a:lnTo>
                <a:lnTo>
                  <a:pt x="477" y="10"/>
                </a:lnTo>
                <a:lnTo>
                  <a:pt x="505" y="5"/>
                </a:lnTo>
                <a:lnTo>
                  <a:pt x="535" y="3"/>
                </a:lnTo>
                <a:lnTo>
                  <a:pt x="565" y="2"/>
                </a:lnTo>
                <a:lnTo>
                  <a:pt x="597" y="0"/>
                </a:lnTo>
                <a:lnTo>
                  <a:pt x="626" y="2"/>
                </a:lnTo>
                <a:lnTo>
                  <a:pt x="657" y="3"/>
                </a:lnTo>
                <a:lnTo>
                  <a:pt x="686" y="5"/>
                </a:lnTo>
                <a:lnTo>
                  <a:pt x="717" y="10"/>
                </a:lnTo>
                <a:lnTo>
                  <a:pt x="746" y="13"/>
                </a:lnTo>
                <a:lnTo>
                  <a:pt x="773" y="21"/>
                </a:lnTo>
                <a:lnTo>
                  <a:pt x="802" y="27"/>
                </a:lnTo>
                <a:lnTo>
                  <a:pt x="856" y="45"/>
                </a:lnTo>
                <a:lnTo>
                  <a:pt x="880" y="56"/>
                </a:lnTo>
                <a:lnTo>
                  <a:pt x="906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59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59" y="299"/>
                </a:lnTo>
                <a:lnTo>
                  <a:pt x="1168" y="320"/>
                </a:lnTo>
                <a:lnTo>
                  <a:pt x="1177" y="342"/>
                </a:lnTo>
                <a:lnTo>
                  <a:pt x="1184" y="364"/>
                </a:lnTo>
                <a:lnTo>
                  <a:pt x="1192" y="409"/>
                </a:lnTo>
                <a:lnTo>
                  <a:pt x="1195" y="433"/>
                </a:lnTo>
                <a:lnTo>
                  <a:pt x="1197" y="456"/>
                </a:lnTo>
                <a:lnTo>
                  <a:pt x="1195" y="481"/>
                </a:lnTo>
                <a:lnTo>
                  <a:pt x="1190" y="526"/>
                </a:lnTo>
                <a:lnTo>
                  <a:pt x="1177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7" y="655"/>
                </a:lnTo>
                <a:lnTo>
                  <a:pt x="1110" y="694"/>
                </a:lnTo>
                <a:lnTo>
                  <a:pt x="1095" y="713"/>
                </a:lnTo>
                <a:lnTo>
                  <a:pt x="1077" y="730"/>
                </a:lnTo>
                <a:lnTo>
                  <a:pt x="1061" y="747"/>
                </a:lnTo>
                <a:lnTo>
                  <a:pt x="1001" y="795"/>
                </a:lnTo>
                <a:lnTo>
                  <a:pt x="957" y="822"/>
                </a:lnTo>
                <a:lnTo>
                  <a:pt x="935" y="835"/>
                </a:lnTo>
                <a:lnTo>
                  <a:pt x="909" y="847"/>
                </a:lnTo>
                <a:lnTo>
                  <a:pt x="882" y="858"/>
                </a:lnTo>
                <a:lnTo>
                  <a:pt x="858" y="868"/>
                </a:lnTo>
                <a:lnTo>
                  <a:pt x="804" y="886"/>
                </a:lnTo>
                <a:lnTo>
                  <a:pt x="775" y="892"/>
                </a:lnTo>
                <a:lnTo>
                  <a:pt x="748" y="900"/>
                </a:lnTo>
                <a:lnTo>
                  <a:pt x="719" y="905"/>
                </a:lnTo>
                <a:lnTo>
                  <a:pt x="690" y="908"/>
                </a:lnTo>
                <a:lnTo>
                  <a:pt x="659" y="910"/>
                </a:lnTo>
                <a:lnTo>
                  <a:pt x="630" y="914"/>
                </a:lnTo>
                <a:lnTo>
                  <a:pt x="567" y="914"/>
                </a:lnTo>
                <a:lnTo>
                  <a:pt x="539" y="911"/>
                </a:lnTo>
                <a:lnTo>
                  <a:pt x="507" y="908"/>
                </a:lnTo>
                <a:lnTo>
                  <a:pt x="479" y="905"/>
                </a:lnTo>
                <a:lnTo>
                  <a:pt x="449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40" y="825"/>
                </a:lnTo>
                <a:lnTo>
                  <a:pt x="218" y="811"/>
                </a:lnTo>
                <a:lnTo>
                  <a:pt x="198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2" y="714"/>
                </a:lnTo>
                <a:lnTo>
                  <a:pt x="86" y="695"/>
                </a:lnTo>
                <a:lnTo>
                  <a:pt x="60" y="656"/>
                </a:lnTo>
                <a:lnTo>
                  <a:pt x="46" y="636"/>
                </a:lnTo>
                <a:lnTo>
                  <a:pt x="38" y="615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0" y="529"/>
                </a:lnTo>
                <a:lnTo>
                  <a:pt x="126" y="548"/>
                </a:lnTo>
                <a:lnTo>
                  <a:pt x="132" y="566"/>
                </a:lnTo>
                <a:lnTo>
                  <a:pt x="140" y="581"/>
                </a:lnTo>
                <a:lnTo>
                  <a:pt x="149" y="600"/>
                </a:lnTo>
                <a:lnTo>
                  <a:pt x="158" y="615"/>
                </a:lnTo>
                <a:lnTo>
                  <a:pt x="169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7" y="797"/>
                </a:lnTo>
                <a:lnTo>
                  <a:pt x="427" y="803"/>
                </a:lnTo>
                <a:lnTo>
                  <a:pt x="452" y="809"/>
                </a:lnTo>
                <a:lnTo>
                  <a:pt x="475" y="814"/>
                </a:lnTo>
                <a:lnTo>
                  <a:pt x="497" y="817"/>
                </a:lnTo>
                <a:lnTo>
                  <a:pt x="521" y="821"/>
                </a:lnTo>
                <a:lnTo>
                  <a:pt x="545" y="825"/>
                </a:lnTo>
                <a:lnTo>
                  <a:pt x="570" y="826"/>
                </a:lnTo>
                <a:lnTo>
                  <a:pt x="621" y="826"/>
                </a:lnTo>
                <a:lnTo>
                  <a:pt x="646" y="825"/>
                </a:lnTo>
                <a:lnTo>
                  <a:pt x="670" y="822"/>
                </a:lnTo>
                <a:lnTo>
                  <a:pt x="695" y="819"/>
                </a:lnTo>
                <a:lnTo>
                  <a:pt x="717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3" y="717"/>
                </a:lnTo>
                <a:lnTo>
                  <a:pt x="959" y="706"/>
                </a:lnTo>
                <a:lnTo>
                  <a:pt x="975" y="692"/>
                </a:lnTo>
                <a:lnTo>
                  <a:pt x="1001" y="664"/>
                </a:lnTo>
                <a:lnTo>
                  <a:pt x="1015" y="648"/>
                </a:lnTo>
                <a:lnTo>
                  <a:pt x="1025" y="634"/>
                </a:lnTo>
                <a:lnTo>
                  <a:pt x="1037" y="619"/>
                </a:lnTo>
                <a:lnTo>
                  <a:pt x="1045" y="601"/>
                </a:lnTo>
                <a:lnTo>
                  <a:pt x="1055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1" y="496"/>
                </a:lnTo>
                <a:lnTo>
                  <a:pt x="1086" y="458"/>
                </a:lnTo>
                <a:lnTo>
                  <a:pt x="1083" y="439"/>
                </a:lnTo>
                <a:lnTo>
                  <a:pt x="1083" y="421"/>
                </a:lnTo>
                <a:lnTo>
                  <a:pt x="1079" y="402"/>
                </a:lnTo>
                <a:lnTo>
                  <a:pt x="1070" y="367"/>
                </a:lnTo>
                <a:lnTo>
                  <a:pt x="1057" y="332"/>
                </a:lnTo>
                <a:lnTo>
                  <a:pt x="1048" y="315"/>
                </a:lnTo>
                <a:lnTo>
                  <a:pt x="1039" y="299"/>
                </a:lnTo>
                <a:lnTo>
                  <a:pt x="1017" y="267"/>
                </a:lnTo>
                <a:lnTo>
                  <a:pt x="1003" y="252"/>
                </a:lnTo>
                <a:lnTo>
                  <a:pt x="977" y="223"/>
                </a:lnTo>
                <a:lnTo>
                  <a:pt x="961" y="210"/>
                </a:lnTo>
                <a:lnTo>
                  <a:pt x="943" y="198"/>
                </a:lnTo>
                <a:lnTo>
                  <a:pt x="927" y="186"/>
                </a:lnTo>
                <a:lnTo>
                  <a:pt x="909" y="173"/>
                </a:lnTo>
                <a:lnTo>
                  <a:pt x="890" y="162"/>
                </a:lnTo>
                <a:lnTo>
                  <a:pt x="850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73" y="93"/>
                </a:lnTo>
                <a:lnTo>
                  <a:pt x="623" y="89"/>
                </a:lnTo>
                <a:lnTo>
                  <a:pt x="599" y="87"/>
                </a:lnTo>
                <a:lnTo>
                  <a:pt x="575" y="89"/>
                </a:lnTo>
                <a:lnTo>
                  <a:pt x="547" y="89"/>
                </a:lnTo>
                <a:lnTo>
                  <a:pt x="525" y="93"/>
                </a:lnTo>
                <a:lnTo>
                  <a:pt x="477" y="100"/>
                </a:lnTo>
                <a:lnTo>
                  <a:pt x="432" y="111"/>
                </a:lnTo>
                <a:lnTo>
                  <a:pt x="387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2" y="222"/>
                </a:lnTo>
                <a:lnTo>
                  <a:pt x="207" y="236"/>
                </a:lnTo>
                <a:lnTo>
                  <a:pt x="194" y="250"/>
                </a:lnTo>
                <a:lnTo>
                  <a:pt x="182" y="266"/>
                </a:lnTo>
                <a:lnTo>
                  <a:pt x="169" y="281"/>
                </a:lnTo>
                <a:lnTo>
                  <a:pt x="160" y="297"/>
                </a:lnTo>
                <a:lnTo>
                  <a:pt x="149" y="313"/>
                </a:lnTo>
                <a:lnTo>
                  <a:pt x="140" y="331"/>
                </a:lnTo>
                <a:lnTo>
                  <a:pt x="134" y="346"/>
                </a:lnTo>
                <a:lnTo>
                  <a:pt x="126" y="365"/>
                </a:lnTo>
                <a:lnTo>
                  <a:pt x="120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6" name="CustomShape 101"/>
          <p:cNvSpPr/>
          <p:nvPr/>
        </p:nvSpPr>
        <p:spPr>
          <a:xfrm>
            <a:off x="46296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47" name="CustomShape 102"/>
          <p:cNvSpPr/>
          <p:nvPr/>
        </p:nvSpPr>
        <p:spPr>
          <a:xfrm>
            <a:off x="61300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48" name="CustomShape 103"/>
          <p:cNvSpPr/>
          <p:nvPr/>
        </p:nvSpPr>
        <p:spPr>
          <a:xfrm>
            <a:off x="61340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9" name="CustomShape 104"/>
          <p:cNvSpPr/>
          <p:nvPr/>
        </p:nvSpPr>
        <p:spPr>
          <a:xfrm>
            <a:off x="5777640" y="1433520"/>
            <a:ext cx="834120" cy="305280"/>
          </a:xfrm>
          <a:custGeom>
            <a:avLst/>
            <a:gdLst/>
            <a:ahLst/>
            <a:rect l="l" t="t" r="r" b="b"/>
            <a:pathLst>
              <a:path w="2318" h="849">
                <a:moveTo>
                  <a:pt x="0" y="142"/>
                </a:moveTo>
                <a:cubicBezTo>
                  <a:pt x="0" y="64"/>
                  <a:pt x="81" y="0"/>
                  <a:pt x="179" y="0"/>
                </a:cubicBezTo>
                <a:lnTo>
                  <a:pt x="2136" y="0"/>
                </a:lnTo>
                <a:cubicBezTo>
                  <a:pt x="2236" y="0"/>
                  <a:pt x="2317" y="64"/>
                  <a:pt x="2317" y="142"/>
                </a:cubicBezTo>
                <a:lnTo>
                  <a:pt x="2317" y="705"/>
                </a:lnTo>
                <a:cubicBezTo>
                  <a:pt x="2317" y="785"/>
                  <a:pt x="2236" y="848"/>
                  <a:pt x="2136" y="848"/>
                </a:cubicBezTo>
                <a:lnTo>
                  <a:pt x="179" y="848"/>
                </a:lnTo>
                <a:cubicBezTo>
                  <a:pt x="81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0" name="CustomShape 105"/>
          <p:cNvSpPr/>
          <p:nvPr/>
        </p:nvSpPr>
        <p:spPr>
          <a:xfrm>
            <a:off x="57675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0" y="148"/>
                </a:lnTo>
                <a:lnTo>
                  <a:pt x="8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6" y="61"/>
                </a:lnTo>
                <a:lnTo>
                  <a:pt x="60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4" y="7"/>
                </a:lnTo>
                <a:lnTo>
                  <a:pt x="2244" y="12"/>
                </a:lnTo>
                <a:lnTo>
                  <a:pt x="2262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6" y="792"/>
                </a:lnTo>
                <a:lnTo>
                  <a:pt x="2349" y="806"/>
                </a:lnTo>
                <a:lnTo>
                  <a:pt x="2338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2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6" y="891"/>
                </a:lnTo>
                <a:lnTo>
                  <a:pt x="2166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2" y="845"/>
                </a:lnTo>
                <a:lnTo>
                  <a:pt x="36" y="821"/>
                </a:lnTo>
                <a:lnTo>
                  <a:pt x="26" y="809"/>
                </a:lnTo>
                <a:lnTo>
                  <a:pt x="18" y="793"/>
                </a:lnTo>
                <a:lnTo>
                  <a:pt x="8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2" y="764"/>
                </a:lnTo>
                <a:lnTo>
                  <a:pt x="66" y="776"/>
                </a:lnTo>
                <a:lnTo>
                  <a:pt x="74" y="786"/>
                </a:lnTo>
                <a:lnTo>
                  <a:pt x="80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2" y="828"/>
                </a:lnTo>
                <a:lnTo>
                  <a:pt x="134" y="833"/>
                </a:lnTo>
                <a:lnTo>
                  <a:pt x="147" y="839"/>
                </a:lnTo>
                <a:lnTo>
                  <a:pt x="162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2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0" y="108"/>
                </a:lnTo>
                <a:lnTo>
                  <a:pt x="2291" y="97"/>
                </a:lnTo>
                <a:lnTo>
                  <a:pt x="2273" y="80"/>
                </a:lnTo>
                <a:lnTo>
                  <a:pt x="2262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78" y="45"/>
                </a:lnTo>
                <a:lnTo>
                  <a:pt x="165" y="49"/>
                </a:lnTo>
                <a:lnTo>
                  <a:pt x="149" y="52"/>
                </a:lnTo>
                <a:lnTo>
                  <a:pt x="136" y="58"/>
                </a:lnTo>
                <a:lnTo>
                  <a:pt x="125" y="64"/>
                </a:lnTo>
                <a:lnTo>
                  <a:pt x="112" y="69"/>
                </a:lnTo>
                <a:lnTo>
                  <a:pt x="102" y="78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1" name="CustomShape 106"/>
          <p:cNvSpPr/>
          <p:nvPr/>
        </p:nvSpPr>
        <p:spPr>
          <a:xfrm>
            <a:off x="62024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52" name="CustomShape 107"/>
          <p:cNvSpPr/>
          <p:nvPr/>
        </p:nvSpPr>
        <p:spPr>
          <a:xfrm>
            <a:off x="599760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3" y="0"/>
                </a:cubicBezTo>
                <a:cubicBezTo>
                  <a:pt x="844" y="0"/>
                  <a:pt x="1086" y="184"/>
                  <a:pt x="1086" y="413"/>
                </a:cubicBezTo>
                <a:cubicBezTo>
                  <a:pt x="1086" y="640"/>
                  <a:pt x="844" y="825"/>
                  <a:pt x="543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3" name="CustomShape 108"/>
          <p:cNvSpPr/>
          <p:nvPr/>
        </p:nvSpPr>
        <p:spPr>
          <a:xfrm>
            <a:off x="59778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6" y="321"/>
                </a:lnTo>
                <a:lnTo>
                  <a:pt x="35" y="298"/>
                </a:lnTo>
                <a:lnTo>
                  <a:pt x="46" y="278"/>
                </a:lnTo>
                <a:lnTo>
                  <a:pt x="58" y="258"/>
                </a:lnTo>
                <a:lnTo>
                  <a:pt x="71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8" y="19"/>
                </a:lnTo>
                <a:lnTo>
                  <a:pt x="476" y="9"/>
                </a:lnTo>
                <a:lnTo>
                  <a:pt x="505" y="6"/>
                </a:lnTo>
                <a:lnTo>
                  <a:pt x="535" y="1"/>
                </a:lnTo>
                <a:lnTo>
                  <a:pt x="565" y="0"/>
                </a:lnTo>
                <a:lnTo>
                  <a:pt x="627" y="0"/>
                </a:lnTo>
                <a:lnTo>
                  <a:pt x="657" y="1"/>
                </a:lnTo>
                <a:lnTo>
                  <a:pt x="688" y="3"/>
                </a:lnTo>
                <a:lnTo>
                  <a:pt x="746" y="14"/>
                </a:lnTo>
                <a:lnTo>
                  <a:pt x="773" y="19"/>
                </a:lnTo>
                <a:lnTo>
                  <a:pt x="802" y="26"/>
                </a:lnTo>
                <a:lnTo>
                  <a:pt x="855" y="44"/>
                </a:lnTo>
                <a:lnTo>
                  <a:pt x="880" y="54"/>
                </a:lnTo>
                <a:lnTo>
                  <a:pt x="906" y="65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7" y="218"/>
                </a:lnTo>
                <a:lnTo>
                  <a:pt x="1123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59" y="297"/>
                </a:lnTo>
                <a:lnTo>
                  <a:pt x="1168" y="317"/>
                </a:lnTo>
                <a:lnTo>
                  <a:pt x="1177" y="340"/>
                </a:lnTo>
                <a:lnTo>
                  <a:pt x="1183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5" y="431"/>
                </a:lnTo>
                <a:lnTo>
                  <a:pt x="1197" y="454"/>
                </a:lnTo>
                <a:lnTo>
                  <a:pt x="1195" y="478"/>
                </a:lnTo>
                <a:lnTo>
                  <a:pt x="1190" y="524"/>
                </a:lnTo>
                <a:lnTo>
                  <a:pt x="1177" y="569"/>
                </a:lnTo>
                <a:lnTo>
                  <a:pt x="1170" y="590"/>
                </a:lnTo>
                <a:lnTo>
                  <a:pt x="1161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5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7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59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21" y="893"/>
                </a:lnTo>
                <a:lnTo>
                  <a:pt x="394" y="886"/>
                </a:lnTo>
                <a:lnTo>
                  <a:pt x="340" y="868"/>
                </a:lnTo>
                <a:lnTo>
                  <a:pt x="314" y="858"/>
                </a:lnTo>
                <a:lnTo>
                  <a:pt x="289" y="848"/>
                </a:lnTo>
                <a:lnTo>
                  <a:pt x="264" y="835"/>
                </a:lnTo>
                <a:lnTo>
                  <a:pt x="242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6" y="693"/>
                </a:lnTo>
                <a:lnTo>
                  <a:pt x="60" y="655"/>
                </a:lnTo>
                <a:lnTo>
                  <a:pt x="46" y="634"/>
                </a:lnTo>
                <a:lnTo>
                  <a:pt x="37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1" y="473"/>
                </a:moveTo>
                <a:lnTo>
                  <a:pt x="113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8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6" y="675"/>
                </a:lnTo>
                <a:lnTo>
                  <a:pt x="220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4" y="751"/>
                </a:lnTo>
                <a:lnTo>
                  <a:pt x="325" y="760"/>
                </a:lnTo>
                <a:lnTo>
                  <a:pt x="342" y="771"/>
                </a:lnTo>
                <a:lnTo>
                  <a:pt x="363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2" y="807"/>
                </a:lnTo>
                <a:lnTo>
                  <a:pt x="474" y="812"/>
                </a:lnTo>
                <a:lnTo>
                  <a:pt x="499" y="818"/>
                </a:lnTo>
                <a:lnTo>
                  <a:pt x="521" y="820"/>
                </a:lnTo>
                <a:lnTo>
                  <a:pt x="545" y="823"/>
                </a:lnTo>
                <a:lnTo>
                  <a:pt x="572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1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8" y="751"/>
                </a:lnTo>
                <a:lnTo>
                  <a:pt x="906" y="741"/>
                </a:lnTo>
                <a:lnTo>
                  <a:pt x="943" y="716"/>
                </a:lnTo>
                <a:lnTo>
                  <a:pt x="959" y="703"/>
                </a:lnTo>
                <a:lnTo>
                  <a:pt x="974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7" y="599"/>
                </a:lnTo>
                <a:lnTo>
                  <a:pt x="1055" y="583"/>
                </a:lnTo>
                <a:lnTo>
                  <a:pt x="1063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3" y="475"/>
                </a:lnTo>
                <a:lnTo>
                  <a:pt x="1085" y="456"/>
                </a:lnTo>
                <a:lnTo>
                  <a:pt x="1085" y="438"/>
                </a:lnTo>
                <a:lnTo>
                  <a:pt x="1083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7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89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0" y="142"/>
                </a:lnTo>
                <a:lnTo>
                  <a:pt x="830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3" y="103"/>
                </a:lnTo>
                <a:lnTo>
                  <a:pt x="721" y="98"/>
                </a:lnTo>
                <a:lnTo>
                  <a:pt x="697" y="94"/>
                </a:lnTo>
                <a:lnTo>
                  <a:pt x="673" y="91"/>
                </a:lnTo>
                <a:lnTo>
                  <a:pt x="647" y="89"/>
                </a:lnTo>
                <a:lnTo>
                  <a:pt x="623" y="87"/>
                </a:lnTo>
                <a:lnTo>
                  <a:pt x="575" y="87"/>
                </a:lnTo>
                <a:lnTo>
                  <a:pt x="525" y="91"/>
                </a:lnTo>
                <a:lnTo>
                  <a:pt x="501" y="94"/>
                </a:lnTo>
                <a:lnTo>
                  <a:pt x="476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8" y="234"/>
                </a:lnTo>
                <a:lnTo>
                  <a:pt x="194" y="250"/>
                </a:lnTo>
                <a:lnTo>
                  <a:pt x="182" y="264"/>
                </a:lnTo>
                <a:lnTo>
                  <a:pt x="148" y="311"/>
                </a:lnTo>
                <a:lnTo>
                  <a:pt x="140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3" y="417"/>
                </a:lnTo>
                <a:lnTo>
                  <a:pt x="111" y="434"/>
                </a:lnTo>
                <a:lnTo>
                  <a:pt x="111" y="454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4" name="CustomShape 109"/>
          <p:cNvSpPr/>
          <p:nvPr/>
        </p:nvSpPr>
        <p:spPr>
          <a:xfrm>
            <a:off x="59004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55" name="CustomShape 110"/>
          <p:cNvSpPr/>
          <p:nvPr/>
        </p:nvSpPr>
        <p:spPr>
          <a:xfrm>
            <a:off x="613872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56" name="CustomShape 111"/>
          <p:cNvSpPr/>
          <p:nvPr/>
        </p:nvSpPr>
        <p:spPr>
          <a:xfrm>
            <a:off x="613332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5" y="220"/>
                </a:lnTo>
                <a:cubicBezTo>
                  <a:pt x="225" y="195"/>
                  <a:pt x="201" y="175"/>
                  <a:pt x="169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5" y="631"/>
                </a:cubicBezTo>
                <a:cubicBezTo>
                  <a:pt x="196" y="631"/>
                  <a:pt x="221" y="610"/>
                  <a:pt x="221" y="587"/>
                </a:cubicBezTo>
                <a:moveTo>
                  <a:pt x="336" y="264"/>
                </a:moveTo>
                <a:lnTo>
                  <a:pt x="169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7" name="CustomShape 112"/>
          <p:cNvSpPr/>
          <p:nvPr/>
        </p:nvSpPr>
        <p:spPr>
          <a:xfrm>
            <a:off x="5551920" y="1552320"/>
            <a:ext cx="226080" cy="94680"/>
          </a:xfrm>
          <a:custGeom>
            <a:avLst/>
            <a:gdLst/>
            <a:ahLst/>
            <a:rect l="l" t="t" r="r" b="b"/>
            <a:pathLst>
              <a:path w="629" h="264">
                <a:moveTo>
                  <a:pt x="56" y="176"/>
                </a:moveTo>
                <a:lnTo>
                  <a:pt x="350" y="176"/>
                </a:lnTo>
                <a:cubicBezTo>
                  <a:pt x="379" y="176"/>
                  <a:pt x="406" y="155"/>
                  <a:pt x="406" y="132"/>
                </a:cubicBezTo>
                <a:cubicBezTo>
                  <a:pt x="406" y="107"/>
                  <a:pt x="379" y="88"/>
                  <a:pt x="350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5"/>
                  <a:pt x="24" y="176"/>
                  <a:pt x="56" y="176"/>
                </a:cubicBezTo>
                <a:moveTo>
                  <a:pt x="295" y="263"/>
                </a:moveTo>
                <a:lnTo>
                  <a:pt x="628" y="132"/>
                </a:lnTo>
                <a:lnTo>
                  <a:pt x="295" y="0"/>
                </a:lnTo>
                <a:lnTo>
                  <a:pt x="29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8" name="CustomShape 113"/>
          <p:cNvSpPr/>
          <p:nvPr/>
        </p:nvSpPr>
        <p:spPr>
          <a:xfrm>
            <a:off x="6200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59" name="CustomShape 114"/>
          <p:cNvSpPr/>
          <p:nvPr/>
        </p:nvSpPr>
        <p:spPr>
          <a:xfrm>
            <a:off x="5380200" y="1551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60" name="CustomShape 115"/>
          <p:cNvSpPr/>
          <p:nvPr/>
        </p:nvSpPr>
        <p:spPr>
          <a:xfrm>
            <a:off x="6799680" y="829800"/>
            <a:ext cx="2731320" cy="1492920"/>
          </a:xfrm>
          <a:custGeom>
            <a:avLst/>
            <a:gdLst/>
            <a:ahLst/>
            <a:rect l="l" t="t" r="r" b="b"/>
            <a:pathLst>
              <a:path w="7588" h="4148">
                <a:moveTo>
                  <a:pt x="0" y="0"/>
                </a:moveTo>
                <a:lnTo>
                  <a:pt x="0" y="4147"/>
                </a:lnTo>
                <a:lnTo>
                  <a:pt x="7587" y="4147"/>
                </a:lnTo>
                <a:lnTo>
                  <a:pt x="758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1" name="CustomShape 116"/>
          <p:cNvSpPr/>
          <p:nvPr/>
        </p:nvSpPr>
        <p:spPr>
          <a:xfrm>
            <a:off x="6779520" y="813960"/>
            <a:ext cx="2771280" cy="1524240"/>
          </a:xfrm>
          <a:custGeom>
            <a:avLst/>
            <a:gdLst/>
            <a:ahLst/>
            <a:rect l="l" t="t" r="r" b="b"/>
            <a:pathLst>
              <a:path w="7699" h="4235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7642" y="0"/>
                </a:lnTo>
                <a:cubicBezTo>
                  <a:pt x="7674" y="0"/>
                  <a:pt x="7698" y="20"/>
                  <a:pt x="7698" y="44"/>
                </a:cubicBezTo>
                <a:lnTo>
                  <a:pt x="7698" y="4190"/>
                </a:lnTo>
                <a:cubicBezTo>
                  <a:pt x="7698" y="4215"/>
                  <a:pt x="7674" y="4234"/>
                  <a:pt x="7642" y="4234"/>
                </a:cubicBezTo>
                <a:lnTo>
                  <a:pt x="56" y="4234"/>
                </a:lnTo>
                <a:cubicBezTo>
                  <a:pt x="24" y="4234"/>
                  <a:pt x="0" y="4215"/>
                  <a:pt x="0" y="4190"/>
                </a:cubicBezTo>
                <a:lnTo>
                  <a:pt x="0" y="44"/>
                </a:lnTo>
                <a:moveTo>
                  <a:pt x="112" y="4190"/>
                </a:moveTo>
                <a:lnTo>
                  <a:pt x="56" y="4147"/>
                </a:lnTo>
                <a:lnTo>
                  <a:pt x="7642" y="4147"/>
                </a:lnTo>
                <a:lnTo>
                  <a:pt x="7587" y="4190"/>
                </a:lnTo>
                <a:lnTo>
                  <a:pt x="7587" y="44"/>
                </a:lnTo>
                <a:lnTo>
                  <a:pt x="764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2" name="CustomShape 117"/>
          <p:cNvSpPr/>
          <p:nvPr/>
        </p:nvSpPr>
        <p:spPr>
          <a:xfrm>
            <a:off x="3762720" y="370440"/>
            <a:ext cx="2135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Unrolled RNN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63" name="CustomShape 118"/>
          <p:cNvSpPr/>
          <p:nvPr/>
        </p:nvSpPr>
        <p:spPr>
          <a:xfrm>
            <a:off x="68961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4" name="CustomShape 119"/>
          <p:cNvSpPr/>
          <p:nvPr/>
        </p:nvSpPr>
        <p:spPr>
          <a:xfrm>
            <a:off x="7256880" y="898200"/>
            <a:ext cx="2185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RNN can be viewed 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5" name="CustomShape 120"/>
          <p:cNvSpPr/>
          <p:nvPr/>
        </p:nvSpPr>
        <p:spPr>
          <a:xfrm>
            <a:off x="7256880" y="1099080"/>
            <a:ext cx="197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multiple copies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6" name="CustomShape 121"/>
          <p:cNvSpPr/>
          <p:nvPr/>
        </p:nvSpPr>
        <p:spPr>
          <a:xfrm>
            <a:off x="7256880" y="1300320"/>
            <a:ext cx="183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same network,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7" name="CustomShape 122"/>
          <p:cNvSpPr/>
          <p:nvPr/>
        </p:nvSpPr>
        <p:spPr>
          <a:xfrm>
            <a:off x="7256880" y="1501560"/>
            <a:ext cx="206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passing a message to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8" name="CustomShape 123"/>
          <p:cNvSpPr/>
          <p:nvPr/>
        </p:nvSpPr>
        <p:spPr>
          <a:xfrm>
            <a:off x="7256880" y="1702440"/>
            <a:ext cx="183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successor – this gets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9" name="CustomShape 124"/>
          <p:cNvSpPr/>
          <p:nvPr/>
        </p:nvSpPr>
        <p:spPr>
          <a:xfrm>
            <a:off x="7256880" y="1903680"/>
            <a:ext cx="191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clear when ‘unrolling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70" name="CustomShape 125"/>
          <p:cNvSpPr/>
          <p:nvPr/>
        </p:nvSpPr>
        <p:spPr>
          <a:xfrm>
            <a:off x="7256880" y="2104920"/>
            <a:ext cx="124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RNN loop’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71" name="CustomShape 126"/>
          <p:cNvSpPr/>
          <p:nvPr/>
        </p:nvSpPr>
        <p:spPr>
          <a:xfrm>
            <a:off x="337320" y="2413440"/>
            <a:ext cx="2398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 backpropagation through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72" name="CustomShape 127"/>
          <p:cNvSpPr/>
          <p:nvPr/>
        </p:nvSpPr>
        <p:spPr>
          <a:xfrm>
            <a:off x="398160" y="2589480"/>
            <a:ext cx="222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time optimization approach)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73" name="CustomShape 128"/>
          <p:cNvSpPr/>
          <p:nvPr/>
        </p:nvSpPr>
        <p:spPr>
          <a:xfrm>
            <a:off x="98280" y="1114560"/>
            <a:ext cx="63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(‘delay’)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74" name="CustomShape 1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6" name="CustomShape 2"/>
          <p:cNvSpPr/>
          <p:nvPr/>
        </p:nvSpPr>
        <p:spPr>
          <a:xfrm>
            <a:off x="870480" y="370440"/>
            <a:ext cx="8014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Unrolled RNN – Role of ‘Delay‘ and Nodes in Layers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77" name="CustomShape 3"/>
          <p:cNvSpPr/>
          <p:nvPr/>
        </p:nvSpPr>
        <p:spPr>
          <a:xfrm>
            <a:off x="770760" y="879120"/>
            <a:ext cx="390240" cy="297720"/>
          </a:xfrm>
          <a:custGeom>
            <a:avLst/>
            <a:gdLst/>
            <a:ahLst/>
            <a:rect l="l" t="t" r="r" b="b"/>
            <a:pathLst>
              <a:path w="1085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4" y="186"/>
                  <a:pt x="1084" y="414"/>
                </a:cubicBezTo>
                <a:cubicBezTo>
                  <a:pt x="1084" y="642"/>
                  <a:pt x="841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8" name="CustomShape 4"/>
          <p:cNvSpPr/>
          <p:nvPr/>
        </p:nvSpPr>
        <p:spPr>
          <a:xfrm>
            <a:off x="750960" y="86364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5" y="220"/>
                </a:lnTo>
                <a:lnTo>
                  <a:pt x="100" y="203"/>
                </a:lnTo>
                <a:lnTo>
                  <a:pt x="154" y="151"/>
                </a:lnTo>
                <a:lnTo>
                  <a:pt x="194" y="119"/>
                </a:lnTo>
                <a:lnTo>
                  <a:pt x="239" y="92"/>
                </a:lnTo>
                <a:lnTo>
                  <a:pt x="287" y="67"/>
                </a:lnTo>
                <a:lnTo>
                  <a:pt x="337" y="45"/>
                </a:lnTo>
                <a:lnTo>
                  <a:pt x="390" y="27"/>
                </a:lnTo>
                <a:lnTo>
                  <a:pt x="419" y="21"/>
                </a:lnTo>
                <a:lnTo>
                  <a:pt x="448" y="16"/>
                </a:lnTo>
                <a:lnTo>
                  <a:pt x="475" y="10"/>
                </a:lnTo>
                <a:lnTo>
                  <a:pt x="506" y="5"/>
                </a:lnTo>
                <a:lnTo>
                  <a:pt x="535" y="3"/>
                </a:lnTo>
                <a:lnTo>
                  <a:pt x="566" y="2"/>
                </a:lnTo>
                <a:lnTo>
                  <a:pt x="595" y="0"/>
                </a:lnTo>
                <a:lnTo>
                  <a:pt x="658" y="3"/>
                </a:lnTo>
                <a:lnTo>
                  <a:pt x="686" y="5"/>
                </a:lnTo>
                <a:lnTo>
                  <a:pt x="716" y="10"/>
                </a:lnTo>
                <a:lnTo>
                  <a:pt x="744" y="13"/>
                </a:lnTo>
                <a:lnTo>
                  <a:pt x="774" y="21"/>
                </a:lnTo>
                <a:lnTo>
                  <a:pt x="800" y="27"/>
                </a:lnTo>
                <a:lnTo>
                  <a:pt x="829" y="36"/>
                </a:lnTo>
                <a:lnTo>
                  <a:pt x="856" y="45"/>
                </a:lnTo>
                <a:lnTo>
                  <a:pt x="905" y="67"/>
                </a:lnTo>
                <a:lnTo>
                  <a:pt x="954" y="92"/>
                </a:lnTo>
                <a:lnTo>
                  <a:pt x="976" y="103"/>
                </a:lnTo>
                <a:lnTo>
                  <a:pt x="998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93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6" y="481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3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59" y="747"/>
                </a:lnTo>
                <a:lnTo>
                  <a:pt x="1041" y="763"/>
                </a:lnTo>
                <a:lnTo>
                  <a:pt x="1001" y="795"/>
                </a:lnTo>
                <a:lnTo>
                  <a:pt x="956" y="822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46" y="900"/>
                </a:lnTo>
                <a:lnTo>
                  <a:pt x="720" y="905"/>
                </a:lnTo>
                <a:lnTo>
                  <a:pt x="688" y="908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7" y="911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95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41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8" y="803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5"/>
                </a:lnTo>
                <a:lnTo>
                  <a:pt x="570" y="826"/>
                </a:lnTo>
                <a:lnTo>
                  <a:pt x="622" y="826"/>
                </a:lnTo>
                <a:lnTo>
                  <a:pt x="646" y="825"/>
                </a:lnTo>
                <a:lnTo>
                  <a:pt x="670" y="822"/>
                </a:lnTo>
                <a:lnTo>
                  <a:pt x="696" y="819"/>
                </a:lnTo>
                <a:lnTo>
                  <a:pt x="718" y="814"/>
                </a:lnTo>
                <a:lnTo>
                  <a:pt x="742" y="811"/>
                </a:lnTo>
                <a:lnTo>
                  <a:pt x="786" y="797"/>
                </a:lnTo>
                <a:lnTo>
                  <a:pt x="806" y="789"/>
                </a:lnTo>
                <a:lnTo>
                  <a:pt x="829" y="783"/>
                </a:lnTo>
                <a:lnTo>
                  <a:pt x="849" y="772"/>
                </a:lnTo>
                <a:lnTo>
                  <a:pt x="869" y="763"/>
                </a:lnTo>
                <a:lnTo>
                  <a:pt x="887" y="753"/>
                </a:lnTo>
                <a:lnTo>
                  <a:pt x="907" y="742"/>
                </a:lnTo>
                <a:lnTo>
                  <a:pt x="925" y="730"/>
                </a:lnTo>
                <a:lnTo>
                  <a:pt x="940" y="717"/>
                </a:lnTo>
                <a:lnTo>
                  <a:pt x="958" y="706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5" y="601"/>
                </a:lnTo>
                <a:lnTo>
                  <a:pt x="1054" y="586"/>
                </a:lnTo>
                <a:lnTo>
                  <a:pt x="1074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69" y="367"/>
                </a:lnTo>
                <a:lnTo>
                  <a:pt x="1063" y="350"/>
                </a:lnTo>
                <a:lnTo>
                  <a:pt x="1054" y="332"/>
                </a:lnTo>
                <a:lnTo>
                  <a:pt x="1047" y="315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3" y="252"/>
                </a:lnTo>
                <a:lnTo>
                  <a:pt x="989" y="238"/>
                </a:lnTo>
                <a:lnTo>
                  <a:pt x="958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6" y="112"/>
                </a:lnTo>
                <a:lnTo>
                  <a:pt x="744" y="106"/>
                </a:lnTo>
                <a:lnTo>
                  <a:pt x="720" y="100"/>
                </a:lnTo>
                <a:lnTo>
                  <a:pt x="698" y="96"/>
                </a:lnTo>
                <a:lnTo>
                  <a:pt x="673" y="93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499" y="96"/>
                </a:lnTo>
                <a:lnTo>
                  <a:pt x="477" y="100"/>
                </a:lnTo>
                <a:lnTo>
                  <a:pt x="453" y="106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307" y="161"/>
                </a:lnTo>
                <a:lnTo>
                  <a:pt x="287" y="172"/>
                </a:lnTo>
                <a:lnTo>
                  <a:pt x="269" y="184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9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80" name="CustomShape 6"/>
          <p:cNvSpPr/>
          <p:nvPr/>
        </p:nvSpPr>
        <p:spPr>
          <a:xfrm>
            <a:off x="90216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81" name="CustomShape 7"/>
          <p:cNvSpPr/>
          <p:nvPr/>
        </p:nvSpPr>
        <p:spPr>
          <a:xfrm>
            <a:off x="90576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578"/>
                </a:lnTo>
                <a:cubicBezTo>
                  <a:pt x="113" y="601"/>
                  <a:pt x="137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2" name="CustomShape 8"/>
          <p:cNvSpPr/>
          <p:nvPr/>
        </p:nvSpPr>
        <p:spPr>
          <a:xfrm>
            <a:off x="549000" y="1433520"/>
            <a:ext cx="834480" cy="305280"/>
          </a:xfrm>
          <a:custGeom>
            <a:avLst/>
            <a:gdLst/>
            <a:ahLst/>
            <a:rect l="l" t="t" r="r" b="b"/>
            <a:pathLst>
              <a:path w="2319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5"/>
                </a:lnTo>
                <a:cubicBezTo>
                  <a:pt x="2318" y="785"/>
                  <a:pt x="2236" y="848"/>
                  <a:pt x="2138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3" name="CustomShape 9"/>
          <p:cNvSpPr/>
          <p:nvPr/>
        </p:nvSpPr>
        <p:spPr>
          <a:xfrm>
            <a:off x="538920" y="1425600"/>
            <a:ext cx="853920" cy="321120"/>
          </a:xfrm>
          <a:custGeom>
            <a:avLst/>
            <a:gdLst/>
            <a:ahLst/>
            <a:rect l="l" t="t" r="r" b="b"/>
            <a:pathLst>
              <a:path w="2373" h="893">
                <a:moveTo>
                  <a:pt x="0" y="164"/>
                </a:moveTo>
                <a:lnTo>
                  <a:pt x="0" y="148"/>
                </a:lnTo>
                <a:lnTo>
                  <a:pt x="3" y="133"/>
                </a:lnTo>
                <a:lnTo>
                  <a:pt x="16" y="101"/>
                </a:lnTo>
                <a:lnTo>
                  <a:pt x="34" y="73"/>
                </a:lnTo>
                <a:lnTo>
                  <a:pt x="61" y="49"/>
                </a:lnTo>
                <a:lnTo>
                  <a:pt x="74" y="38"/>
                </a:lnTo>
                <a:lnTo>
                  <a:pt x="89" y="30"/>
                </a:lnTo>
                <a:lnTo>
                  <a:pt x="107" y="21"/>
                </a:lnTo>
                <a:lnTo>
                  <a:pt x="125" y="14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7" y="129"/>
                </a:lnTo>
                <a:lnTo>
                  <a:pt x="2372" y="147"/>
                </a:lnTo>
                <a:lnTo>
                  <a:pt x="2372" y="745"/>
                </a:lnTo>
                <a:lnTo>
                  <a:pt x="2367" y="762"/>
                </a:lnTo>
                <a:lnTo>
                  <a:pt x="2363" y="778"/>
                </a:lnTo>
                <a:lnTo>
                  <a:pt x="2357" y="792"/>
                </a:lnTo>
                <a:lnTo>
                  <a:pt x="2339" y="820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67" y="889"/>
                </a:lnTo>
                <a:lnTo>
                  <a:pt x="147" y="886"/>
                </a:lnTo>
                <a:lnTo>
                  <a:pt x="127" y="881"/>
                </a:lnTo>
                <a:lnTo>
                  <a:pt x="109" y="873"/>
                </a:lnTo>
                <a:lnTo>
                  <a:pt x="92" y="865"/>
                </a:lnTo>
                <a:lnTo>
                  <a:pt x="76" y="856"/>
                </a:lnTo>
                <a:lnTo>
                  <a:pt x="47" y="833"/>
                </a:lnTo>
                <a:lnTo>
                  <a:pt x="25" y="809"/>
                </a:lnTo>
                <a:lnTo>
                  <a:pt x="16" y="793"/>
                </a:lnTo>
                <a:lnTo>
                  <a:pt x="9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9" y="821"/>
                </a:lnTo>
                <a:lnTo>
                  <a:pt x="121" y="828"/>
                </a:lnTo>
                <a:lnTo>
                  <a:pt x="161" y="844"/>
                </a:lnTo>
                <a:lnTo>
                  <a:pt x="177" y="845"/>
                </a:lnTo>
                <a:lnTo>
                  <a:pt x="192" y="849"/>
                </a:lnTo>
                <a:lnTo>
                  <a:pt x="2177" y="849"/>
                </a:lnTo>
                <a:lnTo>
                  <a:pt x="2192" y="847"/>
                </a:lnTo>
                <a:lnTo>
                  <a:pt x="2208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71" y="814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7" y="152"/>
                </a:lnTo>
                <a:lnTo>
                  <a:pt x="2314" y="141"/>
                </a:lnTo>
                <a:lnTo>
                  <a:pt x="2309" y="129"/>
                </a:lnTo>
                <a:lnTo>
                  <a:pt x="2305" y="119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0" y="49"/>
                </a:lnTo>
                <a:lnTo>
                  <a:pt x="2194" y="47"/>
                </a:lnTo>
                <a:lnTo>
                  <a:pt x="2180" y="45"/>
                </a:lnTo>
                <a:lnTo>
                  <a:pt x="2164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37" y="58"/>
                </a:lnTo>
                <a:lnTo>
                  <a:pt x="123" y="64"/>
                </a:lnTo>
                <a:lnTo>
                  <a:pt x="112" y="69"/>
                </a:lnTo>
                <a:lnTo>
                  <a:pt x="101" y="78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7"/>
                </a:lnTo>
                <a:lnTo>
                  <a:pt x="58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4" name="CustomShape 10"/>
          <p:cNvSpPr/>
          <p:nvPr/>
        </p:nvSpPr>
        <p:spPr>
          <a:xfrm>
            <a:off x="97416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85" name="CustomShape 11"/>
          <p:cNvSpPr/>
          <p:nvPr/>
        </p:nvSpPr>
        <p:spPr>
          <a:xfrm>
            <a:off x="288000" y="129852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4"/>
                </a:moveTo>
                <a:lnTo>
                  <a:pt x="3710" y="844"/>
                </a:lnTo>
                <a:cubicBezTo>
                  <a:pt x="3742" y="844"/>
                  <a:pt x="3766" y="823"/>
                  <a:pt x="3766" y="801"/>
                </a:cubicBezTo>
                <a:lnTo>
                  <a:pt x="3766" y="44"/>
                </a:lnTo>
                <a:cubicBezTo>
                  <a:pt x="3766" y="21"/>
                  <a:pt x="3742" y="0"/>
                  <a:pt x="3710" y="0"/>
                </a:cubicBezTo>
                <a:lnTo>
                  <a:pt x="56" y="0"/>
                </a:lnTo>
                <a:cubicBezTo>
                  <a:pt x="24" y="0"/>
                  <a:pt x="0" y="21"/>
                  <a:pt x="0" y="44"/>
                </a:cubicBezTo>
                <a:lnTo>
                  <a:pt x="0" y="829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9"/>
                </a:cubicBezTo>
                <a:cubicBezTo>
                  <a:pt x="670" y="804"/>
                  <a:pt x="646" y="785"/>
                  <a:pt x="615" y="785"/>
                </a:cubicBezTo>
                <a:lnTo>
                  <a:pt x="56" y="785"/>
                </a:lnTo>
                <a:lnTo>
                  <a:pt x="112" y="829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801"/>
                </a:lnTo>
                <a:lnTo>
                  <a:pt x="3710" y="757"/>
                </a:lnTo>
                <a:lnTo>
                  <a:pt x="3042" y="757"/>
                </a:lnTo>
                <a:cubicBezTo>
                  <a:pt x="3011" y="757"/>
                  <a:pt x="2986" y="776"/>
                  <a:pt x="2986" y="801"/>
                </a:cubicBezTo>
                <a:cubicBezTo>
                  <a:pt x="2986" y="823"/>
                  <a:pt x="3011" y="844"/>
                  <a:pt x="3042" y="844"/>
                </a:cubicBezTo>
                <a:moveTo>
                  <a:pt x="307" y="1018"/>
                </a:moveTo>
                <a:lnTo>
                  <a:pt x="724" y="829"/>
                </a:lnTo>
                <a:lnTo>
                  <a:pt x="307" y="638"/>
                </a:lnTo>
                <a:cubicBezTo>
                  <a:pt x="281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6" y="867"/>
                </a:lnTo>
                <a:lnTo>
                  <a:pt x="586" y="792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4"/>
                  <a:pt x="281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6" name="CustomShape 12"/>
          <p:cNvSpPr/>
          <p:nvPr/>
        </p:nvSpPr>
        <p:spPr>
          <a:xfrm>
            <a:off x="769320" y="194940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3"/>
                </a:moveTo>
                <a:cubicBezTo>
                  <a:pt x="0" y="184"/>
                  <a:pt x="243" y="0"/>
                  <a:pt x="542" y="0"/>
                </a:cubicBezTo>
                <a:cubicBezTo>
                  <a:pt x="841" y="0"/>
                  <a:pt x="1084" y="184"/>
                  <a:pt x="1084" y="413"/>
                </a:cubicBezTo>
                <a:cubicBezTo>
                  <a:pt x="1084" y="640"/>
                  <a:pt x="841" y="825"/>
                  <a:pt x="542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7" name="CustomShape 13"/>
          <p:cNvSpPr/>
          <p:nvPr/>
        </p:nvSpPr>
        <p:spPr>
          <a:xfrm>
            <a:off x="749160" y="1933920"/>
            <a:ext cx="430560" cy="328320"/>
          </a:xfrm>
          <a:custGeom>
            <a:avLst/>
            <a:gdLst/>
            <a:ahLst/>
            <a:rect l="l" t="t" r="r" b="b"/>
            <a:pathLst>
              <a:path w="1197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84" y="220"/>
                </a:lnTo>
                <a:lnTo>
                  <a:pt x="100" y="201"/>
                </a:lnTo>
                <a:lnTo>
                  <a:pt x="154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38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3" y="35"/>
                </a:lnTo>
                <a:lnTo>
                  <a:pt x="389" y="28"/>
                </a:lnTo>
                <a:lnTo>
                  <a:pt x="419" y="19"/>
                </a:lnTo>
                <a:lnTo>
                  <a:pt x="477" y="9"/>
                </a:lnTo>
                <a:lnTo>
                  <a:pt x="535" y="1"/>
                </a:lnTo>
                <a:lnTo>
                  <a:pt x="566" y="0"/>
                </a:lnTo>
                <a:lnTo>
                  <a:pt x="626" y="0"/>
                </a:lnTo>
                <a:lnTo>
                  <a:pt x="657" y="1"/>
                </a:lnTo>
                <a:lnTo>
                  <a:pt x="686" y="3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18" y="131"/>
                </a:lnTo>
                <a:lnTo>
                  <a:pt x="1038" y="148"/>
                </a:lnTo>
                <a:lnTo>
                  <a:pt x="1058" y="164"/>
                </a:lnTo>
                <a:lnTo>
                  <a:pt x="1076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2" y="406"/>
                </a:lnTo>
                <a:lnTo>
                  <a:pt x="1196" y="431"/>
                </a:lnTo>
                <a:lnTo>
                  <a:pt x="1196" y="478"/>
                </a:lnTo>
                <a:lnTo>
                  <a:pt x="1192" y="501"/>
                </a:lnTo>
                <a:lnTo>
                  <a:pt x="1184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0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10" y="691"/>
                </a:lnTo>
                <a:lnTo>
                  <a:pt x="1095" y="711"/>
                </a:lnTo>
                <a:lnTo>
                  <a:pt x="1058" y="746"/>
                </a:lnTo>
                <a:lnTo>
                  <a:pt x="1040" y="762"/>
                </a:lnTo>
                <a:lnTo>
                  <a:pt x="1000" y="793"/>
                </a:lnTo>
                <a:lnTo>
                  <a:pt x="956" y="821"/>
                </a:lnTo>
                <a:lnTo>
                  <a:pt x="906" y="84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88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508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6" y="634"/>
                </a:lnTo>
                <a:lnTo>
                  <a:pt x="36" y="614"/>
                </a:lnTo>
                <a:lnTo>
                  <a:pt x="26" y="592"/>
                </a:lnTo>
                <a:lnTo>
                  <a:pt x="18" y="571"/>
                </a:lnTo>
                <a:lnTo>
                  <a:pt x="12" y="548"/>
                </a:lnTo>
                <a:lnTo>
                  <a:pt x="2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25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2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5" y="740"/>
                </a:lnTo>
                <a:lnTo>
                  <a:pt x="305" y="751"/>
                </a:lnTo>
                <a:lnTo>
                  <a:pt x="323" y="760"/>
                </a:lnTo>
                <a:lnTo>
                  <a:pt x="343" y="771"/>
                </a:lnTo>
                <a:lnTo>
                  <a:pt x="363" y="779"/>
                </a:lnTo>
                <a:lnTo>
                  <a:pt x="385" y="788"/>
                </a:lnTo>
                <a:lnTo>
                  <a:pt x="405" y="795"/>
                </a:lnTo>
                <a:lnTo>
                  <a:pt x="427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8"/>
                </a:lnTo>
                <a:lnTo>
                  <a:pt x="521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9" y="751"/>
                </a:lnTo>
                <a:lnTo>
                  <a:pt x="906" y="741"/>
                </a:lnTo>
                <a:lnTo>
                  <a:pt x="924" y="729"/>
                </a:lnTo>
                <a:lnTo>
                  <a:pt x="940" y="716"/>
                </a:lnTo>
                <a:lnTo>
                  <a:pt x="958" y="703"/>
                </a:lnTo>
                <a:lnTo>
                  <a:pt x="971" y="689"/>
                </a:lnTo>
                <a:lnTo>
                  <a:pt x="987" y="675"/>
                </a:lnTo>
                <a:lnTo>
                  <a:pt x="1014" y="647"/>
                </a:lnTo>
                <a:lnTo>
                  <a:pt x="1036" y="616"/>
                </a:lnTo>
                <a:lnTo>
                  <a:pt x="1045" y="599"/>
                </a:lnTo>
                <a:lnTo>
                  <a:pt x="1054" y="583"/>
                </a:lnTo>
                <a:lnTo>
                  <a:pt x="1063" y="566"/>
                </a:lnTo>
                <a:lnTo>
                  <a:pt x="1067" y="548"/>
                </a:lnTo>
                <a:lnTo>
                  <a:pt x="1074" y="531"/>
                </a:lnTo>
                <a:lnTo>
                  <a:pt x="1078" y="513"/>
                </a:lnTo>
                <a:lnTo>
                  <a:pt x="1086" y="456"/>
                </a:lnTo>
                <a:lnTo>
                  <a:pt x="1084" y="438"/>
                </a:lnTo>
                <a:lnTo>
                  <a:pt x="1078" y="400"/>
                </a:lnTo>
                <a:lnTo>
                  <a:pt x="1069" y="365"/>
                </a:lnTo>
                <a:lnTo>
                  <a:pt x="1056" y="330"/>
                </a:lnTo>
                <a:lnTo>
                  <a:pt x="1047" y="312"/>
                </a:lnTo>
                <a:lnTo>
                  <a:pt x="1036" y="297"/>
                </a:lnTo>
                <a:lnTo>
                  <a:pt x="1027" y="281"/>
                </a:lnTo>
                <a:lnTo>
                  <a:pt x="1014" y="265"/>
                </a:lnTo>
                <a:lnTo>
                  <a:pt x="1002" y="251"/>
                </a:lnTo>
                <a:lnTo>
                  <a:pt x="989" y="236"/>
                </a:lnTo>
                <a:lnTo>
                  <a:pt x="958" y="208"/>
                </a:lnTo>
                <a:lnTo>
                  <a:pt x="927" y="183"/>
                </a:lnTo>
                <a:lnTo>
                  <a:pt x="909" y="171"/>
                </a:lnTo>
                <a:lnTo>
                  <a:pt x="891" y="161"/>
                </a:lnTo>
                <a:lnTo>
                  <a:pt x="871" y="150"/>
                </a:lnTo>
                <a:lnTo>
                  <a:pt x="851" y="142"/>
                </a:lnTo>
                <a:lnTo>
                  <a:pt x="831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4" y="103"/>
                </a:lnTo>
                <a:lnTo>
                  <a:pt x="720" y="98"/>
                </a:lnTo>
                <a:lnTo>
                  <a:pt x="698" y="94"/>
                </a:lnTo>
                <a:lnTo>
                  <a:pt x="673" y="91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501" y="94"/>
                </a:lnTo>
                <a:lnTo>
                  <a:pt x="477" y="98"/>
                </a:lnTo>
                <a:lnTo>
                  <a:pt x="453" y="103"/>
                </a:lnTo>
                <a:lnTo>
                  <a:pt x="430" y="108"/>
                </a:lnTo>
                <a:lnTo>
                  <a:pt x="407" y="115"/>
                </a:lnTo>
                <a:lnTo>
                  <a:pt x="387" y="122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307" y="159"/>
                </a:lnTo>
                <a:lnTo>
                  <a:pt x="287" y="171"/>
                </a:lnTo>
                <a:lnTo>
                  <a:pt x="269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79"/>
                </a:lnTo>
                <a:lnTo>
                  <a:pt x="158" y="295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20" y="381"/>
                </a:lnTo>
                <a:lnTo>
                  <a:pt x="116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8" name="CustomShape 14"/>
          <p:cNvSpPr/>
          <p:nvPr/>
        </p:nvSpPr>
        <p:spPr>
          <a:xfrm>
            <a:off x="67104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89" name="CustomShape 15"/>
          <p:cNvSpPr/>
          <p:nvPr/>
        </p:nvSpPr>
        <p:spPr>
          <a:xfrm>
            <a:off x="91008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90" name="CustomShape 16"/>
          <p:cNvSpPr/>
          <p:nvPr/>
        </p:nvSpPr>
        <p:spPr>
          <a:xfrm>
            <a:off x="90504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4"/>
                  <a:pt x="111" y="218"/>
                </a:cubicBezTo>
                <a:lnTo>
                  <a:pt x="108" y="585"/>
                </a:lnTo>
                <a:cubicBezTo>
                  <a:pt x="108" y="610"/>
                  <a:pt x="135" y="629"/>
                  <a:pt x="165" y="631"/>
                </a:cubicBezTo>
                <a:cubicBezTo>
                  <a:pt x="197" y="631"/>
                  <a:pt x="221" y="610"/>
                  <a:pt x="221" y="587"/>
                </a:cubicBezTo>
                <a:moveTo>
                  <a:pt x="335" y="264"/>
                </a:moveTo>
                <a:lnTo>
                  <a:pt x="169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1" name="CustomShape 17"/>
          <p:cNvSpPr/>
          <p:nvPr/>
        </p:nvSpPr>
        <p:spPr>
          <a:xfrm>
            <a:off x="1810080" y="12337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2" y="278"/>
                </a:lnTo>
                <a:lnTo>
                  <a:pt x="2152" y="0"/>
                </a:lnTo>
                <a:lnTo>
                  <a:pt x="2862" y="555"/>
                </a:lnTo>
                <a:lnTo>
                  <a:pt x="2152" y="1111"/>
                </a:lnTo>
                <a:lnTo>
                  <a:pt x="2152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2" name="CustomShape 18"/>
          <p:cNvSpPr/>
          <p:nvPr/>
        </p:nvSpPr>
        <p:spPr>
          <a:xfrm>
            <a:off x="1796760" y="1208880"/>
            <a:ext cx="1063080" cy="450000"/>
          </a:xfrm>
          <a:custGeom>
            <a:avLst/>
            <a:gdLst/>
            <a:ahLst/>
            <a:rect l="l" t="t" r="r" b="b"/>
            <a:pathLst>
              <a:path w="2954" h="1251">
                <a:moveTo>
                  <a:pt x="0" y="318"/>
                </a:moveTo>
                <a:lnTo>
                  <a:pt x="2191" y="318"/>
                </a:lnTo>
                <a:lnTo>
                  <a:pt x="2153" y="348"/>
                </a:lnTo>
                <a:lnTo>
                  <a:pt x="2153" y="0"/>
                </a:lnTo>
                <a:lnTo>
                  <a:pt x="2953" y="625"/>
                </a:lnTo>
                <a:lnTo>
                  <a:pt x="2153" y="1250"/>
                </a:lnTo>
                <a:lnTo>
                  <a:pt x="2153" y="903"/>
                </a:lnTo>
                <a:lnTo>
                  <a:pt x="219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3"/>
                </a:moveTo>
                <a:lnTo>
                  <a:pt x="38" y="873"/>
                </a:lnTo>
                <a:lnTo>
                  <a:pt x="2229" y="873"/>
                </a:lnTo>
                <a:lnTo>
                  <a:pt x="2229" y="1180"/>
                </a:lnTo>
                <a:lnTo>
                  <a:pt x="2165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5" y="91"/>
                </a:lnTo>
                <a:lnTo>
                  <a:pt x="2229" y="69"/>
                </a:lnTo>
                <a:lnTo>
                  <a:pt x="2229" y="376"/>
                </a:lnTo>
                <a:lnTo>
                  <a:pt x="38" y="376"/>
                </a:lnTo>
                <a:lnTo>
                  <a:pt x="76" y="348"/>
                </a:lnTo>
                <a:lnTo>
                  <a:pt x="76" y="9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3" name="CustomShape 19"/>
          <p:cNvSpPr/>
          <p:nvPr/>
        </p:nvSpPr>
        <p:spPr>
          <a:xfrm>
            <a:off x="971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394" name="CustomShape 20"/>
          <p:cNvSpPr/>
          <p:nvPr/>
        </p:nvSpPr>
        <p:spPr>
          <a:xfrm>
            <a:off x="1437840" y="1886760"/>
            <a:ext cx="131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(unroll the ‘loop’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5" name="CustomShape 21"/>
          <p:cNvSpPr/>
          <p:nvPr/>
        </p:nvSpPr>
        <p:spPr>
          <a:xfrm>
            <a:off x="33606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3" y="0"/>
                  <a:pt x="541" y="0"/>
                </a:cubicBezTo>
                <a:cubicBezTo>
                  <a:pt x="842" y="0"/>
                  <a:pt x="1086" y="186"/>
                  <a:pt x="1086" y="414"/>
                </a:cubicBezTo>
                <a:cubicBezTo>
                  <a:pt x="1086" y="642"/>
                  <a:pt x="842" y="827"/>
                  <a:pt x="541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6" name="CustomShape 22"/>
          <p:cNvSpPr/>
          <p:nvPr/>
        </p:nvSpPr>
        <p:spPr>
          <a:xfrm>
            <a:off x="33404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2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96" y="119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9" y="45"/>
                </a:lnTo>
                <a:lnTo>
                  <a:pt x="392" y="27"/>
                </a:lnTo>
                <a:lnTo>
                  <a:pt x="419" y="21"/>
                </a:lnTo>
                <a:lnTo>
                  <a:pt x="505" y="5"/>
                </a:lnTo>
                <a:lnTo>
                  <a:pt x="537" y="3"/>
                </a:lnTo>
                <a:lnTo>
                  <a:pt x="566" y="2"/>
                </a:lnTo>
                <a:lnTo>
                  <a:pt x="597" y="0"/>
                </a:lnTo>
                <a:lnTo>
                  <a:pt x="628" y="2"/>
                </a:lnTo>
                <a:lnTo>
                  <a:pt x="657" y="3"/>
                </a:lnTo>
                <a:lnTo>
                  <a:pt x="688" y="5"/>
                </a:lnTo>
                <a:lnTo>
                  <a:pt x="718" y="10"/>
                </a:lnTo>
                <a:lnTo>
                  <a:pt x="746" y="13"/>
                </a:lnTo>
                <a:lnTo>
                  <a:pt x="776" y="21"/>
                </a:lnTo>
                <a:lnTo>
                  <a:pt x="802" y="27"/>
                </a:lnTo>
                <a:lnTo>
                  <a:pt x="856" y="45"/>
                </a:lnTo>
                <a:lnTo>
                  <a:pt x="882" y="56"/>
                </a:lnTo>
                <a:lnTo>
                  <a:pt x="906" y="67"/>
                </a:lnTo>
                <a:lnTo>
                  <a:pt x="932" y="79"/>
                </a:lnTo>
                <a:lnTo>
                  <a:pt x="976" y="103"/>
                </a:lnTo>
                <a:lnTo>
                  <a:pt x="998" y="119"/>
                </a:lnTo>
                <a:lnTo>
                  <a:pt x="1020" y="133"/>
                </a:lnTo>
                <a:lnTo>
                  <a:pt x="1038" y="148"/>
                </a:lnTo>
                <a:lnTo>
                  <a:pt x="1058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70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0" y="386"/>
                </a:lnTo>
                <a:lnTo>
                  <a:pt x="1193" y="409"/>
                </a:lnTo>
                <a:lnTo>
                  <a:pt x="1195" y="433"/>
                </a:lnTo>
                <a:lnTo>
                  <a:pt x="1198" y="456"/>
                </a:lnTo>
                <a:lnTo>
                  <a:pt x="1198" y="481"/>
                </a:lnTo>
                <a:lnTo>
                  <a:pt x="1195" y="503"/>
                </a:lnTo>
                <a:lnTo>
                  <a:pt x="1186" y="548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40" y="655"/>
                </a:lnTo>
                <a:lnTo>
                  <a:pt x="1126" y="675"/>
                </a:lnTo>
                <a:lnTo>
                  <a:pt x="1095" y="713"/>
                </a:lnTo>
                <a:lnTo>
                  <a:pt x="1079" y="730"/>
                </a:lnTo>
                <a:lnTo>
                  <a:pt x="1060" y="747"/>
                </a:lnTo>
                <a:lnTo>
                  <a:pt x="1000" y="795"/>
                </a:lnTo>
                <a:lnTo>
                  <a:pt x="956" y="822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48" y="900"/>
                </a:lnTo>
                <a:lnTo>
                  <a:pt x="720" y="905"/>
                </a:lnTo>
                <a:lnTo>
                  <a:pt x="691" y="908"/>
                </a:lnTo>
                <a:lnTo>
                  <a:pt x="659" y="910"/>
                </a:lnTo>
                <a:lnTo>
                  <a:pt x="631" y="914"/>
                </a:lnTo>
                <a:lnTo>
                  <a:pt x="568" y="914"/>
                </a:lnTo>
                <a:lnTo>
                  <a:pt x="539" y="911"/>
                </a:lnTo>
                <a:lnTo>
                  <a:pt x="508" y="908"/>
                </a:lnTo>
                <a:lnTo>
                  <a:pt x="479" y="905"/>
                </a:lnTo>
                <a:lnTo>
                  <a:pt x="451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65" y="836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86" y="695"/>
                </a:lnTo>
                <a:lnTo>
                  <a:pt x="60" y="656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4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8" y="512"/>
                </a:lnTo>
                <a:lnTo>
                  <a:pt x="120" y="529"/>
                </a:lnTo>
                <a:lnTo>
                  <a:pt x="127" y="548"/>
                </a:lnTo>
                <a:lnTo>
                  <a:pt x="134" y="566"/>
                </a:lnTo>
                <a:lnTo>
                  <a:pt x="140" y="581"/>
                </a:lnTo>
                <a:lnTo>
                  <a:pt x="150" y="600"/>
                </a:lnTo>
                <a:lnTo>
                  <a:pt x="158" y="615"/>
                </a:lnTo>
                <a:lnTo>
                  <a:pt x="170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29" y="803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1" y="826"/>
                </a:lnTo>
                <a:lnTo>
                  <a:pt x="646" y="825"/>
                </a:lnTo>
                <a:lnTo>
                  <a:pt x="671" y="822"/>
                </a:lnTo>
                <a:lnTo>
                  <a:pt x="695" y="819"/>
                </a:lnTo>
                <a:lnTo>
                  <a:pt x="720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2" y="717"/>
                </a:lnTo>
                <a:lnTo>
                  <a:pt x="958" y="706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7" y="601"/>
                </a:lnTo>
                <a:lnTo>
                  <a:pt x="1054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4" y="496"/>
                </a:lnTo>
                <a:lnTo>
                  <a:pt x="1086" y="477"/>
                </a:lnTo>
                <a:lnTo>
                  <a:pt x="1086" y="439"/>
                </a:lnTo>
                <a:lnTo>
                  <a:pt x="1084" y="421"/>
                </a:lnTo>
                <a:lnTo>
                  <a:pt x="1079" y="402"/>
                </a:lnTo>
                <a:lnTo>
                  <a:pt x="1077" y="384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16" y="267"/>
                </a:lnTo>
                <a:lnTo>
                  <a:pt x="1002" y="252"/>
                </a:lnTo>
                <a:lnTo>
                  <a:pt x="976" y="223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2" y="162"/>
                </a:lnTo>
                <a:lnTo>
                  <a:pt x="852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97" y="96"/>
                </a:lnTo>
                <a:lnTo>
                  <a:pt x="673" y="93"/>
                </a:lnTo>
                <a:lnTo>
                  <a:pt x="648" y="92"/>
                </a:lnTo>
                <a:lnTo>
                  <a:pt x="624" y="89"/>
                </a:lnTo>
                <a:lnTo>
                  <a:pt x="599" y="87"/>
                </a:lnTo>
                <a:lnTo>
                  <a:pt x="575" y="89"/>
                </a:lnTo>
                <a:lnTo>
                  <a:pt x="551" y="89"/>
                </a:lnTo>
                <a:lnTo>
                  <a:pt x="525" y="93"/>
                </a:lnTo>
                <a:lnTo>
                  <a:pt x="501" y="96"/>
                </a:lnTo>
                <a:lnTo>
                  <a:pt x="477" y="100"/>
                </a:lnTo>
                <a:lnTo>
                  <a:pt x="433" y="111"/>
                </a:lnTo>
                <a:lnTo>
                  <a:pt x="387" y="125"/>
                </a:lnTo>
                <a:lnTo>
                  <a:pt x="327" y="151"/>
                </a:lnTo>
                <a:lnTo>
                  <a:pt x="307" y="16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50" y="313"/>
                </a:lnTo>
                <a:lnTo>
                  <a:pt x="140" y="331"/>
                </a:lnTo>
                <a:lnTo>
                  <a:pt x="134" y="346"/>
                </a:lnTo>
                <a:lnTo>
                  <a:pt x="127" y="365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7" name="CustomShape 23"/>
          <p:cNvSpPr/>
          <p:nvPr/>
        </p:nvSpPr>
        <p:spPr>
          <a:xfrm>
            <a:off x="1437840" y="206280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over t timesteps)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8" name="CustomShape 24"/>
          <p:cNvSpPr/>
          <p:nvPr/>
        </p:nvSpPr>
        <p:spPr>
          <a:xfrm>
            <a:off x="34912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99" name="CustomShape 25"/>
          <p:cNvSpPr/>
          <p:nvPr/>
        </p:nvSpPr>
        <p:spPr>
          <a:xfrm>
            <a:off x="34952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9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9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0" name="CustomShape 26"/>
          <p:cNvSpPr/>
          <p:nvPr/>
        </p:nvSpPr>
        <p:spPr>
          <a:xfrm>
            <a:off x="31395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4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4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1" name="CustomShape 27"/>
          <p:cNvSpPr/>
          <p:nvPr/>
        </p:nvSpPr>
        <p:spPr>
          <a:xfrm>
            <a:off x="31287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4" y="133"/>
                </a:lnTo>
                <a:lnTo>
                  <a:pt x="9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7" y="61"/>
                </a:lnTo>
                <a:lnTo>
                  <a:pt x="60" y="49"/>
                </a:lnTo>
                <a:lnTo>
                  <a:pt x="76" y="38"/>
                </a:lnTo>
                <a:lnTo>
                  <a:pt x="92" y="30"/>
                </a:lnTo>
                <a:lnTo>
                  <a:pt x="109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7" y="2"/>
                </a:lnTo>
                <a:lnTo>
                  <a:pt x="207" y="0"/>
                </a:lnTo>
                <a:lnTo>
                  <a:pt x="2164" y="0"/>
                </a:lnTo>
                <a:lnTo>
                  <a:pt x="2184" y="2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9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3" y="865"/>
                </a:lnTo>
                <a:lnTo>
                  <a:pt x="2229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9" y="889"/>
                </a:lnTo>
                <a:lnTo>
                  <a:pt x="149" y="886"/>
                </a:lnTo>
                <a:lnTo>
                  <a:pt x="129" y="881"/>
                </a:lnTo>
                <a:lnTo>
                  <a:pt x="112" y="873"/>
                </a:lnTo>
                <a:lnTo>
                  <a:pt x="94" y="865"/>
                </a:lnTo>
                <a:lnTo>
                  <a:pt x="78" y="856"/>
                </a:lnTo>
                <a:lnTo>
                  <a:pt x="62" y="845"/>
                </a:lnTo>
                <a:lnTo>
                  <a:pt x="49" y="833"/>
                </a:lnTo>
                <a:lnTo>
                  <a:pt x="27" y="809"/>
                </a:lnTo>
                <a:lnTo>
                  <a:pt x="18" y="793"/>
                </a:lnTo>
                <a:lnTo>
                  <a:pt x="12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8" y="741"/>
                </a:lnTo>
                <a:lnTo>
                  <a:pt x="58" y="753"/>
                </a:lnTo>
                <a:lnTo>
                  <a:pt x="62" y="764"/>
                </a:lnTo>
                <a:lnTo>
                  <a:pt x="67" y="776"/>
                </a:lnTo>
                <a:lnTo>
                  <a:pt x="74" y="786"/>
                </a:lnTo>
                <a:lnTo>
                  <a:pt x="82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7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81" y="45"/>
                </a:lnTo>
                <a:lnTo>
                  <a:pt x="165" y="49"/>
                </a:lnTo>
                <a:lnTo>
                  <a:pt x="152" y="52"/>
                </a:lnTo>
                <a:lnTo>
                  <a:pt x="138" y="58"/>
                </a:lnTo>
                <a:lnTo>
                  <a:pt x="125" y="64"/>
                </a:lnTo>
                <a:lnTo>
                  <a:pt x="114" y="69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8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2" name="CustomShape 28"/>
          <p:cNvSpPr/>
          <p:nvPr/>
        </p:nvSpPr>
        <p:spPr>
          <a:xfrm>
            <a:off x="35636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03" name="CustomShape 29"/>
          <p:cNvSpPr/>
          <p:nvPr/>
        </p:nvSpPr>
        <p:spPr>
          <a:xfrm>
            <a:off x="3359160" y="194940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3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3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4" name="CustomShape 30"/>
          <p:cNvSpPr/>
          <p:nvPr/>
        </p:nvSpPr>
        <p:spPr>
          <a:xfrm>
            <a:off x="33390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6" y="387"/>
                </a:lnTo>
                <a:lnTo>
                  <a:pt x="20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86" y="220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6" y="133"/>
                </a:lnTo>
                <a:lnTo>
                  <a:pt x="196" y="119"/>
                </a:lnTo>
                <a:lnTo>
                  <a:pt x="218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9" y="19"/>
                </a:lnTo>
                <a:lnTo>
                  <a:pt x="477" y="9"/>
                </a:lnTo>
                <a:lnTo>
                  <a:pt x="505" y="6"/>
                </a:lnTo>
                <a:lnTo>
                  <a:pt x="537" y="1"/>
                </a:lnTo>
                <a:lnTo>
                  <a:pt x="565" y="0"/>
                </a:lnTo>
                <a:lnTo>
                  <a:pt x="628" y="0"/>
                </a:lnTo>
                <a:lnTo>
                  <a:pt x="657" y="1"/>
                </a:lnTo>
                <a:lnTo>
                  <a:pt x="688" y="3"/>
                </a:lnTo>
                <a:lnTo>
                  <a:pt x="775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5"/>
                </a:lnTo>
                <a:lnTo>
                  <a:pt x="930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7"/>
                </a:lnTo>
                <a:lnTo>
                  <a:pt x="1020" y="131"/>
                </a:lnTo>
                <a:lnTo>
                  <a:pt x="1040" y="148"/>
                </a:lnTo>
                <a:lnTo>
                  <a:pt x="1058" y="164"/>
                </a:lnTo>
                <a:lnTo>
                  <a:pt x="1095" y="199"/>
                </a:lnTo>
                <a:lnTo>
                  <a:pt x="1110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50" y="276"/>
                </a:lnTo>
                <a:lnTo>
                  <a:pt x="1159" y="297"/>
                </a:lnTo>
                <a:lnTo>
                  <a:pt x="1170" y="317"/>
                </a:lnTo>
                <a:lnTo>
                  <a:pt x="1177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5" y="406"/>
                </a:lnTo>
                <a:lnTo>
                  <a:pt x="1197" y="431"/>
                </a:lnTo>
                <a:lnTo>
                  <a:pt x="1197" y="478"/>
                </a:lnTo>
                <a:lnTo>
                  <a:pt x="1195" y="501"/>
                </a:lnTo>
                <a:lnTo>
                  <a:pt x="1186" y="547"/>
                </a:lnTo>
                <a:lnTo>
                  <a:pt x="1179" y="569"/>
                </a:lnTo>
                <a:lnTo>
                  <a:pt x="1161" y="611"/>
                </a:lnTo>
                <a:lnTo>
                  <a:pt x="1139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0" y="746"/>
                </a:lnTo>
                <a:lnTo>
                  <a:pt x="1000" y="793"/>
                </a:lnTo>
                <a:lnTo>
                  <a:pt x="980" y="807"/>
                </a:lnTo>
                <a:lnTo>
                  <a:pt x="956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8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61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49" y="898"/>
                </a:lnTo>
                <a:lnTo>
                  <a:pt x="423" y="893"/>
                </a:lnTo>
                <a:lnTo>
                  <a:pt x="394" y="886"/>
                </a:lnTo>
                <a:lnTo>
                  <a:pt x="341" y="868"/>
                </a:lnTo>
                <a:lnTo>
                  <a:pt x="316" y="858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198" y="795"/>
                </a:lnTo>
                <a:lnTo>
                  <a:pt x="138" y="748"/>
                </a:lnTo>
                <a:lnTo>
                  <a:pt x="120" y="731"/>
                </a:lnTo>
                <a:lnTo>
                  <a:pt x="104" y="712"/>
                </a:lnTo>
                <a:lnTo>
                  <a:pt x="74" y="674"/>
                </a:lnTo>
                <a:lnTo>
                  <a:pt x="60" y="655"/>
                </a:lnTo>
                <a:lnTo>
                  <a:pt x="48" y="634"/>
                </a:lnTo>
                <a:lnTo>
                  <a:pt x="38" y="614"/>
                </a:lnTo>
                <a:lnTo>
                  <a:pt x="28" y="592"/>
                </a:lnTo>
                <a:lnTo>
                  <a:pt x="20" y="571"/>
                </a:lnTo>
                <a:lnTo>
                  <a:pt x="6" y="525"/>
                </a:lnTo>
                <a:lnTo>
                  <a:pt x="2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0" y="688"/>
                </a:lnTo>
                <a:lnTo>
                  <a:pt x="236" y="702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5" y="771"/>
                </a:lnTo>
                <a:lnTo>
                  <a:pt x="385" y="788"/>
                </a:lnTo>
                <a:lnTo>
                  <a:pt x="429" y="802"/>
                </a:lnTo>
                <a:lnTo>
                  <a:pt x="475" y="812"/>
                </a:lnTo>
                <a:lnTo>
                  <a:pt x="499" y="818"/>
                </a:lnTo>
                <a:lnTo>
                  <a:pt x="523" y="820"/>
                </a:lnTo>
                <a:lnTo>
                  <a:pt x="547" y="823"/>
                </a:lnTo>
                <a:lnTo>
                  <a:pt x="573" y="825"/>
                </a:lnTo>
                <a:lnTo>
                  <a:pt x="621" y="825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50" y="773"/>
                </a:lnTo>
                <a:lnTo>
                  <a:pt x="868" y="762"/>
                </a:lnTo>
                <a:lnTo>
                  <a:pt x="888" y="751"/>
                </a:lnTo>
                <a:lnTo>
                  <a:pt x="906" y="741"/>
                </a:lnTo>
                <a:lnTo>
                  <a:pt x="942" y="716"/>
                </a:lnTo>
                <a:lnTo>
                  <a:pt x="958" y="703"/>
                </a:lnTo>
                <a:lnTo>
                  <a:pt x="974" y="689"/>
                </a:lnTo>
                <a:lnTo>
                  <a:pt x="986" y="675"/>
                </a:lnTo>
                <a:lnTo>
                  <a:pt x="1002" y="661"/>
                </a:lnTo>
                <a:lnTo>
                  <a:pt x="1014" y="647"/>
                </a:lnTo>
                <a:lnTo>
                  <a:pt x="1036" y="616"/>
                </a:lnTo>
                <a:lnTo>
                  <a:pt x="1047" y="599"/>
                </a:lnTo>
                <a:lnTo>
                  <a:pt x="1056" y="583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1" y="400"/>
                </a:lnTo>
                <a:lnTo>
                  <a:pt x="1077" y="382"/>
                </a:lnTo>
                <a:lnTo>
                  <a:pt x="1056" y="330"/>
                </a:lnTo>
                <a:lnTo>
                  <a:pt x="1047" y="312"/>
                </a:lnTo>
                <a:lnTo>
                  <a:pt x="1038" y="297"/>
                </a:lnTo>
                <a:lnTo>
                  <a:pt x="1016" y="265"/>
                </a:lnTo>
                <a:lnTo>
                  <a:pt x="1002" y="251"/>
                </a:lnTo>
                <a:lnTo>
                  <a:pt x="989" y="236"/>
                </a:lnTo>
                <a:lnTo>
                  <a:pt x="976" y="222"/>
                </a:lnTo>
                <a:lnTo>
                  <a:pt x="960" y="208"/>
                </a:lnTo>
                <a:lnTo>
                  <a:pt x="944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3" y="142"/>
                </a:lnTo>
                <a:lnTo>
                  <a:pt x="833" y="131"/>
                </a:lnTo>
                <a:lnTo>
                  <a:pt x="810" y="124"/>
                </a:lnTo>
                <a:lnTo>
                  <a:pt x="788" y="115"/>
                </a:lnTo>
                <a:lnTo>
                  <a:pt x="768" y="110"/>
                </a:lnTo>
                <a:lnTo>
                  <a:pt x="744" y="103"/>
                </a:lnTo>
                <a:lnTo>
                  <a:pt x="722" y="98"/>
                </a:lnTo>
                <a:lnTo>
                  <a:pt x="697" y="94"/>
                </a:lnTo>
                <a:lnTo>
                  <a:pt x="675" y="91"/>
                </a:lnTo>
                <a:lnTo>
                  <a:pt x="650" y="89"/>
                </a:lnTo>
                <a:lnTo>
                  <a:pt x="623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477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9" y="234"/>
                </a:lnTo>
                <a:lnTo>
                  <a:pt x="196" y="250"/>
                </a:lnTo>
                <a:lnTo>
                  <a:pt x="182" y="264"/>
                </a:lnTo>
                <a:lnTo>
                  <a:pt x="160" y="295"/>
                </a:lnTo>
                <a:lnTo>
                  <a:pt x="152" y="311"/>
                </a:lnTo>
                <a:lnTo>
                  <a:pt x="142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4" y="417"/>
                </a:lnTo>
                <a:lnTo>
                  <a:pt x="114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5" name="CustomShape 31"/>
          <p:cNvSpPr/>
          <p:nvPr/>
        </p:nvSpPr>
        <p:spPr>
          <a:xfrm>
            <a:off x="32616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06" name="CustomShape 32"/>
          <p:cNvSpPr/>
          <p:nvPr/>
        </p:nvSpPr>
        <p:spPr>
          <a:xfrm>
            <a:off x="35006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07" name="CustomShape 33"/>
          <p:cNvSpPr/>
          <p:nvPr/>
        </p:nvSpPr>
        <p:spPr>
          <a:xfrm>
            <a:off x="349524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7" y="175"/>
                  <a:pt x="112" y="194"/>
                  <a:pt x="112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3" y="631"/>
                </a:cubicBezTo>
                <a:cubicBezTo>
                  <a:pt x="195" y="631"/>
                  <a:pt x="221" y="610"/>
                  <a:pt x="221" y="587"/>
                </a:cubicBezTo>
                <a:moveTo>
                  <a:pt x="336" y="264"/>
                </a:moveTo>
                <a:lnTo>
                  <a:pt x="167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8" name="CustomShape 34"/>
          <p:cNvSpPr/>
          <p:nvPr/>
        </p:nvSpPr>
        <p:spPr>
          <a:xfrm>
            <a:off x="3980520" y="1539360"/>
            <a:ext cx="226440" cy="94320"/>
          </a:xfrm>
          <a:custGeom>
            <a:avLst/>
            <a:gdLst/>
            <a:ahLst/>
            <a:rect l="l" t="t" r="r" b="b"/>
            <a:pathLst>
              <a:path w="630" h="263">
                <a:moveTo>
                  <a:pt x="56" y="176"/>
                </a:moveTo>
                <a:lnTo>
                  <a:pt x="351" y="176"/>
                </a:lnTo>
                <a:cubicBezTo>
                  <a:pt x="380" y="176"/>
                  <a:pt x="406" y="154"/>
                  <a:pt x="406" y="132"/>
                </a:cubicBezTo>
                <a:cubicBezTo>
                  <a:pt x="406" y="107"/>
                  <a:pt x="380" y="88"/>
                  <a:pt x="351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4"/>
                  <a:pt x="24" y="176"/>
                  <a:pt x="56" y="176"/>
                </a:cubicBezTo>
                <a:moveTo>
                  <a:pt x="295" y="262"/>
                </a:moveTo>
                <a:lnTo>
                  <a:pt x="629" y="132"/>
                </a:lnTo>
                <a:lnTo>
                  <a:pt x="295" y="0"/>
                </a:lnTo>
                <a:lnTo>
                  <a:pt x="29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9" name="CustomShape 35"/>
          <p:cNvSpPr/>
          <p:nvPr/>
        </p:nvSpPr>
        <p:spPr>
          <a:xfrm>
            <a:off x="44280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2"/>
                  <a:pt x="843" y="827"/>
                  <a:pt x="542" y="827"/>
                </a:cubicBezTo>
                <a:cubicBezTo>
                  <a:pt x="244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0" name="CustomShape 36"/>
          <p:cNvSpPr/>
          <p:nvPr/>
        </p:nvSpPr>
        <p:spPr>
          <a:xfrm>
            <a:off x="44078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7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7" y="106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3" y="56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507" y="5"/>
                </a:lnTo>
                <a:lnTo>
                  <a:pt x="536" y="3"/>
                </a:lnTo>
                <a:lnTo>
                  <a:pt x="598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9" y="10"/>
                </a:lnTo>
                <a:lnTo>
                  <a:pt x="747" y="13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1" y="56"/>
                </a:lnTo>
                <a:lnTo>
                  <a:pt x="908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20" y="133"/>
                </a:lnTo>
                <a:lnTo>
                  <a:pt x="1040" y="148"/>
                </a:lnTo>
                <a:lnTo>
                  <a:pt x="1060" y="167"/>
                </a:lnTo>
                <a:lnTo>
                  <a:pt x="1078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8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8" y="456"/>
                </a:lnTo>
                <a:lnTo>
                  <a:pt x="1196" y="481"/>
                </a:lnTo>
                <a:lnTo>
                  <a:pt x="1191" y="526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78" y="730"/>
                </a:lnTo>
                <a:lnTo>
                  <a:pt x="1062" y="747"/>
                </a:lnTo>
                <a:lnTo>
                  <a:pt x="1002" y="795"/>
                </a:lnTo>
                <a:lnTo>
                  <a:pt x="957" y="822"/>
                </a:lnTo>
                <a:lnTo>
                  <a:pt x="935" y="835"/>
                </a:lnTo>
                <a:lnTo>
                  <a:pt x="910" y="847"/>
                </a:lnTo>
                <a:lnTo>
                  <a:pt x="883" y="858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0"/>
                </a:lnTo>
                <a:lnTo>
                  <a:pt x="632" y="914"/>
                </a:lnTo>
                <a:lnTo>
                  <a:pt x="569" y="914"/>
                </a:lnTo>
                <a:lnTo>
                  <a:pt x="540" y="911"/>
                </a:lnTo>
                <a:lnTo>
                  <a:pt x="509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219" y="811"/>
                </a:lnTo>
                <a:lnTo>
                  <a:pt x="199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8" y="615"/>
                </a:lnTo>
                <a:lnTo>
                  <a:pt x="27" y="594"/>
                </a:lnTo>
                <a:lnTo>
                  <a:pt x="20" y="573"/>
                </a:lnTo>
                <a:lnTo>
                  <a:pt x="7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7" y="548"/>
                </a:lnTo>
                <a:lnTo>
                  <a:pt x="132" y="566"/>
                </a:lnTo>
                <a:lnTo>
                  <a:pt x="141" y="581"/>
                </a:lnTo>
                <a:lnTo>
                  <a:pt x="149" y="600"/>
                </a:lnTo>
                <a:lnTo>
                  <a:pt x="159" y="615"/>
                </a:lnTo>
                <a:lnTo>
                  <a:pt x="169" y="633"/>
                </a:lnTo>
                <a:lnTo>
                  <a:pt x="181" y="647"/>
                </a:lnTo>
                <a:lnTo>
                  <a:pt x="194" y="662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8" y="797"/>
                </a:lnTo>
                <a:lnTo>
                  <a:pt x="428" y="803"/>
                </a:lnTo>
                <a:lnTo>
                  <a:pt x="453" y="809"/>
                </a:lnTo>
                <a:lnTo>
                  <a:pt x="475" y="814"/>
                </a:lnTo>
                <a:lnTo>
                  <a:pt x="498" y="817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2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810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3"/>
                </a:lnTo>
                <a:lnTo>
                  <a:pt x="890" y="753"/>
                </a:lnTo>
                <a:lnTo>
                  <a:pt x="908" y="742"/>
                </a:lnTo>
                <a:lnTo>
                  <a:pt x="944" y="717"/>
                </a:lnTo>
                <a:lnTo>
                  <a:pt x="959" y="706"/>
                </a:lnTo>
                <a:lnTo>
                  <a:pt x="975" y="692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7" y="619"/>
                </a:lnTo>
                <a:lnTo>
                  <a:pt x="1046" y="601"/>
                </a:lnTo>
                <a:lnTo>
                  <a:pt x="1055" y="586"/>
                </a:lnTo>
                <a:lnTo>
                  <a:pt x="1064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80" y="514"/>
                </a:lnTo>
                <a:lnTo>
                  <a:pt x="1084" y="496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58" y="332"/>
                </a:lnTo>
                <a:lnTo>
                  <a:pt x="1048" y="315"/>
                </a:lnTo>
                <a:lnTo>
                  <a:pt x="1040" y="299"/>
                </a:lnTo>
                <a:lnTo>
                  <a:pt x="1017" y="267"/>
                </a:lnTo>
                <a:lnTo>
                  <a:pt x="1004" y="252"/>
                </a:lnTo>
                <a:lnTo>
                  <a:pt x="977" y="223"/>
                </a:lnTo>
                <a:lnTo>
                  <a:pt x="962" y="210"/>
                </a:lnTo>
                <a:lnTo>
                  <a:pt x="944" y="198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2"/>
                </a:lnTo>
                <a:lnTo>
                  <a:pt x="833" y="133"/>
                </a:lnTo>
                <a:lnTo>
                  <a:pt x="813" y="126"/>
                </a:lnTo>
                <a:lnTo>
                  <a:pt x="790" y="117"/>
                </a:lnTo>
                <a:lnTo>
                  <a:pt x="767" y="112"/>
                </a:lnTo>
                <a:lnTo>
                  <a:pt x="745" y="106"/>
                </a:lnTo>
                <a:lnTo>
                  <a:pt x="723" y="100"/>
                </a:lnTo>
                <a:lnTo>
                  <a:pt x="699" y="96"/>
                </a:lnTo>
                <a:lnTo>
                  <a:pt x="674" y="93"/>
                </a:lnTo>
                <a:lnTo>
                  <a:pt x="601" y="87"/>
                </a:lnTo>
                <a:lnTo>
                  <a:pt x="576" y="89"/>
                </a:lnTo>
                <a:lnTo>
                  <a:pt x="549" y="89"/>
                </a:lnTo>
                <a:lnTo>
                  <a:pt x="527" y="93"/>
                </a:lnTo>
                <a:lnTo>
                  <a:pt x="502" y="96"/>
                </a:lnTo>
                <a:lnTo>
                  <a:pt x="477" y="100"/>
                </a:lnTo>
                <a:lnTo>
                  <a:pt x="433" y="111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5" y="196"/>
                </a:lnTo>
                <a:lnTo>
                  <a:pt x="239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3" y="266"/>
                </a:lnTo>
                <a:lnTo>
                  <a:pt x="169" y="281"/>
                </a:lnTo>
                <a:lnTo>
                  <a:pt x="161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1" name="CustomShape 37"/>
          <p:cNvSpPr/>
          <p:nvPr/>
        </p:nvSpPr>
        <p:spPr>
          <a:xfrm>
            <a:off x="35622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12" name="CustomShape 38"/>
          <p:cNvSpPr/>
          <p:nvPr/>
        </p:nvSpPr>
        <p:spPr>
          <a:xfrm>
            <a:off x="455904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13" name="CustomShape 39"/>
          <p:cNvSpPr/>
          <p:nvPr/>
        </p:nvSpPr>
        <p:spPr>
          <a:xfrm>
            <a:off x="456300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2" y="578"/>
                </a:moveTo>
                <a:lnTo>
                  <a:pt x="222" y="218"/>
                </a:lnTo>
                <a:cubicBezTo>
                  <a:pt x="222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6" y="622"/>
                </a:cubicBezTo>
                <a:cubicBezTo>
                  <a:pt x="198" y="622"/>
                  <a:pt x="222" y="601"/>
                  <a:pt x="222" y="578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4" name="CustomShape 40"/>
          <p:cNvSpPr/>
          <p:nvPr/>
        </p:nvSpPr>
        <p:spPr>
          <a:xfrm>
            <a:off x="42069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78" y="0"/>
                </a:cubicBezTo>
                <a:lnTo>
                  <a:pt x="2136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6" y="848"/>
                </a:cubicBezTo>
                <a:lnTo>
                  <a:pt x="178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5" name="CustomShape 41"/>
          <p:cNvSpPr/>
          <p:nvPr/>
        </p:nvSpPr>
        <p:spPr>
          <a:xfrm>
            <a:off x="4196160" y="1425600"/>
            <a:ext cx="854640" cy="321120"/>
          </a:xfrm>
          <a:custGeom>
            <a:avLst/>
            <a:gdLst/>
            <a:ahLst/>
            <a:rect l="l" t="t" r="r" b="b"/>
            <a:pathLst>
              <a:path w="2375" h="893">
                <a:moveTo>
                  <a:pt x="0" y="164"/>
                </a:moveTo>
                <a:lnTo>
                  <a:pt x="0" y="148"/>
                </a:lnTo>
                <a:lnTo>
                  <a:pt x="9" y="117"/>
                </a:lnTo>
                <a:lnTo>
                  <a:pt x="16" y="101"/>
                </a:lnTo>
                <a:lnTo>
                  <a:pt x="25" y="87"/>
                </a:lnTo>
                <a:lnTo>
                  <a:pt x="36" y="73"/>
                </a:lnTo>
                <a:lnTo>
                  <a:pt x="47" y="61"/>
                </a:lnTo>
                <a:lnTo>
                  <a:pt x="61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5" y="0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11" y="47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2" y="147"/>
                </a:lnTo>
                <a:lnTo>
                  <a:pt x="2374" y="162"/>
                </a:lnTo>
                <a:lnTo>
                  <a:pt x="2374" y="728"/>
                </a:lnTo>
                <a:lnTo>
                  <a:pt x="2372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7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4" y="84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3" y="845"/>
                </a:lnTo>
                <a:lnTo>
                  <a:pt x="36" y="821"/>
                </a:lnTo>
                <a:lnTo>
                  <a:pt x="27" y="809"/>
                </a:lnTo>
                <a:lnTo>
                  <a:pt x="18" y="793"/>
                </a:lnTo>
                <a:lnTo>
                  <a:pt x="9" y="779"/>
                </a:lnTo>
                <a:lnTo>
                  <a:pt x="5" y="764"/>
                </a:lnTo>
                <a:lnTo>
                  <a:pt x="3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1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7" y="845"/>
                </a:lnTo>
                <a:lnTo>
                  <a:pt x="192" y="849"/>
                </a:lnTo>
                <a:lnTo>
                  <a:pt x="2181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9" y="728"/>
                </a:lnTo>
                <a:lnTo>
                  <a:pt x="2319" y="164"/>
                </a:lnTo>
                <a:lnTo>
                  <a:pt x="2317" y="152"/>
                </a:lnTo>
                <a:lnTo>
                  <a:pt x="2314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3" y="45"/>
                </a:lnTo>
                <a:lnTo>
                  <a:pt x="2165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5" y="49"/>
                </a:lnTo>
                <a:lnTo>
                  <a:pt x="149" y="52"/>
                </a:lnTo>
                <a:lnTo>
                  <a:pt x="137" y="58"/>
                </a:lnTo>
                <a:lnTo>
                  <a:pt x="125" y="64"/>
                </a:lnTo>
                <a:lnTo>
                  <a:pt x="112" y="69"/>
                </a:lnTo>
                <a:lnTo>
                  <a:pt x="103" y="78"/>
                </a:lnTo>
                <a:lnTo>
                  <a:pt x="92" y="87"/>
                </a:lnTo>
                <a:lnTo>
                  <a:pt x="83" y="96"/>
                </a:lnTo>
                <a:lnTo>
                  <a:pt x="76" y="106"/>
                </a:lnTo>
                <a:lnTo>
                  <a:pt x="69" y="115"/>
                </a:lnTo>
                <a:lnTo>
                  <a:pt x="63" y="127"/>
                </a:lnTo>
                <a:lnTo>
                  <a:pt x="61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6" name="CustomShape 42"/>
          <p:cNvSpPr/>
          <p:nvPr/>
        </p:nvSpPr>
        <p:spPr>
          <a:xfrm>
            <a:off x="46310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17" name="CustomShape 43"/>
          <p:cNvSpPr/>
          <p:nvPr/>
        </p:nvSpPr>
        <p:spPr>
          <a:xfrm>
            <a:off x="442656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2" y="0"/>
                </a:cubicBezTo>
                <a:cubicBezTo>
                  <a:pt x="843" y="0"/>
                  <a:pt x="1086" y="184"/>
                  <a:pt x="1086" y="413"/>
                </a:cubicBezTo>
                <a:cubicBezTo>
                  <a:pt x="1086" y="640"/>
                  <a:pt x="843" y="825"/>
                  <a:pt x="542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8" name="CustomShape 44"/>
          <p:cNvSpPr/>
          <p:nvPr/>
        </p:nvSpPr>
        <p:spPr>
          <a:xfrm>
            <a:off x="4406400" y="193392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72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1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5" y="35"/>
                </a:lnTo>
                <a:lnTo>
                  <a:pt x="393" y="28"/>
                </a:lnTo>
                <a:lnTo>
                  <a:pt x="419" y="19"/>
                </a:lnTo>
                <a:lnTo>
                  <a:pt x="477" y="9"/>
                </a:lnTo>
                <a:lnTo>
                  <a:pt x="506" y="6"/>
                </a:lnTo>
                <a:lnTo>
                  <a:pt x="538" y="1"/>
                </a:lnTo>
                <a:lnTo>
                  <a:pt x="567" y="0"/>
                </a:lnTo>
                <a:lnTo>
                  <a:pt x="629" y="0"/>
                </a:lnTo>
                <a:lnTo>
                  <a:pt x="658" y="1"/>
                </a:lnTo>
                <a:lnTo>
                  <a:pt x="689" y="3"/>
                </a:lnTo>
                <a:lnTo>
                  <a:pt x="747" y="14"/>
                </a:lnTo>
                <a:lnTo>
                  <a:pt x="774" y="19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7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6" y="431"/>
                </a:lnTo>
                <a:lnTo>
                  <a:pt x="1198" y="454"/>
                </a:lnTo>
                <a:lnTo>
                  <a:pt x="1196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2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10" y="846"/>
                </a:lnTo>
                <a:lnTo>
                  <a:pt x="885" y="856"/>
                </a:lnTo>
                <a:lnTo>
                  <a:pt x="859" y="867"/>
                </a:lnTo>
                <a:lnTo>
                  <a:pt x="805" y="884"/>
                </a:lnTo>
                <a:lnTo>
                  <a:pt x="779" y="891"/>
                </a:lnTo>
                <a:lnTo>
                  <a:pt x="749" y="898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9" y="634"/>
                </a:lnTo>
                <a:lnTo>
                  <a:pt x="38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3" y="771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7"/>
                </a:lnTo>
                <a:lnTo>
                  <a:pt x="475" y="812"/>
                </a:lnTo>
                <a:lnTo>
                  <a:pt x="500" y="818"/>
                </a:lnTo>
                <a:lnTo>
                  <a:pt x="522" y="820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696" y="818"/>
                </a:lnTo>
                <a:lnTo>
                  <a:pt x="721" y="815"/>
                </a:lnTo>
                <a:lnTo>
                  <a:pt x="743" y="809"/>
                </a:lnTo>
                <a:lnTo>
                  <a:pt x="765" y="802"/>
                </a:lnTo>
                <a:lnTo>
                  <a:pt x="787" y="796"/>
                </a:lnTo>
                <a:lnTo>
                  <a:pt x="809" y="788"/>
                </a:lnTo>
                <a:lnTo>
                  <a:pt x="829" y="781"/>
                </a:lnTo>
                <a:lnTo>
                  <a:pt x="849" y="773"/>
                </a:lnTo>
                <a:lnTo>
                  <a:pt x="890" y="751"/>
                </a:lnTo>
                <a:lnTo>
                  <a:pt x="907" y="741"/>
                </a:lnTo>
                <a:lnTo>
                  <a:pt x="943" y="716"/>
                </a:lnTo>
                <a:lnTo>
                  <a:pt x="959" y="703"/>
                </a:lnTo>
                <a:lnTo>
                  <a:pt x="975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90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10" y="171"/>
                </a:lnTo>
                <a:lnTo>
                  <a:pt x="893" y="161"/>
                </a:lnTo>
                <a:lnTo>
                  <a:pt x="873" y="150"/>
                </a:lnTo>
                <a:lnTo>
                  <a:pt x="853" y="142"/>
                </a:lnTo>
                <a:lnTo>
                  <a:pt x="833" y="131"/>
                </a:lnTo>
                <a:lnTo>
                  <a:pt x="811" y="124"/>
                </a:lnTo>
                <a:lnTo>
                  <a:pt x="789" y="115"/>
                </a:lnTo>
                <a:lnTo>
                  <a:pt x="767" y="110"/>
                </a:lnTo>
                <a:lnTo>
                  <a:pt x="745" y="103"/>
                </a:lnTo>
                <a:lnTo>
                  <a:pt x="723" y="98"/>
                </a:lnTo>
                <a:lnTo>
                  <a:pt x="674" y="91"/>
                </a:lnTo>
                <a:lnTo>
                  <a:pt x="625" y="87"/>
                </a:lnTo>
                <a:lnTo>
                  <a:pt x="576" y="87"/>
                </a:lnTo>
                <a:lnTo>
                  <a:pt x="527" y="91"/>
                </a:lnTo>
                <a:lnTo>
                  <a:pt x="477" y="98"/>
                </a:lnTo>
                <a:lnTo>
                  <a:pt x="433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9" y="234"/>
                </a:lnTo>
                <a:lnTo>
                  <a:pt x="194" y="250"/>
                </a:lnTo>
                <a:lnTo>
                  <a:pt x="183" y="264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9" name="CustomShape 45"/>
          <p:cNvSpPr/>
          <p:nvPr/>
        </p:nvSpPr>
        <p:spPr>
          <a:xfrm>
            <a:off x="43290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20" name="CustomShape 46"/>
          <p:cNvSpPr/>
          <p:nvPr/>
        </p:nvSpPr>
        <p:spPr>
          <a:xfrm>
            <a:off x="45680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21" name="CustomShape 47"/>
          <p:cNvSpPr/>
          <p:nvPr/>
        </p:nvSpPr>
        <p:spPr>
          <a:xfrm>
            <a:off x="456228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0" y="587"/>
                </a:moveTo>
                <a:lnTo>
                  <a:pt x="224" y="220"/>
                </a:lnTo>
                <a:cubicBezTo>
                  <a:pt x="224" y="195"/>
                  <a:pt x="200" y="175"/>
                  <a:pt x="168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8" y="585"/>
                </a:lnTo>
                <a:cubicBezTo>
                  <a:pt x="108" y="610"/>
                  <a:pt x="134" y="629"/>
                  <a:pt x="164" y="631"/>
                </a:cubicBezTo>
                <a:cubicBezTo>
                  <a:pt x="196" y="631"/>
                  <a:pt x="220" y="610"/>
                  <a:pt x="220" y="587"/>
                </a:cubicBezTo>
                <a:moveTo>
                  <a:pt x="335" y="264"/>
                </a:moveTo>
                <a:lnTo>
                  <a:pt x="168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2" name="CustomShape 48"/>
          <p:cNvSpPr/>
          <p:nvPr/>
        </p:nvSpPr>
        <p:spPr>
          <a:xfrm>
            <a:off x="5047920" y="1539360"/>
            <a:ext cx="225720" cy="94320"/>
          </a:xfrm>
          <a:custGeom>
            <a:avLst/>
            <a:gdLst/>
            <a:ahLst/>
            <a:rect l="l" t="t" r="r" b="b"/>
            <a:pathLst>
              <a:path w="628" h="263">
                <a:moveTo>
                  <a:pt x="56" y="176"/>
                </a:moveTo>
                <a:lnTo>
                  <a:pt x="349" y="176"/>
                </a:lnTo>
                <a:cubicBezTo>
                  <a:pt x="380" y="176"/>
                  <a:pt x="404" y="154"/>
                  <a:pt x="404" y="132"/>
                </a:cubicBezTo>
                <a:cubicBezTo>
                  <a:pt x="404" y="107"/>
                  <a:pt x="380" y="88"/>
                  <a:pt x="349" y="88"/>
                </a:cubicBezTo>
                <a:lnTo>
                  <a:pt x="56" y="88"/>
                </a:lnTo>
                <a:cubicBezTo>
                  <a:pt x="25" y="88"/>
                  <a:pt x="0" y="107"/>
                  <a:pt x="0" y="132"/>
                </a:cubicBezTo>
                <a:cubicBezTo>
                  <a:pt x="0" y="154"/>
                  <a:pt x="25" y="176"/>
                  <a:pt x="56" y="176"/>
                </a:cubicBezTo>
                <a:moveTo>
                  <a:pt x="293" y="262"/>
                </a:moveTo>
                <a:lnTo>
                  <a:pt x="627" y="132"/>
                </a:lnTo>
                <a:lnTo>
                  <a:pt x="293" y="0"/>
                </a:lnTo>
                <a:lnTo>
                  <a:pt x="293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3" name="CustomShape 49"/>
          <p:cNvSpPr/>
          <p:nvPr/>
        </p:nvSpPr>
        <p:spPr>
          <a:xfrm>
            <a:off x="5999400" y="879120"/>
            <a:ext cx="390600" cy="297720"/>
          </a:xfrm>
          <a:custGeom>
            <a:avLst/>
            <a:gdLst/>
            <a:ahLst/>
            <a:rect l="l" t="t" r="r" b="b"/>
            <a:pathLst>
              <a:path w="1086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5" y="186"/>
                  <a:pt x="1085" y="414"/>
                </a:cubicBezTo>
                <a:cubicBezTo>
                  <a:pt x="1085" y="642"/>
                  <a:pt x="843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4" name="CustomShape 50"/>
          <p:cNvSpPr/>
          <p:nvPr/>
        </p:nvSpPr>
        <p:spPr>
          <a:xfrm>
            <a:off x="5979240" y="863640"/>
            <a:ext cx="430920" cy="329040"/>
          </a:xfrm>
          <a:custGeom>
            <a:avLst/>
            <a:gdLst/>
            <a:ahLst/>
            <a:rect l="l" t="t" r="r" b="b"/>
            <a:pathLst>
              <a:path w="1198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1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1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6" y="106"/>
                </a:lnTo>
                <a:lnTo>
                  <a:pt x="240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8" y="45"/>
                </a:lnTo>
                <a:lnTo>
                  <a:pt x="392" y="27"/>
                </a:lnTo>
                <a:lnTo>
                  <a:pt x="419" y="21"/>
                </a:lnTo>
                <a:lnTo>
                  <a:pt x="447" y="16"/>
                </a:lnTo>
                <a:lnTo>
                  <a:pt x="477" y="10"/>
                </a:lnTo>
                <a:lnTo>
                  <a:pt x="505" y="5"/>
                </a:lnTo>
                <a:lnTo>
                  <a:pt x="535" y="3"/>
                </a:lnTo>
                <a:lnTo>
                  <a:pt x="565" y="2"/>
                </a:lnTo>
                <a:lnTo>
                  <a:pt x="597" y="0"/>
                </a:lnTo>
                <a:lnTo>
                  <a:pt x="626" y="2"/>
                </a:lnTo>
                <a:lnTo>
                  <a:pt x="657" y="3"/>
                </a:lnTo>
                <a:lnTo>
                  <a:pt x="686" y="5"/>
                </a:lnTo>
                <a:lnTo>
                  <a:pt x="717" y="10"/>
                </a:lnTo>
                <a:lnTo>
                  <a:pt x="746" y="13"/>
                </a:lnTo>
                <a:lnTo>
                  <a:pt x="773" y="21"/>
                </a:lnTo>
                <a:lnTo>
                  <a:pt x="802" y="27"/>
                </a:lnTo>
                <a:lnTo>
                  <a:pt x="856" y="45"/>
                </a:lnTo>
                <a:lnTo>
                  <a:pt x="880" y="56"/>
                </a:lnTo>
                <a:lnTo>
                  <a:pt x="906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59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59" y="299"/>
                </a:lnTo>
                <a:lnTo>
                  <a:pt x="1168" y="320"/>
                </a:lnTo>
                <a:lnTo>
                  <a:pt x="1177" y="342"/>
                </a:lnTo>
                <a:lnTo>
                  <a:pt x="1184" y="364"/>
                </a:lnTo>
                <a:lnTo>
                  <a:pt x="1192" y="409"/>
                </a:lnTo>
                <a:lnTo>
                  <a:pt x="1195" y="433"/>
                </a:lnTo>
                <a:lnTo>
                  <a:pt x="1197" y="456"/>
                </a:lnTo>
                <a:lnTo>
                  <a:pt x="1195" y="481"/>
                </a:lnTo>
                <a:lnTo>
                  <a:pt x="1190" y="526"/>
                </a:lnTo>
                <a:lnTo>
                  <a:pt x="1177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7" y="655"/>
                </a:lnTo>
                <a:lnTo>
                  <a:pt x="1110" y="694"/>
                </a:lnTo>
                <a:lnTo>
                  <a:pt x="1095" y="713"/>
                </a:lnTo>
                <a:lnTo>
                  <a:pt x="1077" y="730"/>
                </a:lnTo>
                <a:lnTo>
                  <a:pt x="1061" y="747"/>
                </a:lnTo>
                <a:lnTo>
                  <a:pt x="1001" y="795"/>
                </a:lnTo>
                <a:lnTo>
                  <a:pt x="957" y="822"/>
                </a:lnTo>
                <a:lnTo>
                  <a:pt x="935" y="835"/>
                </a:lnTo>
                <a:lnTo>
                  <a:pt x="909" y="847"/>
                </a:lnTo>
                <a:lnTo>
                  <a:pt x="882" y="858"/>
                </a:lnTo>
                <a:lnTo>
                  <a:pt x="858" y="868"/>
                </a:lnTo>
                <a:lnTo>
                  <a:pt x="804" y="886"/>
                </a:lnTo>
                <a:lnTo>
                  <a:pt x="775" y="892"/>
                </a:lnTo>
                <a:lnTo>
                  <a:pt x="748" y="900"/>
                </a:lnTo>
                <a:lnTo>
                  <a:pt x="719" y="905"/>
                </a:lnTo>
                <a:lnTo>
                  <a:pt x="690" y="908"/>
                </a:lnTo>
                <a:lnTo>
                  <a:pt x="659" y="910"/>
                </a:lnTo>
                <a:lnTo>
                  <a:pt x="630" y="914"/>
                </a:lnTo>
                <a:lnTo>
                  <a:pt x="567" y="914"/>
                </a:lnTo>
                <a:lnTo>
                  <a:pt x="539" y="911"/>
                </a:lnTo>
                <a:lnTo>
                  <a:pt x="507" y="908"/>
                </a:lnTo>
                <a:lnTo>
                  <a:pt x="479" y="905"/>
                </a:lnTo>
                <a:lnTo>
                  <a:pt x="449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40" y="825"/>
                </a:lnTo>
                <a:lnTo>
                  <a:pt x="218" y="811"/>
                </a:lnTo>
                <a:lnTo>
                  <a:pt x="198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2" y="714"/>
                </a:lnTo>
                <a:lnTo>
                  <a:pt x="86" y="695"/>
                </a:lnTo>
                <a:lnTo>
                  <a:pt x="60" y="656"/>
                </a:lnTo>
                <a:lnTo>
                  <a:pt x="46" y="636"/>
                </a:lnTo>
                <a:lnTo>
                  <a:pt x="38" y="615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0" y="529"/>
                </a:lnTo>
                <a:lnTo>
                  <a:pt x="126" y="548"/>
                </a:lnTo>
                <a:lnTo>
                  <a:pt x="132" y="566"/>
                </a:lnTo>
                <a:lnTo>
                  <a:pt x="140" y="581"/>
                </a:lnTo>
                <a:lnTo>
                  <a:pt x="149" y="600"/>
                </a:lnTo>
                <a:lnTo>
                  <a:pt x="158" y="615"/>
                </a:lnTo>
                <a:lnTo>
                  <a:pt x="169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7" y="797"/>
                </a:lnTo>
                <a:lnTo>
                  <a:pt x="427" y="803"/>
                </a:lnTo>
                <a:lnTo>
                  <a:pt x="452" y="809"/>
                </a:lnTo>
                <a:lnTo>
                  <a:pt x="475" y="814"/>
                </a:lnTo>
                <a:lnTo>
                  <a:pt x="497" y="817"/>
                </a:lnTo>
                <a:lnTo>
                  <a:pt x="521" y="821"/>
                </a:lnTo>
                <a:lnTo>
                  <a:pt x="545" y="825"/>
                </a:lnTo>
                <a:lnTo>
                  <a:pt x="570" y="826"/>
                </a:lnTo>
                <a:lnTo>
                  <a:pt x="621" y="826"/>
                </a:lnTo>
                <a:lnTo>
                  <a:pt x="646" y="825"/>
                </a:lnTo>
                <a:lnTo>
                  <a:pt x="670" y="822"/>
                </a:lnTo>
                <a:lnTo>
                  <a:pt x="695" y="819"/>
                </a:lnTo>
                <a:lnTo>
                  <a:pt x="717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3" y="717"/>
                </a:lnTo>
                <a:lnTo>
                  <a:pt x="959" y="706"/>
                </a:lnTo>
                <a:lnTo>
                  <a:pt x="975" y="692"/>
                </a:lnTo>
                <a:lnTo>
                  <a:pt x="1001" y="664"/>
                </a:lnTo>
                <a:lnTo>
                  <a:pt x="1015" y="648"/>
                </a:lnTo>
                <a:lnTo>
                  <a:pt x="1025" y="634"/>
                </a:lnTo>
                <a:lnTo>
                  <a:pt x="1037" y="619"/>
                </a:lnTo>
                <a:lnTo>
                  <a:pt x="1045" y="601"/>
                </a:lnTo>
                <a:lnTo>
                  <a:pt x="1055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1" y="496"/>
                </a:lnTo>
                <a:lnTo>
                  <a:pt x="1086" y="458"/>
                </a:lnTo>
                <a:lnTo>
                  <a:pt x="1083" y="439"/>
                </a:lnTo>
                <a:lnTo>
                  <a:pt x="1083" y="421"/>
                </a:lnTo>
                <a:lnTo>
                  <a:pt x="1079" y="402"/>
                </a:lnTo>
                <a:lnTo>
                  <a:pt x="1070" y="367"/>
                </a:lnTo>
                <a:lnTo>
                  <a:pt x="1057" y="332"/>
                </a:lnTo>
                <a:lnTo>
                  <a:pt x="1048" y="315"/>
                </a:lnTo>
                <a:lnTo>
                  <a:pt x="1039" y="299"/>
                </a:lnTo>
                <a:lnTo>
                  <a:pt x="1017" y="267"/>
                </a:lnTo>
                <a:lnTo>
                  <a:pt x="1003" y="252"/>
                </a:lnTo>
                <a:lnTo>
                  <a:pt x="977" y="223"/>
                </a:lnTo>
                <a:lnTo>
                  <a:pt x="961" y="210"/>
                </a:lnTo>
                <a:lnTo>
                  <a:pt x="943" y="198"/>
                </a:lnTo>
                <a:lnTo>
                  <a:pt x="927" y="186"/>
                </a:lnTo>
                <a:lnTo>
                  <a:pt x="909" y="173"/>
                </a:lnTo>
                <a:lnTo>
                  <a:pt x="890" y="162"/>
                </a:lnTo>
                <a:lnTo>
                  <a:pt x="850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73" y="93"/>
                </a:lnTo>
                <a:lnTo>
                  <a:pt x="623" y="89"/>
                </a:lnTo>
                <a:lnTo>
                  <a:pt x="599" y="87"/>
                </a:lnTo>
                <a:lnTo>
                  <a:pt x="575" y="89"/>
                </a:lnTo>
                <a:lnTo>
                  <a:pt x="547" y="89"/>
                </a:lnTo>
                <a:lnTo>
                  <a:pt x="525" y="93"/>
                </a:lnTo>
                <a:lnTo>
                  <a:pt x="477" y="100"/>
                </a:lnTo>
                <a:lnTo>
                  <a:pt x="432" y="111"/>
                </a:lnTo>
                <a:lnTo>
                  <a:pt x="387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2" y="222"/>
                </a:lnTo>
                <a:lnTo>
                  <a:pt x="207" y="236"/>
                </a:lnTo>
                <a:lnTo>
                  <a:pt x="194" y="250"/>
                </a:lnTo>
                <a:lnTo>
                  <a:pt x="182" y="266"/>
                </a:lnTo>
                <a:lnTo>
                  <a:pt x="169" y="281"/>
                </a:lnTo>
                <a:lnTo>
                  <a:pt x="160" y="297"/>
                </a:lnTo>
                <a:lnTo>
                  <a:pt x="149" y="313"/>
                </a:lnTo>
                <a:lnTo>
                  <a:pt x="140" y="331"/>
                </a:lnTo>
                <a:lnTo>
                  <a:pt x="134" y="346"/>
                </a:lnTo>
                <a:lnTo>
                  <a:pt x="126" y="365"/>
                </a:lnTo>
                <a:lnTo>
                  <a:pt x="120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5" name="CustomShape 51"/>
          <p:cNvSpPr/>
          <p:nvPr/>
        </p:nvSpPr>
        <p:spPr>
          <a:xfrm>
            <a:off x="46296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26" name="CustomShape 52"/>
          <p:cNvSpPr/>
          <p:nvPr/>
        </p:nvSpPr>
        <p:spPr>
          <a:xfrm>
            <a:off x="61300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27" name="CustomShape 53"/>
          <p:cNvSpPr/>
          <p:nvPr/>
        </p:nvSpPr>
        <p:spPr>
          <a:xfrm>
            <a:off x="61340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8" name="CustomShape 54"/>
          <p:cNvSpPr/>
          <p:nvPr/>
        </p:nvSpPr>
        <p:spPr>
          <a:xfrm>
            <a:off x="5777640" y="1433520"/>
            <a:ext cx="834120" cy="305280"/>
          </a:xfrm>
          <a:custGeom>
            <a:avLst/>
            <a:gdLst/>
            <a:ahLst/>
            <a:rect l="l" t="t" r="r" b="b"/>
            <a:pathLst>
              <a:path w="2318" h="849">
                <a:moveTo>
                  <a:pt x="0" y="142"/>
                </a:moveTo>
                <a:cubicBezTo>
                  <a:pt x="0" y="64"/>
                  <a:pt x="81" y="0"/>
                  <a:pt x="179" y="0"/>
                </a:cubicBezTo>
                <a:lnTo>
                  <a:pt x="2136" y="0"/>
                </a:lnTo>
                <a:cubicBezTo>
                  <a:pt x="2236" y="0"/>
                  <a:pt x="2317" y="64"/>
                  <a:pt x="2317" y="142"/>
                </a:cubicBezTo>
                <a:lnTo>
                  <a:pt x="2317" y="705"/>
                </a:lnTo>
                <a:cubicBezTo>
                  <a:pt x="2317" y="785"/>
                  <a:pt x="2236" y="848"/>
                  <a:pt x="2136" y="848"/>
                </a:cubicBezTo>
                <a:lnTo>
                  <a:pt x="179" y="848"/>
                </a:lnTo>
                <a:cubicBezTo>
                  <a:pt x="81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9" name="CustomShape 55"/>
          <p:cNvSpPr/>
          <p:nvPr/>
        </p:nvSpPr>
        <p:spPr>
          <a:xfrm>
            <a:off x="57675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0" y="148"/>
                </a:lnTo>
                <a:lnTo>
                  <a:pt x="8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6" y="61"/>
                </a:lnTo>
                <a:lnTo>
                  <a:pt x="60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4" y="7"/>
                </a:lnTo>
                <a:lnTo>
                  <a:pt x="2244" y="12"/>
                </a:lnTo>
                <a:lnTo>
                  <a:pt x="2262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6" y="792"/>
                </a:lnTo>
                <a:lnTo>
                  <a:pt x="2349" y="806"/>
                </a:lnTo>
                <a:lnTo>
                  <a:pt x="2338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2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6" y="891"/>
                </a:lnTo>
                <a:lnTo>
                  <a:pt x="2166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2" y="845"/>
                </a:lnTo>
                <a:lnTo>
                  <a:pt x="36" y="821"/>
                </a:lnTo>
                <a:lnTo>
                  <a:pt x="26" y="809"/>
                </a:lnTo>
                <a:lnTo>
                  <a:pt x="18" y="793"/>
                </a:lnTo>
                <a:lnTo>
                  <a:pt x="8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2" y="764"/>
                </a:lnTo>
                <a:lnTo>
                  <a:pt x="66" y="776"/>
                </a:lnTo>
                <a:lnTo>
                  <a:pt x="74" y="786"/>
                </a:lnTo>
                <a:lnTo>
                  <a:pt x="80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2" y="828"/>
                </a:lnTo>
                <a:lnTo>
                  <a:pt x="134" y="833"/>
                </a:lnTo>
                <a:lnTo>
                  <a:pt x="147" y="839"/>
                </a:lnTo>
                <a:lnTo>
                  <a:pt x="162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2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0" y="108"/>
                </a:lnTo>
                <a:lnTo>
                  <a:pt x="2291" y="97"/>
                </a:lnTo>
                <a:lnTo>
                  <a:pt x="2273" y="80"/>
                </a:lnTo>
                <a:lnTo>
                  <a:pt x="2262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78" y="45"/>
                </a:lnTo>
                <a:lnTo>
                  <a:pt x="165" y="49"/>
                </a:lnTo>
                <a:lnTo>
                  <a:pt x="149" y="52"/>
                </a:lnTo>
                <a:lnTo>
                  <a:pt x="136" y="58"/>
                </a:lnTo>
                <a:lnTo>
                  <a:pt x="125" y="64"/>
                </a:lnTo>
                <a:lnTo>
                  <a:pt x="112" y="69"/>
                </a:lnTo>
                <a:lnTo>
                  <a:pt x="102" y="78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0" name="CustomShape 56"/>
          <p:cNvSpPr/>
          <p:nvPr/>
        </p:nvSpPr>
        <p:spPr>
          <a:xfrm>
            <a:off x="62024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31" name="CustomShape 57"/>
          <p:cNvSpPr/>
          <p:nvPr/>
        </p:nvSpPr>
        <p:spPr>
          <a:xfrm>
            <a:off x="599760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3" y="0"/>
                </a:cubicBezTo>
                <a:cubicBezTo>
                  <a:pt x="844" y="0"/>
                  <a:pt x="1086" y="184"/>
                  <a:pt x="1086" y="413"/>
                </a:cubicBezTo>
                <a:cubicBezTo>
                  <a:pt x="1086" y="640"/>
                  <a:pt x="844" y="825"/>
                  <a:pt x="543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2" name="CustomShape 58"/>
          <p:cNvSpPr/>
          <p:nvPr/>
        </p:nvSpPr>
        <p:spPr>
          <a:xfrm>
            <a:off x="59778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6" y="321"/>
                </a:lnTo>
                <a:lnTo>
                  <a:pt x="35" y="298"/>
                </a:lnTo>
                <a:lnTo>
                  <a:pt x="46" y="278"/>
                </a:lnTo>
                <a:lnTo>
                  <a:pt x="58" y="258"/>
                </a:lnTo>
                <a:lnTo>
                  <a:pt x="71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8" y="19"/>
                </a:lnTo>
                <a:lnTo>
                  <a:pt x="476" y="9"/>
                </a:lnTo>
                <a:lnTo>
                  <a:pt x="505" y="6"/>
                </a:lnTo>
                <a:lnTo>
                  <a:pt x="535" y="1"/>
                </a:lnTo>
                <a:lnTo>
                  <a:pt x="565" y="0"/>
                </a:lnTo>
                <a:lnTo>
                  <a:pt x="627" y="0"/>
                </a:lnTo>
                <a:lnTo>
                  <a:pt x="657" y="1"/>
                </a:lnTo>
                <a:lnTo>
                  <a:pt x="688" y="3"/>
                </a:lnTo>
                <a:lnTo>
                  <a:pt x="746" y="14"/>
                </a:lnTo>
                <a:lnTo>
                  <a:pt x="773" y="19"/>
                </a:lnTo>
                <a:lnTo>
                  <a:pt x="802" y="26"/>
                </a:lnTo>
                <a:lnTo>
                  <a:pt x="855" y="44"/>
                </a:lnTo>
                <a:lnTo>
                  <a:pt x="880" y="54"/>
                </a:lnTo>
                <a:lnTo>
                  <a:pt x="906" y="65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7" y="218"/>
                </a:lnTo>
                <a:lnTo>
                  <a:pt x="1123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59" y="297"/>
                </a:lnTo>
                <a:lnTo>
                  <a:pt x="1168" y="317"/>
                </a:lnTo>
                <a:lnTo>
                  <a:pt x="1177" y="340"/>
                </a:lnTo>
                <a:lnTo>
                  <a:pt x="1183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5" y="431"/>
                </a:lnTo>
                <a:lnTo>
                  <a:pt x="1197" y="454"/>
                </a:lnTo>
                <a:lnTo>
                  <a:pt x="1195" y="478"/>
                </a:lnTo>
                <a:lnTo>
                  <a:pt x="1190" y="524"/>
                </a:lnTo>
                <a:lnTo>
                  <a:pt x="1177" y="569"/>
                </a:lnTo>
                <a:lnTo>
                  <a:pt x="1170" y="590"/>
                </a:lnTo>
                <a:lnTo>
                  <a:pt x="1161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5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7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59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21" y="893"/>
                </a:lnTo>
                <a:lnTo>
                  <a:pt x="394" y="886"/>
                </a:lnTo>
                <a:lnTo>
                  <a:pt x="340" y="868"/>
                </a:lnTo>
                <a:lnTo>
                  <a:pt x="314" y="858"/>
                </a:lnTo>
                <a:lnTo>
                  <a:pt x="289" y="848"/>
                </a:lnTo>
                <a:lnTo>
                  <a:pt x="264" y="835"/>
                </a:lnTo>
                <a:lnTo>
                  <a:pt x="242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6" y="693"/>
                </a:lnTo>
                <a:lnTo>
                  <a:pt x="60" y="655"/>
                </a:lnTo>
                <a:lnTo>
                  <a:pt x="46" y="634"/>
                </a:lnTo>
                <a:lnTo>
                  <a:pt x="37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1" y="473"/>
                </a:moveTo>
                <a:lnTo>
                  <a:pt x="113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8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6" y="675"/>
                </a:lnTo>
                <a:lnTo>
                  <a:pt x="220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4" y="751"/>
                </a:lnTo>
                <a:lnTo>
                  <a:pt x="325" y="760"/>
                </a:lnTo>
                <a:lnTo>
                  <a:pt x="342" y="771"/>
                </a:lnTo>
                <a:lnTo>
                  <a:pt x="363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2" y="807"/>
                </a:lnTo>
                <a:lnTo>
                  <a:pt x="474" y="812"/>
                </a:lnTo>
                <a:lnTo>
                  <a:pt x="499" y="818"/>
                </a:lnTo>
                <a:lnTo>
                  <a:pt x="521" y="820"/>
                </a:lnTo>
                <a:lnTo>
                  <a:pt x="545" y="823"/>
                </a:lnTo>
                <a:lnTo>
                  <a:pt x="572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1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8" y="751"/>
                </a:lnTo>
                <a:lnTo>
                  <a:pt x="906" y="741"/>
                </a:lnTo>
                <a:lnTo>
                  <a:pt x="943" y="716"/>
                </a:lnTo>
                <a:lnTo>
                  <a:pt x="959" y="703"/>
                </a:lnTo>
                <a:lnTo>
                  <a:pt x="974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7" y="599"/>
                </a:lnTo>
                <a:lnTo>
                  <a:pt x="1055" y="583"/>
                </a:lnTo>
                <a:lnTo>
                  <a:pt x="1063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3" y="475"/>
                </a:lnTo>
                <a:lnTo>
                  <a:pt x="1085" y="456"/>
                </a:lnTo>
                <a:lnTo>
                  <a:pt x="1085" y="438"/>
                </a:lnTo>
                <a:lnTo>
                  <a:pt x="1083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7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89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0" y="142"/>
                </a:lnTo>
                <a:lnTo>
                  <a:pt x="830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3" y="103"/>
                </a:lnTo>
                <a:lnTo>
                  <a:pt x="721" y="98"/>
                </a:lnTo>
                <a:lnTo>
                  <a:pt x="697" y="94"/>
                </a:lnTo>
                <a:lnTo>
                  <a:pt x="673" y="91"/>
                </a:lnTo>
                <a:lnTo>
                  <a:pt x="647" y="89"/>
                </a:lnTo>
                <a:lnTo>
                  <a:pt x="623" y="87"/>
                </a:lnTo>
                <a:lnTo>
                  <a:pt x="575" y="87"/>
                </a:lnTo>
                <a:lnTo>
                  <a:pt x="525" y="91"/>
                </a:lnTo>
                <a:lnTo>
                  <a:pt x="501" y="94"/>
                </a:lnTo>
                <a:lnTo>
                  <a:pt x="476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8" y="234"/>
                </a:lnTo>
                <a:lnTo>
                  <a:pt x="194" y="250"/>
                </a:lnTo>
                <a:lnTo>
                  <a:pt x="182" y="264"/>
                </a:lnTo>
                <a:lnTo>
                  <a:pt x="148" y="311"/>
                </a:lnTo>
                <a:lnTo>
                  <a:pt x="140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3" y="417"/>
                </a:lnTo>
                <a:lnTo>
                  <a:pt x="111" y="434"/>
                </a:lnTo>
                <a:lnTo>
                  <a:pt x="111" y="454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3" name="CustomShape 59"/>
          <p:cNvSpPr/>
          <p:nvPr/>
        </p:nvSpPr>
        <p:spPr>
          <a:xfrm>
            <a:off x="59004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34" name="CustomShape 60"/>
          <p:cNvSpPr/>
          <p:nvPr/>
        </p:nvSpPr>
        <p:spPr>
          <a:xfrm>
            <a:off x="613872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35" name="CustomShape 61"/>
          <p:cNvSpPr/>
          <p:nvPr/>
        </p:nvSpPr>
        <p:spPr>
          <a:xfrm>
            <a:off x="613332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5" y="220"/>
                </a:lnTo>
                <a:cubicBezTo>
                  <a:pt x="225" y="195"/>
                  <a:pt x="201" y="175"/>
                  <a:pt x="169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5" y="631"/>
                </a:cubicBezTo>
                <a:cubicBezTo>
                  <a:pt x="196" y="631"/>
                  <a:pt x="221" y="610"/>
                  <a:pt x="221" y="587"/>
                </a:cubicBezTo>
                <a:moveTo>
                  <a:pt x="336" y="264"/>
                </a:moveTo>
                <a:lnTo>
                  <a:pt x="169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6" name="CustomShape 62"/>
          <p:cNvSpPr/>
          <p:nvPr/>
        </p:nvSpPr>
        <p:spPr>
          <a:xfrm>
            <a:off x="5551920" y="1552320"/>
            <a:ext cx="226080" cy="94680"/>
          </a:xfrm>
          <a:custGeom>
            <a:avLst/>
            <a:gdLst/>
            <a:ahLst/>
            <a:rect l="l" t="t" r="r" b="b"/>
            <a:pathLst>
              <a:path w="629" h="264">
                <a:moveTo>
                  <a:pt x="56" y="176"/>
                </a:moveTo>
                <a:lnTo>
                  <a:pt x="350" y="176"/>
                </a:lnTo>
                <a:cubicBezTo>
                  <a:pt x="379" y="176"/>
                  <a:pt x="406" y="155"/>
                  <a:pt x="406" y="132"/>
                </a:cubicBezTo>
                <a:cubicBezTo>
                  <a:pt x="406" y="107"/>
                  <a:pt x="379" y="88"/>
                  <a:pt x="350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5"/>
                  <a:pt x="24" y="176"/>
                  <a:pt x="56" y="176"/>
                </a:cubicBezTo>
                <a:moveTo>
                  <a:pt x="295" y="263"/>
                </a:moveTo>
                <a:lnTo>
                  <a:pt x="628" y="132"/>
                </a:lnTo>
                <a:lnTo>
                  <a:pt x="295" y="0"/>
                </a:lnTo>
                <a:lnTo>
                  <a:pt x="29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7" name="CustomShape 63"/>
          <p:cNvSpPr/>
          <p:nvPr/>
        </p:nvSpPr>
        <p:spPr>
          <a:xfrm>
            <a:off x="6200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38" name="CustomShape 64"/>
          <p:cNvSpPr/>
          <p:nvPr/>
        </p:nvSpPr>
        <p:spPr>
          <a:xfrm>
            <a:off x="5380200" y="1551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39" name="CustomShape 65"/>
          <p:cNvSpPr/>
          <p:nvPr/>
        </p:nvSpPr>
        <p:spPr>
          <a:xfrm>
            <a:off x="98280" y="1114560"/>
            <a:ext cx="63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(‘delay’)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40" name="CustomShape 66"/>
          <p:cNvSpPr/>
          <p:nvPr/>
        </p:nvSpPr>
        <p:spPr>
          <a:xfrm>
            <a:off x="6708960" y="976320"/>
            <a:ext cx="1083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(output layer)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41" name="CustomShape 67"/>
          <p:cNvSpPr/>
          <p:nvPr/>
        </p:nvSpPr>
        <p:spPr>
          <a:xfrm>
            <a:off x="6734880" y="2010240"/>
            <a:ext cx="962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(input layer)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42" name="CustomShape 68"/>
          <p:cNvSpPr/>
          <p:nvPr/>
        </p:nvSpPr>
        <p:spPr>
          <a:xfrm>
            <a:off x="3291120" y="3912840"/>
            <a:ext cx="389880" cy="297000"/>
          </a:xfrm>
          <a:custGeom>
            <a:avLst/>
            <a:gdLst/>
            <a:ahLst/>
            <a:rect l="l" t="t" r="r" b="b"/>
            <a:pathLst>
              <a:path w="1084" h="826">
                <a:moveTo>
                  <a:pt x="0" y="412"/>
                </a:moveTo>
                <a:cubicBezTo>
                  <a:pt x="0" y="185"/>
                  <a:pt x="243" y="0"/>
                  <a:pt x="542" y="0"/>
                </a:cubicBezTo>
                <a:cubicBezTo>
                  <a:pt x="841" y="0"/>
                  <a:pt x="1083" y="185"/>
                  <a:pt x="1083" y="412"/>
                </a:cubicBezTo>
                <a:cubicBezTo>
                  <a:pt x="1083" y="641"/>
                  <a:pt x="841" y="825"/>
                  <a:pt x="542" y="825"/>
                </a:cubicBezTo>
                <a:cubicBezTo>
                  <a:pt x="243" y="825"/>
                  <a:pt x="0" y="641"/>
                  <a:pt x="0" y="412"/>
                </a:cubicBez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3" name="CustomShape 69"/>
          <p:cNvSpPr/>
          <p:nvPr/>
        </p:nvSpPr>
        <p:spPr>
          <a:xfrm>
            <a:off x="3270960" y="3897000"/>
            <a:ext cx="430200" cy="328320"/>
          </a:xfrm>
          <a:custGeom>
            <a:avLst/>
            <a:gdLst/>
            <a:ahLst/>
            <a:rect l="l" t="t" r="r" b="b"/>
            <a:pathLst>
              <a:path w="1196" h="913">
                <a:moveTo>
                  <a:pt x="0" y="457"/>
                </a:moveTo>
                <a:lnTo>
                  <a:pt x="0" y="433"/>
                </a:lnTo>
                <a:lnTo>
                  <a:pt x="2" y="410"/>
                </a:lnTo>
                <a:lnTo>
                  <a:pt x="11" y="365"/>
                </a:lnTo>
                <a:lnTo>
                  <a:pt x="18" y="342"/>
                </a:lnTo>
                <a:lnTo>
                  <a:pt x="36" y="300"/>
                </a:lnTo>
                <a:lnTo>
                  <a:pt x="59" y="258"/>
                </a:lnTo>
                <a:lnTo>
                  <a:pt x="85" y="219"/>
                </a:lnTo>
                <a:lnTo>
                  <a:pt x="101" y="200"/>
                </a:lnTo>
                <a:lnTo>
                  <a:pt x="137" y="166"/>
                </a:lnTo>
                <a:lnTo>
                  <a:pt x="155" y="150"/>
                </a:lnTo>
                <a:lnTo>
                  <a:pt x="195" y="119"/>
                </a:lnTo>
                <a:lnTo>
                  <a:pt x="239" y="91"/>
                </a:lnTo>
                <a:lnTo>
                  <a:pt x="288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8" y="8"/>
                </a:lnTo>
                <a:lnTo>
                  <a:pt x="536" y="2"/>
                </a:lnTo>
                <a:lnTo>
                  <a:pt x="566" y="0"/>
                </a:lnTo>
                <a:lnTo>
                  <a:pt x="627" y="0"/>
                </a:lnTo>
                <a:lnTo>
                  <a:pt x="658" y="2"/>
                </a:lnTo>
                <a:lnTo>
                  <a:pt x="716" y="8"/>
                </a:lnTo>
                <a:lnTo>
                  <a:pt x="774" y="19"/>
                </a:lnTo>
                <a:lnTo>
                  <a:pt x="801" y="26"/>
                </a:lnTo>
                <a:lnTo>
                  <a:pt x="829" y="35"/>
                </a:lnTo>
                <a:lnTo>
                  <a:pt x="857" y="44"/>
                </a:lnTo>
                <a:lnTo>
                  <a:pt x="905" y="64"/>
                </a:lnTo>
                <a:lnTo>
                  <a:pt x="955" y="89"/>
                </a:lnTo>
                <a:lnTo>
                  <a:pt x="999" y="116"/>
                </a:lnTo>
                <a:lnTo>
                  <a:pt x="1039" y="148"/>
                </a:lnTo>
                <a:lnTo>
                  <a:pt x="1057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24" y="238"/>
                </a:lnTo>
                <a:lnTo>
                  <a:pt x="1137" y="256"/>
                </a:lnTo>
                <a:lnTo>
                  <a:pt x="1148" y="277"/>
                </a:lnTo>
                <a:lnTo>
                  <a:pt x="1159" y="296"/>
                </a:lnTo>
                <a:lnTo>
                  <a:pt x="1168" y="319"/>
                </a:lnTo>
                <a:lnTo>
                  <a:pt x="1177" y="340"/>
                </a:lnTo>
                <a:lnTo>
                  <a:pt x="1184" y="363"/>
                </a:lnTo>
                <a:lnTo>
                  <a:pt x="1192" y="408"/>
                </a:lnTo>
                <a:lnTo>
                  <a:pt x="1195" y="430"/>
                </a:lnTo>
                <a:lnTo>
                  <a:pt x="1195" y="478"/>
                </a:lnTo>
                <a:lnTo>
                  <a:pt x="1192" y="501"/>
                </a:lnTo>
                <a:lnTo>
                  <a:pt x="1184" y="546"/>
                </a:lnTo>
                <a:lnTo>
                  <a:pt x="1177" y="569"/>
                </a:lnTo>
                <a:lnTo>
                  <a:pt x="1170" y="590"/>
                </a:lnTo>
                <a:lnTo>
                  <a:pt x="1159" y="613"/>
                </a:lnTo>
                <a:lnTo>
                  <a:pt x="1148" y="633"/>
                </a:lnTo>
                <a:lnTo>
                  <a:pt x="1137" y="652"/>
                </a:lnTo>
                <a:lnTo>
                  <a:pt x="1110" y="691"/>
                </a:lnTo>
                <a:lnTo>
                  <a:pt x="1095" y="710"/>
                </a:lnTo>
                <a:lnTo>
                  <a:pt x="1041" y="764"/>
                </a:lnTo>
                <a:lnTo>
                  <a:pt x="1021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3" y="835"/>
                </a:lnTo>
                <a:lnTo>
                  <a:pt x="907" y="845"/>
                </a:lnTo>
                <a:lnTo>
                  <a:pt x="883" y="858"/>
                </a:lnTo>
                <a:lnTo>
                  <a:pt x="859" y="867"/>
                </a:lnTo>
                <a:lnTo>
                  <a:pt x="831" y="877"/>
                </a:lnTo>
                <a:lnTo>
                  <a:pt x="805" y="884"/>
                </a:lnTo>
                <a:lnTo>
                  <a:pt x="776" y="892"/>
                </a:lnTo>
                <a:lnTo>
                  <a:pt x="749" y="898"/>
                </a:lnTo>
                <a:lnTo>
                  <a:pt x="720" y="903"/>
                </a:lnTo>
                <a:lnTo>
                  <a:pt x="689" y="906"/>
                </a:lnTo>
                <a:lnTo>
                  <a:pt x="660" y="910"/>
                </a:lnTo>
                <a:lnTo>
                  <a:pt x="629" y="912"/>
                </a:lnTo>
                <a:lnTo>
                  <a:pt x="569" y="912"/>
                </a:lnTo>
                <a:lnTo>
                  <a:pt x="538" y="910"/>
                </a:lnTo>
                <a:lnTo>
                  <a:pt x="508" y="906"/>
                </a:lnTo>
                <a:lnTo>
                  <a:pt x="480" y="903"/>
                </a:lnTo>
                <a:lnTo>
                  <a:pt x="450" y="898"/>
                </a:lnTo>
                <a:lnTo>
                  <a:pt x="422" y="892"/>
                </a:lnTo>
                <a:lnTo>
                  <a:pt x="395" y="886"/>
                </a:lnTo>
                <a:lnTo>
                  <a:pt x="366" y="877"/>
                </a:lnTo>
                <a:lnTo>
                  <a:pt x="342" y="868"/>
                </a:lnTo>
                <a:lnTo>
                  <a:pt x="315" y="858"/>
                </a:lnTo>
                <a:lnTo>
                  <a:pt x="290" y="847"/>
                </a:lnTo>
                <a:lnTo>
                  <a:pt x="241" y="823"/>
                </a:lnTo>
                <a:lnTo>
                  <a:pt x="197" y="795"/>
                </a:lnTo>
                <a:lnTo>
                  <a:pt x="177" y="781"/>
                </a:lnTo>
                <a:lnTo>
                  <a:pt x="157" y="765"/>
                </a:lnTo>
                <a:lnTo>
                  <a:pt x="103" y="712"/>
                </a:lnTo>
                <a:lnTo>
                  <a:pt x="87" y="693"/>
                </a:lnTo>
                <a:lnTo>
                  <a:pt x="75" y="675"/>
                </a:lnTo>
                <a:lnTo>
                  <a:pt x="61" y="654"/>
                </a:lnTo>
                <a:lnTo>
                  <a:pt x="47" y="635"/>
                </a:lnTo>
                <a:lnTo>
                  <a:pt x="36" y="614"/>
                </a:lnTo>
                <a:lnTo>
                  <a:pt x="26" y="593"/>
                </a:lnTo>
                <a:lnTo>
                  <a:pt x="18" y="571"/>
                </a:lnTo>
                <a:lnTo>
                  <a:pt x="11" y="549"/>
                </a:lnTo>
                <a:lnTo>
                  <a:pt x="2" y="504"/>
                </a:lnTo>
                <a:lnTo>
                  <a:pt x="0" y="480"/>
                </a:lnTo>
                <a:lnTo>
                  <a:pt x="0" y="457"/>
                </a:lnTo>
                <a:moveTo>
                  <a:pt x="113" y="473"/>
                </a:moveTo>
                <a:lnTo>
                  <a:pt x="117" y="511"/>
                </a:lnTo>
                <a:lnTo>
                  <a:pt x="125" y="546"/>
                </a:lnTo>
                <a:lnTo>
                  <a:pt x="133" y="563"/>
                </a:lnTo>
                <a:lnTo>
                  <a:pt x="141" y="581"/>
                </a:lnTo>
                <a:lnTo>
                  <a:pt x="147" y="599"/>
                </a:lnTo>
                <a:lnTo>
                  <a:pt x="181" y="646"/>
                </a:lnTo>
                <a:lnTo>
                  <a:pt x="193" y="660"/>
                </a:lnTo>
                <a:lnTo>
                  <a:pt x="208" y="675"/>
                </a:lnTo>
                <a:lnTo>
                  <a:pt x="221" y="689"/>
                </a:lnTo>
                <a:lnTo>
                  <a:pt x="237" y="702"/>
                </a:lnTo>
                <a:lnTo>
                  <a:pt x="253" y="715"/>
                </a:lnTo>
                <a:lnTo>
                  <a:pt x="270" y="728"/>
                </a:lnTo>
                <a:lnTo>
                  <a:pt x="286" y="741"/>
                </a:lnTo>
                <a:lnTo>
                  <a:pt x="306" y="751"/>
                </a:lnTo>
                <a:lnTo>
                  <a:pt x="324" y="762"/>
                </a:lnTo>
                <a:lnTo>
                  <a:pt x="364" y="779"/>
                </a:lnTo>
                <a:lnTo>
                  <a:pt x="386" y="788"/>
                </a:lnTo>
                <a:lnTo>
                  <a:pt x="406" y="795"/>
                </a:lnTo>
                <a:lnTo>
                  <a:pt x="450" y="809"/>
                </a:lnTo>
                <a:lnTo>
                  <a:pt x="476" y="814"/>
                </a:lnTo>
                <a:lnTo>
                  <a:pt x="498" y="817"/>
                </a:lnTo>
                <a:lnTo>
                  <a:pt x="522" y="821"/>
                </a:lnTo>
                <a:lnTo>
                  <a:pt x="546" y="823"/>
                </a:lnTo>
                <a:lnTo>
                  <a:pt x="572" y="825"/>
                </a:lnTo>
                <a:lnTo>
                  <a:pt x="622" y="825"/>
                </a:lnTo>
                <a:lnTo>
                  <a:pt x="647" y="823"/>
                </a:lnTo>
                <a:lnTo>
                  <a:pt x="672" y="821"/>
                </a:lnTo>
                <a:lnTo>
                  <a:pt x="696" y="817"/>
                </a:lnTo>
                <a:lnTo>
                  <a:pt x="718" y="814"/>
                </a:lnTo>
                <a:lnTo>
                  <a:pt x="743" y="809"/>
                </a:lnTo>
                <a:lnTo>
                  <a:pt x="765" y="803"/>
                </a:lnTo>
                <a:lnTo>
                  <a:pt x="787" y="797"/>
                </a:lnTo>
                <a:lnTo>
                  <a:pt x="807" y="789"/>
                </a:lnTo>
                <a:lnTo>
                  <a:pt x="829" y="781"/>
                </a:lnTo>
                <a:lnTo>
                  <a:pt x="849" y="772"/>
                </a:lnTo>
                <a:lnTo>
                  <a:pt x="869" y="762"/>
                </a:lnTo>
                <a:lnTo>
                  <a:pt x="889" y="753"/>
                </a:lnTo>
                <a:lnTo>
                  <a:pt x="907" y="741"/>
                </a:lnTo>
                <a:lnTo>
                  <a:pt x="925" y="730"/>
                </a:lnTo>
                <a:lnTo>
                  <a:pt x="959" y="703"/>
                </a:lnTo>
                <a:lnTo>
                  <a:pt x="973" y="691"/>
                </a:lnTo>
                <a:lnTo>
                  <a:pt x="987" y="677"/>
                </a:lnTo>
                <a:lnTo>
                  <a:pt x="1001" y="663"/>
                </a:lnTo>
                <a:lnTo>
                  <a:pt x="1015" y="647"/>
                </a:lnTo>
                <a:lnTo>
                  <a:pt x="1037" y="616"/>
                </a:lnTo>
                <a:lnTo>
                  <a:pt x="1046" y="600"/>
                </a:lnTo>
                <a:lnTo>
                  <a:pt x="1055" y="583"/>
                </a:lnTo>
                <a:lnTo>
                  <a:pt x="1075" y="530"/>
                </a:lnTo>
                <a:lnTo>
                  <a:pt x="1079" y="513"/>
                </a:lnTo>
                <a:lnTo>
                  <a:pt x="1081" y="494"/>
                </a:lnTo>
                <a:lnTo>
                  <a:pt x="1083" y="477"/>
                </a:lnTo>
                <a:lnTo>
                  <a:pt x="1083" y="438"/>
                </a:lnTo>
                <a:lnTo>
                  <a:pt x="1081" y="419"/>
                </a:lnTo>
                <a:lnTo>
                  <a:pt x="1079" y="401"/>
                </a:lnTo>
                <a:lnTo>
                  <a:pt x="1075" y="382"/>
                </a:lnTo>
                <a:lnTo>
                  <a:pt x="1070" y="365"/>
                </a:lnTo>
                <a:lnTo>
                  <a:pt x="1057" y="330"/>
                </a:lnTo>
                <a:lnTo>
                  <a:pt x="1048" y="314"/>
                </a:lnTo>
                <a:lnTo>
                  <a:pt x="1037" y="296"/>
                </a:lnTo>
                <a:lnTo>
                  <a:pt x="1028" y="280"/>
                </a:lnTo>
                <a:lnTo>
                  <a:pt x="1015" y="265"/>
                </a:lnTo>
                <a:lnTo>
                  <a:pt x="1003" y="251"/>
                </a:lnTo>
                <a:lnTo>
                  <a:pt x="990" y="235"/>
                </a:lnTo>
                <a:lnTo>
                  <a:pt x="975" y="223"/>
                </a:lnTo>
                <a:lnTo>
                  <a:pt x="943" y="195"/>
                </a:lnTo>
                <a:lnTo>
                  <a:pt x="927" y="183"/>
                </a:lnTo>
                <a:lnTo>
                  <a:pt x="909" y="172"/>
                </a:lnTo>
                <a:lnTo>
                  <a:pt x="891" y="160"/>
                </a:lnTo>
                <a:lnTo>
                  <a:pt x="871" y="150"/>
                </a:lnTo>
                <a:lnTo>
                  <a:pt x="811" y="124"/>
                </a:lnTo>
                <a:lnTo>
                  <a:pt x="767" y="110"/>
                </a:lnTo>
                <a:lnTo>
                  <a:pt x="745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1"/>
                </a:lnTo>
                <a:lnTo>
                  <a:pt x="649" y="89"/>
                </a:lnTo>
                <a:lnTo>
                  <a:pt x="624" y="87"/>
                </a:lnTo>
                <a:lnTo>
                  <a:pt x="574" y="87"/>
                </a:lnTo>
                <a:lnTo>
                  <a:pt x="524" y="91"/>
                </a:lnTo>
                <a:lnTo>
                  <a:pt x="500" y="94"/>
                </a:lnTo>
                <a:lnTo>
                  <a:pt x="478" y="97"/>
                </a:lnTo>
                <a:lnTo>
                  <a:pt x="453" y="103"/>
                </a:lnTo>
                <a:lnTo>
                  <a:pt x="430" y="108"/>
                </a:lnTo>
                <a:lnTo>
                  <a:pt x="408" y="115"/>
                </a:lnTo>
                <a:lnTo>
                  <a:pt x="388" y="124"/>
                </a:lnTo>
                <a:lnTo>
                  <a:pt x="366" y="130"/>
                </a:lnTo>
                <a:lnTo>
                  <a:pt x="346" y="139"/>
                </a:lnTo>
                <a:lnTo>
                  <a:pt x="326" y="150"/>
                </a:lnTo>
                <a:lnTo>
                  <a:pt x="308" y="160"/>
                </a:lnTo>
                <a:lnTo>
                  <a:pt x="288" y="171"/>
                </a:lnTo>
                <a:lnTo>
                  <a:pt x="270" y="183"/>
                </a:lnTo>
                <a:lnTo>
                  <a:pt x="239" y="208"/>
                </a:lnTo>
                <a:lnTo>
                  <a:pt x="208" y="235"/>
                </a:lnTo>
                <a:lnTo>
                  <a:pt x="181" y="263"/>
                </a:lnTo>
                <a:lnTo>
                  <a:pt x="159" y="294"/>
                </a:lnTo>
                <a:lnTo>
                  <a:pt x="151" y="313"/>
                </a:lnTo>
                <a:lnTo>
                  <a:pt x="141" y="328"/>
                </a:lnTo>
                <a:lnTo>
                  <a:pt x="121" y="380"/>
                </a:lnTo>
                <a:lnTo>
                  <a:pt x="117" y="398"/>
                </a:lnTo>
                <a:lnTo>
                  <a:pt x="113" y="436"/>
                </a:lnTo>
                <a:lnTo>
                  <a:pt x="113" y="454"/>
                </a:lnTo>
                <a:lnTo>
                  <a:pt x="113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4" name="CustomShape 70"/>
          <p:cNvSpPr/>
          <p:nvPr/>
        </p:nvSpPr>
        <p:spPr>
          <a:xfrm>
            <a:off x="6734880" y="1496160"/>
            <a:ext cx="1092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(hidden layer)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45" name="CustomShape 71"/>
          <p:cNvSpPr/>
          <p:nvPr/>
        </p:nvSpPr>
        <p:spPr>
          <a:xfrm>
            <a:off x="3430440" y="40165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46" name="CustomShape 72"/>
          <p:cNvSpPr/>
          <p:nvPr/>
        </p:nvSpPr>
        <p:spPr>
          <a:xfrm>
            <a:off x="3299760" y="322848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2"/>
                </a:moveTo>
                <a:cubicBezTo>
                  <a:pt x="0" y="183"/>
                  <a:pt x="244" y="0"/>
                  <a:pt x="544" y="0"/>
                </a:cubicBezTo>
                <a:cubicBezTo>
                  <a:pt x="843" y="0"/>
                  <a:pt x="1086" y="183"/>
                  <a:pt x="1086" y="412"/>
                </a:cubicBezTo>
                <a:cubicBezTo>
                  <a:pt x="1086" y="639"/>
                  <a:pt x="843" y="825"/>
                  <a:pt x="544" y="825"/>
                </a:cubicBezTo>
                <a:cubicBezTo>
                  <a:pt x="244" y="825"/>
                  <a:pt x="0" y="639"/>
                  <a:pt x="0" y="412"/>
                </a:cubicBez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7" name="CustomShape 73"/>
          <p:cNvSpPr/>
          <p:nvPr/>
        </p:nvSpPr>
        <p:spPr>
          <a:xfrm>
            <a:off x="3279600" y="32126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5"/>
                </a:moveTo>
                <a:lnTo>
                  <a:pt x="6" y="388"/>
                </a:lnTo>
                <a:lnTo>
                  <a:pt x="20" y="341"/>
                </a:lnTo>
                <a:lnTo>
                  <a:pt x="26" y="321"/>
                </a:lnTo>
                <a:lnTo>
                  <a:pt x="36" y="299"/>
                </a:lnTo>
                <a:lnTo>
                  <a:pt x="48" y="277"/>
                </a:lnTo>
                <a:lnTo>
                  <a:pt x="61" y="258"/>
                </a:lnTo>
                <a:lnTo>
                  <a:pt x="73" y="239"/>
                </a:lnTo>
                <a:lnTo>
                  <a:pt x="103" y="200"/>
                </a:lnTo>
                <a:lnTo>
                  <a:pt x="119" y="183"/>
                </a:lnTo>
                <a:lnTo>
                  <a:pt x="137" y="166"/>
                </a:lnTo>
                <a:lnTo>
                  <a:pt x="157" y="148"/>
                </a:lnTo>
                <a:lnTo>
                  <a:pt x="177" y="132"/>
                </a:lnTo>
                <a:lnTo>
                  <a:pt x="197" y="119"/>
                </a:lnTo>
                <a:lnTo>
                  <a:pt x="220" y="102"/>
                </a:lnTo>
                <a:lnTo>
                  <a:pt x="242" y="91"/>
                </a:lnTo>
                <a:lnTo>
                  <a:pt x="264" y="77"/>
                </a:lnTo>
                <a:lnTo>
                  <a:pt x="288" y="66"/>
                </a:lnTo>
                <a:lnTo>
                  <a:pt x="313" y="54"/>
                </a:lnTo>
                <a:lnTo>
                  <a:pt x="340" y="44"/>
                </a:lnTo>
                <a:lnTo>
                  <a:pt x="366" y="35"/>
                </a:lnTo>
                <a:lnTo>
                  <a:pt x="394" y="27"/>
                </a:lnTo>
                <a:lnTo>
                  <a:pt x="420" y="19"/>
                </a:lnTo>
                <a:lnTo>
                  <a:pt x="478" y="8"/>
                </a:lnTo>
                <a:lnTo>
                  <a:pt x="507" y="5"/>
                </a:lnTo>
                <a:lnTo>
                  <a:pt x="538" y="2"/>
                </a:lnTo>
                <a:lnTo>
                  <a:pt x="567" y="0"/>
                </a:lnTo>
                <a:lnTo>
                  <a:pt x="629" y="0"/>
                </a:lnTo>
                <a:lnTo>
                  <a:pt x="658" y="2"/>
                </a:lnTo>
                <a:lnTo>
                  <a:pt x="689" y="3"/>
                </a:lnTo>
                <a:lnTo>
                  <a:pt x="719" y="8"/>
                </a:lnTo>
                <a:lnTo>
                  <a:pt x="777" y="19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8" y="64"/>
                </a:lnTo>
                <a:lnTo>
                  <a:pt x="933" y="77"/>
                </a:lnTo>
                <a:lnTo>
                  <a:pt x="955" y="89"/>
                </a:lnTo>
                <a:lnTo>
                  <a:pt x="979" y="102"/>
                </a:lnTo>
                <a:lnTo>
                  <a:pt x="999" y="116"/>
                </a:lnTo>
                <a:lnTo>
                  <a:pt x="1022" y="130"/>
                </a:lnTo>
                <a:lnTo>
                  <a:pt x="1042" y="148"/>
                </a:lnTo>
                <a:lnTo>
                  <a:pt x="1059" y="164"/>
                </a:lnTo>
                <a:lnTo>
                  <a:pt x="1095" y="199"/>
                </a:lnTo>
                <a:lnTo>
                  <a:pt x="1110" y="218"/>
                </a:lnTo>
                <a:lnTo>
                  <a:pt x="1124" y="235"/>
                </a:lnTo>
                <a:lnTo>
                  <a:pt x="1138" y="256"/>
                </a:lnTo>
                <a:lnTo>
                  <a:pt x="1148" y="275"/>
                </a:lnTo>
                <a:lnTo>
                  <a:pt x="1170" y="318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3"/>
                </a:lnTo>
                <a:lnTo>
                  <a:pt x="1192" y="407"/>
                </a:lnTo>
                <a:lnTo>
                  <a:pt x="1198" y="430"/>
                </a:lnTo>
                <a:lnTo>
                  <a:pt x="1198" y="478"/>
                </a:lnTo>
                <a:lnTo>
                  <a:pt x="1196" y="501"/>
                </a:lnTo>
                <a:lnTo>
                  <a:pt x="1186" y="546"/>
                </a:lnTo>
                <a:lnTo>
                  <a:pt x="1180" y="569"/>
                </a:lnTo>
                <a:lnTo>
                  <a:pt x="1162" y="610"/>
                </a:lnTo>
                <a:lnTo>
                  <a:pt x="1140" y="652"/>
                </a:lnTo>
                <a:lnTo>
                  <a:pt x="1126" y="672"/>
                </a:lnTo>
                <a:lnTo>
                  <a:pt x="1095" y="710"/>
                </a:lnTo>
                <a:lnTo>
                  <a:pt x="1080" y="727"/>
                </a:lnTo>
                <a:lnTo>
                  <a:pt x="1062" y="745"/>
                </a:lnTo>
                <a:lnTo>
                  <a:pt x="1001" y="793"/>
                </a:lnTo>
                <a:lnTo>
                  <a:pt x="981" y="807"/>
                </a:lnTo>
                <a:lnTo>
                  <a:pt x="957" y="821"/>
                </a:lnTo>
                <a:lnTo>
                  <a:pt x="935" y="833"/>
                </a:lnTo>
                <a:lnTo>
                  <a:pt x="910" y="845"/>
                </a:lnTo>
                <a:lnTo>
                  <a:pt x="885" y="856"/>
                </a:lnTo>
                <a:lnTo>
                  <a:pt x="859" y="866"/>
                </a:lnTo>
                <a:lnTo>
                  <a:pt x="805" y="884"/>
                </a:lnTo>
                <a:lnTo>
                  <a:pt x="779" y="891"/>
                </a:lnTo>
                <a:lnTo>
                  <a:pt x="749" y="898"/>
                </a:lnTo>
                <a:lnTo>
                  <a:pt x="721" y="903"/>
                </a:lnTo>
                <a:lnTo>
                  <a:pt x="692" y="906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6"/>
                </a:lnTo>
                <a:lnTo>
                  <a:pt x="480" y="903"/>
                </a:lnTo>
                <a:lnTo>
                  <a:pt x="452" y="898"/>
                </a:lnTo>
                <a:lnTo>
                  <a:pt x="424" y="892"/>
                </a:lnTo>
                <a:lnTo>
                  <a:pt x="396" y="886"/>
                </a:lnTo>
                <a:lnTo>
                  <a:pt x="342" y="868"/>
                </a:lnTo>
                <a:lnTo>
                  <a:pt x="316" y="858"/>
                </a:lnTo>
                <a:lnTo>
                  <a:pt x="290" y="847"/>
                </a:lnTo>
                <a:lnTo>
                  <a:pt x="266" y="835"/>
                </a:lnTo>
                <a:lnTo>
                  <a:pt x="244" y="823"/>
                </a:lnTo>
                <a:lnTo>
                  <a:pt x="199" y="794"/>
                </a:lnTo>
                <a:lnTo>
                  <a:pt x="139" y="747"/>
                </a:lnTo>
                <a:lnTo>
                  <a:pt x="121" y="729"/>
                </a:lnTo>
                <a:lnTo>
                  <a:pt x="106" y="712"/>
                </a:lnTo>
                <a:lnTo>
                  <a:pt x="75" y="674"/>
                </a:lnTo>
                <a:lnTo>
                  <a:pt x="61" y="654"/>
                </a:lnTo>
                <a:lnTo>
                  <a:pt x="51" y="633"/>
                </a:lnTo>
                <a:lnTo>
                  <a:pt x="38" y="614"/>
                </a:lnTo>
                <a:lnTo>
                  <a:pt x="29" y="591"/>
                </a:lnTo>
                <a:lnTo>
                  <a:pt x="20" y="571"/>
                </a:lnTo>
                <a:lnTo>
                  <a:pt x="6" y="525"/>
                </a:lnTo>
                <a:lnTo>
                  <a:pt x="2" y="480"/>
                </a:lnTo>
                <a:lnTo>
                  <a:pt x="0" y="455"/>
                </a:lnTo>
                <a:moveTo>
                  <a:pt x="113" y="473"/>
                </a:moveTo>
                <a:lnTo>
                  <a:pt x="115" y="492"/>
                </a:lnTo>
                <a:lnTo>
                  <a:pt x="119" y="510"/>
                </a:lnTo>
                <a:lnTo>
                  <a:pt x="121" y="529"/>
                </a:lnTo>
                <a:lnTo>
                  <a:pt x="141" y="581"/>
                </a:lnTo>
                <a:lnTo>
                  <a:pt x="151" y="597"/>
                </a:lnTo>
                <a:lnTo>
                  <a:pt x="159" y="614"/>
                </a:lnTo>
                <a:lnTo>
                  <a:pt x="182" y="646"/>
                </a:lnTo>
                <a:lnTo>
                  <a:pt x="195" y="660"/>
                </a:lnTo>
                <a:lnTo>
                  <a:pt x="208" y="675"/>
                </a:lnTo>
                <a:lnTo>
                  <a:pt x="222" y="688"/>
                </a:lnTo>
                <a:lnTo>
                  <a:pt x="253" y="715"/>
                </a:lnTo>
                <a:lnTo>
                  <a:pt x="270" y="727"/>
                </a:lnTo>
                <a:lnTo>
                  <a:pt x="288" y="738"/>
                </a:lnTo>
                <a:lnTo>
                  <a:pt x="306" y="750"/>
                </a:lnTo>
                <a:lnTo>
                  <a:pt x="326" y="759"/>
                </a:lnTo>
                <a:lnTo>
                  <a:pt x="346" y="769"/>
                </a:lnTo>
                <a:lnTo>
                  <a:pt x="386" y="787"/>
                </a:lnTo>
                <a:lnTo>
                  <a:pt x="432" y="801"/>
                </a:lnTo>
                <a:lnTo>
                  <a:pt x="476" y="812"/>
                </a:lnTo>
                <a:lnTo>
                  <a:pt x="500" y="817"/>
                </a:lnTo>
                <a:lnTo>
                  <a:pt x="524" y="819"/>
                </a:lnTo>
                <a:lnTo>
                  <a:pt x="549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721" y="814"/>
                </a:lnTo>
                <a:lnTo>
                  <a:pt x="743" y="809"/>
                </a:lnTo>
                <a:lnTo>
                  <a:pt x="765" y="801"/>
                </a:lnTo>
                <a:lnTo>
                  <a:pt x="787" y="796"/>
                </a:lnTo>
                <a:lnTo>
                  <a:pt x="809" y="787"/>
                </a:lnTo>
                <a:lnTo>
                  <a:pt x="829" y="780"/>
                </a:lnTo>
                <a:lnTo>
                  <a:pt x="853" y="771"/>
                </a:lnTo>
                <a:lnTo>
                  <a:pt x="870" y="760"/>
                </a:lnTo>
                <a:lnTo>
                  <a:pt x="890" y="750"/>
                </a:lnTo>
                <a:lnTo>
                  <a:pt x="908" y="740"/>
                </a:lnTo>
                <a:lnTo>
                  <a:pt x="943" y="715"/>
                </a:lnTo>
                <a:lnTo>
                  <a:pt x="959" y="703"/>
                </a:lnTo>
                <a:lnTo>
                  <a:pt x="975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7" y="583"/>
                </a:lnTo>
                <a:lnTo>
                  <a:pt x="1070" y="548"/>
                </a:lnTo>
                <a:lnTo>
                  <a:pt x="1080" y="513"/>
                </a:lnTo>
                <a:lnTo>
                  <a:pt x="1084" y="494"/>
                </a:lnTo>
                <a:lnTo>
                  <a:pt x="1086" y="474"/>
                </a:lnTo>
                <a:lnTo>
                  <a:pt x="1086" y="438"/>
                </a:lnTo>
                <a:lnTo>
                  <a:pt x="1082" y="399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6"/>
                </a:lnTo>
                <a:lnTo>
                  <a:pt x="1017" y="265"/>
                </a:lnTo>
                <a:lnTo>
                  <a:pt x="1004" y="251"/>
                </a:lnTo>
                <a:lnTo>
                  <a:pt x="990" y="235"/>
                </a:lnTo>
                <a:lnTo>
                  <a:pt x="977" y="221"/>
                </a:lnTo>
                <a:lnTo>
                  <a:pt x="961" y="207"/>
                </a:lnTo>
                <a:lnTo>
                  <a:pt x="946" y="195"/>
                </a:lnTo>
                <a:lnTo>
                  <a:pt x="910" y="171"/>
                </a:lnTo>
                <a:lnTo>
                  <a:pt x="893" y="160"/>
                </a:lnTo>
                <a:lnTo>
                  <a:pt x="873" y="150"/>
                </a:lnTo>
                <a:lnTo>
                  <a:pt x="855" y="141"/>
                </a:lnTo>
                <a:lnTo>
                  <a:pt x="833" y="130"/>
                </a:lnTo>
                <a:lnTo>
                  <a:pt x="813" y="124"/>
                </a:lnTo>
                <a:lnTo>
                  <a:pt x="789" y="115"/>
                </a:lnTo>
                <a:lnTo>
                  <a:pt x="769" y="110"/>
                </a:lnTo>
                <a:lnTo>
                  <a:pt x="745" y="102"/>
                </a:lnTo>
                <a:lnTo>
                  <a:pt x="723" y="97"/>
                </a:lnTo>
                <a:lnTo>
                  <a:pt x="699" y="94"/>
                </a:lnTo>
                <a:lnTo>
                  <a:pt x="676" y="91"/>
                </a:lnTo>
                <a:lnTo>
                  <a:pt x="652" y="89"/>
                </a:lnTo>
                <a:lnTo>
                  <a:pt x="625" y="87"/>
                </a:lnTo>
                <a:lnTo>
                  <a:pt x="576" y="87"/>
                </a:lnTo>
                <a:lnTo>
                  <a:pt x="527" y="91"/>
                </a:lnTo>
                <a:lnTo>
                  <a:pt x="502" y="94"/>
                </a:lnTo>
                <a:lnTo>
                  <a:pt x="478" y="97"/>
                </a:lnTo>
                <a:lnTo>
                  <a:pt x="434" y="108"/>
                </a:lnTo>
                <a:lnTo>
                  <a:pt x="388" y="122"/>
                </a:lnTo>
                <a:lnTo>
                  <a:pt x="348" y="139"/>
                </a:lnTo>
                <a:lnTo>
                  <a:pt x="328" y="150"/>
                </a:lnTo>
                <a:lnTo>
                  <a:pt x="308" y="158"/>
                </a:lnTo>
                <a:lnTo>
                  <a:pt x="290" y="171"/>
                </a:lnTo>
                <a:lnTo>
                  <a:pt x="273" y="181"/>
                </a:lnTo>
                <a:lnTo>
                  <a:pt x="255" y="194"/>
                </a:lnTo>
                <a:lnTo>
                  <a:pt x="240" y="207"/>
                </a:lnTo>
                <a:lnTo>
                  <a:pt x="224" y="219"/>
                </a:lnTo>
                <a:lnTo>
                  <a:pt x="211" y="233"/>
                </a:lnTo>
                <a:lnTo>
                  <a:pt x="197" y="249"/>
                </a:lnTo>
                <a:lnTo>
                  <a:pt x="184" y="263"/>
                </a:lnTo>
                <a:lnTo>
                  <a:pt x="151" y="310"/>
                </a:lnTo>
                <a:lnTo>
                  <a:pt x="144" y="328"/>
                </a:lnTo>
                <a:lnTo>
                  <a:pt x="135" y="344"/>
                </a:lnTo>
                <a:lnTo>
                  <a:pt x="128" y="363"/>
                </a:lnTo>
                <a:lnTo>
                  <a:pt x="119" y="398"/>
                </a:lnTo>
                <a:lnTo>
                  <a:pt x="115" y="416"/>
                </a:lnTo>
                <a:lnTo>
                  <a:pt x="113" y="435"/>
                </a:lnTo>
                <a:lnTo>
                  <a:pt x="113" y="454"/>
                </a:lnTo>
                <a:lnTo>
                  <a:pt x="113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8" name="CustomShape 74"/>
          <p:cNvSpPr/>
          <p:nvPr/>
        </p:nvSpPr>
        <p:spPr>
          <a:xfrm>
            <a:off x="3492360" y="40683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49" name="CustomShape 75"/>
          <p:cNvSpPr/>
          <p:nvPr/>
        </p:nvSpPr>
        <p:spPr>
          <a:xfrm>
            <a:off x="3432600" y="3525120"/>
            <a:ext cx="120960" cy="403560"/>
          </a:xfrm>
          <a:custGeom>
            <a:avLst/>
            <a:gdLst/>
            <a:ahLst/>
            <a:rect l="l" t="t" r="r" b="b"/>
            <a:pathLst>
              <a:path w="337" h="1122">
                <a:moveTo>
                  <a:pt x="204" y="1078"/>
                </a:moveTo>
                <a:lnTo>
                  <a:pt x="224" y="219"/>
                </a:lnTo>
                <a:cubicBezTo>
                  <a:pt x="224" y="196"/>
                  <a:pt x="200" y="175"/>
                  <a:pt x="171" y="175"/>
                </a:cubicBezTo>
                <a:cubicBezTo>
                  <a:pt x="140" y="175"/>
                  <a:pt x="113" y="195"/>
                  <a:pt x="113" y="219"/>
                </a:cubicBezTo>
                <a:lnTo>
                  <a:pt x="92" y="1075"/>
                </a:lnTo>
                <a:cubicBezTo>
                  <a:pt x="92" y="1100"/>
                  <a:pt x="117" y="1121"/>
                  <a:pt x="148" y="1121"/>
                </a:cubicBezTo>
                <a:cubicBezTo>
                  <a:pt x="178" y="1121"/>
                  <a:pt x="204" y="1102"/>
                  <a:pt x="204" y="1078"/>
                </a:cubicBezTo>
                <a:moveTo>
                  <a:pt x="336" y="264"/>
                </a:moveTo>
                <a:lnTo>
                  <a:pt x="175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0" name="CustomShape 76"/>
          <p:cNvSpPr/>
          <p:nvPr/>
        </p:nvSpPr>
        <p:spPr>
          <a:xfrm>
            <a:off x="3309120" y="250776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2"/>
                </a:moveTo>
                <a:cubicBezTo>
                  <a:pt x="0" y="186"/>
                  <a:pt x="243" y="0"/>
                  <a:pt x="542" y="0"/>
                </a:cubicBezTo>
                <a:cubicBezTo>
                  <a:pt x="842" y="0"/>
                  <a:pt x="1086" y="186"/>
                  <a:pt x="1086" y="412"/>
                </a:cubicBezTo>
                <a:cubicBezTo>
                  <a:pt x="1086" y="642"/>
                  <a:pt x="842" y="825"/>
                  <a:pt x="542" y="825"/>
                </a:cubicBezTo>
                <a:cubicBezTo>
                  <a:pt x="243" y="825"/>
                  <a:pt x="0" y="642"/>
                  <a:pt x="0" y="412"/>
                </a:cubicBez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1" name="CustomShape 77"/>
          <p:cNvSpPr/>
          <p:nvPr/>
        </p:nvSpPr>
        <p:spPr>
          <a:xfrm>
            <a:off x="3288960" y="249192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8"/>
                </a:moveTo>
                <a:lnTo>
                  <a:pt x="0" y="434"/>
                </a:lnTo>
                <a:lnTo>
                  <a:pt x="3" y="411"/>
                </a:lnTo>
                <a:lnTo>
                  <a:pt x="12" y="365"/>
                </a:lnTo>
                <a:lnTo>
                  <a:pt x="19" y="343"/>
                </a:lnTo>
                <a:lnTo>
                  <a:pt x="37" y="301"/>
                </a:lnTo>
                <a:lnTo>
                  <a:pt x="60" y="259"/>
                </a:lnTo>
                <a:lnTo>
                  <a:pt x="73" y="240"/>
                </a:lnTo>
                <a:lnTo>
                  <a:pt x="104" y="201"/>
                </a:lnTo>
                <a:lnTo>
                  <a:pt x="120" y="184"/>
                </a:lnTo>
                <a:lnTo>
                  <a:pt x="138" y="167"/>
                </a:lnTo>
                <a:lnTo>
                  <a:pt x="158" y="151"/>
                </a:lnTo>
                <a:lnTo>
                  <a:pt x="176" y="135"/>
                </a:lnTo>
                <a:lnTo>
                  <a:pt x="198" y="120"/>
                </a:lnTo>
                <a:lnTo>
                  <a:pt x="218" y="106"/>
                </a:lnTo>
                <a:lnTo>
                  <a:pt x="242" y="92"/>
                </a:lnTo>
                <a:lnTo>
                  <a:pt x="264" y="79"/>
                </a:lnTo>
                <a:lnTo>
                  <a:pt x="289" y="66"/>
                </a:lnTo>
                <a:lnTo>
                  <a:pt x="314" y="56"/>
                </a:lnTo>
                <a:lnTo>
                  <a:pt x="340" y="45"/>
                </a:lnTo>
                <a:lnTo>
                  <a:pt x="394" y="28"/>
                </a:lnTo>
                <a:lnTo>
                  <a:pt x="420" y="21"/>
                </a:lnTo>
                <a:lnTo>
                  <a:pt x="449" y="14"/>
                </a:lnTo>
                <a:lnTo>
                  <a:pt x="478" y="8"/>
                </a:lnTo>
                <a:lnTo>
                  <a:pt x="507" y="5"/>
                </a:lnTo>
                <a:lnTo>
                  <a:pt x="536" y="2"/>
                </a:lnTo>
                <a:lnTo>
                  <a:pt x="567" y="0"/>
                </a:lnTo>
                <a:lnTo>
                  <a:pt x="627" y="0"/>
                </a:lnTo>
                <a:lnTo>
                  <a:pt x="659" y="2"/>
                </a:lnTo>
                <a:lnTo>
                  <a:pt x="687" y="5"/>
                </a:lnTo>
                <a:lnTo>
                  <a:pt x="719" y="8"/>
                </a:lnTo>
                <a:lnTo>
                  <a:pt x="748" y="14"/>
                </a:lnTo>
                <a:lnTo>
                  <a:pt x="775" y="19"/>
                </a:lnTo>
                <a:lnTo>
                  <a:pt x="803" y="26"/>
                </a:lnTo>
                <a:lnTo>
                  <a:pt x="857" y="44"/>
                </a:lnTo>
                <a:lnTo>
                  <a:pt x="882" y="54"/>
                </a:lnTo>
                <a:lnTo>
                  <a:pt x="908" y="64"/>
                </a:lnTo>
                <a:lnTo>
                  <a:pt x="933" y="78"/>
                </a:lnTo>
                <a:lnTo>
                  <a:pt x="955" y="90"/>
                </a:lnTo>
                <a:lnTo>
                  <a:pt x="1000" y="118"/>
                </a:lnTo>
                <a:lnTo>
                  <a:pt x="1060" y="165"/>
                </a:lnTo>
                <a:lnTo>
                  <a:pt x="1078" y="182"/>
                </a:lnTo>
                <a:lnTo>
                  <a:pt x="1094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49" y="278"/>
                </a:lnTo>
                <a:lnTo>
                  <a:pt x="1160" y="298"/>
                </a:lnTo>
                <a:lnTo>
                  <a:pt x="1169" y="320"/>
                </a:lnTo>
                <a:lnTo>
                  <a:pt x="1178" y="341"/>
                </a:lnTo>
                <a:lnTo>
                  <a:pt x="1191" y="387"/>
                </a:lnTo>
                <a:lnTo>
                  <a:pt x="1198" y="454"/>
                </a:lnTo>
                <a:lnTo>
                  <a:pt x="1196" y="479"/>
                </a:lnTo>
                <a:lnTo>
                  <a:pt x="1191" y="525"/>
                </a:lnTo>
                <a:lnTo>
                  <a:pt x="1178" y="570"/>
                </a:lnTo>
                <a:lnTo>
                  <a:pt x="1171" y="590"/>
                </a:lnTo>
                <a:lnTo>
                  <a:pt x="1162" y="614"/>
                </a:lnTo>
                <a:lnTo>
                  <a:pt x="1151" y="634"/>
                </a:lnTo>
                <a:lnTo>
                  <a:pt x="1111" y="692"/>
                </a:lnTo>
                <a:lnTo>
                  <a:pt x="1096" y="711"/>
                </a:lnTo>
                <a:lnTo>
                  <a:pt x="1078" y="728"/>
                </a:lnTo>
                <a:lnTo>
                  <a:pt x="1062" y="746"/>
                </a:lnTo>
                <a:lnTo>
                  <a:pt x="1042" y="764"/>
                </a:lnTo>
                <a:lnTo>
                  <a:pt x="1022" y="779"/>
                </a:lnTo>
                <a:lnTo>
                  <a:pt x="1002" y="793"/>
                </a:lnTo>
                <a:lnTo>
                  <a:pt x="980" y="809"/>
                </a:lnTo>
                <a:lnTo>
                  <a:pt x="958" y="821"/>
                </a:lnTo>
                <a:lnTo>
                  <a:pt x="935" y="835"/>
                </a:lnTo>
                <a:lnTo>
                  <a:pt x="910" y="845"/>
                </a:lnTo>
                <a:lnTo>
                  <a:pt x="886" y="858"/>
                </a:lnTo>
                <a:lnTo>
                  <a:pt x="859" y="867"/>
                </a:lnTo>
                <a:lnTo>
                  <a:pt x="833" y="877"/>
                </a:lnTo>
                <a:lnTo>
                  <a:pt x="806" y="884"/>
                </a:lnTo>
                <a:lnTo>
                  <a:pt x="777" y="892"/>
                </a:lnTo>
                <a:lnTo>
                  <a:pt x="750" y="898"/>
                </a:lnTo>
                <a:lnTo>
                  <a:pt x="721" y="903"/>
                </a:lnTo>
                <a:lnTo>
                  <a:pt x="693" y="906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1" y="910"/>
                </a:lnTo>
                <a:lnTo>
                  <a:pt x="509" y="906"/>
                </a:lnTo>
                <a:lnTo>
                  <a:pt x="481" y="903"/>
                </a:lnTo>
                <a:lnTo>
                  <a:pt x="452" y="898"/>
                </a:lnTo>
                <a:lnTo>
                  <a:pt x="423" y="892"/>
                </a:lnTo>
                <a:lnTo>
                  <a:pt x="396" y="886"/>
                </a:lnTo>
                <a:lnTo>
                  <a:pt x="342" y="868"/>
                </a:lnTo>
                <a:lnTo>
                  <a:pt x="316" y="858"/>
                </a:lnTo>
                <a:lnTo>
                  <a:pt x="292" y="847"/>
                </a:lnTo>
                <a:lnTo>
                  <a:pt x="242" y="823"/>
                </a:lnTo>
                <a:lnTo>
                  <a:pt x="220" y="809"/>
                </a:lnTo>
                <a:lnTo>
                  <a:pt x="200" y="795"/>
                </a:lnTo>
                <a:lnTo>
                  <a:pt x="178" y="781"/>
                </a:lnTo>
                <a:lnTo>
                  <a:pt x="158" y="765"/>
                </a:lnTo>
                <a:lnTo>
                  <a:pt x="104" y="713"/>
                </a:lnTo>
                <a:lnTo>
                  <a:pt x="88" y="694"/>
                </a:lnTo>
                <a:lnTo>
                  <a:pt x="75" y="676"/>
                </a:lnTo>
                <a:lnTo>
                  <a:pt x="62" y="656"/>
                </a:lnTo>
                <a:lnTo>
                  <a:pt x="48" y="636"/>
                </a:lnTo>
                <a:lnTo>
                  <a:pt x="39" y="615"/>
                </a:lnTo>
                <a:lnTo>
                  <a:pt x="28" y="594"/>
                </a:lnTo>
                <a:lnTo>
                  <a:pt x="22" y="572"/>
                </a:lnTo>
                <a:lnTo>
                  <a:pt x="15" y="551"/>
                </a:lnTo>
                <a:lnTo>
                  <a:pt x="7" y="528"/>
                </a:lnTo>
                <a:lnTo>
                  <a:pt x="3" y="506"/>
                </a:lnTo>
                <a:lnTo>
                  <a:pt x="0" y="481"/>
                </a:lnTo>
                <a:lnTo>
                  <a:pt x="0" y="458"/>
                </a:lnTo>
                <a:moveTo>
                  <a:pt x="113" y="473"/>
                </a:moveTo>
                <a:lnTo>
                  <a:pt x="118" y="512"/>
                </a:lnTo>
                <a:lnTo>
                  <a:pt x="122" y="529"/>
                </a:lnTo>
                <a:lnTo>
                  <a:pt x="142" y="582"/>
                </a:lnTo>
                <a:lnTo>
                  <a:pt x="151" y="600"/>
                </a:lnTo>
                <a:lnTo>
                  <a:pt x="160" y="615"/>
                </a:lnTo>
                <a:lnTo>
                  <a:pt x="182" y="647"/>
                </a:lnTo>
                <a:lnTo>
                  <a:pt x="196" y="661"/>
                </a:lnTo>
                <a:lnTo>
                  <a:pt x="208" y="676"/>
                </a:lnTo>
                <a:lnTo>
                  <a:pt x="222" y="690"/>
                </a:lnTo>
                <a:lnTo>
                  <a:pt x="238" y="703"/>
                </a:lnTo>
                <a:lnTo>
                  <a:pt x="254" y="717"/>
                </a:lnTo>
                <a:lnTo>
                  <a:pt x="289" y="741"/>
                </a:lnTo>
                <a:lnTo>
                  <a:pt x="324" y="762"/>
                </a:lnTo>
                <a:lnTo>
                  <a:pt x="364" y="779"/>
                </a:lnTo>
                <a:lnTo>
                  <a:pt x="387" y="788"/>
                </a:lnTo>
                <a:lnTo>
                  <a:pt x="409" y="795"/>
                </a:lnTo>
                <a:lnTo>
                  <a:pt x="429" y="802"/>
                </a:lnTo>
                <a:lnTo>
                  <a:pt x="454" y="809"/>
                </a:lnTo>
                <a:lnTo>
                  <a:pt x="476" y="814"/>
                </a:lnTo>
                <a:lnTo>
                  <a:pt x="501" y="817"/>
                </a:lnTo>
                <a:lnTo>
                  <a:pt x="523" y="821"/>
                </a:lnTo>
                <a:lnTo>
                  <a:pt x="547" y="823"/>
                </a:lnTo>
                <a:lnTo>
                  <a:pt x="572" y="825"/>
                </a:lnTo>
                <a:lnTo>
                  <a:pt x="623" y="825"/>
                </a:lnTo>
                <a:lnTo>
                  <a:pt x="673" y="821"/>
                </a:lnTo>
                <a:lnTo>
                  <a:pt x="721" y="814"/>
                </a:lnTo>
                <a:lnTo>
                  <a:pt x="743" y="809"/>
                </a:lnTo>
                <a:lnTo>
                  <a:pt x="765" y="803"/>
                </a:lnTo>
                <a:lnTo>
                  <a:pt x="810" y="790"/>
                </a:lnTo>
                <a:lnTo>
                  <a:pt x="870" y="764"/>
                </a:lnTo>
                <a:lnTo>
                  <a:pt x="890" y="753"/>
                </a:lnTo>
                <a:lnTo>
                  <a:pt x="908" y="741"/>
                </a:lnTo>
                <a:lnTo>
                  <a:pt x="926" y="731"/>
                </a:lnTo>
                <a:lnTo>
                  <a:pt x="944" y="718"/>
                </a:lnTo>
                <a:lnTo>
                  <a:pt x="960" y="704"/>
                </a:lnTo>
                <a:lnTo>
                  <a:pt x="975" y="692"/>
                </a:lnTo>
                <a:lnTo>
                  <a:pt x="1002" y="664"/>
                </a:lnTo>
                <a:lnTo>
                  <a:pt x="1016" y="648"/>
                </a:lnTo>
                <a:lnTo>
                  <a:pt x="1038" y="617"/>
                </a:lnTo>
                <a:lnTo>
                  <a:pt x="1046" y="601"/>
                </a:lnTo>
                <a:lnTo>
                  <a:pt x="1064" y="567"/>
                </a:lnTo>
                <a:lnTo>
                  <a:pt x="1070" y="548"/>
                </a:lnTo>
                <a:lnTo>
                  <a:pt x="1080" y="514"/>
                </a:lnTo>
                <a:lnTo>
                  <a:pt x="1084" y="495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0"/>
                </a:lnTo>
                <a:lnTo>
                  <a:pt x="1080" y="402"/>
                </a:lnTo>
                <a:lnTo>
                  <a:pt x="1076" y="383"/>
                </a:lnTo>
                <a:lnTo>
                  <a:pt x="1070" y="365"/>
                </a:lnTo>
                <a:lnTo>
                  <a:pt x="1058" y="331"/>
                </a:lnTo>
                <a:lnTo>
                  <a:pt x="1048" y="315"/>
                </a:lnTo>
                <a:lnTo>
                  <a:pt x="1040" y="298"/>
                </a:lnTo>
                <a:lnTo>
                  <a:pt x="1018" y="266"/>
                </a:lnTo>
                <a:lnTo>
                  <a:pt x="1004" y="252"/>
                </a:lnTo>
                <a:lnTo>
                  <a:pt x="990" y="237"/>
                </a:lnTo>
                <a:lnTo>
                  <a:pt x="978" y="224"/>
                </a:lnTo>
                <a:lnTo>
                  <a:pt x="962" y="210"/>
                </a:lnTo>
                <a:lnTo>
                  <a:pt x="928" y="184"/>
                </a:lnTo>
                <a:lnTo>
                  <a:pt x="910" y="173"/>
                </a:lnTo>
                <a:lnTo>
                  <a:pt x="893" y="162"/>
                </a:lnTo>
                <a:lnTo>
                  <a:pt x="873" y="151"/>
                </a:lnTo>
                <a:lnTo>
                  <a:pt x="813" y="125"/>
                </a:lnTo>
                <a:lnTo>
                  <a:pt x="768" y="111"/>
                </a:lnTo>
                <a:lnTo>
                  <a:pt x="745" y="106"/>
                </a:lnTo>
                <a:lnTo>
                  <a:pt x="723" y="100"/>
                </a:lnTo>
                <a:lnTo>
                  <a:pt x="699" y="95"/>
                </a:lnTo>
                <a:lnTo>
                  <a:pt x="675" y="92"/>
                </a:lnTo>
                <a:lnTo>
                  <a:pt x="649" y="90"/>
                </a:lnTo>
                <a:lnTo>
                  <a:pt x="625" y="88"/>
                </a:lnTo>
                <a:lnTo>
                  <a:pt x="577" y="88"/>
                </a:lnTo>
                <a:lnTo>
                  <a:pt x="552" y="90"/>
                </a:lnTo>
                <a:lnTo>
                  <a:pt x="527" y="92"/>
                </a:lnTo>
                <a:lnTo>
                  <a:pt x="478" y="98"/>
                </a:lnTo>
                <a:lnTo>
                  <a:pt x="456" y="104"/>
                </a:lnTo>
                <a:lnTo>
                  <a:pt x="434" y="111"/>
                </a:lnTo>
                <a:lnTo>
                  <a:pt x="412" y="115"/>
                </a:lnTo>
                <a:lnTo>
                  <a:pt x="389" y="125"/>
                </a:lnTo>
                <a:lnTo>
                  <a:pt x="369" y="132"/>
                </a:lnTo>
                <a:lnTo>
                  <a:pt x="347" y="140"/>
                </a:lnTo>
                <a:lnTo>
                  <a:pt x="327" y="151"/>
                </a:lnTo>
                <a:lnTo>
                  <a:pt x="292" y="172"/>
                </a:lnTo>
                <a:lnTo>
                  <a:pt x="256" y="196"/>
                </a:lnTo>
                <a:lnTo>
                  <a:pt x="240" y="209"/>
                </a:lnTo>
                <a:lnTo>
                  <a:pt x="208" y="237"/>
                </a:lnTo>
                <a:lnTo>
                  <a:pt x="196" y="250"/>
                </a:lnTo>
                <a:lnTo>
                  <a:pt x="184" y="264"/>
                </a:lnTo>
                <a:lnTo>
                  <a:pt x="171" y="280"/>
                </a:lnTo>
                <a:lnTo>
                  <a:pt x="162" y="296"/>
                </a:lnTo>
                <a:lnTo>
                  <a:pt x="151" y="313"/>
                </a:lnTo>
                <a:lnTo>
                  <a:pt x="142" y="329"/>
                </a:lnTo>
                <a:lnTo>
                  <a:pt x="128" y="364"/>
                </a:lnTo>
                <a:lnTo>
                  <a:pt x="120" y="398"/>
                </a:lnTo>
                <a:lnTo>
                  <a:pt x="115" y="418"/>
                </a:lnTo>
                <a:lnTo>
                  <a:pt x="113" y="437"/>
                </a:lnTo>
                <a:lnTo>
                  <a:pt x="113" y="454"/>
                </a:lnTo>
                <a:lnTo>
                  <a:pt x="113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2" name="CustomShape 78"/>
          <p:cNvSpPr/>
          <p:nvPr/>
        </p:nvSpPr>
        <p:spPr>
          <a:xfrm>
            <a:off x="3385080" y="333216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53" name="CustomShape 79"/>
          <p:cNvSpPr/>
          <p:nvPr/>
        </p:nvSpPr>
        <p:spPr>
          <a:xfrm>
            <a:off x="3449160" y="2611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54" name="CustomShape 80"/>
          <p:cNvSpPr/>
          <p:nvPr/>
        </p:nvSpPr>
        <p:spPr>
          <a:xfrm>
            <a:off x="3442680" y="2804400"/>
            <a:ext cx="120600" cy="439920"/>
          </a:xfrm>
          <a:custGeom>
            <a:avLst/>
            <a:gdLst/>
            <a:ahLst/>
            <a:rect l="l" t="t" r="r" b="b"/>
            <a:pathLst>
              <a:path w="336" h="1223">
                <a:moveTo>
                  <a:pt x="203" y="1179"/>
                </a:moveTo>
                <a:lnTo>
                  <a:pt x="223" y="219"/>
                </a:lnTo>
                <a:cubicBezTo>
                  <a:pt x="223" y="195"/>
                  <a:pt x="199" y="176"/>
                  <a:pt x="171" y="174"/>
                </a:cubicBezTo>
                <a:cubicBezTo>
                  <a:pt x="139" y="174"/>
                  <a:pt x="113" y="194"/>
                  <a:pt x="113" y="218"/>
                </a:cubicBezTo>
                <a:lnTo>
                  <a:pt x="93" y="1177"/>
                </a:lnTo>
                <a:cubicBezTo>
                  <a:pt x="89" y="1202"/>
                  <a:pt x="115" y="1221"/>
                  <a:pt x="145" y="1222"/>
                </a:cubicBezTo>
                <a:cubicBezTo>
                  <a:pt x="177" y="1222"/>
                  <a:pt x="201" y="1203"/>
                  <a:pt x="203" y="1179"/>
                </a:cubicBezTo>
                <a:moveTo>
                  <a:pt x="335" y="266"/>
                </a:moveTo>
                <a:lnTo>
                  <a:pt x="173" y="0"/>
                </a:lnTo>
                <a:lnTo>
                  <a:pt x="0" y="260"/>
                </a:lnTo>
                <a:lnTo>
                  <a:pt x="335" y="2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5" name="CustomShape 81"/>
          <p:cNvSpPr/>
          <p:nvPr/>
        </p:nvSpPr>
        <p:spPr>
          <a:xfrm>
            <a:off x="1112040" y="3282480"/>
            <a:ext cx="962640" cy="189000"/>
          </a:xfrm>
          <a:custGeom>
            <a:avLst/>
            <a:gdLst/>
            <a:ahLst/>
            <a:rect l="l" t="t" r="r" b="b"/>
            <a:pathLst>
              <a:path w="2675" h="526">
                <a:moveTo>
                  <a:pt x="0" y="0"/>
                </a:moveTo>
                <a:lnTo>
                  <a:pt x="0" y="525"/>
                </a:lnTo>
                <a:lnTo>
                  <a:pt x="2674" y="525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6" name="CustomShape 82"/>
          <p:cNvSpPr/>
          <p:nvPr/>
        </p:nvSpPr>
        <p:spPr>
          <a:xfrm>
            <a:off x="1098360" y="3271680"/>
            <a:ext cx="989280" cy="209160"/>
          </a:xfrm>
          <a:custGeom>
            <a:avLst/>
            <a:gdLst/>
            <a:ahLst/>
            <a:rect l="l" t="t" r="r" b="b"/>
            <a:pathLst>
              <a:path w="2749" h="582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2712" y="0"/>
                </a:lnTo>
                <a:cubicBezTo>
                  <a:pt x="2732" y="0"/>
                  <a:pt x="2748" y="14"/>
                  <a:pt x="2748" y="30"/>
                </a:cubicBezTo>
                <a:lnTo>
                  <a:pt x="2748" y="554"/>
                </a:lnTo>
                <a:cubicBezTo>
                  <a:pt x="2748" y="570"/>
                  <a:pt x="2732" y="581"/>
                  <a:pt x="2712" y="581"/>
                </a:cubicBezTo>
                <a:lnTo>
                  <a:pt x="38" y="581"/>
                </a:lnTo>
                <a:cubicBezTo>
                  <a:pt x="18" y="581"/>
                  <a:pt x="0" y="570"/>
                  <a:pt x="0" y="554"/>
                </a:cubicBezTo>
                <a:lnTo>
                  <a:pt x="0" y="30"/>
                </a:lnTo>
                <a:moveTo>
                  <a:pt x="74" y="554"/>
                </a:moveTo>
                <a:lnTo>
                  <a:pt x="38" y="525"/>
                </a:lnTo>
                <a:lnTo>
                  <a:pt x="2712" y="525"/>
                </a:lnTo>
                <a:lnTo>
                  <a:pt x="2674" y="554"/>
                </a:lnTo>
                <a:lnTo>
                  <a:pt x="2674" y="30"/>
                </a:lnTo>
                <a:lnTo>
                  <a:pt x="2712" y="57"/>
                </a:lnTo>
                <a:lnTo>
                  <a:pt x="38" y="57"/>
                </a:lnTo>
                <a:lnTo>
                  <a:pt x="74" y="30"/>
                </a:lnTo>
                <a:lnTo>
                  <a:pt x="74" y="55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7" name="CustomShape 83"/>
          <p:cNvSpPr/>
          <p:nvPr/>
        </p:nvSpPr>
        <p:spPr>
          <a:xfrm>
            <a:off x="3521520" y="266364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58" name="CustomShape 84"/>
          <p:cNvSpPr/>
          <p:nvPr/>
        </p:nvSpPr>
        <p:spPr>
          <a:xfrm>
            <a:off x="2074320" y="3127680"/>
            <a:ext cx="1431720" cy="322200"/>
          </a:xfrm>
          <a:custGeom>
            <a:avLst/>
            <a:gdLst/>
            <a:ahLst/>
            <a:rect l="l" t="t" r="r" b="b"/>
            <a:pathLst>
              <a:path w="3978" h="896">
                <a:moveTo>
                  <a:pt x="3922" y="0"/>
                </a:moveTo>
                <a:lnTo>
                  <a:pt x="1960" y="0"/>
                </a:lnTo>
                <a:cubicBezTo>
                  <a:pt x="1929" y="0"/>
                  <a:pt x="1904" y="19"/>
                  <a:pt x="1904" y="44"/>
                </a:cubicBezTo>
                <a:lnTo>
                  <a:pt x="1904" y="691"/>
                </a:lnTo>
                <a:lnTo>
                  <a:pt x="1960" y="647"/>
                </a:lnTo>
                <a:lnTo>
                  <a:pt x="108" y="647"/>
                </a:lnTo>
                <a:cubicBezTo>
                  <a:pt x="78" y="647"/>
                  <a:pt x="54" y="666"/>
                  <a:pt x="54" y="691"/>
                </a:cubicBezTo>
                <a:cubicBezTo>
                  <a:pt x="54" y="716"/>
                  <a:pt x="78" y="735"/>
                  <a:pt x="108" y="735"/>
                </a:cubicBezTo>
                <a:lnTo>
                  <a:pt x="1960" y="735"/>
                </a:lnTo>
                <a:cubicBezTo>
                  <a:pt x="1992" y="735"/>
                  <a:pt x="2017" y="716"/>
                  <a:pt x="2017" y="691"/>
                </a:cubicBezTo>
                <a:lnTo>
                  <a:pt x="2017" y="44"/>
                </a:lnTo>
                <a:lnTo>
                  <a:pt x="1960" y="87"/>
                </a:lnTo>
                <a:lnTo>
                  <a:pt x="3922" y="87"/>
                </a:lnTo>
                <a:cubicBezTo>
                  <a:pt x="3953" y="87"/>
                  <a:pt x="3977" y="68"/>
                  <a:pt x="3977" y="44"/>
                </a:cubicBezTo>
                <a:cubicBezTo>
                  <a:pt x="3977" y="19"/>
                  <a:pt x="3953" y="0"/>
                  <a:pt x="3922" y="0"/>
                </a:cubicBezTo>
                <a:moveTo>
                  <a:pt x="417" y="501"/>
                </a:moveTo>
                <a:lnTo>
                  <a:pt x="0" y="691"/>
                </a:lnTo>
                <a:lnTo>
                  <a:pt x="417" y="882"/>
                </a:lnTo>
                <a:cubicBezTo>
                  <a:pt x="443" y="895"/>
                  <a:pt x="477" y="887"/>
                  <a:pt x="493" y="867"/>
                </a:cubicBezTo>
                <a:cubicBezTo>
                  <a:pt x="507" y="845"/>
                  <a:pt x="499" y="820"/>
                  <a:pt x="472" y="807"/>
                </a:cubicBezTo>
                <a:lnTo>
                  <a:pt x="138" y="652"/>
                </a:lnTo>
                <a:lnTo>
                  <a:pt x="138" y="728"/>
                </a:lnTo>
                <a:lnTo>
                  <a:pt x="472" y="576"/>
                </a:lnTo>
                <a:cubicBezTo>
                  <a:pt x="499" y="564"/>
                  <a:pt x="507" y="538"/>
                  <a:pt x="493" y="516"/>
                </a:cubicBezTo>
                <a:cubicBezTo>
                  <a:pt x="477" y="496"/>
                  <a:pt x="443" y="489"/>
                  <a:pt x="417" y="50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9" name="CustomShape 85"/>
          <p:cNvSpPr/>
          <p:nvPr/>
        </p:nvSpPr>
        <p:spPr>
          <a:xfrm>
            <a:off x="1374840" y="3315600"/>
            <a:ext cx="441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Delay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60" name="CustomShape 86"/>
          <p:cNvSpPr/>
          <p:nvPr/>
        </p:nvSpPr>
        <p:spPr>
          <a:xfrm>
            <a:off x="1281240" y="3565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61" name="CustomShape 87"/>
          <p:cNvSpPr/>
          <p:nvPr/>
        </p:nvSpPr>
        <p:spPr>
          <a:xfrm>
            <a:off x="1573200" y="3455280"/>
            <a:ext cx="40680" cy="722880"/>
          </a:xfrm>
          <a:custGeom>
            <a:avLst/>
            <a:gdLst/>
            <a:ahLst/>
            <a:rect l="l" t="t" r="r" b="b"/>
            <a:pathLst>
              <a:path w="114" h="2009">
                <a:moveTo>
                  <a:pt x="113" y="44"/>
                </a:moveTo>
                <a:cubicBezTo>
                  <a:pt x="113" y="68"/>
                  <a:pt x="86" y="87"/>
                  <a:pt x="56" y="87"/>
                </a:cubicBezTo>
                <a:cubicBezTo>
                  <a:pt x="24" y="87"/>
                  <a:pt x="0" y="68"/>
                  <a:pt x="0" y="44"/>
                </a:cubicBezTo>
                <a:cubicBezTo>
                  <a:pt x="0" y="19"/>
                  <a:pt x="24" y="0"/>
                  <a:pt x="56" y="0"/>
                </a:cubicBezTo>
                <a:cubicBezTo>
                  <a:pt x="86" y="0"/>
                  <a:pt x="113" y="19"/>
                  <a:pt x="113" y="44"/>
                </a:cubicBezTo>
                <a:moveTo>
                  <a:pt x="113" y="218"/>
                </a:moveTo>
                <a:cubicBezTo>
                  <a:pt x="113" y="242"/>
                  <a:pt x="86" y="261"/>
                  <a:pt x="56" y="261"/>
                </a:cubicBezTo>
                <a:cubicBezTo>
                  <a:pt x="24" y="261"/>
                  <a:pt x="0" y="242"/>
                  <a:pt x="0" y="218"/>
                </a:cubicBezTo>
                <a:cubicBezTo>
                  <a:pt x="0" y="194"/>
                  <a:pt x="24" y="174"/>
                  <a:pt x="56" y="174"/>
                </a:cubicBezTo>
                <a:cubicBezTo>
                  <a:pt x="86" y="174"/>
                  <a:pt x="113" y="194"/>
                  <a:pt x="113" y="218"/>
                </a:cubicBezTo>
                <a:moveTo>
                  <a:pt x="113" y="393"/>
                </a:moveTo>
                <a:cubicBezTo>
                  <a:pt x="113" y="417"/>
                  <a:pt x="86" y="436"/>
                  <a:pt x="56" y="436"/>
                </a:cubicBezTo>
                <a:cubicBezTo>
                  <a:pt x="24" y="436"/>
                  <a:pt x="0" y="417"/>
                  <a:pt x="0" y="393"/>
                </a:cubicBezTo>
                <a:cubicBezTo>
                  <a:pt x="0" y="368"/>
                  <a:pt x="24" y="349"/>
                  <a:pt x="56" y="349"/>
                </a:cubicBezTo>
                <a:cubicBezTo>
                  <a:pt x="86" y="349"/>
                  <a:pt x="113" y="368"/>
                  <a:pt x="113" y="393"/>
                </a:cubicBezTo>
                <a:moveTo>
                  <a:pt x="113" y="567"/>
                </a:moveTo>
                <a:cubicBezTo>
                  <a:pt x="113" y="591"/>
                  <a:pt x="86" y="610"/>
                  <a:pt x="56" y="610"/>
                </a:cubicBezTo>
                <a:cubicBezTo>
                  <a:pt x="24" y="610"/>
                  <a:pt x="0" y="591"/>
                  <a:pt x="0" y="567"/>
                </a:cubicBezTo>
                <a:cubicBezTo>
                  <a:pt x="0" y="543"/>
                  <a:pt x="24" y="524"/>
                  <a:pt x="56" y="524"/>
                </a:cubicBezTo>
                <a:cubicBezTo>
                  <a:pt x="86" y="524"/>
                  <a:pt x="113" y="543"/>
                  <a:pt x="113" y="567"/>
                </a:cubicBezTo>
                <a:moveTo>
                  <a:pt x="113" y="742"/>
                </a:moveTo>
                <a:cubicBezTo>
                  <a:pt x="113" y="767"/>
                  <a:pt x="86" y="786"/>
                  <a:pt x="56" y="786"/>
                </a:cubicBezTo>
                <a:cubicBezTo>
                  <a:pt x="24" y="786"/>
                  <a:pt x="0" y="767"/>
                  <a:pt x="0" y="742"/>
                </a:cubicBezTo>
                <a:cubicBezTo>
                  <a:pt x="0" y="718"/>
                  <a:pt x="24" y="698"/>
                  <a:pt x="56" y="698"/>
                </a:cubicBezTo>
                <a:cubicBezTo>
                  <a:pt x="86" y="698"/>
                  <a:pt x="113" y="718"/>
                  <a:pt x="113" y="742"/>
                </a:cubicBezTo>
                <a:moveTo>
                  <a:pt x="113" y="917"/>
                </a:moveTo>
                <a:cubicBezTo>
                  <a:pt x="113" y="942"/>
                  <a:pt x="86" y="961"/>
                  <a:pt x="56" y="961"/>
                </a:cubicBezTo>
                <a:cubicBezTo>
                  <a:pt x="24" y="961"/>
                  <a:pt x="0" y="942"/>
                  <a:pt x="0" y="917"/>
                </a:cubicBezTo>
                <a:cubicBezTo>
                  <a:pt x="0" y="892"/>
                  <a:pt x="24" y="873"/>
                  <a:pt x="56" y="873"/>
                </a:cubicBezTo>
                <a:cubicBezTo>
                  <a:pt x="86" y="873"/>
                  <a:pt x="113" y="892"/>
                  <a:pt x="113" y="917"/>
                </a:cubicBezTo>
                <a:moveTo>
                  <a:pt x="113" y="1092"/>
                </a:moveTo>
                <a:cubicBezTo>
                  <a:pt x="113" y="1116"/>
                  <a:pt x="86" y="1135"/>
                  <a:pt x="56" y="1135"/>
                </a:cubicBezTo>
                <a:cubicBezTo>
                  <a:pt x="24" y="1135"/>
                  <a:pt x="0" y="1116"/>
                  <a:pt x="0" y="1092"/>
                </a:cubicBezTo>
                <a:cubicBezTo>
                  <a:pt x="0" y="1067"/>
                  <a:pt x="24" y="1048"/>
                  <a:pt x="56" y="1048"/>
                </a:cubicBezTo>
                <a:cubicBezTo>
                  <a:pt x="86" y="1048"/>
                  <a:pt x="113" y="1067"/>
                  <a:pt x="113" y="1092"/>
                </a:cubicBezTo>
                <a:moveTo>
                  <a:pt x="113" y="1266"/>
                </a:moveTo>
                <a:cubicBezTo>
                  <a:pt x="113" y="1291"/>
                  <a:pt x="86" y="1310"/>
                  <a:pt x="56" y="1310"/>
                </a:cubicBezTo>
                <a:cubicBezTo>
                  <a:pt x="24" y="1310"/>
                  <a:pt x="0" y="1291"/>
                  <a:pt x="0" y="1266"/>
                </a:cubicBezTo>
                <a:cubicBezTo>
                  <a:pt x="0" y="1242"/>
                  <a:pt x="24" y="1222"/>
                  <a:pt x="56" y="1222"/>
                </a:cubicBezTo>
                <a:cubicBezTo>
                  <a:pt x="86" y="1222"/>
                  <a:pt x="113" y="1242"/>
                  <a:pt x="113" y="1266"/>
                </a:cubicBezTo>
                <a:moveTo>
                  <a:pt x="113" y="1441"/>
                </a:moveTo>
                <a:cubicBezTo>
                  <a:pt x="113" y="1465"/>
                  <a:pt x="86" y="1484"/>
                  <a:pt x="56" y="1484"/>
                </a:cubicBezTo>
                <a:cubicBezTo>
                  <a:pt x="24" y="1484"/>
                  <a:pt x="0" y="1465"/>
                  <a:pt x="0" y="1441"/>
                </a:cubicBezTo>
                <a:cubicBezTo>
                  <a:pt x="0" y="1416"/>
                  <a:pt x="24" y="1397"/>
                  <a:pt x="56" y="1397"/>
                </a:cubicBezTo>
                <a:cubicBezTo>
                  <a:pt x="86" y="1397"/>
                  <a:pt x="113" y="1416"/>
                  <a:pt x="113" y="1441"/>
                </a:cubicBezTo>
                <a:moveTo>
                  <a:pt x="113" y="1616"/>
                </a:moveTo>
                <a:cubicBezTo>
                  <a:pt x="113" y="1639"/>
                  <a:pt x="86" y="1658"/>
                  <a:pt x="56" y="1658"/>
                </a:cubicBezTo>
                <a:cubicBezTo>
                  <a:pt x="24" y="1658"/>
                  <a:pt x="0" y="1639"/>
                  <a:pt x="0" y="1616"/>
                </a:cubicBezTo>
                <a:cubicBezTo>
                  <a:pt x="0" y="1591"/>
                  <a:pt x="24" y="1572"/>
                  <a:pt x="56" y="1572"/>
                </a:cubicBezTo>
                <a:cubicBezTo>
                  <a:pt x="86" y="1572"/>
                  <a:pt x="113" y="1591"/>
                  <a:pt x="113" y="1616"/>
                </a:cubicBezTo>
                <a:moveTo>
                  <a:pt x="113" y="1790"/>
                </a:moveTo>
                <a:cubicBezTo>
                  <a:pt x="113" y="1814"/>
                  <a:pt x="86" y="1833"/>
                  <a:pt x="56" y="1833"/>
                </a:cubicBezTo>
                <a:cubicBezTo>
                  <a:pt x="24" y="1833"/>
                  <a:pt x="0" y="1814"/>
                  <a:pt x="0" y="1790"/>
                </a:cubicBezTo>
                <a:cubicBezTo>
                  <a:pt x="0" y="1766"/>
                  <a:pt x="24" y="1746"/>
                  <a:pt x="56" y="1746"/>
                </a:cubicBezTo>
                <a:cubicBezTo>
                  <a:pt x="86" y="1746"/>
                  <a:pt x="113" y="1766"/>
                  <a:pt x="113" y="1790"/>
                </a:cubicBezTo>
                <a:moveTo>
                  <a:pt x="113" y="1964"/>
                </a:moveTo>
                <a:cubicBezTo>
                  <a:pt x="113" y="1989"/>
                  <a:pt x="86" y="2008"/>
                  <a:pt x="56" y="2008"/>
                </a:cubicBezTo>
                <a:cubicBezTo>
                  <a:pt x="24" y="2008"/>
                  <a:pt x="0" y="1989"/>
                  <a:pt x="0" y="1964"/>
                </a:cubicBezTo>
                <a:cubicBezTo>
                  <a:pt x="0" y="1941"/>
                  <a:pt x="24" y="1921"/>
                  <a:pt x="56" y="1921"/>
                </a:cubicBezTo>
                <a:cubicBezTo>
                  <a:pt x="86" y="1921"/>
                  <a:pt x="113" y="1941"/>
                  <a:pt x="113" y="196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2" name="CustomShape 88"/>
          <p:cNvSpPr/>
          <p:nvPr/>
        </p:nvSpPr>
        <p:spPr>
          <a:xfrm>
            <a:off x="1615320" y="4147200"/>
            <a:ext cx="763200" cy="31680"/>
          </a:xfrm>
          <a:custGeom>
            <a:avLst/>
            <a:gdLst/>
            <a:ahLst/>
            <a:rect l="l" t="t" r="r" b="b"/>
            <a:pathLst>
              <a:path w="2121" h="89">
                <a:moveTo>
                  <a:pt x="2064" y="0"/>
                </a:moveTo>
                <a:cubicBezTo>
                  <a:pt x="2032" y="0"/>
                  <a:pt x="2008" y="19"/>
                  <a:pt x="2008" y="44"/>
                </a:cubicBezTo>
                <a:cubicBezTo>
                  <a:pt x="2008" y="67"/>
                  <a:pt x="2032" y="88"/>
                  <a:pt x="2064" y="88"/>
                </a:cubicBezTo>
                <a:cubicBezTo>
                  <a:pt x="2096" y="88"/>
                  <a:pt x="2120" y="67"/>
                  <a:pt x="2120" y="44"/>
                </a:cubicBezTo>
                <a:cubicBezTo>
                  <a:pt x="2120" y="19"/>
                  <a:pt x="2096" y="0"/>
                  <a:pt x="2064" y="0"/>
                </a:cubicBezTo>
                <a:moveTo>
                  <a:pt x="1841" y="0"/>
                </a:moveTo>
                <a:cubicBezTo>
                  <a:pt x="1810" y="0"/>
                  <a:pt x="1785" y="19"/>
                  <a:pt x="1785" y="44"/>
                </a:cubicBezTo>
                <a:cubicBezTo>
                  <a:pt x="1785" y="67"/>
                  <a:pt x="1810" y="88"/>
                  <a:pt x="1841" y="88"/>
                </a:cubicBezTo>
                <a:cubicBezTo>
                  <a:pt x="1872" y="88"/>
                  <a:pt x="1897" y="67"/>
                  <a:pt x="1897" y="44"/>
                </a:cubicBezTo>
                <a:cubicBezTo>
                  <a:pt x="1897" y="19"/>
                  <a:pt x="1872" y="0"/>
                  <a:pt x="1841" y="0"/>
                </a:cubicBezTo>
                <a:moveTo>
                  <a:pt x="1619" y="0"/>
                </a:moveTo>
                <a:cubicBezTo>
                  <a:pt x="1587" y="0"/>
                  <a:pt x="1563" y="19"/>
                  <a:pt x="1563" y="44"/>
                </a:cubicBezTo>
                <a:cubicBezTo>
                  <a:pt x="1563" y="67"/>
                  <a:pt x="1587" y="88"/>
                  <a:pt x="1619" y="88"/>
                </a:cubicBezTo>
                <a:cubicBezTo>
                  <a:pt x="1649" y="88"/>
                  <a:pt x="1675" y="67"/>
                  <a:pt x="1675" y="44"/>
                </a:cubicBezTo>
                <a:cubicBezTo>
                  <a:pt x="1675" y="19"/>
                  <a:pt x="1649" y="0"/>
                  <a:pt x="1619" y="0"/>
                </a:cubicBezTo>
                <a:moveTo>
                  <a:pt x="1396" y="0"/>
                </a:moveTo>
                <a:cubicBezTo>
                  <a:pt x="1364" y="0"/>
                  <a:pt x="1340" y="19"/>
                  <a:pt x="1340" y="44"/>
                </a:cubicBezTo>
                <a:cubicBezTo>
                  <a:pt x="1340" y="67"/>
                  <a:pt x="1364" y="88"/>
                  <a:pt x="1396" y="88"/>
                </a:cubicBezTo>
                <a:cubicBezTo>
                  <a:pt x="1427" y="88"/>
                  <a:pt x="1451" y="67"/>
                  <a:pt x="1451" y="44"/>
                </a:cubicBezTo>
                <a:cubicBezTo>
                  <a:pt x="1451" y="19"/>
                  <a:pt x="1427" y="0"/>
                  <a:pt x="1396" y="0"/>
                </a:cubicBezTo>
                <a:moveTo>
                  <a:pt x="1172" y="0"/>
                </a:moveTo>
                <a:cubicBezTo>
                  <a:pt x="1142" y="0"/>
                  <a:pt x="1117" y="19"/>
                  <a:pt x="1117" y="44"/>
                </a:cubicBezTo>
                <a:cubicBezTo>
                  <a:pt x="1117" y="67"/>
                  <a:pt x="1142" y="88"/>
                  <a:pt x="1172" y="88"/>
                </a:cubicBezTo>
                <a:cubicBezTo>
                  <a:pt x="1202" y="88"/>
                  <a:pt x="1228" y="67"/>
                  <a:pt x="1228" y="44"/>
                </a:cubicBezTo>
                <a:cubicBezTo>
                  <a:pt x="1228" y="19"/>
                  <a:pt x="1202" y="0"/>
                  <a:pt x="1172" y="0"/>
                </a:cubicBezTo>
                <a:moveTo>
                  <a:pt x="950" y="0"/>
                </a:moveTo>
                <a:cubicBezTo>
                  <a:pt x="919" y="0"/>
                  <a:pt x="895" y="19"/>
                  <a:pt x="895" y="44"/>
                </a:cubicBezTo>
                <a:cubicBezTo>
                  <a:pt x="895" y="67"/>
                  <a:pt x="919" y="88"/>
                  <a:pt x="950" y="88"/>
                </a:cubicBezTo>
                <a:cubicBezTo>
                  <a:pt x="979" y="88"/>
                  <a:pt x="1006" y="67"/>
                  <a:pt x="1006" y="44"/>
                </a:cubicBezTo>
                <a:cubicBezTo>
                  <a:pt x="1006" y="19"/>
                  <a:pt x="979" y="0"/>
                  <a:pt x="950" y="0"/>
                </a:cubicBezTo>
                <a:moveTo>
                  <a:pt x="727" y="0"/>
                </a:moveTo>
                <a:cubicBezTo>
                  <a:pt x="695" y="0"/>
                  <a:pt x="670" y="19"/>
                  <a:pt x="670" y="44"/>
                </a:cubicBezTo>
                <a:cubicBezTo>
                  <a:pt x="670" y="67"/>
                  <a:pt x="695" y="88"/>
                  <a:pt x="727" y="88"/>
                </a:cubicBezTo>
                <a:cubicBezTo>
                  <a:pt x="757" y="88"/>
                  <a:pt x="783" y="67"/>
                  <a:pt x="783" y="44"/>
                </a:cubicBezTo>
                <a:cubicBezTo>
                  <a:pt x="783" y="19"/>
                  <a:pt x="757" y="0"/>
                  <a:pt x="727" y="0"/>
                </a:cubicBezTo>
                <a:moveTo>
                  <a:pt x="503" y="0"/>
                </a:moveTo>
                <a:lnTo>
                  <a:pt x="501" y="0"/>
                </a:lnTo>
                <a:cubicBezTo>
                  <a:pt x="473" y="0"/>
                  <a:pt x="445" y="19"/>
                  <a:pt x="445" y="44"/>
                </a:cubicBezTo>
                <a:cubicBezTo>
                  <a:pt x="445" y="67"/>
                  <a:pt x="473" y="88"/>
                  <a:pt x="501" y="88"/>
                </a:cubicBezTo>
                <a:lnTo>
                  <a:pt x="503" y="88"/>
                </a:lnTo>
                <a:cubicBezTo>
                  <a:pt x="533" y="88"/>
                  <a:pt x="559" y="67"/>
                  <a:pt x="559" y="44"/>
                </a:cubicBezTo>
                <a:cubicBezTo>
                  <a:pt x="559" y="19"/>
                  <a:pt x="533" y="0"/>
                  <a:pt x="503" y="0"/>
                </a:cubicBezTo>
                <a:moveTo>
                  <a:pt x="279" y="0"/>
                </a:moveTo>
                <a:cubicBezTo>
                  <a:pt x="249" y="0"/>
                  <a:pt x="223" y="19"/>
                  <a:pt x="223" y="44"/>
                </a:cubicBezTo>
                <a:cubicBezTo>
                  <a:pt x="223" y="67"/>
                  <a:pt x="249" y="88"/>
                  <a:pt x="279" y="88"/>
                </a:cubicBezTo>
                <a:cubicBezTo>
                  <a:pt x="309" y="88"/>
                  <a:pt x="334" y="67"/>
                  <a:pt x="334" y="44"/>
                </a:cubicBezTo>
                <a:cubicBezTo>
                  <a:pt x="334" y="19"/>
                  <a:pt x="309" y="0"/>
                  <a:pt x="279" y="0"/>
                </a:cubicBezTo>
                <a:moveTo>
                  <a:pt x="56" y="0"/>
                </a:moveTo>
                <a:cubicBezTo>
                  <a:pt x="26" y="0"/>
                  <a:pt x="0" y="19"/>
                  <a:pt x="0" y="44"/>
                </a:cubicBezTo>
                <a:cubicBezTo>
                  <a:pt x="0" y="67"/>
                  <a:pt x="26" y="88"/>
                  <a:pt x="56" y="88"/>
                </a:cubicBezTo>
                <a:cubicBezTo>
                  <a:pt x="87" y="88"/>
                  <a:pt x="112" y="67"/>
                  <a:pt x="112" y="44"/>
                </a:cubicBezTo>
                <a:cubicBezTo>
                  <a:pt x="112" y="19"/>
                  <a:pt x="87" y="0"/>
                  <a:pt x="56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3" name="CustomShape 89"/>
          <p:cNvSpPr/>
          <p:nvPr/>
        </p:nvSpPr>
        <p:spPr>
          <a:xfrm>
            <a:off x="2366280" y="3463920"/>
            <a:ext cx="1013400" cy="695880"/>
          </a:xfrm>
          <a:custGeom>
            <a:avLst/>
            <a:gdLst/>
            <a:ahLst/>
            <a:rect l="l" t="t" r="r" b="b"/>
            <a:pathLst>
              <a:path w="2816" h="1934">
                <a:moveTo>
                  <a:pt x="2716" y="16"/>
                </a:moveTo>
                <a:cubicBezTo>
                  <a:pt x="2694" y="31"/>
                  <a:pt x="2692" y="59"/>
                  <a:pt x="2712" y="77"/>
                </a:cubicBezTo>
                <a:cubicBezTo>
                  <a:pt x="2732" y="97"/>
                  <a:pt x="2766" y="98"/>
                  <a:pt x="2790" y="83"/>
                </a:cubicBezTo>
                <a:cubicBezTo>
                  <a:pt x="2812" y="67"/>
                  <a:pt x="2815" y="39"/>
                  <a:pt x="2794" y="20"/>
                </a:cubicBezTo>
                <a:cubicBezTo>
                  <a:pt x="2774" y="2"/>
                  <a:pt x="2739" y="0"/>
                  <a:pt x="2716" y="16"/>
                </a:cubicBezTo>
                <a:moveTo>
                  <a:pt x="2550" y="131"/>
                </a:moveTo>
                <a:cubicBezTo>
                  <a:pt x="2525" y="147"/>
                  <a:pt x="2523" y="175"/>
                  <a:pt x="2543" y="192"/>
                </a:cubicBezTo>
                <a:cubicBezTo>
                  <a:pt x="2563" y="210"/>
                  <a:pt x="2598" y="212"/>
                  <a:pt x="2621" y="195"/>
                </a:cubicBezTo>
                <a:cubicBezTo>
                  <a:pt x="2646" y="180"/>
                  <a:pt x="2648" y="154"/>
                  <a:pt x="2628" y="134"/>
                </a:cubicBezTo>
                <a:cubicBezTo>
                  <a:pt x="2608" y="117"/>
                  <a:pt x="2572" y="115"/>
                  <a:pt x="2550" y="131"/>
                </a:cubicBezTo>
                <a:moveTo>
                  <a:pt x="2381" y="246"/>
                </a:moveTo>
                <a:cubicBezTo>
                  <a:pt x="2358" y="261"/>
                  <a:pt x="2356" y="290"/>
                  <a:pt x="2376" y="308"/>
                </a:cubicBezTo>
                <a:cubicBezTo>
                  <a:pt x="2396" y="326"/>
                  <a:pt x="2429" y="327"/>
                  <a:pt x="2454" y="312"/>
                </a:cubicBezTo>
                <a:cubicBezTo>
                  <a:pt x="2476" y="296"/>
                  <a:pt x="2478" y="268"/>
                  <a:pt x="2458" y="251"/>
                </a:cubicBezTo>
                <a:cubicBezTo>
                  <a:pt x="2438" y="232"/>
                  <a:pt x="2405" y="230"/>
                  <a:pt x="2381" y="246"/>
                </a:cubicBezTo>
                <a:moveTo>
                  <a:pt x="2213" y="360"/>
                </a:moveTo>
                <a:cubicBezTo>
                  <a:pt x="2189" y="376"/>
                  <a:pt x="2187" y="404"/>
                  <a:pt x="2207" y="421"/>
                </a:cubicBezTo>
                <a:cubicBezTo>
                  <a:pt x="2227" y="441"/>
                  <a:pt x="2263" y="443"/>
                  <a:pt x="2285" y="427"/>
                </a:cubicBezTo>
                <a:cubicBezTo>
                  <a:pt x="2309" y="412"/>
                  <a:pt x="2311" y="384"/>
                  <a:pt x="2291" y="365"/>
                </a:cubicBezTo>
                <a:cubicBezTo>
                  <a:pt x="2271" y="346"/>
                  <a:pt x="2235" y="345"/>
                  <a:pt x="2213" y="360"/>
                </a:cubicBezTo>
                <a:moveTo>
                  <a:pt x="2044" y="476"/>
                </a:moveTo>
                <a:cubicBezTo>
                  <a:pt x="2022" y="492"/>
                  <a:pt x="2020" y="520"/>
                  <a:pt x="2040" y="537"/>
                </a:cubicBezTo>
                <a:cubicBezTo>
                  <a:pt x="2060" y="554"/>
                  <a:pt x="2095" y="556"/>
                  <a:pt x="2117" y="540"/>
                </a:cubicBezTo>
                <a:cubicBezTo>
                  <a:pt x="2140" y="525"/>
                  <a:pt x="2142" y="499"/>
                  <a:pt x="2122" y="479"/>
                </a:cubicBezTo>
                <a:cubicBezTo>
                  <a:pt x="2102" y="462"/>
                  <a:pt x="2068" y="460"/>
                  <a:pt x="2044" y="476"/>
                </a:cubicBezTo>
                <a:moveTo>
                  <a:pt x="1876" y="590"/>
                </a:moveTo>
                <a:cubicBezTo>
                  <a:pt x="1852" y="605"/>
                  <a:pt x="1850" y="633"/>
                  <a:pt x="1870" y="652"/>
                </a:cubicBezTo>
                <a:cubicBezTo>
                  <a:pt x="1890" y="670"/>
                  <a:pt x="1926" y="671"/>
                  <a:pt x="1948" y="656"/>
                </a:cubicBezTo>
                <a:cubicBezTo>
                  <a:pt x="1972" y="640"/>
                  <a:pt x="1975" y="612"/>
                  <a:pt x="1955" y="595"/>
                </a:cubicBezTo>
                <a:cubicBezTo>
                  <a:pt x="1934" y="576"/>
                  <a:pt x="1900" y="574"/>
                  <a:pt x="1876" y="590"/>
                </a:cubicBezTo>
                <a:moveTo>
                  <a:pt x="1708" y="704"/>
                </a:moveTo>
                <a:cubicBezTo>
                  <a:pt x="1685" y="720"/>
                  <a:pt x="1683" y="748"/>
                  <a:pt x="1703" y="765"/>
                </a:cubicBezTo>
                <a:cubicBezTo>
                  <a:pt x="1723" y="785"/>
                  <a:pt x="1759" y="787"/>
                  <a:pt x="1781" y="771"/>
                </a:cubicBezTo>
                <a:cubicBezTo>
                  <a:pt x="1804" y="755"/>
                  <a:pt x="1808" y="727"/>
                  <a:pt x="1786" y="708"/>
                </a:cubicBezTo>
                <a:cubicBezTo>
                  <a:pt x="1766" y="690"/>
                  <a:pt x="1732" y="689"/>
                  <a:pt x="1708" y="704"/>
                </a:cubicBezTo>
                <a:moveTo>
                  <a:pt x="1541" y="820"/>
                </a:moveTo>
                <a:cubicBezTo>
                  <a:pt x="1516" y="835"/>
                  <a:pt x="1513" y="863"/>
                  <a:pt x="1533" y="881"/>
                </a:cubicBezTo>
                <a:cubicBezTo>
                  <a:pt x="1554" y="898"/>
                  <a:pt x="1589" y="901"/>
                  <a:pt x="1612" y="884"/>
                </a:cubicBezTo>
                <a:lnTo>
                  <a:pt x="1614" y="884"/>
                </a:lnTo>
                <a:cubicBezTo>
                  <a:pt x="1636" y="868"/>
                  <a:pt x="1639" y="843"/>
                  <a:pt x="1619" y="823"/>
                </a:cubicBezTo>
                <a:cubicBezTo>
                  <a:pt x="1599" y="806"/>
                  <a:pt x="1563" y="804"/>
                  <a:pt x="1541" y="820"/>
                </a:cubicBezTo>
                <a:moveTo>
                  <a:pt x="1371" y="934"/>
                </a:moveTo>
                <a:cubicBezTo>
                  <a:pt x="1349" y="949"/>
                  <a:pt x="1347" y="976"/>
                  <a:pt x="1367" y="996"/>
                </a:cubicBezTo>
                <a:cubicBezTo>
                  <a:pt x="1387" y="1014"/>
                  <a:pt x="1423" y="1015"/>
                  <a:pt x="1445" y="1000"/>
                </a:cubicBezTo>
                <a:cubicBezTo>
                  <a:pt x="1467" y="984"/>
                  <a:pt x="1471" y="956"/>
                  <a:pt x="1451" y="939"/>
                </a:cubicBezTo>
                <a:cubicBezTo>
                  <a:pt x="1429" y="920"/>
                  <a:pt x="1395" y="918"/>
                  <a:pt x="1371" y="934"/>
                </a:cubicBezTo>
                <a:moveTo>
                  <a:pt x="1204" y="1048"/>
                </a:moveTo>
                <a:cubicBezTo>
                  <a:pt x="1180" y="1064"/>
                  <a:pt x="1178" y="1092"/>
                  <a:pt x="1198" y="1109"/>
                </a:cubicBezTo>
                <a:cubicBezTo>
                  <a:pt x="1218" y="1129"/>
                  <a:pt x="1253" y="1131"/>
                  <a:pt x="1278" y="1115"/>
                </a:cubicBezTo>
                <a:cubicBezTo>
                  <a:pt x="1300" y="1099"/>
                  <a:pt x="1302" y="1071"/>
                  <a:pt x="1282" y="1054"/>
                </a:cubicBezTo>
                <a:cubicBezTo>
                  <a:pt x="1262" y="1034"/>
                  <a:pt x="1226" y="1033"/>
                  <a:pt x="1204" y="1048"/>
                </a:cubicBezTo>
                <a:moveTo>
                  <a:pt x="1034" y="1164"/>
                </a:moveTo>
                <a:cubicBezTo>
                  <a:pt x="1011" y="1179"/>
                  <a:pt x="1009" y="1207"/>
                  <a:pt x="1030" y="1225"/>
                </a:cubicBezTo>
                <a:cubicBezTo>
                  <a:pt x="1050" y="1242"/>
                  <a:pt x="1086" y="1245"/>
                  <a:pt x="1108" y="1228"/>
                </a:cubicBezTo>
                <a:cubicBezTo>
                  <a:pt x="1132" y="1212"/>
                  <a:pt x="1135" y="1186"/>
                  <a:pt x="1115" y="1167"/>
                </a:cubicBezTo>
                <a:cubicBezTo>
                  <a:pt x="1094" y="1150"/>
                  <a:pt x="1060" y="1148"/>
                  <a:pt x="1034" y="1164"/>
                </a:cubicBezTo>
                <a:moveTo>
                  <a:pt x="867" y="1277"/>
                </a:moveTo>
                <a:cubicBezTo>
                  <a:pt x="842" y="1293"/>
                  <a:pt x="840" y="1320"/>
                  <a:pt x="860" y="1340"/>
                </a:cubicBezTo>
                <a:cubicBezTo>
                  <a:pt x="880" y="1357"/>
                  <a:pt x="915" y="1359"/>
                  <a:pt x="940" y="1343"/>
                </a:cubicBezTo>
                <a:cubicBezTo>
                  <a:pt x="963" y="1328"/>
                  <a:pt x="965" y="1300"/>
                  <a:pt x="945" y="1282"/>
                </a:cubicBezTo>
                <a:cubicBezTo>
                  <a:pt x="925" y="1263"/>
                  <a:pt x="889" y="1262"/>
                  <a:pt x="867" y="1277"/>
                </a:cubicBezTo>
                <a:moveTo>
                  <a:pt x="698" y="1392"/>
                </a:moveTo>
                <a:cubicBezTo>
                  <a:pt x="675" y="1408"/>
                  <a:pt x="672" y="1436"/>
                  <a:pt x="692" y="1453"/>
                </a:cubicBezTo>
                <a:cubicBezTo>
                  <a:pt x="713" y="1473"/>
                  <a:pt x="748" y="1475"/>
                  <a:pt x="771" y="1459"/>
                </a:cubicBezTo>
                <a:cubicBezTo>
                  <a:pt x="795" y="1443"/>
                  <a:pt x="798" y="1415"/>
                  <a:pt x="778" y="1398"/>
                </a:cubicBezTo>
                <a:cubicBezTo>
                  <a:pt x="758" y="1378"/>
                  <a:pt x="722" y="1376"/>
                  <a:pt x="698" y="1392"/>
                </a:cubicBezTo>
                <a:moveTo>
                  <a:pt x="530" y="1508"/>
                </a:moveTo>
                <a:cubicBezTo>
                  <a:pt x="506" y="1523"/>
                  <a:pt x="504" y="1551"/>
                  <a:pt x="524" y="1569"/>
                </a:cubicBezTo>
                <a:cubicBezTo>
                  <a:pt x="544" y="1586"/>
                  <a:pt x="580" y="1589"/>
                  <a:pt x="604" y="1574"/>
                </a:cubicBezTo>
                <a:lnTo>
                  <a:pt x="604" y="1572"/>
                </a:lnTo>
                <a:cubicBezTo>
                  <a:pt x="626" y="1556"/>
                  <a:pt x="628" y="1530"/>
                  <a:pt x="608" y="1511"/>
                </a:cubicBezTo>
                <a:cubicBezTo>
                  <a:pt x="588" y="1494"/>
                  <a:pt x="552" y="1492"/>
                  <a:pt x="530" y="1508"/>
                </a:cubicBezTo>
                <a:moveTo>
                  <a:pt x="361" y="1621"/>
                </a:moveTo>
                <a:cubicBezTo>
                  <a:pt x="339" y="1639"/>
                  <a:pt x="337" y="1664"/>
                  <a:pt x="357" y="1684"/>
                </a:cubicBezTo>
                <a:cubicBezTo>
                  <a:pt x="377" y="1701"/>
                  <a:pt x="412" y="1703"/>
                  <a:pt x="434" y="1687"/>
                </a:cubicBezTo>
                <a:cubicBezTo>
                  <a:pt x="459" y="1672"/>
                  <a:pt x="461" y="1644"/>
                  <a:pt x="441" y="1626"/>
                </a:cubicBezTo>
                <a:cubicBezTo>
                  <a:pt x="421" y="1607"/>
                  <a:pt x="385" y="1605"/>
                  <a:pt x="361" y="1621"/>
                </a:cubicBezTo>
                <a:moveTo>
                  <a:pt x="193" y="1736"/>
                </a:moveTo>
                <a:cubicBezTo>
                  <a:pt x="169" y="1752"/>
                  <a:pt x="167" y="1780"/>
                  <a:pt x="187" y="1797"/>
                </a:cubicBezTo>
                <a:cubicBezTo>
                  <a:pt x="207" y="1817"/>
                  <a:pt x="243" y="1818"/>
                  <a:pt x="267" y="1803"/>
                </a:cubicBezTo>
                <a:cubicBezTo>
                  <a:pt x="289" y="1787"/>
                  <a:pt x="291" y="1759"/>
                  <a:pt x="271" y="1742"/>
                </a:cubicBezTo>
                <a:cubicBezTo>
                  <a:pt x="251" y="1722"/>
                  <a:pt x="217" y="1720"/>
                  <a:pt x="193" y="1736"/>
                </a:cubicBezTo>
                <a:moveTo>
                  <a:pt x="24" y="1851"/>
                </a:moveTo>
                <a:cubicBezTo>
                  <a:pt x="2" y="1867"/>
                  <a:pt x="0" y="1895"/>
                  <a:pt x="20" y="1913"/>
                </a:cubicBezTo>
                <a:cubicBezTo>
                  <a:pt x="40" y="1931"/>
                  <a:pt x="76" y="1933"/>
                  <a:pt x="98" y="1917"/>
                </a:cubicBezTo>
                <a:cubicBezTo>
                  <a:pt x="123" y="1900"/>
                  <a:pt x="125" y="1874"/>
                  <a:pt x="105" y="1855"/>
                </a:cubicBezTo>
                <a:cubicBezTo>
                  <a:pt x="85" y="1837"/>
                  <a:pt x="49" y="1836"/>
                  <a:pt x="24" y="185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4" name="CustomShape 90"/>
          <p:cNvSpPr/>
          <p:nvPr/>
        </p:nvSpPr>
        <p:spPr>
          <a:xfrm>
            <a:off x="4458600" y="3901320"/>
            <a:ext cx="389880" cy="297360"/>
          </a:xfrm>
          <a:custGeom>
            <a:avLst/>
            <a:gdLst/>
            <a:ahLst/>
            <a:rect l="l" t="t" r="r" b="b"/>
            <a:pathLst>
              <a:path w="1084" h="827">
                <a:moveTo>
                  <a:pt x="0" y="413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3" y="186"/>
                  <a:pt x="1083" y="413"/>
                </a:cubicBezTo>
                <a:cubicBezTo>
                  <a:pt x="1083" y="642"/>
                  <a:pt x="841" y="826"/>
                  <a:pt x="542" y="826"/>
                </a:cubicBezTo>
                <a:cubicBezTo>
                  <a:pt x="243" y="826"/>
                  <a:pt x="0" y="642"/>
                  <a:pt x="0" y="413"/>
                </a:cubicBez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5" name="CustomShape 91"/>
          <p:cNvSpPr/>
          <p:nvPr/>
        </p:nvSpPr>
        <p:spPr>
          <a:xfrm>
            <a:off x="4438800" y="3885840"/>
            <a:ext cx="430200" cy="327960"/>
          </a:xfrm>
          <a:custGeom>
            <a:avLst/>
            <a:gdLst/>
            <a:ahLst/>
            <a:rect l="l" t="t" r="r" b="b"/>
            <a:pathLst>
              <a:path w="1196" h="912">
                <a:moveTo>
                  <a:pt x="0" y="457"/>
                </a:moveTo>
                <a:lnTo>
                  <a:pt x="0" y="432"/>
                </a:lnTo>
                <a:lnTo>
                  <a:pt x="2" y="410"/>
                </a:lnTo>
                <a:lnTo>
                  <a:pt x="11" y="365"/>
                </a:lnTo>
                <a:lnTo>
                  <a:pt x="18" y="341"/>
                </a:lnTo>
                <a:lnTo>
                  <a:pt x="24" y="321"/>
                </a:lnTo>
                <a:lnTo>
                  <a:pt x="58" y="258"/>
                </a:lnTo>
                <a:lnTo>
                  <a:pt x="84" y="219"/>
                </a:lnTo>
                <a:lnTo>
                  <a:pt x="100" y="200"/>
                </a:lnTo>
                <a:lnTo>
                  <a:pt x="136" y="166"/>
                </a:lnTo>
                <a:lnTo>
                  <a:pt x="154" y="150"/>
                </a:lnTo>
                <a:lnTo>
                  <a:pt x="194" y="118"/>
                </a:lnTo>
                <a:lnTo>
                  <a:pt x="238" y="91"/>
                </a:lnTo>
                <a:lnTo>
                  <a:pt x="262" y="78"/>
                </a:lnTo>
                <a:lnTo>
                  <a:pt x="285" y="66"/>
                </a:lnTo>
                <a:lnTo>
                  <a:pt x="312" y="55"/>
                </a:lnTo>
                <a:lnTo>
                  <a:pt x="336" y="45"/>
                </a:lnTo>
                <a:lnTo>
                  <a:pt x="390" y="27"/>
                </a:lnTo>
                <a:lnTo>
                  <a:pt x="420" y="21"/>
                </a:lnTo>
                <a:lnTo>
                  <a:pt x="446" y="13"/>
                </a:lnTo>
                <a:lnTo>
                  <a:pt x="476" y="8"/>
                </a:lnTo>
                <a:lnTo>
                  <a:pt x="506" y="5"/>
                </a:lnTo>
                <a:lnTo>
                  <a:pt x="536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716" y="8"/>
                </a:lnTo>
                <a:lnTo>
                  <a:pt x="745" y="13"/>
                </a:lnTo>
                <a:lnTo>
                  <a:pt x="774" y="19"/>
                </a:lnTo>
                <a:lnTo>
                  <a:pt x="801" y="27"/>
                </a:lnTo>
                <a:lnTo>
                  <a:pt x="829" y="35"/>
                </a:lnTo>
                <a:lnTo>
                  <a:pt x="854" y="43"/>
                </a:lnTo>
                <a:lnTo>
                  <a:pt x="881" y="54"/>
                </a:lnTo>
                <a:lnTo>
                  <a:pt x="905" y="64"/>
                </a:lnTo>
                <a:lnTo>
                  <a:pt x="955" y="89"/>
                </a:lnTo>
                <a:lnTo>
                  <a:pt x="999" y="116"/>
                </a:lnTo>
                <a:lnTo>
                  <a:pt x="1039" y="148"/>
                </a:lnTo>
                <a:lnTo>
                  <a:pt x="1057" y="164"/>
                </a:lnTo>
                <a:lnTo>
                  <a:pt x="1093" y="199"/>
                </a:lnTo>
                <a:lnTo>
                  <a:pt x="1108" y="218"/>
                </a:lnTo>
                <a:lnTo>
                  <a:pt x="1135" y="256"/>
                </a:lnTo>
                <a:lnTo>
                  <a:pt x="1148" y="277"/>
                </a:lnTo>
                <a:lnTo>
                  <a:pt x="1159" y="296"/>
                </a:lnTo>
                <a:lnTo>
                  <a:pt x="1168" y="319"/>
                </a:lnTo>
                <a:lnTo>
                  <a:pt x="1177" y="340"/>
                </a:lnTo>
                <a:lnTo>
                  <a:pt x="1184" y="363"/>
                </a:lnTo>
                <a:lnTo>
                  <a:pt x="1192" y="408"/>
                </a:lnTo>
                <a:lnTo>
                  <a:pt x="1195" y="430"/>
                </a:lnTo>
                <a:lnTo>
                  <a:pt x="1195" y="478"/>
                </a:lnTo>
                <a:lnTo>
                  <a:pt x="1192" y="501"/>
                </a:lnTo>
                <a:lnTo>
                  <a:pt x="1184" y="546"/>
                </a:lnTo>
                <a:lnTo>
                  <a:pt x="1177" y="569"/>
                </a:lnTo>
                <a:lnTo>
                  <a:pt x="1168" y="590"/>
                </a:lnTo>
                <a:lnTo>
                  <a:pt x="1159" y="613"/>
                </a:lnTo>
                <a:lnTo>
                  <a:pt x="1148" y="633"/>
                </a:lnTo>
                <a:lnTo>
                  <a:pt x="1137" y="652"/>
                </a:lnTo>
                <a:lnTo>
                  <a:pt x="1110" y="691"/>
                </a:lnTo>
                <a:lnTo>
                  <a:pt x="1095" y="710"/>
                </a:lnTo>
                <a:lnTo>
                  <a:pt x="1041" y="764"/>
                </a:lnTo>
                <a:lnTo>
                  <a:pt x="1021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1" y="835"/>
                </a:lnTo>
                <a:lnTo>
                  <a:pt x="907" y="847"/>
                </a:lnTo>
                <a:lnTo>
                  <a:pt x="859" y="868"/>
                </a:lnTo>
                <a:lnTo>
                  <a:pt x="831" y="877"/>
                </a:lnTo>
                <a:lnTo>
                  <a:pt x="805" y="884"/>
                </a:lnTo>
                <a:lnTo>
                  <a:pt x="776" y="892"/>
                </a:lnTo>
                <a:lnTo>
                  <a:pt x="747" y="898"/>
                </a:lnTo>
                <a:lnTo>
                  <a:pt x="718" y="903"/>
                </a:lnTo>
                <a:lnTo>
                  <a:pt x="660" y="910"/>
                </a:lnTo>
                <a:lnTo>
                  <a:pt x="629" y="911"/>
                </a:lnTo>
                <a:lnTo>
                  <a:pt x="568" y="911"/>
                </a:lnTo>
                <a:lnTo>
                  <a:pt x="538" y="910"/>
                </a:lnTo>
                <a:lnTo>
                  <a:pt x="508" y="908"/>
                </a:lnTo>
                <a:lnTo>
                  <a:pt x="480" y="903"/>
                </a:lnTo>
                <a:lnTo>
                  <a:pt x="450" y="898"/>
                </a:lnTo>
                <a:lnTo>
                  <a:pt x="422" y="892"/>
                </a:lnTo>
                <a:lnTo>
                  <a:pt x="393" y="886"/>
                </a:lnTo>
                <a:lnTo>
                  <a:pt x="338" y="868"/>
                </a:lnTo>
                <a:lnTo>
                  <a:pt x="289" y="847"/>
                </a:lnTo>
                <a:lnTo>
                  <a:pt x="240" y="823"/>
                </a:lnTo>
                <a:lnTo>
                  <a:pt x="196" y="795"/>
                </a:lnTo>
                <a:lnTo>
                  <a:pt x="176" y="781"/>
                </a:lnTo>
                <a:lnTo>
                  <a:pt x="156" y="765"/>
                </a:lnTo>
                <a:lnTo>
                  <a:pt x="138" y="746"/>
                </a:lnTo>
                <a:lnTo>
                  <a:pt x="118" y="729"/>
                </a:lnTo>
                <a:lnTo>
                  <a:pt x="102" y="712"/>
                </a:lnTo>
                <a:lnTo>
                  <a:pt x="86" y="693"/>
                </a:lnTo>
                <a:lnTo>
                  <a:pt x="71" y="675"/>
                </a:lnTo>
                <a:lnTo>
                  <a:pt x="58" y="654"/>
                </a:lnTo>
                <a:lnTo>
                  <a:pt x="46" y="635"/>
                </a:lnTo>
                <a:lnTo>
                  <a:pt x="36" y="614"/>
                </a:lnTo>
                <a:lnTo>
                  <a:pt x="26" y="593"/>
                </a:lnTo>
                <a:lnTo>
                  <a:pt x="18" y="571"/>
                </a:lnTo>
                <a:lnTo>
                  <a:pt x="11" y="549"/>
                </a:lnTo>
                <a:lnTo>
                  <a:pt x="2" y="504"/>
                </a:lnTo>
                <a:lnTo>
                  <a:pt x="0" y="480"/>
                </a:lnTo>
                <a:lnTo>
                  <a:pt x="0" y="457"/>
                </a:lnTo>
                <a:moveTo>
                  <a:pt x="111" y="473"/>
                </a:moveTo>
                <a:lnTo>
                  <a:pt x="116" y="511"/>
                </a:lnTo>
                <a:lnTo>
                  <a:pt x="124" y="546"/>
                </a:lnTo>
                <a:lnTo>
                  <a:pt x="138" y="581"/>
                </a:lnTo>
                <a:lnTo>
                  <a:pt x="146" y="599"/>
                </a:lnTo>
                <a:lnTo>
                  <a:pt x="158" y="614"/>
                </a:lnTo>
                <a:lnTo>
                  <a:pt x="166" y="630"/>
                </a:lnTo>
                <a:lnTo>
                  <a:pt x="180" y="646"/>
                </a:lnTo>
                <a:lnTo>
                  <a:pt x="192" y="661"/>
                </a:lnTo>
                <a:lnTo>
                  <a:pt x="204" y="675"/>
                </a:lnTo>
                <a:lnTo>
                  <a:pt x="236" y="703"/>
                </a:lnTo>
                <a:lnTo>
                  <a:pt x="267" y="727"/>
                </a:lnTo>
                <a:lnTo>
                  <a:pt x="285" y="740"/>
                </a:lnTo>
                <a:lnTo>
                  <a:pt x="305" y="750"/>
                </a:lnTo>
                <a:lnTo>
                  <a:pt x="323" y="761"/>
                </a:lnTo>
                <a:lnTo>
                  <a:pt x="343" y="770"/>
                </a:lnTo>
                <a:lnTo>
                  <a:pt x="363" y="781"/>
                </a:lnTo>
                <a:lnTo>
                  <a:pt x="384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6" y="814"/>
                </a:lnTo>
                <a:lnTo>
                  <a:pt x="498" y="817"/>
                </a:lnTo>
                <a:lnTo>
                  <a:pt x="522" y="821"/>
                </a:lnTo>
                <a:lnTo>
                  <a:pt x="572" y="825"/>
                </a:lnTo>
                <a:lnTo>
                  <a:pt x="622" y="825"/>
                </a:lnTo>
                <a:lnTo>
                  <a:pt x="672" y="821"/>
                </a:lnTo>
                <a:lnTo>
                  <a:pt x="696" y="817"/>
                </a:lnTo>
                <a:lnTo>
                  <a:pt x="718" y="814"/>
                </a:lnTo>
                <a:lnTo>
                  <a:pt x="743" y="809"/>
                </a:lnTo>
                <a:lnTo>
                  <a:pt x="765" y="803"/>
                </a:lnTo>
                <a:lnTo>
                  <a:pt x="787" y="797"/>
                </a:lnTo>
                <a:lnTo>
                  <a:pt x="807" y="789"/>
                </a:lnTo>
                <a:lnTo>
                  <a:pt x="829" y="781"/>
                </a:lnTo>
                <a:lnTo>
                  <a:pt x="869" y="764"/>
                </a:lnTo>
                <a:lnTo>
                  <a:pt x="887" y="752"/>
                </a:lnTo>
                <a:lnTo>
                  <a:pt x="907" y="740"/>
                </a:lnTo>
                <a:lnTo>
                  <a:pt x="925" y="729"/>
                </a:lnTo>
                <a:lnTo>
                  <a:pt x="941" y="717"/>
                </a:lnTo>
                <a:lnTo>
                  <a:pt x="957" y="703"/>
                </a:lnTo>
                <a:lnTo>
                  <a:pt x="973" y="691"/>
                </a:lnTo>
                <a:lnTo>
                  <a:pt x="987" y="677"/>
                </a:lnTo>
                <a:lnTo>
                  <a:pt x="1001" y="663"/>
                </a:lnTo>
                <a:lnTo>
                  <a:pt x="1015" y="647"/>
                </a:lnTo>
                <a:lnTo>
                  <a:pt x="1037" y="616"/>
                </a:lnTo>
                <a:lnTo>
                  <a:pt x="1045" y="600"/>
                </a:lnTo>
                <a:lnTo>
                  <a:pt x="1055" y="583"/>
                </a:lnTo>
                <a:lnTo>
                  <a:pt x="1075" y="530"/>
                </a:lnTo>
                <a:lnTo>
                  <a:pt x="1079" y="513"/>
                </a:lnTo>
                <a:lnTo>
                  <a:pt x="1081" y="494"/>
                </a:lnTo>
                <a:lnTo>
                  <a:pt x="1083" y="476"/>
                </a:lnTo>
                <a:lnTo>
                  <a:pt x="1083" y="438"/>
                </a:lnTo>
                <a:lnTo>
                  <a:pt x="1081" y="419"/>
                </a:lnTo>
                <a:lnTo>
                  <a:pt x="1079" y="401"/>
                </a:lnTo>
                <a:lnTo>
                  <a:pt x="1075" y="382"/>
                </a:lnTo>
                <a:lnTo>
                  <a:pt x="1070" y="365"/>
                </a:lnTo>
                <a:lnTo>
                  <a:pt x="1063" y="347"/>
                </a:lnTo>
                <a:lnTo>
                  <a:pt x="1055" y="330"/>
                </a:lnTo>
                <a:lnTo>
                  <a:pt x="1047" y="314"/>
                </a:lnTo>
                <a:lnTo>
                  <a:pt x="1037" y="296"/>
                </a:lnTo>
                <a:lnTo>
                  <a:pt x="1015" y="265"/>
                </a:lnTo>
                <a:lnTo>
                  <a:pt x="1003" y="251"/>
                </a:lnTo>
                <a:lnTo>
                  <a:pt x="987" y="237"/>
                </a:lnTo>
                <a:lnTo>
                  <a:pt x="975" y="223"/>
                </a:lnTo>
                <a:lnTo>
                  <a:pt x="943" y="195"/>
                </a:lnTo>
                <a:lnTo>
                  <a:pt x="925" y="183"/>
                </a:lnTo>
                <a:lnTo>
                  <a:pt x="909" y="172"/>
                </a:lnTo>
                <a:lnTo>
                  <a:pt x="889" y="162"/>
                </a:lnTo>
                <a:lnTo>
                  <a:pt x="871" y="152"/>
                </a:lnTo>
                <a:lnTo>
                  <a:pt x="851" y="141"/>
                </a:lnTo>
                <a:lnTo>
                  <a:pt x="831" y="132"/>
                </a:lnTo>
                <a:lnTo>
                  <a:pt x="809" y="124"/>
                </a:lnTo>
                <a:lnTo>
                  <a:pt x="789" y="116"/>
                </a:lnTo>
                <a:lnTo>
                  <a:pt x="767" y="110"/>
                </a:lnTo>
                <a:lnTo>
                  <a:pt x="745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9" y="89"/>
                </a:lnTo>
                <a:lnTo>
                  <a:pt x="624" y="87"/>
                </a:lnTo>
                <a:lnTo>
                  <a:pt x="574" y="87"/>
                </a:lnTo>
                <a:lnTo>
                  <a:pt x="548" y="89"/>
                </a:lnTo>
                <a:lnTo>
                  <a:pt x="524" y="91"/>
                </a:lnTo>
                <a:lnTo>
                  <a:pt x="500" y="94"/>
                </a:lnTo>
                <a:lnTo>
                  <a:pt x="478" y="97"/>
                </a:lnTo>
                <a:lnTo>
                  <a:pt x="453" y="102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5" y="130"/>
                </a:lnTo>
                <a:lnTo>
                  <a:pt x="345" y="139"/>
                </a:lnTo>
                <a:lnTo>
                  <a:pt x="305" y="160"/>
                </a:lnTo>
                <a:lnTo>
                  <a:pt x="287" y="171"/>
                </a:lnTo>
                <a:lnTo>
                  <a:pt x="269" y="183"/>
                </a:lnTo>
                <a:lnTo>
                  <a:pt x="254" y="195"/>
                </a:lnTo>
                <a:lnTo>
                  <a:pt x="236" y="207"/>
                </a:lnTo>
                <a:lnTo>
                  <a:pt x="222" y="221"/>
                </a:lnTo>
                <a:lnTo>
                  <a:pt x="207" y="235"/>
                </a:lnTo>
                <a:lnTo>
                  <a:pt x="180" y="263"/>
                </a:lnTo>
                <a:lnTo>
                  <a:pt x="158" y="294"/>
                </a:lnTo>
                <a:lnTo>
                  <a:pt x="148" y="312"/>
                </a:lnTo>
                <a:lnTo>
                  <a:pt x="140" y="327"/>
                </a:lnTo>
                <a:lnTo>
                  <a:pt x="120" y="380"/>
                </a:lnTo>
                <a:lnTo>
                  <a:pt x="116" y="398"/>
                </a:lnTo>
                <a:lnTo>
                  <a:pt x="111" y="436"/>
                </a:lnTo>
                <a:lnTo>
                  <a:pt x="111" y="455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6" name="CustomShape 92"/>
          <p:cNvSpPr/>
          <p:nvPr/>
        </p:nvSpPr>
        <p:spPr>
          <a:xfrm>
            <a:off x="1353240" y="3617280"/>
            <a:ext cx="1173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67" name="CustomShape 93"/>
          <p:cNvSpPr/>
          <p:nvPr/>
        </p:nvSpPr>
        <p:spPr>
          <a:xfrm>
            <a:off x="4598280" y="40050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68" name="CustomShape 94"/>
          <p:cNvSpPr/>
          <p:nvPr/>
        </p:nvSpPr>
        <p:spPr>
          <a:xfrm>
            <a:off x="4467600" y="321696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2"/>
                </a:moveTo>
                <a:cubicBezTo>
                  <a:pt x="0" y="184"/>
                  <a:pt x="244" y="0"/>
                  <a:pt x="542" y="0"/>
                </a:cubicBezTo>
                <a:cubicBezTo>
                  <a:pt x="843" y="0"/>
                  <a:pt x="1086" y="184"/>
                  <a:pt x="1086" y="412"/>
                </a:cubicBezTo>
                <a:cubicBezTo>
                  <a:pt x="1086" y="640"/>
                  <a:pt x="843" y="825"/>
                  <a:pt x="542" y="825"/>
                </a:cubicBezTo>
                <a:cubicBezTo>
                  <a:pt x="244" y="825"/>
                  <a:pt x="0" y="640"/>
                  <a:pt x="0" y="412"/>
                </a:cubicBez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9" name="CustomShape 95"/>
          <p:cNvSpPr/>
          <p:nvPr/>
        </p:nvSpPr>
        <p:spPr>
          <a:xfrm>
            <a:off x="4447440" y="3201480"/>
            <a:ext cx="431280" cy="327960"/>
          </a:xfrm>
          <a:custGeom>
            <a:avLst/>
            <a:gdLst/>
            <a:ahLst/>
            <a:rect l="l" t="t" r="r" b="b"/>
            <a:pathLst>
              <a:path w="1199" h="912">
                <a:moveTo>
                  <a:pt x="0" y="457"/>
                </a:moveTo>
                <a:lnTo>
                  <a:pt x="0" y="432"/>
                </a:lnTo>
                <a:lnTo>
                  <a:pt x="2" y="410"/>
                </a:lnTo>
                <a:lnTo>
                  <a:pt x="12" y="365"/>
                </a:lnTo>
                <a:lnTo>
                  <a:pt x="18" y="341"/>
                </a:lnTo>
                <a:lnTo>
                  <a:pt x="26" y="321"/>
                </a:lnTo>
                <a:lnTo>
                  <a:pt x="36" y="298"/>
                </a:lnTo>
                <a:lnTo>
                  <a:pt x="46" y="279"/>
                </a:lnTo>
                <a:lnTo>
                  <a:pt x="58" y="258"/>
                </a:lnTo>
                <a:lnTo>
                  <a:pt x="72" y="238"/>
                </a:lnTo>
                <a:lnTo>
                  <a:pt x="102" y="200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6" y="132"/>
                </a:lnTo>
                <a:lnTo>
                  <a:pt x="196" y="118"/>
                </a:lnTo>
                <a:lnTo>
                  <a:pt x="218" y="102"/>
                </a:lnTo>
                <a:lnTo>
                  <a:pt x="241" y="91"/>
                </a:lnTo>
                <a:lnTo>
                  <a:pt x="263" y="77"/>
                </a:lnTo>
                <a:lnTo>
                  <a:pt x="287" y="66"/>
                </a:lnTo>
                <a:lnTo>
                  <a:pt x="312" y="54"/>
                </a:lnTo>
                <a:lnTo>
                  <a:pt x="339" y="45"/>
                </a:lnTo>
                <a:lnTo>
                  <a:pt x="365" y="35"/>
                </a:lnTo>
                <a:lnTo>
                  <a:pt x="393" y="27"/>
                </a:lnTo>
                <a:lnTo>
                  <a:pt x="420" y="19"/>
                </a:lnTo>
                <a:lnTo>
                  <a:pt x="448" y="13"/>
                </a:lnTo>
                <a:lnTo>
                  <a:pt x="478" y="8"/>
                </a:lnTo>
                <a:lnTo>
                  <a:pt x="506" y="5"/>
                </a:lnTo>
                <a:lnTo>
                  <a:pt x="538" y="2"/>
                </a:lnTo>
                <a:lnTo>
                  <a:pt x="567" y="0"/>
                </a:lnTo>
                <a:lnTo>
                  <a:pt x="629" y="0"/>
                </a:lnTo>
                <a:lnTo>
                  <a:pt x="658" y="2"/>
                </a:lnTo>
                <a:lnTo>
                  <a:pt x="689" y="5"/>
                </a:lnTo>
                <a:lnTo>
                  <a:pt x="719" y="8"/>
                </a:lnTo>
                <a:lnTo>
                  <a:pt x="747" y="13"/>
                </a:lnTo>
                <a:lnTo>
                  <a:pt x="774" y="19"/>
                </a:lnTo>
                <a:lnTo>
                  <a:pt x="803" y="26"/>
                </a:lnTo>
                <a:lnTo>
                  <a:pt x="857" y="43"/>
                </a:lnTo>
                <a:lnTo>
                  <a:pt x="883" y="54"/>
                </a:lnTo>
                <a:lnTo>
                  <a:pt x="907" y="64"/>
                </a:lnTo>
                <a:lnTo>
                  <a:pt x="933" y="77"/>
                </a:lnTo>
                <a:lnTo>
                  <a:pt x="955" y="88"/>
                </a:lnTo>
                <a:lnTo>
                  <a:pt x="999" y="116"/>
                </a:lnTo>
                <a:lnTo>
                  <a:pt x="1019" y="130"/>
                </a:lnTo>
                <a:lnTo>
                  <a:pt x="1039" y="148"/>
                </a:lnTo>
                <a:lnTo>
                  <a:pt x="1059" y="163"/>
                </a:lnTo>
                <a:lnTo>
                  <a:pt x="1077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5"/>
                </a:lnTo>
                <a:lnTo>
                  <a:pt x="1137" y="256"/>
                </a:lnTo>
                <a:lnTo>
                  <a:pt x="1148" y="275"/>
                </a:lnTo>
                <a:lnTo>
                  <a:pt x="1170" y="318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3"/>
                </a:lnTo>
                <a:lnTo>
                  <a:pt x="1192" y="407"/>
                </a:lnTo>
                <a:lnTo>
                  <a:pt x="1195" y="430"/>
                </a:lnTo>
                <a:lnTo>
                  <a:pt x="1198" y="454"/>
                </a:lnTo>
                <a:lnTo>
                  <a:pt x="1195" y="477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0"/>
                </a:lnTo>
                <a:lnTo>
                  <a:pt x="1150" y="632"/>
                </a:lnTo>
                <a:lnTo>
                  <a:pt x="1137" y="652"/>
                </a:lnTo>
                <a:lnTo>
                  <a:pt x="1126" y="671"/>
                </a:lnTo>
                <a:lnTo>
                  <a:pt x="1095" y="710"/>
                </a:lnTo>
                <a:lnTo>
                  <a:pt x="1079" y="727"/>
                </a:lnTo>
                <a:lnTo>
                  <a:pt x="1061" y="745"/>
                </a:lnTo>
                <a:lnTo>
                  <a:pt x="1001" y="792"/>
                </a:lnTo>
                <a:lnTo>
                  <a:pt x="957" y="820"/>
                </a:lnTo>
                <a:lnTo>
                  <a:pt x="935" y="832"/>
                </a:lnTo>
                <a:lnTo>
                  <a:pt x="910" y="845"/>
                </a:lnTo>
                <a:lnTo>
                  <a:pt x="885" y="856"/>
                </a:lnTo>
                <a:lnTo>
                  <a:pt x="859" y="866"/>
                </a:lnTo>
                <a:lnTo>
                  <a:pt x="805" y="884"/>
                </a:lnTo>
                <a:lnTo>
                  <a:pt x="779" y="891"/>
                </a:lnTo>
                <a:lnTo>
                  <a:pt x="749" y="897"/>
                </a:lnTo>
                <a:lnTo>
                  <a:pt x="721" y="903"/>
                </a:lnTo>
                <a:lnTo>
                  <a:pt x="692" y="906"/>
                </a:lnTo>
                <a:lnTo>
                  <a:pt x="660" y="910"/>
                </a:lnTo>
                <a:lnTo>
                  <a:pt x="632" y="911"/>
                </a:lnTo>
                <a:lnTo>
                  <a:pt x="569" y="911"/>
                </a:lnTo>
                <a:lnTo>
                  <a:pt x="540" y="910"/>
                </a:lnTo>
                <a:lnTo>
                  <a:pt x="509" y="906"/>
                </a:lnTo>
                <a:lnTo>
                  <a:pt x="480" y="903"/>
                </a:lnTo>
                <a:lnTo>
                  <a:pt x="422" y="892"/>
                </a:lnTo>
                <a:lnTo>
                  <a:pt x="396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7"/>
                </a:lnTo>
                <a:lnTo>
                  <a:pt x="265" y="834"/>
                </a:lnTo>
                <a:lnTo>
                  <a:pt x="243" y="821"/>
                </a:lnTo>
                <a:lnTo>
                  <a:pt x="218" y="808"/>
                </a:lnTo>
                <a:lnTo>
                  <a:pt x="198" y="794"/>
                </a:lnTo>
                <a:lnTo>
                  <a:pt x="176" y="779"/>
                </a:lnTo>
                <a:lnTo>
                  <a:pt x="158" y="762"/>
                </a:lnTo>
                <a:lnTo>
                  <a:pt x="138" y="746"/>
                </a:lnTo>
                <a:lnTo>
                  <a:pt x="120" y="729"/>
                </a:lnTo>
                <a:lnTo>
                  <a:pt x="104" y="712"/>
                </a:lnTo>
                <a:lnTo>
                  <a:pt x="86" y="693"/>
                </a:lnTo>
                <a:lnTo>
                  <a:pt x="60" y="654"/>
                </a:lnTo>
                <a:lnTo>
                  <a:pt x="49" y="633"/>
                </a:lnTo>
                <a:lnTo>
                  <a:pt x="38" y="614"/>
                </a:lnTo>
                <a:lnTo>
                  <a:pt x="26" y="591"/>
                </a:lnTo>
                <a:lnTo>
                  <a:pt x="20" y="571"/>
                </a:lnTo>
                <a:lnTo>
                  <a:pt x="6" y="525"/>
                </a:lnTo>
                <a:lnTo>
                  <a:pt x="4" y="502"/>
                </a:lnTo>
                <a:lnTo>
                  <a:pt x="0" y="480"/>
                </a:lnTo>
                <a:lnTo>
                  <a:pt x="0" y="457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10"/>
                </a:lnTo>
                <a:lnTo>
                  <a:pt x="120" y="529"/>
                </a:lnTo>
                <a:lnTo>
                  <a:pt x="140" y="581"/>
                </a:lnTo>
                <a:lnTo>
                  <a:pt x="149" y="596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0" y="689"/>
                </a:lnTo>
                <a:lnTo>
                  <a:pt x="236" y="701"/>
                </a:lnTo>
                <a:lnTo>
                  <a:pt x="252" y="715"/>
                </a:lnTo>
                <a:lnTo>
                  <a:pt x="269" y="727"/>
                </a:lnTo>
                <a:lnTo>
                  <a:pt x="287" y="738"/>
                </a:lnTo>
                <a:lnTo>
                  <a:pt x="305" y="750"/>
                </a:lnTo>
                <a:lnTo>
                  <a:pt x="325" y="760"/>
                </a:lnTo>
                <a:lnTo>
                  <a:pt x="343" y="769"/>
                </a:lnTo>
                <a:lnTo>
                  <a:pt x="365" y="779"/>
                </a:lnTo>
                <a:lnTo>
                  <a:pt x="386" y="787"/>
                </a:lnTo>
                <a:lnTo>
                  <a:pt x="430" y="801"/>
                </a:lnTo>
                <a:lnTo>
                  <a:pt x="476" y="811"/>
                </a:lnTo>
                <a:lnTo>
                  <a:pt x="500" y="816"/>
                </a:lnTo>
                <a:lnTo>
                  <a:pt x="522" y="820"/>
                </a:lnTo>
                <a:lnTo>
                  <a:pt x="547" y="821"/>
                </a:lnTo>
                <a:lnTo>
                  <a:pt x="574" y="824"/>
                </a:lnTo>
                <a:lnTo>
                  <a:pt x="622" y="824"/>
                </a:lnTo>
                <a:lnTo>
                  <a:pt x="647" y="821"/>
                </a:lnTo>
                <a:lnTo>
                  <a:pt x="672" y="820"/>
                </a:lnTo>
                <a:lnTo>
                  <a:pt x="721" y="813"/>
                </a:lnTo>
                <a:lnTo>
                  <a:pt x="765" y="802"/>
                </a:lnTo>
                <a:lnTo>
                  <a:pt x="787" y="796"/>
                </a:lnTo>
                <a:lnTo>
                  <a:pt x="809" y="787"/>
                </a:lnTo>
                <a:lnTo>
                  <a:pt x="829" y="780"/>
                </a:lnTo>
                <a:lnTo>
                  <a:pt x="849" y="771"/>
                </a:lnTo>
                <a:lnTo>
                  <a:pt x="889" y="750"/>
                </a:lnTo>
                <a:lnTo>
                  <a:pt x="907" y="740"/>
                </a:lnTo>
                <a:lnTo>
                  <a:pt x="943" y="715"/>
                </a:lnTo>
                <a:lnTo>
                  <a:pt x="975" y="691"/>
                </a:lnTo>
                <a:lnTo>
                  <a:pt x="988" y="675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5" y="582"/>
                </a:lnTo>
                <a:lnTo>
                  <a:pt x="1064" y="565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4"/>
                </a:lnTo>
                <a:lnTo>
                  <a:pt x="1086" y="438"/>
                </a:lnTo>
                <a:lnTo>
                  <a:pt x="1084" y="419"/>
                </a:lnTo>
                <a:lnTo>
                  <a:pt x="1079" y="399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6"/>
                </a:lnTo>
                <a:lnTo>
                  <a:pt x="1017" y="265"/>
                </a:lnTo>
                <a:lnTo>
                  <a:pt x="1003" y="251"/>
                </a:lnTo>
                <a:lnTo>
                  <a:pt x="990" y="235"/>
                </a:lnTo>
                <a:lnTo>
                  <a:pt x="977" y="221"/>
                </a:lnTo>
                <a:lnTo>
                  <a:pt x="961" y="209"/>
                </a:lnTo>
                <a:lnTo>
                  <a:pt x="945" y="195"/>
                </a:lnTo>
                <a:lnTo>
                  <a:pt x="910" y="171"/>
                </a:lnTo>
                <a:lnTo>
                  <a:pt x="893" y="160"/>
                </a:lnTo>
                <a:lnTo>
                  <a:pt x="873" y="150"/>
                </a:lnTo>
                <a:lnTo>
                  <a:pt x="811" y="124"/>
                </a:lnTo>
                <a:lnTo>
                  <a:pt x="745" y="102"/>
                </a:lnTo>
                <a:lnTo>
                  <a:pt x="723" y="97"/>
                </a:lnTo>
                <a:lnTo>
                  <a:pt x="674" y="91"/>
                </a:lnTo>
                <a:lnTo>
                  <a:pt x="625" y="87"/>
                </a:lnTo>
                <a:lnTo>
                  <a:pt x="576" y="87"/>
                </a:lnTo>
                <a:lnTo>
                  <a:pt x="552" y="88"/>
                </a:lnTo>
                <a:lnTo>
                  <a:pt x="526" y="91"/>
                </a:lnTo>
                <a:lnTo>
                  <a:pt x="478" y="97"/>
                </a:lnTo>
                <a:lnTo>
                  <a:pt x="456" y="102"/>
                </a:lnTo>
                <a:lnTo>
                  <a:pt x="434" y="108"/>
                </a:lnTo>
                <a:lnTo>
                  <a:pt x="388" y="122"/>
                </a:lnTo>
                <a:lnTo>
                  <a:pt x="347" y="139"/>
                </a:lnTo>
                <a:lnTo>
                  <a:pt x="327" y="150"/>
                </a:lnTo>
                <a:lnTo>
                  <a:pt x="307" y="158"/>
                </a:lnTo>
                <a:lnTo>
                  <a:pt x="289" y="171"/>
                </a:lnTo>
                <a:lnTo>
                  <a:pt x="272" y="181"/>
                </a:lnTo>
                <a:lnTo>
                  <a:pt x="254" y="193"/>
                </a:lnTo>
                <a:lnTo>
                  <a:pt x="238" y="207"/>
                </a:lnTo>
                <a:lnTo>
                  <a:pt x="223" y="219"/>
                </a:lnTo>
                <a:lnTo>
                  <a:pt x="209" y="233"/>
                </a:lnTo>
                <a:lnTo>
                  <a:pt x="194" y="249"/>
                </a:lnTo>
                <a:lnTo>
                  <a:pt x="183" y="263"/>
                </a:lnTo>
                <a:lnTo>
                  <a:pt x="149" y="310"/>
                </a:lnTo>
                <a:lnTo>
                  <a:pt x="140" y="327"/>
                </a:lnTo>
                <a:lnTo>
                  <a:pt x="127" y="363"/>
                </a:lnTo>
                <a:lnTo>
                  <a:pt x="118" y="398"/>
                </a:lnTo>
                <a:lnTo>
                  <a:pt x="114" y="416"/>
                </a:lnTo>
                <a:lnTo>
                  <a:pt x="112" y="435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0" name="CustomShape 96"/>
          <p:cNvSpPr/>
          <p:nvPr/>
        </p:nvSpPr>
        <p:spPr>
          <a:xfrm>
            <a:off x="4659840" y="405720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71" name="CustomShape 97"/>
          <p:cNvSpPr/>
          <p:nvPr/>
        </p:nvSpPr>
        <p:spPr>
          <a:xfrm>
            <a:off x="4600440" y="3513600"/>
            <a:ext cx="120960" cy="403920"/>
          </a:xfrm>
          <a:custGeom>
            <a:avLst/>
            <a:gdLst/>
            <a:ahLst/>
            <a:rect l="l" t="t" r="r" b="b"/>
            <a:pathLst>
              <a:path w="337" h="1123">
                <a:moveTo>
                  <a:pt x="204" y="1078"/>
                </a:moveTo>
                <a:lnTo>
                  <a:pt x="224" y="221"/>
                </a:lnTo>
                <a:cubicBezTo>
                  <a:pt x="224" y="197"/>
                  <a:pt x="200" y="176"/>
                  <a:pt x="169" y="176"/>
                </a:cubicBezTo>
                <a:cubicBezTo>
                  <a:pt x="138" y="176"/>
                  <a:pt x="112" y="195"/>
                  <a:pt x="112" y="219"/>
                </a:cubicBezTo>
                <a:lnTo>
                  <a:pt x="92" y="1076"/>
                </a:lnTo>
                <a:cubicBezTo>
                  <a:pt x="92" y="1101"/>
                  <a:pt x="116" y="1122"/>
                  <a:pt x="145" y="1122"/>
                </a:cubicBezTo>
                <a:cubicBezTo>
                  <a:pt x="176" y="1122"/>
                  <a:pt x="204" y="1103"/>
                  <a:pt x="204" y="1078"/>
                </a:cubicBezTo>
                <a:moveTo>
                  <a:pt x="336" y="266"/>
                </a:moveTo>
                <a:lnTo>
                  <a:pt x="172" y="0"/>
                </a:lnTo>
                <a:lnTo>
                  <a:pt x="0" y="261"/>
                </a:lnTo>
                <a:lnTo>
                  <a:pt x="336" y="2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2" name="CustomShape 98"/>
          <p:cNvSpPr/>
          <p:nvPr/>
        </p:nvSpPr>
        <p:spPr>
          <a:xfrm>
            <a:off x="4476960" y="249624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2"/>
                </a:moveTo>
                <a:cubicBezTo>
                  <a:pt x="0" y="186"/>
                  <a:pt x="243" y="0"/>
                  <a:pt x="542" y="0"/>
                </a:cubicBezTo>
                <a:cubicBezTo>
                  <a:pt x="842" y="0"/>
                  <a:pt x="1086" y="186"/>
                  <a:pt x="1086" y="412"/>
                </a:cubicBezTo>
                <a:cubicBezTo>
                  <a:pt x="1086" y="641"/>
                  <a:pt x="842" y="825"/>
                  <a:pt x="542" y="825"/>
                </a:cubicBezTo>
                <a:cubicBezTo>
                  <a:pt x="243" y="825"/>
                  <a:pt x="0" y="641"/>
                  <a:pt x="0" y="412"/>
                </a:cubicBez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3" name="CustomShape 99"/>
          <p:cNvSpPr/>
          <p:nvPr/>
        </p:nvSpPr>
        <p:spPr>
          <a:xfrm>
            <a:off x="4456800" y="248076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8"/>
                </a:moveTo>
                <a:lnTo>
                  <a:pt x="0" y="434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72" y="240"/>
                </a:lnTo>
                <a:lnTo>
                  <a:pt x="103" y="201"/>
                </a:lnTo>
                <a:lnTo>
                  <a:pt x="119" y="184"/>
                </a:lnTo>
                <a:lnTo>
                  <a:pt x="136" y="167"/>
                </a:lnTo>
                <a:lnTo>
                  <a:pt x="157" y="151"/>
                </a:lnTo>
                <a:lnTo>
                  <a:pt x="174" y="135"/>
                </a:lnTo>
                <a:lnTo>
                  <a:pt x="197" y="120"/>
                </a:lnTo>
                <a:lnTo>
                  <a:pt x="217" y="105"/>
                </a:lnTo>
                <a:lnTo>
                  <a:pt x="239" y="91"/>
                </a:lnTo>
                <a:lnTo>
                  <a:pt x="287" y="66"/>
                </a:lnTo>
                <a:lnTo>
                  <a:pt x="313" y="55"/>
                </a:lnTo>
                <a:lnTo>
                  <a:pt x="339" y="45"/>
                </a:lnTo>
                <a:lnTo>
                  <a:pt x="364" y="36"/>
                </a:lnTo>
                <a:lnTo>
                  <a:pt x="394" y="28"/>
                </a:lnTo>
                <a:lnTo>
                  <a:pt x="420" y="21"/>
                </a:lnTo>
                <a:lnTo>
                  <a:pt x="449" y="14"/>
                </a:lnTo>
                <a:lnTo>
                  <a:pt x="478" y="8"/>
                </a:lnTo>
                <a:lnTo>
                  <a:pt x="536" y="2"/>
                </a:lnTo>
                <a:lnTo>
                  <a:pt x="567" y="0"/>
                </a:lnTo>
                <a:lnTo>
                  <a:pt x="627" y="0"/>
                </a:lnTo>
                <a:lnTo>
                  <a:pt x="659" y="2"/>
                </a:lnTo>
                <a:lnTo>
                  <a:pt x="687" y="5"/>
                </a:lnTo>
                <a:lnTo>
                  <a:pt x="719" y="8"/>
                </a:lnTo>
                <a:lnTo>
                  <a:pt x="745" y="14"/>
                </a:lnTo>
                <a:lnTo>
                  <a:pt x="803" y="28"/>
                </a:lnTo>
                <a:lnTo>
                  <a:pt x="830" y="35"/>
                </a:lnTo>
                <a:lnTo>
                  <a:pt x="857" y="44"/>
                </a:lnTo>
                <a:lnTo>
                  <a:pt x="881" y="54"/>
                </a:lnTo>
                <a:lnTo>
                  <a:pt x="908" y="64"/>
                </a:lnTo>
                <a:lnTo>
                  <a:pt x="933" y="77"/>
                </a:lnTo>
                <a:lnTo>
                  <a:pt x="955" y="89"/>
                </a:lnTo>
                <a:lnTo>
                  <a:pt x="1000" y="118"/>
                </a:lnTo>
                <a:lnTo>
                  <a:pt x="1060" y="165"/>
                </a:lnTo>
                <a:lnTo>
                  <a:pt x="1078" y="182"/>
                </a:lnTo>
                <a:lnTo>
                  <a:pt x="1094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60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2"/>
                </a:lnTo>
                <a:lnTo>
                  <a:pt x="1198" y="456"/>
                </a:lnTo>
                <a:lnTo>
                  <a:pt x="1194" y="501"/>
                </a:lnTo>
                <a:lnTo>
                  <a:pt x="1191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71" y="590"/>
                </a:lnTo>
                <a:lnTo>
                  <a:pt x="1160" y="614"/>
                </a:lnTo>
                <a:lnTo>
                  <a:pt x="1152" y="634"/>
                </a:lnTo>
                <a:lnTo>
                  <a:pt x="1138" y="653"/>
                </a:lnTo>
                <a:lnTo>
                  <a:pt x="1124" y="675"/>
                </a:lnTo>
                <a:lnTo>
                  <a:pt x="1110" y="694"/>
                </a:lnTo>
                <a:lnTo>
                  <a:pt x="1096" y="711"/>
                </a:lnTo>
                <a:lnTo>
                  <a:pt x="1078" y="728"/>
                </a:lnTo>
                <a:lnTo>
                  <a:pt x="1062" y="746"/>
                </a:lnTo>
                <a:lnTo>
                  <a:pt x="1042" y="764"/>
                </a:lnTo>
                <a:lnTo>
                  <a:pt x="1022" y="779"/>
                </a:lnTo>
                <a:lnTo>
                  <a:pt x="1002" y="793"/>
                </a:lnTo>
                <a:lnTo>
                  <a:pt x="980" y="809"/>
                </a:lnTo>
                <a:lnTo>
                  <a:pt x="957" y="821"/>
                </a:lnTo>
                <a:lnTo>
                  <a:pt x="935" y="835"/>
                </a:lnTo>
                <a:lnTo>
                  <a:pt x="910" y="847"/>
                </a:lnTo>
                <a:lnTo>
                  <a:pt x="884" y="858"/>
                </a:lnTo>
                <a:lnTo>
                  <a:pt x="859" y="868"/>
                </a:lnTo>
                <a:lnTo>
                  <a:pt x="833" y="877"/>
                </a:lnTo>
                <a:lnTo>
                  <a:pt x="805" y="884"/>
                </a:lnTo>
                <a:lnTo>
                  <a:pt x="777" y="892"/>
                </a:lnTo>
                <a:lnTo>
                  <a:pt x="750" y="898"/>
                </a:lnTo>
                <a:lnTo>
                  <a:pt x="721" y="903"/>
                </a:lnTo>
                <a:lnTo>
                  <a:pt x="693" y="906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38" y="910"/>
                </a:lnTo>
                <a:lnTo>
                  <a:pt x="509" y="908"/>
                </a:lnTo>
                <a:lnTo>
                  <a:pt x="480" y="903"/>
                </a:lnTo>
                <a:lnTo>
                  <a:pt x="422" y="892"/>
                </a:lnTo>
                <a:lnTo>
                  <a:pt x="396" y="886"/>
                </a:lnTo>
                <a:lnTo>
                  <a:pt x="341" y="868"/>
                </a:lnTo>
                <a:lnTo>
                  <a:pt x="315" y="858"/>
                </a:lnTo>
                <a:lnTo>
                  <a:pt x="291" y="847"/>
                </a:lnTo>
                <a:lnTo>
                  <a:pt x="241" y="823"/>
                </a:lnTo>
                <a:lnTo>
                  <a:pt x="197" y="795"/>
                </a:lnTo>
                <a:lnTo>
                  <a:pt x="177" y="781"/>
                </a:lnTo>
                <a:lnTo>
                  <a:pt x="157" y="765"/>
                </a:lnTo>
                <a:lnTo>
                  <a:pt x="103" y="713"/>
                </a:lnTo>
                <a:lnTo>
                  <a:pt x="87" y="694"/>
                </a:lnTo>
                <a:lnTo>
                  <a:pt x="74" y="676"/>
                </a:lnTo>
                <a:lnTo>
                  <a:pt x="60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20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3"/>
                </a:moveTo>
                <a:lnTo>
                  <a:pt x="116" y="512"/>
                </a:lnTo>
                <a:lnTo>
                  <a:pt x="121" y="529"/>
                </a:lnTo>
                <a:lnTo>
                  <a:pt x="127" y="547"/>
                </a:lnTo>
                <a:lnTo>
                  <a:pt x="132" y="564"/>
                </a:lnTo>
                <a:lnTo>
                  <a:pt x="150" y="600"/>
                </a:lnTo>
                <a:lnTo>
                  <a:pt x="159" y="615"/>
                </a:lnTo>
                <a:lnTo>
                  <a:pt x="181" y="647"/>
                </a:lnTo>
                <a:lnTo>
                  <a:pt x="194" y="662"/>
                </a:lnTo>
                <a:lnTo>
                  <a:pt x="221" y="690"/>
                </a:lnTo>
                <a:lnTo>
                  <a:pt x="237" y="704"/>
                </a:lnTo>
                <a:lnTo>
                  <a:pt x="253" y="717"/>
                </a:lnTo>
                <a:lnTo>
                  <a:pt x="287" y="741"/>
                </a:lnTo>
                <a:lnTo>
                  <a:pt x="323" y="762"/>
                </a:lnTo>
                <a:lnTo>
                  <a:pt x="343" y="770"/>
                </a:lnTo>
                <a:lnTo>
                  <a:pt x="364" y="781"/>
                </a:lnTo>
                <a:lnTo>
                  <a:pt x="387" y="788"/>
                </a:lnTo>
                <a:lnTo>
                  <a:pt x="409" y="797"/>
                </a:lnTo>
                <a:lnTo>
                  <a:pt x="429" y="802"/>
                </a:lnTo>
                <a:lnTo>
                  <a:pt x="454" y="809"/>
                </a:lnTo>
                <a:lnTo>
                  <a:pt x="476" y="814"/>
                </a:lnTo>
                <a:lnTo>
                  <a:pt x="498" y="817"/>
                </a:lnTo>
                <a:lnTo>
                  <a:pt x="523" y="821"/>
                </a:lnTo>
                <a:lnTo>
                  <a:pt x="572" y="825"/>
                </a:lnTo>
                <a:lnTo>
                  <a:pt x="623" y="825"/>
                </a:lnTo>
                <a:lnTo>
                  <a:pt x="672" y="821"/>
                </a:lnTo>
                <a:lnTo>
                  <a:pt x="697" y="817"/>
                </a:lnTo>
                <a:lnTo>
                  <a:pt x="719" y="814"/>
                </a:lnTo>
                <a:lnTo>
                  <a:pt x="743" y="809"/>
                </a:lnTo>
                <a:lnTo>
                  <a:pt x="765" y="803"/>
                </a:lnTo>
                <a:lnTo>
                  <a:pt x="810" y="789"/>
                </a:lnTo>
                <a:lnTo>
                  <a:pt x="870" y="764"/>
                </a:lnTo>
                <a:lnTo>
                  <a:pt x="890" y="753"/>
                </a:lnTo>
                <a:lnTo>
                  <a:pt x="908" y="741"/>
                </a:lnTo>
                <a:lnTo>
                  <a:pt x="926" y="730"/>
                </a:lnTo>
                <a:lnTo>
                  <a:pt x="975" y="692"/>
                </a:lnTo>
                <a:lnTo>
                  <a:pt x="1002" y="664"/>
                </a:lnTo>
                <a:lnTo>
                  <a:pt x="1015" y="648"/>
                </a:lnTo>
                <a:lnTo>
                  <a:pt x="1038" y="617"/>
                </a:lnTo>
                <a:lnTo>
                  <a:pt x="1046" y="601"/>
                </a:lnTo>
                <a:lnTo>
                  <a:pt x="1056" y="584"/>
                </a:lnTo>
                <a:lnTo>
                  <a:pt x="1064" y="568"/>
                </a:lnTo>
                <a:lnTo>
                  <a:pt x="1070" y="548"/>
                </a:lnTo>
                <a:lnTo>
                  <a:pt x="1080" y="514"/>
                </a:lnTo>
                <a:lnTo>
                  <a:pt x="1082" y="495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0"/>
                </a:lnTo>
                <a:lnTo>
                  <a:pt x="1080" y="402"/>
                </a:lnTo>
                <a:lnTo>
                  <a:pt x="1076" y="383"/>
                </a:lnTo>
                <a:lnTo>
                  <a:pt x="1070" y="365"/>
                </a:lnTo>
                <a:lnTo>
                  <a:pt x="1058" y="331"/>
                </a:lnTo>
                <a:lnTo>
                  <a:pt x="1048" y="315"/>
                </a:lnTo>
                <a:lnTo>
                  <a:pt x="1040" y="298"/>
                </a:lnTo>
                <a:lnTo>
                  <a:pt x="1028" y="281"/>
                </a:lnTo>
                <a:lnTo>
                  <a:pt x="1015" y="266"/>
                </a:lnTo>
                <a:lnTo>
                  <a:pt x="1004" y="252"/>
                </a:lnTo>
                <a:lnTo>
                  <a:pt x="990" y="238"/>
                </a:lnTo>
                <a:lnTo>
                  <a:pt x="960" y="210"/>
                </a:lnTo>
                <a:lnTo>
                  <a:pt x="944" y="198"/>
                </a:lnTo>
                <a:lnTo>
                  <a:pt x="928" y="184"/>
                </a:lnTo>
                <a:lnTo>
                  <a:pt x="893" y="163"/>
                </a:lnTo>
                <a:lnTo>
                  <a:pt x="853" y="142"/>
                </a:lnTo>
                <a:lnTo>
                  <a:pt x="813" y="125"/>
                </a:lnTo>
                <a:lnTo>
                  <a:pt x="767" y="111"/>
                </a:lnTo>
                <a:lnTo>
                  <a:pt x="723" y="99"/>
                </a:lnTo>
                <a:lnTo>
                  <a:pt x="699" y="94"/>
                </a:lnTo>
                <a:lnTo>
                  <a:pt x="675" y="92"/>
                </a:lnTo>
                <a:lnTo>
                  <a:pt x="649" y="89"/>
                </a:lnTo>
                <a:lnTo>
                  <a:pt x="625" y="87"/>
                </a:lnTo>
                <a:lnTo>
                  <a:pt x="574" y="87"/>
                </a:lnTo>
                <a:lnTo>
                  <a:pt x="549" y="89"/>
                </a:lnTo>
                <a:lnTo>
                  <a:pt x="527" y="91"/>
                </a:lnTo>
                <a:lnTo>
                  <a:pt x="503" y="94"/>
                </a:lnTo>
                <a:lnTo>
                  <a:pt x="478" y="99"/>
                </a:lnTo>
                <a:lnTo>
                  <a:pt x="456" y="103"/>
                </a:lnTo>
                <a:lnTo>
                  <a:pt x="434" y="111"/>
                </a:lnTo>
                <a:lnTo>
                  <a:pt x="412" y="115"/>
                </a:lnTo>
                <a:lnTo>
                  <a:pt x="389" y="125"/>
                </a:lnTo>
                <a:lnTo>
                  <a:pt x="366" y="131"/>
                </a:lnTo>
                <a:lnTo>
                  <a:pt x="345" y="140"/>
                </a:lnTo>
                <a:lnTo>
                  <a:pt x="325" y="151"/>
                </a:lnTo>
                <a:lnTo>
                  <a:pt x="291" y="172"/>
                </a:lnTo>
                <a:lnTo>
                  <a:pt x="255" y="196"/>
                </a:lnTo>
                <a:lnTo>
                  <a:pt x="239" y="209"/>
                </a:lnTo>
                <a:lnTo>
                  <a:pt x="207" y="236"/>
                </a:lnTo>
                <a:lnTo>
                  <a:pt x="194" y="250"/>
                </a:lnTo>
                <a:lnTo>
                  <a:pt x="183" y="264"/>
                </a:lnTo>
                <a:lnTo>
                  <a:pt x="170" y="280"/>
                </a:lnTo>
                <a:lnTo>
                  <a:pt x="161" y="295"/>
                </a:lnTo>
                <a:lnTo>
                  <a:pt x="150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398"/>
                </a:lnTo>
                <a:lnTo>
                  <a:pt x="112" y="437"/>
                </a:lnTo>
                <a:lnTo>
                  <a:pt x="112" y="456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4" name="CustomShape 100"/>
          <p:cNvSpPr/>
          <p:nvPr/>
        </p:nvSpPr>
        <p:spPr>
          <a:xfrm>
            <a:off x="4552920" y="332100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75" name="CustomShape 101"/>
          <p:cNvSpPr/>
          <p:nvPr/>
        </p:nvSpPr>
        <p:spPr>
          <a:xfrm>
            <a:off x="4616640" y="25999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76" name="CustomShape 102"/>
          <p:cNvSpPr/>
          <p:nvPr/>
        </p:nvSpPr>
        <p:spPr>
          <a:xfrm>
            <a:off x="4610160" y="2792880"/>
            <a:ext cx="120600" cy="439920"/>
          </a:xfrm>
          <a:custGeom>
            <a:avLst/>
            <a:gdLst/>
            <a:ahLst/>
            <a:rect l="l" t="t" r="r" b="b"/>
            <a:pathLst>
              <a:path w="336" h="1223">
                <a:moveTo>
                  <a:pt x="201" y="1178"/>
                </a:moveTo>
                <a:lnTo>
                  <a:pt x="223" y="219"/>
                </a:lnTo>
                <a:cubicBezTo>
                  <a:pt x="223" y="195"/>
                  <a:pt x="199" y="176"/>
                  <a:pt x="167" y="174"/>
                </a:cubicBezTo>
                <a:cubicBezTo>
                  <a:pt x="138" y="174"/>
                  <a:pt x="111" y="194"/>
                  <a:pt x="111" y="218"/>
                </a:cubicBezTo>
                <a:lnTo>
                  <a:pt x="88" y="1177"/>
                </a:lnTo>
                <a:cubicBezTo>
                  <a:pt x="88" y="1202"/>
                  <a:pt x="114" y="1221"/>
                  <a:pt x="144" y="1222"/>
                </a:cubicBezTo>
                <a:cubicBezTo>
                  <a:pt x="177" y="1222"/>
                  <a:pt x="201" y="1203"/>
                  <a:pt x="201" y="1178"/>
                </a:cubicBezTo>
                <a:moveTo>
                  <a:pt x="335" y="265"/>
                </a:moveTo>
                <a:lnTo>
                  <a:pt x="173" y="0"/>
                </a:lnTo>
                <a:lnTo>
                  <a:pt x="0" y="260"/>
                </a:lnTo>
                <a:lnTo>
                  <a:pt x="335" y="2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7" name="CustomShape 103"/>
          <p:cNvSpPr/>
          <p:nvPr/>
        </p:nvSpPr>
        <p:spPr>
          <a:xfrm>
            <a:off x="2346840" y="3452760"/>
            <a:ext cx="2201400" cy="724320"/>
          </a:xfrm>
          <a:custGeom>
            <a:avLst/>
            <a:gdLst/>
            <a:ahLst/>
            <a:rect l="l" t="t" r="r" b="b"/>
            <a:pathLst>
              <a:path w="6116" h="2013">
                <a:moveTo>
                  <a:pt x="6029" y="9"/>
                </a:moveTo>
                <a:cubicBezTo>
                  <a:pt x="6001" y="17"/>
                  <a:pt x="5987" y="44"/>
                  <a:pt x="5998" y="64"/>
                </a:cubicBezTo>
                <a:cubicBezTo>
                  <a:pt x="6009" y="87"/>
                  <a:pt x="6043" y="98"/>
                  <a:pt x="6072" y="89"/>
                </a:cubicBezTo>
                <a:cubicBezTo>
                  <a:pt x="6101" y="81"/>
                  <a:pt x="6115" y="54"/>
                  <a:pt x="6101" y="31"/>
                </a:cubicBezTo>
                <a:cubicBezTo>
                  <a:pt x="6089" y="11"/>
                  <a:pt x="6059" y="0"/>
                  <a:pt x="6029" y="9"/>
                </a:cubicBezTo>
                <a:moveTo>
                  <a:pt x="5822" y="75"/>
                </a:moveTo>
                <a:cubicBezTo>
                  <a:pt x="5794" y="84"/>
                  <a:pt x="5780" y="108"/>
                  <a:pt x="5794" y="131"/>
                </a:cubicBezTo>
                <a:cubicBezTo>
                  <a:pt x="5804" y="153"/>
                  <a:pt x="5836" y="164"/>
                  <a:pt x="5864" y="156"/>
                </a:cubicBezTo>
                <a:cubicBezTo>
                  <a:pt x="5894" y="147"/>
                  <a:pt x="5907" y="120"/>
                  <a:pt x="5896" y="98"/>
                </a:cubicBezTo>
                <a:cubicBezTo>
                  <a:pt x="5885" y="75"/>
                  <a:pt x="5852" y="64"/>
                  <a:pt x="5822" y="75"/>
                </a:cubicBezTo>
                <a:moveTo>
                  <a:pt x="5618" y="140"/>
                </a:moveTo>
                <a:cubicBezTo>
                  <a:pt x="5588" y="150"/>
                  <a:pt x="5575" y="175"/>
                  <a:pt x="5586" y="197"/>
                </a:cubicBezTo>
                <a:cubicBezTo>
                  <a:pt x="5597" y="220"/>
                  <a:pt x="5631" y="231"/>
                  <a:pt x="5658" y="222"/>
                </a:cubicBezTo>
                <a:cubicBezTo>
                  <a:pt x="5686" y="211"/>
                  <a:pt x="5700" y="187"/>
                  <a:pt x="5688" y="164"/>
                </a:cubicBezTo>
                <a:cubicBezTo>
                  <a:pt x="5678" y="142"/>
                  <a:pt x="5644" y="131"/>
                  <a:pt x="5618" y="140"/>
                </a:cubicBezTo>
                <a:moveTo>
                  <a:pt x="5411" y="206"/>
                </a:moveTo>
                <a:cubicBezTo>
                  <a:pt x="5381" y="215"/>
                  <a:pt x="5367" y="241"/>
                  <a:pt x="5379" y="264"/>
                </a:cubicBezTo>
                <a:cubicBezTo>
                  <a:pt x="5391" y="286"/>
                  <a:pt x="5423" y="297"/>
                  <a:pt x="5453" y="286"/>
                </a:cubicBezTo>
                <a:cubicBezTo>
                  <a:pt x="5481" y="278"/>
                  <a:pt x="5495" y="253"/>
                  <a:pt x="5484" y="231"/>
                </a:cubicBezTo>
                <a:cubicBezTo>
                  <a:pt x="5471" y="208"/>
                  <a:pt x="5439" y="197"/>
                  <a:pt x="5411" y="206"/>
                </a:cubicBezTo>
                <a:moveTo>
                  <a:pt x="5203" y="272"/>
                </a:moveTo>
                <a:cubicBezTo>
                  <a:pt x="5176" y="281"/>
                  <a:pt x="5161" y="308"/>
                  <a:pt x="5174" y="330"/>
                </a:cubicBezTo>
                <a:cubicBezTo>
                  <a:pt x="5185" y="351"/>
                  <a:pt x="5217" y="361"/>
                  <a:pt x="5245" y="353"/>
                </a:cubicBezTo>
                <a:cubicBezTo>
                  <a:pt x="5275" y="344"/>
                  <a:pt x="5287" y="318"/>
                  <a:pt x="5277" y="297"/>
                </a:cubicBezTo>
                <a:cubicBezTo>
                  <a:pt x="5265" y="274"/>
                  <a:pt x="5232" y="264"/>
                  <a:pt x="5203" y="272"/>
                </a:cubicBezTo>
                <a:moveTo>
                  <a:pt x="4998" y="339"/>
                </a:moveTo>
                <a:cubicBezTo>
                  <a:pt x="4970" y="347"/>
                  <a:pt x="4956" y="374"/>
                  <a:pt x="4966" y="395"/>
                </a:cubicBezTo>
                <a:cubicBezTo>
                  <a:pt x="4978" y="417"/>
                  <a:pt x="5012" y="428"/>
                  <a:pt x="5040" y="419"/>
                </a:cubicBezTo>
                <a:cubicBezTo>
                  <a:pt x="5067" y="411"/>
                  <a:pt x="5080" y="384"/>
                  <a:pt x="5070" y="361"/>
                </a:cubicBezTo>
                <a:cubicBezTo>
                  <a:pt x="5058" y="341"/>
                  <a:pt x="5024" y="328"/>
                  <a:pt x="4998" y="339"/>
                </a:cubicBezTo>
                <a:moveTo>
                  <a:pt x="4791" y="403"/>
                </a:moveTo>
                <a:lnTo>
                  <a:pt x="4791" y="405"/>
                </a:lnTo>
                <a:cubicBezTo>
                  <a:pt x="4762" y="414"/>
                  <a:pt x="4749" y="438"/>
                  <a:pt x="4760" y="461"/>
                </a:cubicBezTo>
                <a:cubicBezTo>
                  <a:pt x="4773" y="483"/>
                  <a:pt x="4804" y="494"/>
                  <a:pt x="4833" y="486"/>
                </a:cubicBezTo>
                <a:cubicBezTo>
                  <a:pt x="4862" y="477"/>
                  <a:pt x="4876" y="450"/>
                  <a:pt x="4864" y="428"/>
                </a:cubicBezTo>
                <a:cubicBezTo>
                  <a:pt x="4851" y="405"/>
                  <a:pt x="4820" y="395"/>
                  <a:pt x="4791" y="403"/>
                </a:cubicBezTo>
                <a:moveTo>
                  <a:pt x="4583" y="470"/>
                </a:moveTo>
                <a:cubicBezTo>
                  <a:pt x="4557" y="478"/>
                  <a:pt x="4541" y="505"/>
                  <a:pt x="4555" y="527"/>
                </a:cubicBezTo>
                <a:cubicBezTo>
                  <a:pt x="4565" y="550"/>
                  <a:pt x="4597" y="561"/>
                  <a:pt x="4626" y="552"/>
                </a:cubicBezTo>
                <a:cubicBezTo>
                  <a:pt x="4655" y="541"/>
                  <a:pt x="4669" y="517"/>
                  <a:pt x="4657" y="494"/>
                </a:cubicBezTo>
                <a:cubicBezTo>
                  <a:pt x="4646" y="472"/>
                  <a:pt x="4613" y="461"/>
                  <a:pt x="4583" y="470"/>
                </a:cubicBezTo>
                <a:moveTo>
                  <a:pt x="4379" y="536"/>
                </a:moveTo>
                <a:cubicBezTo>
                  <a:pt x="4350" y="545"/>
                  <a:pt x="4336" y="571"/>
                  <a:pt x="4348" y="594"/>
                </a:cubicBezTo>
                <a:cubicBezTo>
                  <a:pt x="4359" y="614"/>
                  <a:pt x="4392" y="627"/>
                  <a:pt x="4421" y="616"/>
                </a:cubicBezTo>
                <a:cubicBezTo>
                  <a:pt x="4448" y="608"/>
                  <a:pt x="4463" y="583"/>
                  <a:pt x="4450" y="561"/>
                </a:cubicBezTo>
                <a:cubicBezTo>
                  <a:pt x="4439" y="538"/>
                  <a:pt x="4408" y="527"/>
                  <a:pt x="4379" y="536"/>
                </a:cubicBezTo>
                <a:moveTo>
                  <a:pt x="4172" y="602"/>
                </a:moveTo>
                <a:cubicBezTo>
                  <a:pt x="4142" y="611"/>
                  <a:pt x="4130" y="637"/>
                  <a:pt x="4140" y="658"/>
                </a:cubicBezTo>
                <a:cubicBezTo>
                  <a:pt x="4154" y="682"/>
                  <a:pt x="4184" y="692"/>
                  <a:pt x="4214" y="684"/>
                </a:cubicBezTo>
                <a:cubicBezTo>
                  <a:pt x="4243" y="675"/>
                  <a:pt x="4256" y="647"/>
                  <a:pt x="4245" y="627"/>
                </a:cubicBezTo>
                <a:cubicBezTo>
                  <a:pt x="4232" y="605"/>
                  <a:pt x="4200" y="594"/>
                  <a:pt x="4172" y="602"/>
                </a:cubicBezTo>
                <a:moveTo>
                  <a:pt x="3964" y="670"/>
                </a:moveTo>
                <a:cubicBezTo>
                  <a:pt x="3938" y="678"/>
                  <a:pt x="3924" y="703"/>
                  <a:pt x="3935" y="726"/>
                </a:cubicBezTo>
                <a:cubicBezTo>
                  <a:pt x="3947" y="748"/>
                  <a:pt x="3980" y="759"/>
                  <a:pt x="4007" y="750"/>
                </a:cubicBezTo>
                <a:cubicBezTo>
                  <a:pt x="4036" y="741"/>
                  <a:pt x="4049" y="715"/>
                  <a:pt x="4038" y="692"/>
                </a:cubicBezTo>
                <a:cubicBezTo>
                  <a:pt x="4027" y="671"/>
                  <a:pt x="3993" y="658"/>
                  <a:pt x="3964" y="670"/>
                </a:cubicBezTo>
                <a:moveTo>
                  <a:pt x="3759" y="734"/>
                </a:moveTo>
                <a:cubicBezTo>
                  <a:pt x="3731" y="745"/>
                  <a:pt x="3717" y="769"/>
                  <a:pt x="3729" y="792"/>
                </a:cubicBezTo>
                <a:cubicBezTo>
                  <a:pt x="3739" y="815"/>
                  <a:pt x="3773" y="825"/>
                  <a:pt x="3801" y="816"/>
                </a:cubicBezTo>
                <a:cubicBezTo>
                  <a:pt x="3831" y="806"/>
                  <a:pt x="3844" y="781"/>
                  <a:pt x="3831" y="759"/>
                </a:cubicBezTo>
                <a:cubicBezTo>
                  <a:pt x="3819" y="736"/>
                  <a:pt x="3789" y="726"/>
                  <a:pt x="3759" y="734"/>
                </a:cubicBezTo>
                <a:moveTo>
                  <a:pt x="3552" y="801"/>
                </a:moveTo>
                <a:cubicBezTo>
                  <a:pt x="3523" y="809"/>
                  <a:pt x="3510" y="835"/>
                  <a:pt x="3521" y="858"/>
                </a:cubicBezTo>
                <a:cubicBezTo>
                  <a:pt x="3534" y="881"/>
                  <a:pt x="3566" y="891"/>
                  <a:pt x="3595" y="881"/>
                </a:cubicBezTo>
                <a:cubicBezTo>
                  <a:pt x="3623" y="872"/>
                  <a:pt x="3637" y="848"/>
                  <a:pt x="3626" y="825"/>
                </a:cubicBezTo>
                <a:cubicBezTo>
                  <a:pt x="3615" y="802"/>
                  <a:pt x="3581" y="792"/>
                  <a:pt x="3552" y="801"/>
                </a:cubicBezTo>
                <a:moveTo>
                  <a:pt x="3348" y="867"/>
                </a:moveTo>
                <a:cubicBezTo>
                  <a:pt x="3318" y="876"/>
                  <a:pt x="3305" y="901"/>
                  <a:pt x="3316" y="924"/>
                </a:cubicBezTo>
                <a:cubicBezTo>
                  <a:pt x="3328" y="945"/>
                  <a:pt x="3360" y="956"/>
                  <a:pt x="3388" y="947"/>
                </a:cubicBezTo>
                <a:cubicBezTo>
                  <a:pt x="3416" y="939"/>
                  <a:pt x="3430" y="912"/>
                  <a:pt x="3418" y="891"/>
                </a:cubicBezTo>
                <a:cubicBezTo>
                  <a:pt x="3408" y="868"/>
                  <a:pt x="3374" y="858"/>
                  <a:pt x="3348" y="867"/>
                </a:cubicBezTo>
                <a:moveTo>
                  <a:pt x="3140" y="933"/>
                </a:moveTo>
                <a:cubicBezTo>
                  <a:pt x="3111" y="942"/>
                  <a:pt x="3098" y="968"/>
                  <a:pt x="3109" y="989"/>
                </a:cubicBezTo>
                <a:cubicBezTo>
                  <a:pt x="3120" y="1012"/>
                  <a:pt x="3153" y="1022"/>
                  <a:pt x="3182" y="1014"/>
                </a:cubicBezTo>
                <a:cubicBezTo>
                  <a:pt x="3212" y="1004"/>
                  <a:pt x="3225" y="979"/>
                  <a:pt x="3214" y="956"/>
                </a:cubicBezTo>
                <a:cubicBezTo>
                  <a:pt x="3200" y="935"/>
                  <a:pt x="3169" y="924"/>
                  <a:pt x="3140" y="933"/>
                </a:cubicBezTo>
                <a:moveTo>
                  <a:pt x="2933" y="1000"/>
                </a:moveTo>
                <a:cubicBezTo>
                  <a:pt x="2904" y="1008"/>
                  <a:pt x="2891" y="1033"/>
                  <a:pt x="2904" y="1056"/>
                </a:cubicBezTo>
                <a:cubicBezTo>
                  <a:pt x="2915" y="1078"/>
                  <a:pt x="2947" y="1089"/>
                  <a:pt x="2975" y="1080"/>
                </a:cubicBezTo>
                <a:cubicBezTo>
                  <a:pt x="3005" y="1071"/>
                  <a:pt x="3017" y="1045"/>
                  <a:pt x="3007" y="1022"/>
                </a:cubicBezTo>
                <a:cubicBezTo>
                  <a:pt x="2995" y="1000"/>
                  <a:pt x="2961" y="989"/>
                  <a:pt x="2933" y="1000"/>
                </a:cubicBezTo>
                <a:moveTo>
                  <a:pt x="2728" y="1064"/>
                </a:moveTo>
                <a:cubicBezTo>
                  <a:pt x="2699" y="1075"/>
                  <a:pt x="2686" y="1099"/>
                  <a:pt x="2697" y="1122"/>
                </a:cubicBezTo>
                <a:cubicBezTo>
                  <a:pt x="2708" y="1145"/>
                  <a:pt x="2741" y="1155"/>
                  <a:pt x="2768" y="1146"/>
                </a:cubicBezTo>
                <a:lnTo>
                  <a:pt x="2770" y="1146"/>
                </a:lnTo>
                <a:cubicBezTo>
                  <a:pt x="2797" y="1136"/>
                  <a:pt x="2811" y="1111"/>
                  <a:pt x="2799" y="1089"/>
                </a:cubicBezTo>
                <a:cubicBezTo>
                  <a:pt x="2788" y="1066"/>
                  <a:pt x="2755" y="1056"/>
                  <a:pt x="2728" y="1064"/>
                </a:cubicBezTo>
                <a:moveTo>
                  <a:pt x="2520" y="1131"/>
                </a:moveTo>
                <a:cubicBezTo>
                  <a:pt x="2492" y="1139"/>
                  <a:pt x="2478" y="1165"/>
                  <a:pt x="2490" y="1188"/>
                </a:cubicBezTo>
                <a:cubicBezTo>
                  <a:pt x="2500" y="1209"/>
                  <a:pt x="2534" y="1221"/>
                  <a:pt x="2564" y="1211"/>
                </a:cubicBezTo>
                <a:cubicBezTo>
                  <a:pt x="2592" y="1202"/>
                  <a:pt x="2606" y="1178"/>
                  <a:pt x="2594" y="1155"/>
                </a:cubicBezTo>
                <a:cubicBezTo>
                  <a:pt x="2580" y="1132"/>
                  <a:pt x="2550" y="1122"/>
                  <a:pt x="2520" y="1131"/>
                </a:cubicBezTo>
                <a:moveTo>
                  <a:pt x="2313" y="1197"/>
                </a:moveTo>
                <a:cubicBezTo>
                  <a:pt x="2287" y="1206"/>
                  <a:pt x="2271" y="1231"/>
                  <a:pt x="2285" y="1253"/>
                </a:cubicBezTo>
                <a:cubicBezTo>
                  <a:pt x="2296" y="1275"/>
                  <a:pt x="2327" y="1286"/>
                  <a:pt x="2356" y="1277"/>
                </a:cubicBezTo>
                <a:cubicBezTo>
                  <a:pt x="2385" y="1268"/>
                  <a:pt x="2398" y="1242"/>
                  <a:pt x="2387" y="1221"/>
                </a:cubicBezTo>
                <a:cubicBezTo>
                  <a:pt x="2376" y="1198"/>
                  <a:pt x="2343" y="1188"/>
                  <a:pt x="2313" y="1197"/>
                </a:cubicBezTo>
                <a:moveTo>
                  <a:pt x="2109" y="1263"/>
                </a:moveTo>
                <a:cubicBezTo>
                  <a:pt x="2079" y="1272"/>
                  <a:pt x="2067" y="1296"/>
                  <a:pt x="2077" y="1319"/>
                </a:cubicBezTo>
                <a:cubicBezTo>
                  <a:pt x="2089" y="1342"/>
                  <a:pt x="2122" y="1352"/>
                  <a:pt x="2151" y="1343"/>
                </a:cubicBezTo>
                <a:cubicBezTo>
                  <a:pt x="2177" y="1334"/>
                  <a:pt x="2193" y="1309"/>
                  <a:pt x="2179" y="1286"/>
                </a:cubicBezTo>
                <a:cubicBezTo>
                  <a:pt x="2169" y="1265"/>
                  <a:pt x="2135" y="1253"/>
                  <a:pt x="2109" y="1263"/>
                </a:cubicBezTo>
                <a:moveTo>
                  <a:pt x="1902" y="1328"/>
                </a:moveTo>
                <a:cubicBezTo>
                  <a:pt x="1872" y="1338"/>
                  <a:pt x="1859" y="1362"/>
                  <a:pt x="1870" y="1385"/>
                </a:cubicBezTo>
                <a:cubicBezTo>
                  <a:pt x="1884" y="1408"/>
                  <a:pt x="1915" y="1418"/>
                  <a:pt x="1944" y="1409"/>
                </a:cubicBezTo>
                <a:cubicBezTo>
                  <a:pt x="1973" y="1401"/>
                  <a:pt x="1986" y="1375"/>
                  <a:pt x="1975" y="1352"/>
                </a:cubicBezTo>
                <a:cubicBezTo>
                  <a:pt x="1962" y="1329"/>
                  <a:pt x="1930" y="1319"/>
                  <a:pt x="1902" y="1328"/>
                </a:cubicBezTo>
                <a:moveTo>
                  <a:pt x="1694" y="1394"/>
                </a:moveTo>
                <a:cubicBezTo>
                  <a:pt x="1668" y="1403"/>
                  <a:pt x="1652" y="1429"/>
                  <a:pt x="1666" y="1451"/>
                </a:cubicBezTo>
                <a:cubicBezTo>
                  <a:pt x="1676" y="1475"/>
                  <a:pt x="1708" y="1484"/>
                  <a:pt x="1736" y="1476"/>
                </a:cubicBezTo>
                <a:cubicBezTo>
                  <a:pt x="1766" y="1465"/>
                  <a:pt x="1778" y="1441"/>
                  <a:pt x="1768" y="1418"/>
                </a:cubicBezTo>
                <a:cubicBezTo>
                  <a:pt x="1756" y="1395"/>
                  <a:pt x="1724" y="1385"/>
                  <a:pt x="1694" y="1394"/>
                </a:cubicBezTo>
                <a:moveTo>
                  <a:pt x="1489" y="1461"/>
                </a:moveTo>
                <a:cubicBezTo>
                  <a:pt x="1461" y="1469"/>
                  <a:pt x="1447" y="1495"/>
                  <a:pt x="1458" y="1518"/>
                </a:cubicBezTo>
                <a:cubicBezTo>
                  <a:pt x="1469" y="1539"/>
                  <a:pt x="1503" y="1551"/>
                  <a:pt x="1532" y="1541"/>
                </a:cubicBezTo>
                <a:cubicBezTo>
                  <a:pt x="1558" y="1531"/>
                  <a:pt x="1574" y="1506"/>
                  <a:pt x="1561" y="1484"/>
                </a:cubicBezTo>
                <a:cubicBezTo>
                  <a:pt x="1549" y="1462"/>
                  <a:pt x="1518" y="1451"/>
                  <a:pt x="1489" y="1461"/>
                </a:cubicBezTo>
                <a:moveTo>
                  <a:pt x="1282" y="1527"/>
                </a:moveTo>
                <a:cubicBezTo>
                  <a:pt x="1253" y="1536"/>
                  <a:pt x="1240" y="1561"/>
                  <a:pt x="1251" y="1583"/>
                </a:cubicBezTo>
                <a:cubicBezTo>
                  <a:pt x="1265" y="1605"/>
                  <a:pt x="1295" y="1616"/>
                  <a:pt x="1325" y="1607"/>
                </a:cubicBezTo>
                <a:cubicBezTo>
                  <a:pt x="1353" y="1598"/>
                  <a:pt x="1367" y="1572"/>
                  <a:pt x="1355" y="1550"/>
                </a:cubicBezTo>
                <a:cubicBezTo>
                  <a:pt x="1345" y="1528"/>
                  <a:pt x="1311" y="1518"/>
                  <a:pt x="1282" y="1527"/>
                </a:cubicBezTo>
                <a:moveTo>
                  <a:pt x="1075" y="1593"/>
                </a:moveTo>
                <a:cubicBezTo>
                  <a:pt x="1048" y="1602"/>
                  <a:pt x="1035" y="1626"/>
                  <a:pt x="1046" y="1649"/>
                </a:cubicBezTo>
                <a:cubicBezTo>
                  <a:pt x="1057" y="1672"/>
                  <a:pt x="1090" y="1682"/>
                  <a:pt x="1117" y="1673"/>
                </a:cubicBezTo>
                <a:cubicBezTo>
                  <a:pt x="1146" y="1664"/>
                  <a:pt x="1160" y="1639"/>
                  <a:pt x="1148" y="1616"/>
                </a:cubicBezTo>
                <a:cubicBezTo>
                  <a:pt x="1137" y="1593"/>
                  <a:pt x="1104" y="1583"/>
                  <a:pt x="1075" y="1593"/>
                </a:cubicBezTo>
                <a:moveTo>
                  <a:pt x="870" y="1658"/>
                </a:moveTo>
                <a:cubicBezTo>
                  <a:pt x="841" y="1668"/>
                  <a:pt x="828" y="1692"/>
                  <a:pt x="838" y="1715"/>
                </a:cubicBezTo>
                <a:cubicBezTo>
                  <a:pt x="850" y="1738"/>
                  <a:pt x="884" y="1748"/>
                  <a:pt x="912" y="1739"/>
                </a:cubicBezTo>
                <a:cubicBezTo>
                  <a:pt x="942" y="1729"/>
                  <a:pt x="954" y="1705"/>
                  <a:pt x="942" y="1682"/>
                </a:cubicBezTo>
                <a:cubicBezTo>
                  <a:pt x="930" y="1659"/>
                  <a:pt x="898" y="1649"/>
                  <a:pt x="870" y="1658"/>
                </a:cubicBezTo>
                <a:moveTo>
                  <a:pt x="663" y="1724"/>
                </a:moveTo>
                <a:cubicBezTo>
                  <a:pt x="634" y="1733"/>
                  <a:pt x="621" y="1759"/>
                  <a:pt x="631" y="1781"/>
                </a:cubicBezTo>
                <a:cubicBezTo>
                  <a:pt x="645" y="1804"/>
                  <a:pt x="676" y="1814"/>
                  <a:pt x="705" y="1804"/>
                </a:cubicBezTo>
                <a:cubicBezTo>
                  <a:pt x="734" y="1795"/>
                  <a:pt x="747" y="1771"/>
                  <a:pt x="736" y="1748"/>
                </a:cubicBezTo>
                <a:cubicBezTo>
                  <a:pt x="725" y="1725"/>
                  <a:pt x="692" y="1715"/>
                  <a:pt x="663" y="1724"/>
                </a:cubicBezTo>
                <a:moveTo>
                  <a:pt x="457" y="1790"/>
                </a:moveTo>
                <a:cubicBezTo>
                  <a:pt x="429" y="1799"/>
                  <a:pt x="415" y="1825"/>
                  <a:pt x="427" y="1848"/>
                </a:cubicBezTo>
                <a:cubicBezTo>
                  <a:pt x="437" y="1869"/>
                  <a:pt x="471" y="1879"/>
                  <a:pt x="497" y="1870"/>
                </a:cubicBezTo>
                <a:cubicBezTo>
                  <a:pt x="527" y="1862"/>
                  <a:pt x="541" y="1836"/>
                  <a:pt x="529" y="1814"/>
                </a:cubicBezTo>
                <a:cubicBezTo>
                  <a:pt x="517" y="1792"/>
                  <a:pt x="485" y="1781"/>
                  <a:pt x="457" y="1790"/>
                </a:cubicBezTo>
                <a:moveTo>
                  <a:pt x="249" y="1856"/>
                </a:moveTo>
                <a:cubicBezTo>
                  <a:pt x="221" y="1865"/>
                  <a:pt x="207" y="1892"/>
                  <a:pt x="219" y="1912"/>
                </a:cubicBezTo>
                <a:cubicBezTo>
                  <a:pt x="229" y="1935"/>
                  <a:pt x="263" y="1945"/>
                  <a:pt x="292" y="1937"/>
                </a:cubicBezTo>
                <a:cubicBezTo>
                  <a:pt x="321" y="1928"/>
                  <a:pt x="334" y="1902"/>
                  <a:pt x="323" y="1879"/>
                </a:cubicBezTo>
                <a:cubicBezTo>
                  <a:pt x="310" y="1858"/>
                  <a:pt x="279" y="1846"/>
                  <a:pt x="249" y="1856"/>
                </a:cubicBezTo>
                <a:moveTo>
                  <a:pt x="43" y="1922"/>
                </a:moveTo>
                <a:cubicBezTo>
                  <a:pt x="13" y="1931"/>
                  <a:pt x="0" y="1956"/>
                  <a:pt x="13" y="1978"/>
                </a:cubicBezTo>
                <a:cubicBezTo>
                  <a:pt x="25" y="2002"/>
                  <a:pt x="55" y="2012"/>
                  <a:pt x="85" y="2003"/>
                </a:cubicBezTo>
                <a:cubicBezTo>
                  <a:pt x="113" y="1994"/>
                  <a:pt x="127" y="1969"/>
                  <a:pt x="115" y="1945"/>
                </a:cubicBezTo>
                <a:cubicBezTo>
                  <a:pt x="105" y="1923"/>
                  <a:pt x="71" y="1912"/>
                  <a:pt x="43" y="192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8" name="CustomShape 104"/>
          <p:cNvSpPr/>
          <p:nvPr/>
        </p:nvSpPr>
        <p:spPr>
          <a:xfrm>
            <a:off x="1500120" y="3000240"/>
            <a:ext cx="3176280" cy="282600"/>
          </a:xfrm>
          <a:custGeom>
            <a:avLst/>
            <a:gdLst/>
            <a:ahLst/>
            <a:rect l="l" t="t" r="r" b="b"/>
            <a:pathLst>
              <a:path w="8824" h="786">
                <a:moveTo>
                  <a:pt x="8767" y="0"/>
                </a:moveTo>
                <a:lnTo>
                  <a:pt x="259" y="0"/>
                </a:lnTo>
                <a:cubicBezTo>
                  <a:pt x="227" y="0"/>
                  <a:pt x="203" y="21"/>
                  <a:pt x="203" y="44"/>
                </a:cubicBezTo>
                <a:lnTo>
                  <a:pt x="203" y="697"/>
                </a:lnTo>
                <a:cubicBezTo>
                  <a:pt x="203" y="721"/>
                  <a:pt x="227" y="741"/>
                  <a:pt x="259" y="741"/>
                </a:cubicBezTo>
                <a:cubicBezTo>
                  <a:pt x="289" y="741"/>
                  <a:pt x="315" y="721"/>
                  <a:pt x="315" y="697"/>
                </a:cubicBezTo>
                <a:lnTo>
                  <a:pt x="315" y="44"/>
                </a:lnTo>
                <a:lnTo>
                  <a:pt x="259" y="87"/>
                </a:lnTo>
                <a:lnTo>
                  <a:pt x="8767" y="87"/>
                </a:lnTo>
                <a:cubicBezTo>
                  <a:pt x="8799" y="87"/>
                  <a:pt x="8823" y="68"/>
                  <a:pt x="8823" y="44"/>
                </a:cubicBezTo>
                <a:cubicBezTo>
                  <a:pt x="8823" y="21"/>
                  <a:pt x="8799" y="0"/>
                  <a:pt x="8767" y="0"/>
                </a:cubicBezTo>
                <a:moveTo>
                  <a:pt x="16" y="458"/>
                </a:moveTo>
                <a:lnTo>
                  <a:pt x="259" y="785"/>
                </a:lnTo>
                <a:lnTo>
                  <a:pt x="501" y="458"/>
                </a:lnTo>
                <a:cubicBezTo>
                  <a:pt x="517" y="436"/>
                  <a:pt x="508" y="411"/>
                  <a:pt x="481" y="398"/>
                </a:cubicBezTo>
                <a:cubicBezTo>
                  <a:pt x="455" y="386"/>
                  <a:pt x="421" y="392"/>
                  <a:pt x="405" y="414"/>
                </a:cubicBezTo>
                <a:lnTo>
                  <a:pt x="209" y="675"/>
                </a:lnTo>
                <a:lnTo>
                  <a:pt x="305" y="675"/>
                </a:lnTo>
                <a:lnTo>
                  <a:pt x="111" y="414"/>
                </a:lnTo>
                <a:cubicBezTo>
                  <a:pt x="96" y="392"/>
                  <a:pt x="62" y="386"/>
                  <a:pt x="36" y="398"/>
                </a:cubicBezTo>
                <a:cubicBezTo>
                  <a:pt x="9" y="411"/>
                  <a:pt x="0" y="436"/>
                  <a:pt x="16" y="45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9" name="CustomShape 105"/>
          <p:cNvSpPr/>
          <p:nvPr/>
        </p:nvSpPr>
        <p:spPr>
          <a:xfrm>
            <a:off x="4689000" y="26521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480" name="CustomShape 106"/>
          <p:cNvSpPr/>
          <p:nvPr/>
        </p:nvSpPr>
        <p:spPr>
          <a:xfrm>
            <a:off x="5072040" y="2556360"/>
            <a:ext cx="159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(output layer nodes)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81" name="CustomShape 107"/>
          <p:cNvSpPr/>
          <p:nvPr/>
        </p:nvSpPr>
        <p:spPr>
          <a:xfrm>
            <a:off x="5128200" y="3961440"/>
            <a:ext cx="147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(input layer nodes)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482" name="" descr=""/>
          <p:cNvPicPr/>
          <p:nvPr/>
        </p:nvPicPr>
        <p:blipFill>
          <a:blip r:embed="rId1"/>
          <a:stretch/>
        </p:blipFill>
        <p:spPr>
          <a:xfrm>
            <a:off x="7051680" y="2262600"/>
            <a:ext cx="1715040" cy="869760"/>
          </a:xfrm>
          <a:prstGeom prst="rect">
            <a:avLst/>
          </a:prstGeom>
          <a:ln w="0">
            <a:noFill/>
          </a:ln>
        </p:spPr>
      </p:pic>
      <p:sp>
        <p:nvSpPr>
          <p:cNvPr id="2483" name="CustomShape 108"/>
          <p:cNvSpPr/>
          <p:nvPr/>
        </p:nvSpPr>
        <p:spPr>
          <a:xfrm>
            <a:off x="189720" y="4511160"/>
            <a:ext cx="9398520" cy="722880"/>
          </a:xfrm>
          <a:custGeom>
            <a:avLst/>
            <a:gdLst/>
            <a:ahLst/>
            <a:rect l="l" t="t" r="r" b="b"/>
            <a:pathLst>
              <a:path w="26108" h="2009">
                <a:moveTo>
                  <a:pt x="0" y="0"/>
                </a:moveTo>
                <a:lnTo>
                  <a:pt x="0" y="2008"/>
                </a:lnTo>
                <a:lnTo>
                  <a:pt x="26107" y="2008"/>
                </a:lnTo>
                <a:lnTo>
                  <a:pt x="2610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84" name="CustomShape 109"/>
          <p:cNvSpPr/>
          <p:nvPr/>
        </p:nvSpPr>
        <p:spPr>
          <a:xfrm>
            <a:off x="169560" y="4495320"/>
            <a:ext cx="9438480" cy="754560"/>
          </a:xfrm>
          <a:custGeom>
            <a:avLst/>
            <a:gdLst/>
            <a:ahLst/>
            <a:rect l="l" t="t" r="r" b="b"/>
            <a:pathLst>
              <a:path w="26219" h="2097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6162" y="0"/>
                </a:lnTo>
                <a:cubicBezTo>
                  <a:pt x="26191" y="0"/>
                  <a:pt x="26218" y="21"/>
                  <a:pt x="26218" y="44"/>
                </a:cubicBezTo>
                <a:lnTo>
                  <a:pt x="26218" y="2052"/>
                </a:lnTo>
                <a:cubicBezTo>
                  <a:pt x="26218" y="2074"/>
                  <a:pt x="26191" y="2096"/>
                  <a:pt x="26162" y="2096"/>
                </a:cubicBezTo>
                <a:lnTo>
                  <a:pt x="56" y="2096"/>
                </a:lnTo>
                <a:cubicBezTo>
                  <a:pt x="24" y="2096"/>
                  <a:pt x="0" y="2074"/>
                  <a:pt x="0" y="2052"/>
                </a:cubicBezTo>
                <a:lnTo>
                  <a:pt x="0" y="44"/>
                </a:lnTo>
                <a:moveTo>
                  <a:pt x="111" y="2052"/>
                </a:moveTo>
                <a:lnTo>
                  <a:pt x="56" y="2008"/>
                </a:lnTo>
                <a:lnTo>
                  <a:pt x="26162" y="2008"/>
                </a:lnTo>
                <a:lnTo>
                  <a:pt x="26107" y="2052"/>
                </a:lnTo>
                <a:lnTo>
                  <a:pt x="26107" y="44"/>
                </a:lnTo>
                <a:lnTo>
                  <a:pt x="2616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0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85" name="CustomShape 110"/>
          <p:cNvSpPr/>
          <p:nvPr/>
        </p:nvSpPr>
        <p:spPr>
          <a:xfrm>
            <a:off x="5097960" y="3288960"/>
            <a:ext cx="365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(hidden layer nodes + activation function tanh)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86" name="CustomShape 111"/>
          <p:cNvSpPr/>
          <p:nvPr/>
        </p:nvSpPr>
        <p:spPr>
          <a:xfrm>
            <a:off x="28512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7" name="CustomShape 112"/>
          <p:cNvSpPr/>
          <p:nvPr/>
        </p:nvSpPr>
        <p:spPr>
          <a:xfrm>
            <a:off x="645840" y="4579920"/>
            <a:ext cx="684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RNNs are unrolled programmatically during the training and prediction phase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8" name="CustomShape 113"/>
          <p:cNvSpPr/>
          <p:nvPr/>
        </p:nvSpPr>
        <p:spPr>
          <a:xfrm>
            <a:off x="285120" y="4796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9" name="CustomShape 114"/>
          <p:cNvSpPr/>
          <p:nvPr/>
        </p:nvSpPr>
        <p:spPr>
          <a:xfrm>
            <a:off x="645840" y="4821480"/>
            <a:ext cx="863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Idea of ‘delay‘ means feeding back the output of a neural network layer at a specific time t to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90" name="CustomShape 115"/>
          <p:cNvSpPr/>
          <p:nvPr/>
        </p:nvSpPr>
        <p:spPr>
          <a:xfrm>
            <a:off x="645840" y="5023800"/>
            <a:ext cx="4531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input of the same nerual network layer at time t+1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91" name="CustomShape 116"/>
          <p:cNvSpPr/>
          <p:nvPr/>
        </p:nvSpPr>
        <p:spPr>
          <a:xfrm>
            <a:off x="5177520" y="4998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92" name="CustomShape 117"/>
          <p:cNvSpPr/>
          <p:nvPr/>
        </p:nvSpPr>
        <p:spPr>
          <a:xfrm>
            <a:off x="750960" y="2788560"/>
            <a:ext cx="1627920" cy="1049760"/>
          </a:xfrm>
          <a:custGeom>
            <a:avLst/>
            <a:gdLst/>
            <a:ahLst/>
            <a:rect l="l" t="t" r="r" b="b"/>
            <a:pathLst>
              <a:path w="4523" h="291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4466" y="0"/>
                </a:lnTo>
                <a:cubicBezTo>
                  <a:pt x="4497" y="0"/>
                  <a:pt x="4522" y="21"/>
                  <a:pt x="4522" y="44"/>
                </a:cubicBezTo>
                <a:lnTo>
                  <a:pt x="4522" y="2872"/>
                </a:lnTo>
                <a:cubicBezTo>
                  <a:pt x="4522" y="2896"/>
                  <a:pt x="4497" y="2916"/>
                  <a:pt x="4466" y="2916"/>
                </a:cubicBezTo>
                <a:lnTo>
                  <a:pt x="56" y="2916"/>
                </a:lnTo>
                <a:cubicBezTo>
                  <a:pt x="25" y="2916"/>
                  <a:pt x="0" y="2896"/>
                  <a:pt x="0" y="2872"/>
                </a:cubicBezTo>
                <a:lnTo>
                  <a:pt x="0" y="44"/>
                </a:lnTo>
                <a:moveTo>
                  <a:pt x="112" y="2872"/>
                </a:moveTo>
                <a:lnTo>
                  <a:pt x="56" y="2829"/>
                </a:lnTo>
                <a:lnTo>
                  <a:pt x="4466" y="2829"/>
                </a:lnTo>
                <a:lnTo>
                  <a:pt x="4410" y="2872"/>
                </a:lnTo>
                <a:lnTo>
                  <a:pt x="4410" y="44"/>
                </a:lnTo>
                <a:lnTo>
                  <a:pt x="446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7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3" name="CustomShape 118"/>
          <p:cNvSpPr/>
          <p:nvPr/>
        </p:nvSpPr>
        <p:spPr>
          <a:xfrm>
            <a:off x="5434920" y="5023800"/>
            <a:ext cx="374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establishes something like ‘short memory‘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94" name="CustomShape 119"/>
          <p:cNvSpPr/>
          <p:nvPr/>
        </p:nvSpPr>
        <p:spPr>
          <a:xfrm>
            <a:off x="882000" y="2547000"/>
            <a:ext cx="1368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(missing in ANNs)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95" name="CustomShape 1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7" name="CustomShape 2"/>
          <p:cNvSpPr/>
          <p:nvPr/>
        </p:nvSpPr>
        <p:spPr>
          <a:xfrm>
            <a:off x="595440" y="370440"/>
            <a:ext cx="8562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RNN Model – Simple Example – Predict Next Character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98" name="CustomShape 3"/>
          <p:cNvSpPr/>
          <p:nvPr/>
        </p:nvSpPr>
        <p:spPr>
          <a:xfrm>
            <a:off x="1838160" y="3652920"/>
            <a:ext cx="456840" cy="446040"/>
          </a:xfrm>
          <a:custGeom>
            <a:avLst/>
            <a:gdLst/>
            <a:ahLst/>
            <a:rect l="l" t="t" r="r" b="b"/>
            <a:pathLst>
              <a:path w="1270" h="1240">
                <a:moveTo>
                  <a:pt x="0" y="0"/>
                </a:moveTo>
                <a:lnTo>
                  <a:pt x="0" y="1239"/>
                </a:lnTo>
                <a:lnTo>
                  <a:pt x="1269" y="1239"/>
                </a:lnTo>
                <a:lnTo>
                  <a:pt x="1269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9" name="CustomShape 4"/>
          <p:cNvSpPr/>
          <p:nvPr/>
        </p:nvSpPr>
        <p:spPr>
          <a:xfrm>
            <a:off x="1825920" y="3642480"/>
            <a:ext cx="482400" cy="467280"/>
          </a:xfrm>
          <a:custGeom>
            <a:avLst/>
            <a:gdLst/>
            <a:ahLst/>
            <a:rect l="l" t="t" r="r" b="b"/>
            <a:pathLst>
              <a:path w="1341" h="1299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1304" y="0"/>
                </a:lnTo>
                <a:cubicBezTo>
                  <a:pt x="1324" y="0"/>
                  <a:pt x="1340" y="14"/>
                  <a:pt x="1340" y="30"/>
                </a:cubicBezTo>
                <a:lnTo>
                  <a:pt x="1340" y="1268"/>
                </a:lnTo>
                <a:cubicBezTo>
                  <a:pt x="1340" y="1284"/>
                  <a:pt x="1324" y="1298"/>
                  <a:pt x="1304" y="1298"/>
                </a:cubicBezTo>
                <a:lnTo>
                  <a:pt x="35" y="1298"/>
                </a:lnTo>
                <a:cubicBezTo>
                  <a:pt x="15" y="1298"/>
                  <a:pt x="0" y="1284"/>
                  <a:pt x="0" y="1268"/>
                </a:cubicBezTo>
                <a:lnTo>
                  <a:pt x="0" y="30"/>
                </a:lnTo>
                <a:moveTo>
                  <a:pt x="73" y="1268"/>
                </a:moveTo>
                <a:lnTo>
                  <a:pt x="35" y="1239"/>
                </a:lnTo>
                <a:lnTo>
                  <a:pt x="1304" y="1239"/>
                </a:lnTo>
                <a:lnTo>
                  <a:pt x="1266" y="1268"/>
                </a:lnTo>
                <a:lnTo>
                  <a:pt x="1266" y="30"/>
                </a:lnTo>
                <a:lnTo>
                  <a:pt x="1304" y="58"/>
                </a:lnTo>
                <a:lnTo>
                  <a:pt x="35" y="58"/>
                </a:lnTo>
                <a:lnTo>
                  <a:pt x="73" y="30"/>
                </a:lnTo>
                <a:lnTo>
                  <a:pt x="73" y="12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0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1" name="CustomShape 6"/>
          <p:cNvSpPr/>
          <p:nvPr/>
        </p:nvSpPr>
        <p:spPr>
          <a:xfrm>
            <a:off x="1973520" y="369900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2" name="CustomShape 7"/>
          <p:cNvSpPr/>
          <p:nvPr/>
        </p:nvSpPr>
        <p:spPr>
          <a:xfrm>
            <a:off x="1913400" y="3824640"/>
            <a:ext cx="240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- 0.7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3" name="CustomShape 8"/>
          <p:cNvSpPr/>
          <p:nvPr/>
        </p:nvSpPr>
        <p:spPr>
          <a:xfrm>
            <a:off x="2007000" y="4098600"/>
            <a:ext cx="120600" cy="298080"/>
          </a:xfrm>
          <a:custGeom>
            <a:avLst/>
            <a:gdLst/>
            <a:ahLst/>
            <a:rect l="l" t="t" r="r" b="b"/>
            <a:pathLst>
              <a:path w="336" h="829">
                <a:moveTo>
                  <a:pt x="224" y="784"/>
                </a:moveTo>
                <a:lnTo>
                  <a:pt x="224" y="218"/>
                </a:lnTo>
                <a:cubicBezTo>
                  <a:pt x="224" y="194"/>
                  <a:pt x="197" y="175"/>
                  <a:pt x="168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784"/>
                </a:lnTo>
                <a:cubicBezTo>
                  <a:pt x="113" y="807"/>
                  <a:pt x="137" y="828"/>
                  <a:pt x="168" y="828"/>
                </a:cubicBezTo>
                <a:cubicBezTo>
                  <a:pt x="197" y="828"/>
                  <a:pt x="224" y="807"/>
                  <a:pt x="224" y="784"/>
                </a:cubicBezTo>
                <a:moveTo>
                  <a:pt x="335" y="262"/>
                </a:moveTo>
                <a:lnTo>
                  <a:pt x="168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4" name="CustomShape 9"/>
          <p:cNvSpPr/>
          <p:nvPr/>
        </p:nvSpPr>
        <p:spPr>
          <a:xfrm>
            <a:off x="2007000" y="3359880"/>
            <a:ext cx="120600" cy="309240"/>
          </a:xfrm>
          <a:custGeom>
            <a:avLst/>
            <a:gdLst/>
            <a:ahLst/>
            <a:rect l="l" t="t" r="r" b="b"/>
            <a:pathLst>
              <a:path w="336" h="860">
                <a:moveTo>
                  <a:pt x="224" y="815"/>
                </a:moveTo>
                <a:lnTo>
                  <a:pt x="224" y="218"/>
                </a:lnTo>
                <a:cubicBezTo>
                  <a:pt x="224" y="195"/>
                  <a:pt x="197" y="175"/>
                  <a:pt x="168" y="175"/>
                </a:cubicBezTo>
                <a:cubicBezTo>
                  <a:pt x="137" y="175"/>
                  <a:pt x="113" y="195"/>
                  <a:pt x="113" y="218"/>
                </a:cubicBezTo>
                <a:lnTo>
                  <a:pt x="113" y="815"/>
                </a:lnTo>
                <a:cubicBezTo>
                  <a:pt x="113" y="840"/>
                  <a:pt x="137" y="859"/>
                  <a:pt x="168" y="859"/>
                </a:cubicBezTo>
                <a:cubicBezTo>
                  <a:pt x="197" y="859"/>
                  <a:pt x="224" y="840"/>
                  <a:pt x="224" y="815"/>
                </a:cubicBezTo>
                <a:moveTo>
                  <a:pt x="335" y="261"/>
                </a:moveTo>
                <a:lnTo>
                  <a:pt x="168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5" name="CustomShape 10"/>
          <p:cNvSpPr/>
          <p:nvPr/>
        </p:nvSpPr>
        <p:spPr>
          <a:xfrm>
            <a:off x="1934640" y="4406040"/>
            <a:ext cx="304560" cy="628920"/>
          </a:xfrm>
          <a:custGeom>
            <a:avLst/>
            <a:gdLst/>
            <a:ahLst/>
            <a:rect l="l" t="t" r="r" b="b"/>
            <a:pathLst>
              <a:path w="847" h="1748">
                <a:moveTo>
                  <a:pt x="0" y="0"/>
                </a:moveTo>
                <a:lnTo>
                  <a:pt x="0" y="1747"/>
                </a:lnTo>
                <a:lnTo>
                  <a:pt x="846" y="1747"/>
                </a:lnTo>
                <a:lnTo>
                  <a:pt x="8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6" name="CustomShape 11"/>
          <p:cNvSpPr/>
          <p:nvPr/>
        </p:nvSpPr>
        <p:spPr>
          <a:xfrm>
            <a:off x="1922040" y="4395240"/>
            <a:ext cx="330840" cy="650160"/>
          </a:xfrm>
          <a:custGeom>
            <a:avLst/>
            <a:gdLst/>
            <a:ahLst/>
            <a:rect l="l" t="t" r="r" b="b"/>
            <a:pathLst>
              <a:path w="920" h="1807">
                <a:moveTo>
                  <a:pt x="0" y="30"/>
                </a:moveTo>
                <a:cubicBezTo>
                  <a:pt x="0" y="12"/>
                  <a:pt x="15" y="0"/>
                  <a:pt x="35" y="0"/>
                </a:cubicBezTo>
                <a:lnTo>
                  <a:pt x="881" y="0"/>
                </a:lnTo>
                <a:cubicBezTo>
                  <a:pt x="901" y="0"/>
                  <a:pt x="919" y="12"/>
                  <a:pt x="919" y="30"/>
                </a:cubicBezTo>
                <a:lnTo>
                  <a:pt x="919" y="1776"/>
                </a:lnTo>
                <a:cubicBezTo>
                  <a:pt x="919" y="1794"/>
                  <a:pt x="901" y="1806"/>
                  <a:pt x="881" y="1806"/>
                </a:cubicBezTo>
                <a:lnTo>
                  <a:pt x="35" y="1806"/>
                </a:lnTo>
                <a:cubicBezTo>
                  <a:pt x="15" y="1806"/>
                  <a:pt x="0" y="1794"/>
                  <a:pt x="0" y="1776"/>
                </a:cubicBezTo>
                <a:lnTo>
                  <a:pt x="0" y="30"/>
                </a:lnTo>
                <a:moveTo>
                  <a:pt x="73" y="1776"/>
                </a:moveTo>
                <a:lnTo>
                  <a:pt x="35" y="1748"/>
                </a:lnTo>
                <a:lnTo>
                  <a:pt x="881" y="1748"/>
                </a:lnTo>
                <a:lnTo>
                  <a:pt x="845" y="1776"/>
                </a:lnTo>
                <a:lnTo>
                  <a:pt x="845" y="30"/>
                </a:lnTo>
                <a:lnTo>
                  <a:pt x="881" y="58"/>
                </a:lnTo>
                <a:lnTo>
                  <a:pt x="35" y="58"/>
                </a:lnTo>
                <a:lnTo>
                  <a:pt x="73" y="30"/>
                </a:lnTo>
                <a:lnTo>
                  <a:pt x="73" y="17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7" name="CustomShape 12"/>
          <p:cNvSpPr/>
          <p:nvPr/>
        </p:nvSpPr>
        <p:spPr>
          <a:xfrm>
            <a:off x="1973520" y="395064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0.6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8" name="CustomShape 13"/>
          <p:cNvSpPr/>
          <p:nvPr/>
        </p:nvSpPr>
        <p:spPr>
          <a:xfrm>
            <a:off x="2055960" y="44625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9" name="CustomShape 14"/>
          <p:cNvSpPr/>
          <p:nvPr/>
        </p:nvSpPr>
        <p:spPr>
          <a:xfrm>
            <a:off x="2055960" y="45882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0" name="CustomShape 15"/>
          <p:cNvSpPr/>
          <p:nvPr/>
        </p:nvSpPr>
        <p:spPr>
          <a:xfrm>
            <a:off x="2055960" y="47138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1" name="CustomShape 16"/>
          <p:cNvSpPr/>
          <p:nvPr/>
        </p:nvSpPr>
        <p:spPr>
          <a:xfrm>
            <a:off x="2055960" y="48398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2" name="CustomShape 17"/>
          <p:cNvSpPr/>
          <p:nvPr/>
        </p:nvSpPr>
        <p:spPr>
          <a:xfrm>
            <a:off x="1934640" y="2724480"/>
            <a:ext cx="304560" cy="629280"/>
          </a:xfrm>
          <a:custGeom>
            <a:avLst/>
            <a:gdLst/>
            <a:ahLst/>
            <a:rect l="l" t="t" r="r" b="b"/>
            <a:pathLst>
              <a:path w="847" h="1749">
                <a:moveTo>
                  <a:pt x="0" y="0"/>
                </a:moveTo>
                <a:lnTo>
                  <a:pt x="0" y="1748"/>
                </a:lnTo>
                <a:lnTo>
                  <a:pt x="846" y="1748"/>
                </a:lnTo>
                <a:lnTo>
                  <a:pt x="8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3" name="CustomShape 18"/>
          <p:cNvSpPr/>
          <p:nvPr/>
        </p:nvSpPr>
        <p:spPr>
          <a:xfrm>
            <a:off x="1922040" y="2714400"/>
            <a:ext cx="330840" cy="650160"/>
          </a:xfrm>
          <a:custGeom>
            <a:avLst/>
            <a:gdLst/>
            <a:ahLst/>
            <a:rect l="l" t="t" r="r" b="b"/>
            <a:pathLst>
              <a:path w="920" h="1807">
                <a:moveTo>
                  <a:pt x="0" y="28"/>
                </a:moveTo>
                <a:cubicBezTo>
                  <a:pt x="0" y="12"/>
                  <a:pt x="15" y="0"/>
                  <a:pt x="35" y="0"/>
                </a:cubicBezTo>
                <a:lnTo>
                  <a:pt x="881" y="0"/>
                </a:lnTo>
                <a:cubicBezTo>
                  <a:pt x="901" y="0"/>
                  <a:pt x="919" y="12"/>
                  <a:pt x="919" y="28"/>
                </a:cubicBezTo>
                <a:lnTo>
                  <a:pt x="919" y="1776"/>
                </a:lnTo>
                <a:cubicBezTo>
                  <a:pt x="919" y="1792"/>
                  <a:pt x="901" y="1806"/>
                  <a:pt x="881" y="1806"/>
                </a:cubicBezTo>
                <a:lnTo>
                  <a:pt x="35" y="1806"/>
                </a:lnTo>
                <a:cubicBezTo>
                  <a:pt x="15" y="1806"/>
                  <a:pt x="0" y="1792"/>
                  <a:pt x="0" y="1776"/>
                </a:cubicBezTo>
                <a:lnTo>
                  <a:pt x="0" y="28"/>
                </a:lnTo>
                <a:moveTo>
                  <a:pt x="73" y="1776"/>
                </a:moveTo>
                <a:lnTo>
                  <a:pt x="35" y="1747"/>
                </a:lnTo>
                <a:lnTo>
                  <a:pt x="881" y="1747"/>
                </a:lnTo>
                <a:lnTo>
                  <a:pt x="845" y="1776"/>
                </a:lnTo>
                <a:lnTo>
                  <a:pt x="845" y="28"/>
                </a:lnTo>
                <a:lnTo>
                  <a:pt x="881" y="58"/>
                </a:lnTo>
                <a:lnTo>
                  <a:pt x="35" y="58"/>
                </a:lnTo>
                <a:lnTo>
                  <a:pt x="73" y="28"/>
                </a:lnTo>
                <a:lnTo>
                  <a:pt x="73" y="17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4" name="CustomShape 19"/>
          <p:cNvSpPr/>
          <p:nvPr/>
        </p:nvSpPr>
        <p:spPr>
          <a:xfrm>
            <a:off x="1956600" y="5088600"/>
            <a:ext cx="245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15" name="CustomShape 20"/>
          <p:cNvSpPr/>
          <p:nvPr/>
        </p:nvSpPr>
        <p:spPr>
          <a:xfrm>
            <a:off x="2006280" y="278172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6" name="CustomShape 21"/>
          <p:cNvSpPr/>
          <p:nvPr/>
        </p:nvSpPr>
        <p:spPr>
          <a:xfrm>
            <a:off x="2006280" y="290736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0.6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7" name="CustomShape 22"/>
          <p:cNvSpPr/>
          <p:nvPr/>
        </p:nvSpPr>
        <p:spPr>
          <a:xfrm>
            <a:off x="2006280" y="303300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8" name="CustomShape 23"/>
          <p:cNvSpPr/>
          <p:nvPr/>
        </p:nvSpPr>
        <p:spPr>
          <a:xfrm>
            <a:off x="2006280" y="315864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9" name="CustomShape 24"/>
          <p:cNvSpPr/>
          <p:nvPr/>
        </p:nvSpPr>
        <p:spPr>
          <a:xfrm>
            <a:off x="2274840" y="3829680"/>
            <a:ext cx="628920" cy="94680"/>
          </a:xfrm>
          <a:custGeom>
            <a:avLst/>
            <a:gdLst/>
            <a:ahLst/>
            <a:rect l="l" t="t" r="r" b="b"/>
            <a:pathLst>
              <a:path w="1748" h="264">
                <a:moveTo>
                  <a:pt x="56" y="84"/>
                </a:moveTo>
                <a:lnTo>
                  <a:pt x="1469" y="87"/>
                </a:lnTo>
                <a:cubicBezTo>
                  <a:pt x="1500" y="87"/>
                  <a:pt x="1525" y="106"/>
                  <a:pt x="1525" y="131"/>
                </a:cubicBezTo>
                <a:cubicBezTo>
                  <a:pt x="1525" y="156"/>
                  <a:pt x="1500" y="175"/>
                  <a:pt x="1469" y="175"/>
                </a:cubicBezTo>
                <a:lnTo>
                  <a:pt x="56" y="172"/>
                </a:lnTo>
                <a:cubicBezTo>
                  <a:pt x="24" y="172"/>
                  <a:pt x="0" y="152"/>
                  <a:pt x="0" y="128"/>
                </a:cubicBezTo>
                <a:cubicBezTo>
                  <a:pt x="0" y="103"/>
                  <a:pt x="24" y="84"/>
                  <a:pt x="56" y="84"/>
                </a:cubicBezTo>
                <a:moveTo>
                  <a:pt x="1414" y="0"/>
                </a:moveTo>
                <a:lnTo>
                  <a:pt x="1747" y="133"/>
                </a:lnTo>
                <a:lnTo>
                  <a:pt x="1414" y="263"/>
                </a:lnTo>
                <a:lnTo>
                  <a:pt x="141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0" name="CustomShape 25"/>
          <p:cNvSpPr/>
          <p:nvPr/>
        </p:nvSpPr>
        <p:spPr>
          <a:xfrm>
            <a:off x="2925360" y="3660120"/>
            <a:ext cx="455760" cy="445680"/>
          </a:xfrm>
          <a:custGeom>
            <a:avLst/>
            <a:gdLst/>
            <a:ahLst/>
            <a:rect l="l" t="t" r="r" b="b"/>
            <a:pathLst>
              <a:path w="1267" h="1239">
                <a:moveTo>
                  <a:pt x="0" y="0"/>
                </a:moveTo>
                <a:lnTo>
                  <a:pt x="0" y="1238"/>
                </a:lnTo>
                <a:lnTo>
                  <a:pt x="1266" y="1238"/>
                </a:lnTo>
                <a:lnTo>
                  <a:pt x="1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1" name="CustomShape 26"/>
          <p:cNvSpPr/>
          <p:nvPr/>
        </p:nvSpPr>
        <p:spPr>
          <a:xfrm>
            <a:off x="2911680" y="3649320"/>
            <a:ext cx="483120" cy="466920"/>
          </a:xfrm>
          <a:custGeom>
            <a:avLst/>
            <a:gdLst/>
            <a:ahLst/>
            <a:rect l="l" t="t" r="r" b="b"/>
            <a:pathLst>
              <a:path w="1343" h="1298">
                <a:moveTo>
                  <a:pt x="0" y="30"/>
                </a:moveTo>
                <a:cubicBezTo>
                  <a:pt x="0" y="14"/>
                  <a:pt x="17" y="0"/>
                  <a:pt x="38" y="0"/>
                </a:cubicBezTo>
                <a:lnTo>
                  <a:pt x="1304" y="0"/>
                </a:lnTo>
                <a:cubicBezTo>
                  <a:pt x="1324" y="0"/>
                  <a:pt x="1342" y="14"/>
                  <a:pt x="1342" y="30"/>
                </a:cubicBezTo>
                <a:lnTo>
                  <a:pt x="1342" y="1268"/>
                </a:lnTo>
                <a:cubicBezTo>
                  <a:pt x="1342" y="1283"/>
                  <a:pt x="1324" y="1297"/>
                  <a:pt x="1304" y="1297"/>
                </a:cubicBezTo>
                <a:lnTo>
                  <a:pt x="38" y="1297"/>
                </a:lnTo>
                <a:cubicBezTo>
                  <a:pt x="17" y="1297"/>
                  <a:pt x="0" y="1283"/>
                  <a:pt x="0" y="1268"/>
                </a:cubicBezTo>
                <a:lnTo>
                  <a:pt x="0" y="30"/>
                </a:lnTo>
                <a:moveTo>
                  <a:pt x="73" y="1268"/>
                </a:moveTo>
                <a:lnTo>
                  <a:pt x="38" y="1238"/>
                </a:lnTo>
                <a:lnTo>
                  <a:pt x="1304" y="1238"/>
                </a:lnTo>
                <a:lnTo>
                  <a:pt x="1266" y="1268"/>
                </a:lnTo>
                <a:lnTo>
                  <a:pt x="1266" y="30"/>
                </a:lnTo>
                <a:lnTo>
                  <a:pt x="1304" y="58"/>
                </a:lnTo>
                <a:lnTo>
                  <a:pt x="38" y="58"/>
                </a:lnTo>
                <a:lnTo>
                  <a:pt x="73" y="30"/>
                </a:lnTo>
                <a:lnTo>
                  <a:pt x="73" y="12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2" name="CustomShape 27"/>
          <p:cNvSpPr/>
          <p:nvPr/>
        </p:nvSpPr>
        <p:spPr>
          <a:xfrm>
            <a:off x="1965960" y="2492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e‘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23" name="CustomShape 28"/>
          <p:cNvSpPr/>
          <p:nvPr/>
        </p:nvSpPr>
        <p:spPr>
          <a:xfrm>
            <a:off x="3029400" y="3705840"/>
            <a:ext cx="240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- 0.4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24" name="CustomShape 29"/>
          <p:cNvSpPr/>
          <p:nvPr/>
        </p:nvSpPr>
        <p:spPr>
          <a:xfrm>
            <a:off x="3058920" y="383148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25" name="CustomShape 30"/>
          <p:cNvSpPr/>
          <p:nvPr/>
        </p:nvSpPr>
        <p:spPr>
          <a:xfrm>
            <a:off x="3092760" y="4105440"/>
            <a:ext cx="120600" cy="298440"/>
          </a:xfrm>
          <a:custGeom>
            <a:avLst/>
            <a:gdLst/>
            <a:ahLst/>
            <a:rect l="l" t="t" r="r" b="b"/>
            <a:pathLst>
              <a:path w="336" h="830">
                <a:moveTo>
                  <a:pt x="224" y="785"/>
                </a:moveTo>
                <a:lnTo>
                  <a:pt x="224" y="219"/>
                </a:lnTo>
                <a:cubicBezTo>
                  <a:pt x="224" y="194"/>
                  <a:pt x="199" y="175"/>
                  <a:pt x="168" y="175"/>
                </a:cubicBezTo>
                <a:cubicBezTo>
                  <a:pt x="137" y="175"/>
                  <a:pt x="113" y="194"/>
                  <a:pt x="113" y="219"/>
                </a:cubicBezTo>
                <a:lnTo>
                  <a:pt x="113" y="785"/>
                </a:lnTo>
                <a:cubicBezTo>
                  <a:pt x="113" y="807"/>
                  <a:pt x="137" y="829"/>
                  <a:pt x="168" y="829"/>
                </a:cubicBezTo>
                <a:cubicBezTo>
                  <a:pt x="199" y="829"/>
                  <a:pt x="224" y="807"/>
                  <a:pt x="224" y="785"/>
                </a:cubicBezTo>
                <a:moveTo>
                  <a:pt x="335" y="262"/>
                </a:moveTo>
                <a:lnTo>
                  <a:pt x="168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6" name="CustomShape 31"/>
          <p:cNvSpPr/>
          <p:nvPr/>
        </p:nvSpPr>
        <p:spPr>
          <a:xfrm>
            <a:off x="3092760" y="3366720"/>
            <a:ext cx="120600" cy="309600"/>
          </a:xfrm>
          <a:custGeom>
            <a:avLst/>
            <a:gdLst/>
            <a:ahLst/>
            <a:rect l="l" t="t" r="r" b="b"/>
            <a:pathLst>
              <a:path w="336" h="861">
                <a:moveTo>
                  <a:pt x="224" y="816"/>
                </a:moveTo>
                <a:lnTo>
                  <a:pt x="224" y="219"/>
                </a:lnTo>
                <a:cubicBezTo>
                  <a:pt x="224" y="195"/>
                  <a:pt x="199" y="175"/>
                  <a:pt x="168" y="175"/>
                </a:cubicBezTo>
                <a:cubicBezTo>
                  <a:pt x="137" y="175"/>
                  <a:pt x="113" y="195"/>
                  <a:pt x="113" y="219"/>
                </a:cubicBezTo>
                <a:lnTo>
                  <a:pt x="113" y="816"/>
                </a:lnTo>
                <a:cubicBezTo>
                  <a:pt x="113" y="840"/>
                  <a:pt x="137" y="860"/>
                  <a:pt x="168" y="860"/>
                </a:cubicBezTo>
                <a:cubicBezTo>
                  <a:pt x="199" y="860"/>
                  <a:pt x="224" y="840"/>
                  <a:pt x="224" y="816"/>
                </a:cubicBezTo>
                <a:moveTo>
                  <a:pt x="335" y="262"/>
                </a:moveTo>
                <a:lnTo>
                  <a:pt x="168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7" name="CustomShape 32"/>
          <p:cNvSpPr/>
          <p:nvPr/>
        </p:nvSpPr>
        <p:spPr>
          <a:xfrm>
            <a:off x="3021480" y="4412880"/>
            <a:ext cx="304200" cy="628920"/>
          </a:xfrm>
          <a:custGeom>
            <a:avLst/>
            <a:gdLst/>
            <a:ahLst/>
            <a:rect l="l" t="t" r="r" b="b"/>
            <a:pathLst>
              <a:path w="846" h="1748">
                <a:moveTo>
                  <a:pt x="0" y="0"/>
                </a:moveTo>
                <a:lnTo>
                  <a:pt x="0" y="1747"/>
                </a:lnTo>
                <a:lnTo>
                  <a:pt x="845" y="1747"/>
                </a:lnTo>
                <a:lnTo>
                  <a:pt x="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8" name="CustomShape 33"/>
          <p:cNvSpPr/>
          <p:nvPr/>
        </p:nvSpPr>
        <p:spPr>
          <a:xfrm>
            <a:off x="3007800" y="4402080"/>
            <a:ext cx="330840" cy="650160"/>
          </a:xfrm>
          <a:custGeom>
            <a:avLst/>
            <a:gdLst/>
            <a:ahLst/>
            <a:rect l="l" t="t" r="r" b="b"/>
            <a:pathLst>
              <a:path w="920" h="1807">
                <a:moveTo>
                  <a:pt x="0" y="30"/>
                </a:moveTo>
                <a:cubicBezTo>
                  <a:pt x="0" y="12"/>
                  <a:pt x="15" y="0"/>
                  <a:pt x="38" y="0"/>
                </a:cubicBezTo>
                <a:lnTo>
                  <a:pt x="882" y="0"/>
                </a:lnTo>
                <a:cubicBezTo>
                  <a:pt x="902" y="0"/>
                  <a:pt x="919" y="12"/>
                  <a:pt x="919" y="30"/>
                </a:cubicBezTo>
                <a:lnTo>
                  <a:pt x="919" y="1776"/>
                </a:lnTo>
                <a:cubicBezTo>
                  <a:pt x="919" y="1794"/>
                  <a:pt x="902" y="1806"/>
                  <a:pt x="882" y="1806"/>
                </a:cubicBezTo>
                <a:lnTo>
                  <a:pt x="38" y="1806"/>
                </a:lnTo>
                <a:cubicBezTo>
                  <a:pt x="15" y="1806"/>
                  <a:pt x="0" y="1794"/>
                  <a:pt x="0" y="1776"/>
                </a:cubicBezTo>
                <a:lnTo>
                  <a:pt x="0" y="30"/>
                </a:lnTo>
                <a:moveTo>
                  <a:pt x="73" y="1776"/>
                </a:moveTo>
                <a:lnTo>
                  <a:pt x="38" y="1748"/>
                </a:lnTo>
                <a:lnTo>
                  <a:pt x="882" y="1748"/>
                </a:lnTo>
                <a:lnTo>
                  <a:pt x="844" y="1776"/>
                </a:lnTo>
                <a:lnTo>
                  <a:pt x="844" y="30"/>
                </a:lnTo>
                <a:lnTo>
                  <a:pt x="882" y="58"/>
                </a:lnTo>
                <a:lnTo>
                  <a:pt x="38" y="58"/>
                </a:lnTo>
                <a:lnTo>
                  <a:pt x="73" y="30"/>
                </a:lnTo>
                <a:lnTo>
                  <a:pt x="73" y="17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9" name="CustomShape 34"/>
          <p:cNvSpPr/>
          <p:nvPr/>
        </p:nvSpPr>
        <p:spPr>
          <a:xfrm>
            <a:off x="3058920" y="395748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1.2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0" name="CustomShape 35"/>
          <p:cNvSpPr/>
          <p:nvPr/>
        </p:nvSpPr>
        <p:spPr>
          <a:xfrm>
            <a:off x="3141720" y="44694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1" name="CustomShape 36"/>
          <p:cNvSpPr/>
          <p:nvPr/>
        </p:nvSpPr>
        <p:spPr>
          <a:xfrm>
            <a:off x="3141720" y="45950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2" name="CustomShape 37"/>
          <p:cNvSpPr/>
          <p:nvPr/>
        </p:nvSpPr>
        <p:spPr>
          <a:xfrm>
            <a:off x="3141720" y="47210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3" name="CustomShape 38"/>
          <p:cNvSpPr/>
          <p:nvPr/>
        </p:nvSpPr>
        <p:spPr>
          <a:xfrm>
            <a:off x="3141720" y="48466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4" name="CustomShape 39"/>
          <p:cNvSpPr/>
          <p:nvPr/>
        </p:nvSpPr>
        <p:spPr>
          <a:xfrm>
            <a:off x="3021480" y="2731320"/>
            <a:ext cx="304200" cy="629280"/>
          </a:xfrm>
          <a:custGeom>
            <a:avLst/>
            <a:gdLst/>
            <a:ahLst/>
            <a:rect l="l" t="t" r="r" b="b"/>
            <a:pathLst>
              <a:path w="846" h="1749">
                <a:moveTo>
                  <a:pt x="0" y="0"/>
                </a:moveTo>
                <a:lnTo>
                  <a:pt x="0" y="1748"/>
                </a:lnTo>
                <a:lnTo>
                  <a:pt x="845" y="1748"/>
                </a:lnTo>
                <a:lnTo>
                  <a:pt x="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35" name="CustomShape 40"/>
          <p:cNvSpPr/>
          <p:nvPr/>
        </p:nvSpPr>
        <p:spPr>
          <a:xfrm>
            <a:off x="3007800" y="2721240"/>
            <a:ext cx="330840" cy="650160"/>
          </a:xfrm>
          <a:custGeom>
            <a:avLst/>
            <a:gdLst/>
            <a:ahLst/>
            <a:rect l="l" t="t" r="r" b="b"/>
            <a:pathLst>
              <a:path w="920" h="1807">
                <a:moveTo>
                  <a:pt x="0" y="28"/>
                </a:moveTo>
                <a:cubicBezTo>
                  <a:pt x="0" y="12"/>
                  <a:pt x="15" y="0"/>
                  <a:pt x="38" y="0"/>
                </a:cubicBezTo>
                <a:lnTo>
                  <a:pt x="882" y="0"/>
                </a:lnTo>
                <a:cubicBezTo>
                  <a:pt x="902" y="0"/>
                  <a:pt x="919" y="12"/>
                  <a:pt x="919" y="28"/>
                </a:cubicBezTo>
                <a:lnTo>
                  <a:pt x="919" y="1776"/>
                </a:lnTo>
                <a:cubicBezTo>
                  <a:pt x="919" y="1792"/>
                  <a:pt x="902" y="1806"/>
                  <a:pt x="882" y="1806"/>
                </a:cubicBezTo>
                <a:lnTo>
                  <a:pt x="38" y="1806"/>
                </a:lnTo>
                <a:cubicBezTo>
                  <a:pt x="15" y="1806"/>
                  <a:pt x="0" y="1792"/>
                  <a:pt x="0" y="1776"/>
                </a:cubicBezTo>
                <a:lnTo>
                  <a:pt x="0" y="28"/>
                </a:lnTo>
                <a:moveTo>
                  <a:pt x="73" y="1776"/>
                </a:moveTo>
                <a:lnTo>
                  <a:pt x="38" y="1748"/>
                </a:lnTo>
                <a:lnTo>
                  <a:pt x="882" y="1748"/>
                </a:lnTo>
                <a:lnTo>
                  <a:pt x="844" y="1776"/>
                </a:lnTo>
                <a:lnTo>
                  <a:pt x="844" y="28"/>
                </a:lnTo>
                <a:lnTo>
                  <a:pt x="882" y="58"/>
                </a:lnTo>
                <a:lnTo>
                  <a:pt x="38" y="58"/>
                </a:lnTo>
                <a:lnTo>
                  <a:pt x="73" y="28"/>
                </a:lnTo>
                <a:lnTo>
                  <a:pt x="73" y="17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36" name="CustomShape 41"/>
          <p:cNvSpPr/>
          <p:nvPr/>
        </p:nvSpPr>
        <p:spPr>
          <a:xfrm>
            <a:off x="3042360" y="50958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e‘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37" name="CustomShape 42"/>
          <p:cNvSpPr/>
          <p:nvPr/>
        </p:nvSpPr>
        <p:spPr>
          <a:xfrm>
            <a:off x="3092040" y="278856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8" name="CustomShape 43"/>
          <p:cNvSpPr/>
          <p:nvPr/>
        </p:nvSpPr>
        <p:spPr>
          <a:xfrm>
            <a:off x="3092040" y="291420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39" name="CustomShape 44"/>
          <p:cNvSpPr/>
          <p:nvPr/>
        </p:nvSpPr>
        <p:spPr>
          <a:xfrm>
            <a:off x="3092040" y="303984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0.4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40" name="CustomShape 45"/>
          <p:cNvSpPr/>
          <p:nvPr/>
        </p:nvSpPr>
        <p:spPr>
          <a:xfrm>
            <a:off x="3092040" y="316548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41" name="CustomShape 46"/>
          <p:cNvSpPr/>
          <p:nvPr/>
        </p:nvSpPr>
        <p:spPr>
          <a:xfrm>
            <a:off x="3360600" y="3832200"/>
            <a:ext cx="630720" cy="94320"/>
          </a:xfrm>
          <a:custGeom>
            <a:avLst/>
            <a:gdLst/>
            <a:ahLst/>
            <a:rect l="l" t="t" r="r" b="b"/>
            <a:pathLst>
              <a:path w="1753" h="263">
                <a:moveTo>
                  <a:pt x="56" y="183"/>
                </a:moveTo>
                <a:lnTo>
                  <a:pt x="1472" y="174"/>
                </a:lnTo>
                <a:cubicBezTo>
                  <a:pt x="1504" y="174"/>
                  <a:pt x="1528" y="153"/>
                  <a:pt x="1528" y="130"/>
                </a:cubicBezTo>
                <a:cubicBezTo>
                  <a:pt x="1528" y="106"/>
                  <a:pt x="1504" y="87"/>
                  <a:pt x="1472" y="87"/>
                </a:cubicBezTo>
                <a:lnTo>
                  <a:pt x="56" y="96"/>
                </a:lnTo>
                <a:cubicBezTo>
                  <a:pt x="24" y="97"/>
                  <a:pt x="0" y="116"/>
                  <a:pt x="0" y="141"/>
                </a:cubicBezTo>
                <a:cubicBezTo>
                  <a:pt x="0" y="164"/>
                  <a:pt x="26" y="185"/>
                  <a:pt x="56" y="183"/>
                </a:cubicBezTo>
                <a:moveTo>
                  <a:pt x="1419" y="262"/>
                </a:moveTo>
                <a:lnTo>
                  <a:pt x="1752" y="129"/>
                </a:lnTo>
                <a:lnTo>
                  <a:pt x="1415" y="0"/>
                </a:lnTo>
                <a:lnTo>
                  <a:pt x="1419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2" name="CustomShape 47"/>
          <p:cNvSpPr/>
          <p:nvPr/>
        </p:nvSpPr>
        <p:spPr>
          <a:xfrm>
            <a:off x="3991320" y="3655800"/>
            <a:ext cx="455760" cy="446040"/>
          </a:xfrm>
          <a:custGeom>
            <a:avLst/>
            <a:gdLst/>
            <a:ahLst/>
            <a:rect l="l" t="t" r="r" b="b"/>
            <a:pathLst>
              <a:path w="1267" h="1240">
                <a:moveTo>
                  <a:pt x="0" y="0"/>
                </a:moveTo>
                <a:lnTo>
                  <a:pt x="0" y="1239"/>
                </a:lnTo>
                <a:lnTo>
                  <a:pt x="1266" y="1239"/>
                </a:lnTo>
                <a:lnTo>
                  <a:pt x="1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3" name="CustomShape 48"/>
          <p:cNvSpPr/>
          <p:nvPr/>
        </p:nvSpPr>
        <p:spPr>
          <a:xfrm>
            <a:off x="3977640" y="3645000"/>
            <a:ext cx="483120" cy="467280"/>
          </a:xfrm>
          <a:custGeom>
            <a:avLst/>
            <a:gdLst/>
            <a:ahLst/>
            <a:rect l="l" t="t" r="r" b="b"/>
            <a:pathLst>
              <a:path w="1343" h="129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304" y="0"/>
                </a:lnTo>
                <a:cubicBezTo>
                  <a:pt x="1326" y="0"/>
                  <a:pt x="1342" y="14"/>
                  <a:pt x="1342" y="30"/>
                </a:cubicBezTo>
                <a:lnTo>
                  <a:pt x="1342" y="1268"/>
                </a:lnTo>
                <a:cubicBezTo>
                  <a:pt x="1342" y="1286"/>
                  <a:pt x="1326" y="1298"/>
                  <a:pt x="1304" y="1298"/>
                </a:cubicBezTo>
                <a:lnTo>
                  <a:pt x="38" y="1298"/>
                </a:lnTo>
                <a:cubicBezTo>
                  <a:pt x="18" y="1298"/>
                  <a:pt x="0" y="1286"/>
                  <a:pt x="0" y="1268"/>
                </a:cubicBezTo>
                <a:lnTo>
                  <a:pt x="0" y="30"/>
                </a:lnTo>
                <a:moveTo>
                  <a:pt x="76" y="1268"/>
                </a:moveTo>
                <a:lnTo>
                  <a:pt x="38" y="1240"/>
                </a:lnTo>
                <a:lnTo>
                  <a:pt x="1304" y="1240"/>
                </a:lnTo>
                <a:lnTo>
                  <a:pt x="1268" y="1268"/>
                </a:lnTo>
                <a:lnTo>
                  <a:pt x="1268" y="30"/>
                </a:lnTo>
                <a:lnTo>
                  <a:pt x="1304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4" name="CustomShape 49"/>
          <p:cNvSpPr/>
          <p:nvPr/>
        </p:nvSpPr>
        <p:spPr>
          <a:xfrm>
            <a:off x="3051720" y="24994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45" name="CustomShape 50"/>
          <p:cNvSpPr/>
          <p:nvPr/>
        </p:nvSpPr>
        <p:spPr>
          <a:xfrm>
            <a:off x="4125960" y="370152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46" name="CustomShape 51"/>
          <p:cNvSpPr/>
          <p:nvPr/>
        </p:nvSpPr>
        <p:spPr>
          <a:xfrm>
            <a:off x="4065840" y="3827160"/>
            <a:ext cx="240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- 1.2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47" name="CustomShape 52"/>
          <p:cNvSpPr/>
          <p:nvPr/>
        </p:nvSpPr>
        <p:spPr>
          <a:xfrm>
            <a:off x="4158720" y="4101480"/>
            <a:ext cx="120600" cy="298080"/>
          </a:xfrm>
          <a:custGeom>
            <a:avLst/>
            <a:gdLst/>
            <a:ahLst/>
            <a:rect l="l" t="t" r="r" b="b"/>
            <a:pathLst>
              <a:path w="336" h="829">
                <a:moveTo>
                  <a:pt x="224" y="784"/>
                </a:moveTo>
                <a:lnTo>
                  <a:pt x="224" y="218"/>
                </a:lnTo>
                <a:cubicBezTo>
                  <a:pt x="224" y="195"/>
                  <a:pt x="199" y="174"/>
                  <a:pt x="168" y="174"/>
                </a:cubicBezTo>
                <a:cubicBezTo>
                  <a:pt x="137" y="174"/>
                  <a:pt x="113" y="195"/>
                  <a:pt x="113" y="218"/>
                </a:cubicBezTo>
                <a:lnTo>
                  <a:pt x="113" y="784"/>
                </a:lnTo>
                <a:cubicBezTo>
                  <a:pt x="113" y="809"/>
                  <a:pt x="137" y="828"/>
                  <a:pt x="168" y="828"/>
                </a:cubicBezTo>
                <a:cubicBezTo>
                  <a:pt x="199" y="828"/>
                  <a:pt x="224" y="809"/>
                  <a:pt x="224" y="784"/>
                </a:cubicBezTo>
                <a:moveTo>
                  <a:pt x="335" y="261"/>
                </a:moveTo>
                <a:lnTo>
                  <a:pt x="168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8" name="CustomShape 53"/>
          <p:cNvSpPr/>
          <p:nvPr/>
        </p:nvSpPr>
        <p:spPr>
          <a:xfrm>
            <a:off x="4158720" y="3362760"/>
            <a:ext cx="120600" cy="309240"/>
          </a:xfrm>
          <a:custGeom>
            <a:avLst/>
            <a:gdLst/>
            <a:ahLst/>
            <a:rect l="l" t="t" r="r" b="b"/>
            <a:pathLst>
              <a:path w="336" h="860">
                <a:moveTo>
                  <a:pt x="224" y="815"/>
                </a:moveTo>
                <a:lnTo>
                  <a:pt x="224" y="219"/>
                </a:lnTo>
                <a:cubicBezTo>
                  <a:pt x="224" y="194"/>
                  <a:pt x="199" y="175"/>
                  <a:pt x="168" y="175"/>
                </a:cubicBezTo>
                <a:cubicBezTo>
                  <a:pt x="137" y="175"/>
                  <a:pt x="113" y="194"/>
                  <a:pt x="113" y="219"/>
                </a:cubicBezTo>
                <a:lnTo>
                  <a:pt x="113" y="815"/>
                </a:lnTo>
                <a:cubicBezTo>
                  <a:pt x="113" y="839"/>
                  <a:pt x="137" y="859"/>
                  <a:pt x="168" y="859"/>
                </a:cubicBezTo>
                <a:cubicBezTo>
                  <a:pt x="199" y="859"/>
                  <a:pt x="224" y="839"/>
                  <a:pt x="224" y="815"/>
                </a:cubicBezTo>
                <a:moveTo>
                  <a:pt x="335" y="262"/>
                </a:moveTo>
                <a:lnTo>
                  <a:pt x="168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9" name="CustomShape 54"/>
          <p:cNvSpPr/>
          <p:nvPr/>
        </p:nvSpPr>
        <p:spPr>
          <a:xfrm>
            <a:off x="4087440" y="4408560"/>
            <a:ext cx="304200" cy="629280"/>
          </a:xfrm>
          <a:custGeom>
            <a:avLst/>
            <a:gdLst/>
            <a:ahLst/>
            <a:rect l="l" t="t" r="r" b="b"/>
            <a:pathLst>
              <a:path w="846" h="1749">
                <a:moveTo>
                  <a:pt x="0" y="0"/>
                </a:moveTo>
                <a:lnTo>
                  <a:pt x="0" y="1748"/>
                </a:lnTo>
                <a:lnTo>
                  <a:pt x="845" y="1748"/>
                </a:lnTo>
                <a:lnTo>
                  <a:pt x="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0" name="CustomShape 55"/>
          <p:cNvSpPr/>
          <p:nvPr/>
        </p:nvSpPr>
        <p:spPr>
          <a:xfrm>
            <a:off x="4073760" y="4398120"/>
            <a:ext cx="331560" cy="650520"/>
          </a:xfrm>
          <a:custGeom>
            <a:avLst/>
            <a:gdLst/>
            <a:ahLst/>
            <a:rect l="l" t="t" r="r" b="b"/>
            <a:pathLst>
              <a:path w="922" h="1808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883" y="0"/>
                </a:lnTo>
                <a:cubicBezTo>
                  <a:pt x="903" y="0"/>
                  <a:pt x="921" y="14"/>
                  <a:pt x="921" y="30"/>
                </a:cubicBezTo>
                <a:lnTo>
                  <a:pt x="921" y="1777"/>
                </a:lnTo>
                <a:cubicBezTo>
                  <a:pt x="921" y="1793"/>
                  <a:pt x="903" y="1807"/>
                  <a:pt x="883" y="1807"/>
                </a:cubicBezTo>
                <a:lnTo>
                  <a:pt x="38" y="1807"/>
                </a:lnTo>
                <a:cubicBezTo>
                  <a:pt x="18" y="1807"/>
                  <a:pt x="0" y="1793"/>
                  <a:pt x="0" y="1777"/>
                </a:cubicBezTo>
                <a:lnTo>
                  <a:pt x="0" y="30"/>
                </a:lnTo>
                <a:moveTo>
                  <a:pt x="76" y="1777"/>
                </a:moveTo>
                <a:lnTo>
                  <a:pt x="38" y="1748"/>
                </a:lnTo>
                <a:lnTo>
                  <a:pt x="883" y="1748"/>
                </a:lnTo>
                <a:lnTo>
                  <a:pt x="845" y="1777"/>
                </a:lnTo>
                <a:lnTo>
                  <a:pt x="845" y="30"/>
                </a:lnTo>
                <a:lnTo>
                  <a:pt x="883" y="59"/>
                </a:lnTo>
                <a:lnTo>
                  <a:pt x="38" y="59"/>
                </a:lnTo>
                <a:lnTo>
                  <a:pt x="76" y="30"/>
                </a:lnTo>
                <a:lnTo>
                  <a:pt x="76" y="177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1" name="CustomShape 56"/>
          <p:cNvSpPr/>
          <p:nvPr/>
        </p:nvSpPr>
        <p:spPr>
          <a:xfrm>
            <a:off x="4125960" y="395280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2" name="CustomShape 57"/>
          <p:cNvSpPr/>
          <p:nvPr/>
        </p:nvSpPr>
        <p:spPr>
          <a:xfrm>
            <a:off x="4208760" y="44658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3" name="CustomShape 58"/>
          <p:cNvSpPr/>
          <p:nvPr/>
        </p:nvSpPr>
        <p:spPr>
          <a:xfrm>
            <a:off x="4208760" y="4591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4" name="CustomShape 59"/>
          <p:cNvSpPr/>
          <p:nvPr/>
        </p:nvSpPr>
        <p:spPr>
          <a:xfrm>
            <a:off x="4208760" y="4717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5" name="CustomShape 60"/>
          <p:cNvSpPr/>
          <p:nvPr/>
        </p:nvSpPr>
        <p:spPr>
          <a:xfrm>
            <a:off x="4208760" y="4842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6" name="CustomShape 61"/>
          <p:cNvSpPr/>
          <p:nvPr/>
        </p:nvSpPr>
        <p:spPr>
          <a:xfrm>
            <a:off x="4087440" y="2727720"/>
            <a:ext cx="304200" cy="629280"/>
          </a:xfrm>
          <a:custGeom>
            <a:avLst/>
            <a:gdLst/>
            <a:ahLst/>
            <a:rect l="l" t="t" r="r" b="b"/>
            <a:pathLst>
              <a:path w="846" h="1749">
                <a:moveTo>
                  <a:pt x="0" y="0"/>
                </a:moveTo>
                <a:lnTo>
                  <a:pt x="0" y="1748"/>
                </a:lnTo>
                <a:lnTo>
                  <a:pt x="845" y="1748"/>
                </a:lnTo>
                <a:lnTo>
                  <a:pt x="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7" name="CustomShape 62"/>
          <p:cNvSpPr/>
          <p:nvPr/>
        </p:nvSpPr>
        <p:spPr>
          <a:xfrm>
            <a:off x="4073760" y="2716920"/>
            <a:ext cx="331560" cy="649800"/>
          </a:xfrm>
          <a:custGeom>
            <a:avLst/>
            <a:gdLst/>
            <a:ahLst/>
            <a:rect l="l" t="t" r="r" b="b"/>
            <a:pathLst>
              <a:path w="922" h="1806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883" y="0"/>
                </a:lnTo>
                <a:cubicBezTo>
                  <a:pt x="903" y="0"/>
                  <a:pt x="921" y="12"/>
                  <a:pt x="921" y="30"/>
                </a:cubicBezTo>
                <a:lnTo>
                  <a:pt x="921" y="1777"/>
                </a:lnTo>
                <a:cubicBezTo>
                  <a:pt x="921" y="1793"/>
                  <a:pt x="903" y="1805"/>
                  <a:pt x="883" y="1805"/>
                </a:cubicBezTo>
                <a:lnTo>
                  <a:pt x="38" y="1805"/>
                </a:lnTo>
                <a:cubicBezTo>
                  <a:pt x="18" y="1805"/>
                  <a:pt x="0" y="1793"/>
                  <a:pt x="0" y="1777"/>
                </a:cubicBezTo>
                <a:lnTo>
                  <a:pt x="0" y="30"/>
                </a:lnTo>
                <a:moveTo>
                  <a:pt x="76" y="1777"/>
                </a:moveTo>
                <a:lnTo>
                  <a:pt x="38" y="1748"/>
                </a:lnTo>
                <a:lnTo>
                  <a:pt x="883" y="1748"/>
                </a:lnTo>
                <a:lnTo>
                  <a:pt x="845" y="1777"/>
                </a:lnTo>
                <a:lnTo>
                  <a:pt x="845" y="30"/>
                </a:lnTo>
                <a:lnTo>
                  <a:pt x="883" y="57"/>
                </a:lnTo>
                <a:lnTo>
                  <a:pt x="38" y="57"/>
                </a:lnTo>
                <a:lnTo>
                  <a:pt x="76" y="30"/>
                </a:lnTo>
                <a:lnTo>
                  <a:pt x="76" y="177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8" name="CustomShape 63"/>
          <p:cNvSpPr/>
          <p:nvPr/>
        </p:nvSpPr>
        <p:spPr>
          <a:xfrm>
            <a:off x="4109040" y="50918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59" name="CustomShape 64"/>
          <p:cNvSpPr/>
          <p:nvPr/>
        </p:nvSpPr>
        <p:spPr>
          <a:xfrm>
            <a:off x="4158000" y="278388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0" name="CustomShape 65"/>
          <p:cNvSpPr/>
          <p:nvPr/>
        </p:nvSpPr>
        <p:spPr>
          <a:xfrm>
            <a:off x="4158000" y="290952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1" name="CustomShape 66"/>
          <p:cNvSpPr/>
          <p:nvPr/>
        </p:nvSpPr>
        <p:spPr>
          <a:xfrm>
            <a:off x="4158000" y="303552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2" name="CustomShape 67"/>
          <p:cNvSpPr/>
          <p:nvPr/>
        </p:nvSpPr>
        <p:spPr>
          <a:xfrm>
            <a:off x="4158000" y="316116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3" name="CustomShape 68"/>
          <p:cNvSpPr/>
          <p:nvPr/>
        </p:nvSpPr>
        <p:spPr>
          <a:xfrm>
            <a:off x="4426560" y="3828960"/>
            <a:ext cx="650880" cy="94680"/>
          </a:xfrm>
          <a:custGeom>
            <a:avLst/>
            <a:gdLst/>
            <a:ahLst/>
            <a:rect l="l" t="t" r="r" b="b"/>
            <a:pathLst>
              <a:path w="1809" h="264">
                <a:moveTo>
                  <a:pt x="56" y="181"/>
                </a:moveTo>
                <a:lnTo>
                  <a:pt x="1531" y="175"/>
                </a:lnTo>
                <a:cubicBezTo>
                  <a:pt x="1561" y="175"/>
                  <a:pt x="1587" y="155"/>
                  <a:pt x="1585" y="131"/>
                </a:cubicBezTo>
                <a:cubicBezTo>
                  <a:pt x="1585" y="106"/>
                  <a:pt x="1561" y="87"/>
                  <a:pt x="1529" y="87"/>
                </a:cubicBezTo>
                <a:lnTo>
                  <a:pt x="56" y="94"/>
                </a:lnTo>
                <a:cubicBezTo>
                  <a:pt x="24" y="94"/>
                  <a:pt x="0" y="114"/>
                  <a:pt x="0" y="138"/>
                </a:cubicBezTo>
                <a:cubicBezTo>
                  <a:pt x="0" y="162"/>
                  <a:pt x="26" y="181"/>
                  <a:pt x="56" y="181"/>
                </a:cubicBezTo>
                <a:moveTo>
                  <a:pt x="1476" y="263"/>
                </a:moveTo>
                <a:lnTo>
                  <a:pt x="1808" y="129"/>
                </a:lnTo>
                <a:lnTo>
                  <a:pt x="1474" y="0"/>
                </a:lnTo>
                <a:lnTo>
                  <a:pt x="1476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4" name="CustomShape 69"/>
          <p:cNvSpPr/>
          <p:nvPr/>
        </p:nvSpPr>
        <p:spPr>
          <a:xfrm>
            <a:off x="5077080" y="3652920"/>
            <a:ext cx="456480" cy="446040"/>
          </a:xfrm>
          <a:custGeom>
            <a:avLst/>
            <a:gdLst/>
            <a:ahLst/>
            <a:rect l="l" t="t" r="r" b="b"/>
            <a:pathLst>
              <a:path w="1269" h="1240">
                <a:moveTo>
                  <a:pt x="0" y="0"/>
                </a:moveTo>
                <a:lnTo>
                  <a:pt x="0" y="1239"/>
                </a:lnTo>
                <a:lnTo>
                  <a:pt x="1268" y="1239"/>
                </a:lnTo>
                <a:lnTo>
                  <a:pt x="1268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5" name="CustomShape 70"/>
          <p:cNvSpPr/>
          <p:nvPr/>
        </p:nvSpPr>
        <p:spPr>
          <a:xfrm>
            <a:off x="5064120" y="3642480"/>
            <a:ext cx="483120" cy="467280"/>
          </a:xfrm>
          <a:custGeom>
            <a:avLst/>
            <a:gdLst/>
            <a:ahLst/>
            <a:rect l="l" t="t" r="r" b="b"/>
            <a:pathLst>
              <a:path w="1343" h="1299">
                <a:moveTo>
                  <a:pt x="0" y="30"/>
                </a:moveTo>
                <a:cubicBezTo>
                  <a:pt x="0" y="14"/>
                  <a:pt x="15" y="0"/>
                  <a:pt x="36" y="0"/>
                </a:cubicBezTo>
                <a:lnTo>
                  <a:pt x="1304" y="0"/>
                </a:lnTo>
                <a:cubicBezTo>
                  <a:pt x="1324" y="0"/>
                  <a:pt x="1342" y="14"/>
                  <a:pt x="1342" y="30"/>
                </a:cubicBezTo>
                <a:lnTo>
                  <a:pt x="1342" y="1268"/>
                </a:lnTo>
                <a:cubicBezTo>
                  <a:pt x="1342" y="1284"/>
                  <a:pt x="1324" y="1298"/>
                  <a:pt x="1304" y="1298"/>
                </a:cubicBezTo>
                <a:lnTo>
                  <a:pt x="36" y="1298"/>
                </a:lnTo>
                <a:cubicBezTo>
                  <a:pt x="15" y="1298"/>
                  <a:pt x="0" y="1284"/>
                  <a:pt x="0" y="1268"/>
                </a:cubicBezTo>
                <a:lnTo>
                  <a:pt x="0" y="30"/>
                </a:lnTo>
                <a:moveTo>
                  <a:pt x="74" y="1268"/>
                </a:moveTo>
                <a:lnTo>
                  <a:pt x="36" y="1239"/>
                </a:lnTo>
                <a:lnTo>
                  <a:pt x="1304" y="1239"/>
                </a:lnTo>
                <a:lnTo>
                  <a:pt x="1266" y="1268"/>
                </a:lnTo>
                <a:lnTo>
                  <a:pt x="1266" y="30"/>
                </a:lnTo>
                <a:lnTo>
                  <a:pt x="1304" y="58"/>
                </a:lnTo>
                <a:lnTo>
                  <a:pt x="36" y="58"/>
                </a:lnTo>
                <a:lnTo>
                  <a:pt x="74" y="30"/>
                </a:lnTo>
                <a:lnTo>
                  <a:pt x="74" y="12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6" name="CustomShape 71"/>
          <p:cNvSpPr/>
          <p:nvPr/>
        </p:nvSpPr>
        <p:spPr>
          <a:xfrm>
            <a:off x="4117680" y="24958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67" name="CustomShape 72"/>
          <p:cNvSpPr/>
          <p:nvPr/>
        </p:nvSpPr>
        <p:spPr>
          <a:xfrm>
            <a:off x="5212080" y="369900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8" name="CustomShape 73"/>
          <p:cNvSpPr/>
          <p:nvPr/>
        </p:nvSpPr>
        <p:spPr>
          <a:xfrm>
            <a:off x="5151960" y="3824640"/>
            <a:ext cx="240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- 1.2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9" name="CustomShape 74"/>
          <p:cNvSpPr/>
          <p:nvPr/>
        </p:nvSpPr>
        <p:spPr>
          <a:xfrm>
            <a:off x="5245200" y="4098600"/>
            <a:ext cx="120960" cy="298080"/>
          </a:xfrm>
          <a:custGeom>
            <a:avLst/>
            <a:gdLst/>
            <a:ahLst/>
            <a:rect l="l" t="t" r="r" b="b"/>
            <a:pathLst>
              <a:path w="337" h="829">
                <a:moveTo>
                  <a:pt x="224" y="784"/>
                </a:moveTo>
                <a:lnTo>
                  <a:pt x="224" y="218"/>
                </a:lnTo>
                <a:cubicBezTo>
                  <a:pt x="224" y="194"/>
                  <a:pt x="197" y="175"/>
                  <a:pt x="168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784"/>
                </a:lnTo>
                <a:cubicBezTo>
                  <a:pt x="113" y="807"/>
                  <a:pt x="137" y="828"/>
                  <a:pt x="168" y="828"/>
                </a:cubicBezTo>
                <a:cubicBezTo>
                  <a:pt x="197" y="828"/>
                  <a:pt x="224" y="807"/>
                  <a:pt x="224" y="784"/>
                </a:cubicBezTo>
                <a:moveTo>
                  <a:pt x="336" y="262"/>
                </a:moveTo>
                <a:lnTo>
                  <a:pt x="168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0" name="CustomShape 75"/>
          <p:cNvSpPr/>
          <p:nvPr/>
        </p:nvSpPr>
        <p:spPr>
          <a:xfrm>
            <a:off x="5245200" y="3359880"/>
            <a:ext cx="120960" cy="309240"/>
          </a:xfrm>
          <a:custGeom>
            <a:avLst/>
            <a:gdLst/>
            <a:ahLst/>
            <a:rect l="l" t="t" r="r" b="b"/>
            <a:pathLst>
              <a:path w="337" h="860">
                <a:moveTo>
                  <a:pt x="224" y="815"/>
                </a:moveTo>
                <a:lnTo>
                  <a:pt x="224" y="218"/>
                </a:lnTo>
                <a:cubicBezTo>
                  <a:pt x="224" y="195"/>
                  <a:pt x="197" y="175"/>
                  <a:pt x="168" y="175"/>
                </a:cubicBezTo>
                <a:cubicBezTo>
                  <a:pt x="137" y="175"/>
                  <a:pt x="113" y="195"/>
                  <a:pt x="113" y="218"/>
                </a:cubicBezTo>
                <a:lnTo>
                  <a:pt x="113" y="815"/>
                </a:lnTo>
                <a:cubicBezTo>
                  <a:pt x="113" y="840"/>
                  <a:pt x="137" y="859"/>
                  <a:pt x="168" y="859"/>
                </a:cubicBezTo>
                <a:cubicBezTo>
                  <a:pt x="197" y="859"/>
                  <a:pt x="224" y="840"/>
                  <a:pt x="224" y="815"/>
                </a:cubicBezTo>
                <a:moveTo>
                  <a:pt x="336" y="261"/>
                </a:moveTo>
                <a:lnTo>
                  <a:pt x="168" y="0"/>
                </a:lnTo>
                <a:lnTo>
                  <a:pt x="0" y="261"/>
                </a:lnTo>
                <a:lnTo>
                  <a:pt x="336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1" name="CustomShape 76"/>
          <p:cNvSpPr/>
          <p:nvPr/>
        </p:nvSpPr>
        <p:spPr>
          <a:xfrm>
            <a:off x="5173560" y="4406040"/>
            <a:ext cx="304200" cy="628920"/>
          </a:xfrm>
          <a:custGeom>
            <a:avLst/>
            <a:gdLst/>
            <a:ahLst/>
            <a:rect l="l" t="t" r="r" b="b"/>
            <a:pathLst>
              <a:path w="846" h="1748">
                <a:moveTo>
                  <a:pt x="0" y="0"/>
                </a:moveTo>
                <a:lnTo>
                  <a:pt x="0" y="1747"/>
                </a:lnTo>
                <a:lnTo>
                  <a:pt x="845" y="1747"/>
                </a:lnTo>
                <a:lnTo>
                  <a:pt x="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2" name="CustomShape 77"/>
          <p:cNvSpPr/>
          <p:nvPr/>
        </p:nvSpPr>
        <p:spPr>
          <a:xfrm>
            <a:off x="5160600" y="4395240"/>
            <a:ext cx="330840" cy="650160"/>
          </a:xfrm>
          <a:custGeom>
            <a:avLst/>
            <a:gdLst/>
            <a:ahLst/>
            <a:rect l="l" t="t" r="r" b="b"/>
            <a:pathLst>
              <a:path w="920" h="1807">
                <a:moveTo>
                  <a:pt x="0" y="30"/>
                </a:moveTo>
                <a:cubicBezTo>
                  <a:pt x="0" y="12"/>
                  <a:pt x="15" y="0"/>
                  <a:pt x="36" y="0"/>
                </a:cubicBezTo>
                <a:lnTo>
                  <a:pt x="881" y="0"/>
                </a:lnTo>
                <a:cubicBezTo>
                  <a:pt x="903" y="0"/>
                  <a:pt x="919" y="12"/>
                  <a:pt x="919" y="30"/>
                </a:cubicBezTo>
                <a:lnTo>
                  <a:pt x="919" y="1776"/>
                </a:lnTo>
                <a:cubicBezTo>
                  <a:pt x="919" y="1794"/>
                  <a:pt x="903" y="1806"/>
                  <a:pt x="881" y="1806"/>
                </a:cubicBezTo>
                <a:lnTo>
                  <a:pt x="36" y="1806"/>
                </a:lnTo>
                <a:cubicBezTo>
                  <a:pt x="15" y="1806"/>
                  <a:pt x="0" y="1794"/>
                  <a:pt x="0" y="1776"/>
                </a:cubicBezTo>
                <a:lnTo>
                  <a:pt x="0" y="30"/>
                </a:lnTo>
                <a:moveTo>
                  <a:pt x="74" y="1776"/>
                </a:moveTo>
                <a:lnTo>
                  <a:pt x="36" y="1748"/>
                </a:lnTo>
                <a:lnTo>
                  <a:pt x="881" y="1748"/>
                </a:lnTo>
                <a:lnTo>
                  <a:pt x="845" y="1776"/>
                </a:lnTo>
                <a:lnTo>
                  <a:pt x="845" y="30"/>
                </a:lnTo>
                <a:lnTo>
                  <a:pt x="881" y="58"/>
                </a:lnTo>
                <a:lnTo>
                  <a:pt x="36" y="58"/>
                </a:lnTo>
                <a:lnTo>
                  <a:pt x="74" y="30"/>
                </a:lnTo>
                <a:lnTo>
                  <a:pt x="74" y="17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3" name="CustomShape 78"/>
          <p:cNvSpPr/>
          <p:nvPr/>
        </p:nvSpPr>
        <p:spPr>
          <a:xfrm>
            <a:off x="5212080" y="395064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74" name="CustomShape 79"/>
          <p:cNvSpPr/>
          <p:nvPr/>
        </p:nvSpPr>
        <p:spPr>
          <a:xfrm>
            <a:off x="5294520" y="44625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75" name="CustomShape 80"/>
          <p:cNvSpPr/>
          <p:nvPr/>
        </p:nvSpPr>
        <p:spPr>
          <a:xfrm>
            <a:off x="5294520" y="45882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76" name="CustomShape 81"/>
          <p:cNvSpPr/>
          <p:nvPr/>
        </p:nvSpPr>
        <p:spPr>
          <a:xfrm>
            <a:off x="5294520" y="47138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77" name="CustomShape 82"/>
          <p:cNvSpPr/>
          <p:nvPr/>
        </p:nvSpPr>
        <p:spPr>
          <a:xfrm>
            <a:off x="5294520" y="48398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78" name="CustomShape 83"/>
          <p:cNvSpPr/>
          <p:nvPr/>
        </p:nvSpPr>
        <p:spPr>
          <a:xfrm>
            <a:off x="5173560" y="2724480"/>
            <a:ext cx="304200" cy="629280"/>
          </a:xfrm>
          <a:custGeom>
            <a:avLst/>
            <a:gdLst/>
            <a:ahLst/>
            <a:rect l="l" t="t" r="r" b="b"/>
            <a:pathLst>
              <a:path w="846" h="1749">
                <a:moveTo>
                  <a:pt x="0" y="0"/>
                </a:moveTo>
                <a:lnTo>
                  <a:pt x="0" y="1748"/>
                </a:lnTo>
                <a:lnTo>
                  <a:pt x="845" y="1748"/>
                </a:lnTo>
                <a:lnTo>
                  <a:pt x="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9" name="CustomShape 84"/>
          <p:cNvSpPr/>
          <p:nvPr/>
        </p:nvSpPr>
        <p:spPr>
          <a:xfrm>
            <a:off x="5160600" y="2714400"/>
            <a:ext cx="330840" cy="650160"/>
          </a:xfrm>
          <a:custGeom>
            <a:avLst/>
            <a:gdLst/>
            <a:ahLst/>
            <a:rect l="l" t="t" r="r" b="b"/>
            <a:pathLst>
              <a:path w="920" h="1807">
                <a:moveTo>
                  <a:pt x="0" y="28"/>
                </a:moveTo>
                <a:cubicBezTo>
                  <a:pt x="0" y="12"/>
                  <a:pt x="15" y="0"/>
                  <a:pt x="36" y="0"/>
                </a:cubicBezTo>
                <a:lnTo>
                  <a:pt x="881" y="0"/>
                </a:lnTo>
                <a:cubicBezTo>
                  <a:pt x="903" y="0"/>
                  <a:pt x="919" y="12"/>
                  <a:pt x="919" y="28"/>
                </a:cubicBezTo>
                <a:lnTo>
                  <a:pt x="919" y="1776"/>
                </a:lnTo>
                <a:cubicBezTo>
                  <a:pt x="919" y="1792"/>
                  <a:pt x="903" y="1806"/>
                  <a:pt x="881" y="1806"/>
                </a:cubicBezTo>
                <a:lnTo>
                  <a:pt x="36" y="1806"/>
                </a:lnTo>
                <a:cubicBezTo>
                  <a:pt x="15" y="1806"/>
                  <a:pt x="0" y="1792"/>
                  <a:pt x="0" y="1776"/>
                </a:cubicBezTo>
                <a:lnTo>
                  <a:pt x="0" y="28"/>
                </a:lnTo>
                <a:moveTo>
                  <a:pt x="74" y="1776"/>
                </a:moveTo>
                <a:lnTo>
                  <a:pt x="36" y="1747"/>
                </a:lnTo>
                <a:lnTo>
                  <a:pt x="881" y="1747"/>
                </a:lnTo>
                <a:lnTo>
                  <a:pt x="845" y="1776"/>
                </a:lnTo>
                <a:lnTo>
                  <a:pt x="845" y="28"/>
                </a:lnTo>
                <a:lnTo>
                  <a:pt x="881" y="58"/>
                </a:lnTo>
                <a:lnTo>
                  <a:pt x="36" y="58"/>
                </a:lnTo>
                <a:lnTo>
                  <a:pt x="74" y="28"/>
                </a:lnTo>
                <a:lnTo>
                  <a:pt x="74" y="17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0" name="CustomShape 85"/>
          <p:cNvSpPr/>
          <p:nvPr/>
        </p:nvSpPr>
        <p:spPr>
          <a:xfrm>
            <a:off x="5195160" y="50886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81" name="CustomShape 86"/>
          <p:cNvSpPr/>
          <p:nvPr/>
        </p:nvSpPr>
        <p:spPr>
          <a:xfrm>
            <a:off x="5244480" y="278172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2" name="CustomShape 87"/>
          <p:cNvSpPr/>
          <p:nvPr/>
        </p:nvSpPr>
        <p:spPr>
          <a:xfrm>
            <a:off x="5244480" y="290736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3" name="CustomShape 88"/>
          <p:cNvSpPr/>
          <p:nvPr/>
        </p:nvSpPr>
        <p:spPr>
          <a:xfrm>
            <a:off x="5244480" y="303300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4" name="CustomShape 89"/>
          <p:cNvSpPr/>
          <p:nvPr/>
        </p:nvSpPr>
        <p:spPr>
          <a:xfrm>
            <a:off x="5244480" y="3158640"/>
            <a:ext cx="170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0.9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5" name="CustomShape 90"/>
          <p:cNvSpPr/>
          <p:nvPr/>
        </p:nvSpPr>
        <p:spPr>
          <a:xfrm>
            <a:off x="5513400" y="3829680"/>
            <a:ext cx="628920" cy="94680"/>
          </a:xfrm>
          <a:custGeom>
            <a:avLst/>
            <a:gdLst/>
            <a:ahLst/>
            <a:rect l="l" t="t" r="r" b="b"/>
            <a:pathLst>
              <a:path w="1748" h="264">
                <a:moveTo>
                  <a:pt x="56" y="84"/>
                </a:moveTo>
                <a:lnTo>
                  <a:pt x="1469" y="87"/>
                </a:lnTo>
                <a:cubicBezTo>
                  <a:pt x="1501" y="87"/>
                  <a:pt x="1525" y="106"/>
                  <a:pt x="1525" y="131"/>
                </a:cubicBezTo>
                <a:cubicBezTo>
                  <a:pt x="1525" y="156"/>
                  <a:pt x="1501" y="175"/>
                  <a:pt x="1469" y="175"/>
                </a:cubicBezTo>
                <a:lnTo>
                  <a:pt x="56" y="172"/>
                </a:lnTo>
                <a:cubicBezTo>
                  <a:pt x="24" y="172"/>
                  <a:pt x="0" y="152"/>
                  <a:pt x="0" y="128"/>
                </a:cubicBezTo>
                <a:cubicBezTo>
                  <a:pt x="0" y="103"/>
                  <a:pt x="24" y="84"/>
                  <a:pt x="56" y="84"/>
                </a:cubicBezTo>
                <a:moveTo>
                  <a:pt x="1414" y="0"/>
                </a:moveTo>
                <a:lnTo>
                  <a:pt x="1747" y="133"/>
                </a:lnTo>
                <a:lnTo>
                  <a:pt x="1414" y="263"/>
                </a:lnTo>
                <a:lnTo>
                  <a:pt x="141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6" name="CustomShape 91"/>
          <p:cNvSpPr/>
          <p:nvPr/>
        </p:nvSpPr>
        <p:spPr>
          <a:xfrm>
            <a:off x="5204880" y="2492640"/>
            <a:ext cx="245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o‘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87" name="CustomShape 92"/>
          <p:cNvSpPr/>
          <p:nvPr/>
        </p:nvSpPr>
        <p:spPr>
          <a:xfrm>
            <a:off x="770760" y="879120"/>
            <a:ext cx="390240" cy="297720"/>
          </a:xfrm>
          <a:custGeom>
            <a:avLst/>
            <a:gdLst/>
            <a:ahLst/>
            <a:rect l="l" t="t" r="r" b="b"/>
            <a:pathLst>
              <a:path w="1085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4" y="186"/>
                  <a:pt x="1084" y="414"/>
                </a:cubicBezTo>
                <a:cubicBezTo>
                  <a:pt x="1084" y="642"/>
                  <a:pt x="841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8" name="CustomShape 93"/>
          <p:cNvSpPr/>
          <p:nvPr/>
        </p:nvSpPr>
        <p:spPr>
          <a:xfrm>
            <a:off x="750960" y="86364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5" y="220"/>
                </a:lnTo>
                <a:lnTo>
                  <a:pt x="100" y="203"/>
                </a:lnTo>
                <a:lnTo>
                  <a:pt x="154" y="151"/>
                </a:lnTo>
                <a:lnTo>
                  <a:pt x="194" y="119"/>
                </a:lnTo>
                <a:lnTo>
                  <a:pt x="239" y="92"/>
                </a:lnTo>
                <a:lnTo>
                  <a:pt x="287" y="67"/>
                </a:lnTo>
                <a:lnTo>
                  <a:pt x="337" y="45"/>
                </a:lnTo>
                <a:lnTo>
                  <a:pt x="390" y="27"/>
                </a:lnTo>
                <a:lnTo>
                  <a:pt x="419" y="21"/>
                </a:lnTo>
                <a:lnTo>
                  <a:pt x="448" y="16"/>
                </a:lnTo>
                <a:lnTo>
                  <a:pt x="475" y="10"/>
                </a:lnTo>
                <a:lnTo>
                  <a:pt x="506" y="5"/>
                </a:lnTo>
                <a:lnTo>
                  <a:pt x="535" y="3"/>
                </a:lnTo>
                <a:lnTo>
                  <a:pt x="566" y="2"/>
                </a:lnTo>
                <a:lnTo>
                  <a:pt x="595" y="0"/>
                </a:lnTo>
                <a:lnTo>
                  <a:pt x="658" y="3"/>
                </a:lnTo>
                <a:lnTo>
                  <a:pt x="686" y="5"/>
                </a:lnTo>
                <a:lnTo>
                  <a:pt x="716" y="10"/>
                </a:lnTo>
                <a:lnTo>
                  <a:pt x="744" y="13"/>
                </a:lnTo>
                <a:lnTo>
                  <a:pt x="774" y="21"/>
                </a:lnTo>
                <a:lnTo>
                  <a:pt x="800" y="27"/>
                </a:lnTo>
                <a:lnTo>
                  <a:pt x="829" y="36"/>
                </a:lnTo>
                <a:lnTo>
                  <a:pt x="856" y="45"/>
                </a:lnTo>
                <a:lnTo>
                  <a:pt x="905" y="67"/>
                </a:lnTo>
                <a:lnTo>
                  <a:pt x="954" y="92"/>
                </a:lnTo>
                <a:lnTo>
                  <a:pt x="976" y="103"/>
                </a:lnTo>
                <a:lnTo>
                  <a:pt x="998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93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6" y="481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3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59" y="747"/>
                </a:lnTo>
                <a:lnTo>
                  <a:pt x="1041" y="763"/>
                </a:lnTo>
                <a:lnTo>
                  <a:pt x="1001" y="795"/>
                </a:lnTo>
                <a:lnTo>
                  <a:pt x="956" y="822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46" y="900"/>
                </a:lnTo>
                <a:lnTo>
                  <a:pt x="720" y="905"/>
                </a:lnTo>
                <a:lnTo>
                  <a:pt x="688" y="908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7" y="911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95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41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8" y="803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5"/>
                </a:lnTo>
                <a:lnTo>
                  <a:pt x="570" y="826"/>
                </a:lnTo>
                <a:lnTo>
                  <a:pt x="622" y="826"/>
                </a:lnTo>
                <a:lnTo>
                  <a:pt x="646" y="825"/>
                </a:lnTo>
                <a:lnTo>
                  <a:pt x="670" y="822"/>
                </a:lnTo>
                <a:lnTo>
                  <a:pt x="696" y="819"/>
                </a:lnTo>
                <a:lnTo>
                  <a:pt x="718" y="814"/>
                </a:lnTo>
                <a:lnTo>
                  <a:pt x="742" y="811"/>
                </a:lnTo>
                <a:lnTo>
                  <a:pt x="786" y="797"/>
                </a:lnTo>
                <a:lnTo>
                  <a:pt x="806" y="789"/>
                </a:lnTo>
                <a:lnTo>
                  <a:pt x="829" y="783"/>
                </a:lnTo>
                <a:lnTo>
                  <a:pt x="849" y="772"/>
                </a:lnTo>
                <a:lnTo>
                  <a:pt x="869" y="763"/>
                </a:lnTo>
                <a:lnTo>
                  <a:pt x="887" y="753"/>
                </a:lnTo>
                <a:lnTo>
                  <a:pt x="907" y="742"/>
                </a:lnTo>
                <a:lnTo>
                  <a:pt x="925" y="730"/>
                </a:lnTo>
                <a:lnTo>
                  <a:pt x="940" y="717"/>
                </a:lnTo>
                <a:lnTo>
                  <a:pt x="958" y="706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5" y="601"/>
                </a:lnTo>
                <a:lnTo>
                  <a:pt x="1054" y="586"/>
                </a:lnTo>
                <a:lnTo>
                  <a:pt x="1074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69" y="367"/>
                </a:lnTo>
                <a:lnTo>
                  <a:pt x="1063" y="350"/>
                </a:lnTo>
                <a:lnTo>
                  <a:pt x="1054" y="332"/>
                </a:lnTo>
                <a:lnTo>
                  <a:pt x="1047" y="315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3" y="252"/>
                </a:lnTo>
                <a:lnTo>
                  <a:pt x="989" y="238"/>
                </a:lnTo>
                <a:lnTo>
                  <a:pt x="958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6" y="112"/>
                </a:lnTo>
                <a:lnTo>
                  <a:pt x="744" y="106"/>
                </a:lnTo>
                <a:lnTo>
                  <a:pt x="720" y="100"/>
                </a:lnTo>
                <a:lnTo>
                  <a:pt x="698" y="96"/>
                </a:lnTo>
                <a:lnTo>
                  <a:pt x="673" y="93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499" y="96"/>
                </a:lnTo>
                <a:lnTo>
                  <a:pt x="477" y="100"/>
                </a:lnTo>
                <a:lnTo>
                  <a:pt x="453" y="106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307" y="161"/>
                </a:lnTo>
                <a:lnTo>
                  <a:pt x="287" y="172"/>
                </a:lnTo>
                <a:lnTo>
                  <a:pt x="269" y="184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9" name="CustomShape 94"/>
          <p:cNvSpPr/>
          <p:nvPr/>
        </p:nvSpPr>
        <p:spPr>
          <a:xfrm>
            <a:off x="6233400" y="38379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90" name="CustomShape 95"/>
          <p:cNvSpPr/>
          <p:nvPr/>
        </p:nvSpPr>
        <p:spPr>
          <a:xfrm>
            <a:off x="90216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91" name="CustomShape 96"/>
          <p:cNvSpPr/>
          <p:nvPr/>
        </p:nvSpPr>
        <p:spPr>
          <a:xfrm>
            <a:off x="90576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578"/>
                </a:lnTo>
                <a:cubicBezTo>
                  <a:pt x="113" y="601"/>
                  <a:pt x="137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2" name="CustomShape 97"/>
          <p:cNvSpPr/>
          <p:nvPr/>
        </p:nvSpPr>
        <p:spPr>
          <a:xfrm>
            <a:off x="549000" y="1433520"/>
            <a:ext cx="834480" cy="305280"/>
          </a:xfrm>
          <a:custGeom>
            <a:avLst/>
            <a:gdLst/>
            <a:ahLst/>
            <a:rect l="l" t="t" r="r" b="b"/>
            <a:pathLst>
              <a:path w="2319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5"/>
                </a:lnTo>
                <a:cubicBezTo>
                  <a:pt x="2318" y="785"/>
                  <a:pt x="2236" y="848"/>
                  <a:pt x="2138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3" name="CustomShape 98"/>
          <p:cNvSpPr/>
          <p:nvPr/>
        </p:nvSpPr>
        <p:spPr>
          <a:xfrm>
            <a:off x="538920" y="1425600"/>
            <a:ext cx="853920" cy="321120"/>
          </a:xfrm>
          <a:custGeom>
            <a:avLst/>
            <a:gdLst/>
            <a:ahLst/>
            <a:rect l="l" t="t" r="r" b="b"/>
            <a:pathLst>
              <a:path w="2373" h="893">
                <a:moveTo>
                  <a:pt x="0" y="164"/>
                </a:moveTo>
                <a:lnTo>
                  <a:pt x="0" y="148"/>
                </a:lnTo>
                <a:lnTo>
                  <a:pt x="3" y="133"/>
                </a:lnTo>
                <a:lnTo>
                  <a:pt x="16" y="101"/>
                </a:lnTo>
                <a:lnTo>
                  <a:pt x="34" y="73"/>
                </a:lnTo>
                <a:lnTo>
                  <a:pt x="61" y="49"/>
                </a:lnTo>
                <a:lnTo>
                  <a:pt x="74" y="38"/>
                </a:lnTo>
                <a:lnTo>
                  <a:pt x="89" y="30"/>
                </a:lnTo>
                <a:lnTo>
                  <a:pt x="107" y="21"/>
                </a:lnTo>
                <a:lnTo>
                  <a:pt x="125" y="14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7" y="129"/>
                </a:lnTo>
                <a:lnTo>
                  <a:pt x="2372" y="147"/>
                </a:lnTo>
                <a:lnTo>
                  <a:pt x="2372" y="745"/>
                </a:lnTo>
                <a:lnTo>
                  <a:pt x="2367" y="762"/>
                </a:lnTo>
                <a:lnTo>
                  <a:pt x="2363" y="778"/>
                </a:lnTo>
                <a:lnTo>
                  <a:pt x="2357" y="792"/>
                </a:lnTo>
                <a:lnTo>
                  <a:pt x="2339" y="820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67" y="889"/>
                </a:lnTo>
                <a:lnTo>
                  <a:pt x="147" y="886"/>
                </a:lnTo>
                <a:lnTo>
                  <a:pt x="127" y="881"/>
                </a:lnTo>
                <a:lnTo>
                  <a:pt x="109" y="873"/>
                </a:lnTo>
                <a:lnTo>
                  <a:pt x="92" y="865"/>
                </a:lnTo>
                <a:lnTo>
                  <a:pt x="76" y="856"/>
                </a:lnTo>
                <a:lnTo>
                  <a:pt x="47" y="833"/>
                </a:lnTo>
                <a:lnTo>
                  <a:pt x="25" y="809"/>
                </a:lnTo>
                <a:lnTo>
                  <a:pt x="16" y="793"/>
                </a:lnTo>
                <a:lnTo>
                  <a:pt x="9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9" y="821"/>
                </a:lnTo>
                <a:lnTo>
                  <a:pt x="121" y="828"/>
                </a:lnTo>
                <a:lnTo>
                  <a:pt x="161" y="844"/>
                </a:lnTo>
                <a:lnTo>
                  <a:pt x="177" y="845"/>
                </a:lnTo>
                <a:lnTo>
                  <a:pt x="192" y="849"/>
                </a:lnTo>
                <a:lnTo>
                  <a:pt x="2177" y="849"/>
                </a:lnTo>
                <a:lnTo>
                  <a:pt x="2192" y="847"/>
                </a:lnTo>
                <a:lnTo>
                  <a:pt x="2208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71" y="814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7" y="152"/>
                </a:lnTo>
                <a:lnTo>
                  <a:pt x="2314" y="141"/>
                </a:lnTo>
                <a:lnTo>
                  <a:pt x="2309" y="129"/>
                </a:lnTo>
                <a:lnTo>
                  <a:pt x="2305" y="119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0" y="49"/>
                </a:lnTo>
                <a:lnTo>
                  <a:pt x="2194" y="47"/>
                </a:lnTo>
                <a:lnTo>
                  <a:pt x="2180" y="45"/>
                </a:lnTo>
                <a:lnTo>
                  <a:pt x="2164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37" y="58"/>
                </a:lnTo>
                <a:lnTo>
                  <a:pt x="123" y="64"/>
                </a:lnTo>
                <a:lnTo>
                  <a:pt x="112" y="69"/>
                </a:lnTo>
                <a:lnTo>
                  <a:pt x="101" y="78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7"/>
                </a:lnTo>
                <a:lnTo>
                  <a:pt x="58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4" name="CustomShape 99"/>
          <p:cNvSpPr/>
          <p:nvPr/>
        </p:nvSpPr>
        <p:spPr>
          <a:xfrm>
            <a:off x="97416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595" name="CustomShape 100"/>
          <p:cNvSpPr/>
          <p:nvPr/>
        </p:nvSpPr>
        <p:spPr>
          <a:xfrm>
            <a:off x="288000" y="129852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4"/>
                </a:moveTo>
                <a:lnTo>
                  <a:pt x="3710" y="844"/>
                </a:lnTo>
                <a:cubicBezTo>
                  <a:pt x="3742" y="844"/>
                  <a:pt x="3766" y="823"/>
                  <a:pt x="3766" y="801"/>
                </a:cubicBezTo>
                <a:lnTo>
                  <a:pt x="3766" y="44"/>
                </a:lnTo>
                <a:cubicBezTo>
                  <a:pt x="3766" y="21"/>
                  <a:pt x="3742" y="0"/>
                  <a:pt x="3710" y="0"/>
                </a:cubicBezTo>
                <a:lnTo>
                  <a:pt x="56" y="0"/>
                </a:lnTo>
                <a:cubicBezTo>
                  <a:pt x="24" y="0"/>
                  <a:pt x="0" y="21"/>
                  <a:pt x="0" y="44"/>
                </a:cubicBezTo>
                <a:lnTo>
                  <a:pt x="0" y="829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9"/>
                </a:cubicBezTo>
                <a:cubicBezTo>
                  <a:pt x="670" y="804"/>
                  <a:pt x="646" y="785"/>
                  <a:pt x="615" y="785"/>
                </a:cubicBezTo>
                <a:lnTo>
                  <a:pt x="56" y="785"/>
                </a:lnTo>
                <a:lnTo>
                  <a:pt x="112" y="829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801"/>
                </a:lnTo>
                <a:lnTo>
                  <a:pt x="3710" y="757"/>
                </a:lnTo>
                <a:lnTo>
                  <a:pt x="3042" y="757"/>
                </a:lnTo>
                <a:cubicBezTo>
                  <a:pt x="3011" y="757"/>
                  <a:pt x="2986" y="776"/>
                  <a:pt x="2986" y="801"/>
                </a:cubicBezTo>
                <a:cubicBezTo>
                  <a:pt x="2986" y="823"/>
                  <a:pt x="3011" y="844"/>
                  <a:pt x="3042" y="844"/>
                </a:cubicBezTo>
                <a:moveTo>
                  <a:pt x="307" y="1018"/>
                </a:moveTo>
                <a:lnTo>
                  <a:pt x="724" y="829"/>
                </a:lnTo>
                <a:lnTo>
                  <a:pt x="307" y="638"/>
                </a:lnTo>
                <a:cubicBezTo>
                  <a:pt x="281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6" y="867"/>
                </a:lnTo>
                <a:lnTo>
                  <a:pt x="586" y="792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4"/>
                  <a:pt x="281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6" name="CustomShape 101"/>
          <p:cNvSpPr/>
          <p:nvPr/>
        </p:nvSpPr>
        <p:spPr>
          <a:xfrm>
            <a:off x="769320" y="194940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3"/>
                </a:moveTo>
                <a:cubicBezTo>
                  <a:pt x="0" y="184"/>
                  <a:pt x="243" y="0"/>
                  <a:pt x="542" y="0"/>
                </a:cubicBezTo>
                <a:cubicBezTo>
                  <a:pt x="841" y="0"/>
                  <a:pt x="1084" y="184"/>
                  <a:pt x="1084" y="413"/>
                </a:cubicBezTo>
                <a:cubicBezTo>
                  <a:pt x="1084" y="640"/>
                  <a:pt x="841" y="825"/>
                  <a:pt x="542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7" name="CustomShape 102"/>
          <p:cNvSpPr/>
          <p:nvPr/>
        </p:nvSpPr>
        <p:spPr>
          <a:xfrm>
            <a:off x="749160" y="1933920"/>
            <a:ext cx="430560" cy="328320"/>
          </a:xfrm>
          <a:custGeom>
            <a:avLst/>
            <a:gdLst/>
            <a:ahLst/>
            <a:rect l="l" t="t" r="r" b="b"/>
            <a:pathLst>
              <a:path w="1197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84" y="220"/>
                </a:lnTo>
                <a:lnTo>
                  <a:pt x="100" y="201"/>
                </a:lnTo>
                <a:lnTo>
                  <a:pt x="154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38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3" y="35"/>
                </a:lnTo>
                <a:lnTo>
                  <a:pt x="389" y="28"/>
                </a:lnTo>
                <a:lnTo>
                  <a:pt x="419" y="19"/>
                </a:lnTo>
                <a:lnTo>
                  <a:pt x="477" y="9"/>
                </a:lnTo>
                <a:lnTo>
                  <a:pt x="535" y="1"/>
                </a:lnTo>
                <a:lnTo>
                  <a:pt x="566" y="0"/>
                </a:lnTo>
                <a:lnTo>
                  <a:pt x="626" y="0"/>
                </a:lnTo>
                <a:lnTo>
                  <a:pt x="657" y="1"/>
                </a:lnTo>
                <a:lnTo>
                  <a:pt x="686" y="3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18" y="131"/>
                </a:lnTo>
                <a:lnTo>
                  <a:pt x="1038" y="148"/>
                </a:lnTo>
                <a:lnTo>
                  <a:pt x="1058" y="164"/>
                </a:lnTo>
                <a:lnTo>
                  <a:pt x="1076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2" y="406"/>
                </a:lnTo>
                <a:lnTo>
                  <a:pt x="1196" y="431"/>
                </a:lnTo>
                <a:lnTo>
                  <a:pt x="1196" y="478"/>
                </a:lnTo>
                <a:lnTo>
                  <a:pt x="1192" y="501"/>
                </a:lnTo>
                <a:lnTo>
                  <a:pt x="1184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0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10" y="691"/>
                </a:lnTo>
                <a:lnTo>
                  <a:pt x="1095" y="711"/>
                </a:lnTo>
                <a:lnTo>
                  <a:pt x="1058" y="746"/>
                </a:lnTo>
                <a:lnTo>
                  <a:pt x="1040" y="762"/>
                </a:lnTo>
                <a:lnTo>
                  <a:pt x="1000" y="793"/>
                </a:lnTo>
                <a:lnTo>
                  <a:pt x="956" y="821"/>
                </a:lnTo>
                <a:lnTo>
                  <a:pt x="906" y="84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88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508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6" y="634"/>
                </a:lnTo>
                <a:lnTo>
                  <a:pt x="36" y="614"/>
                </a:lnTo>
                <a:lnTo>
                  <a:pt x="26" y="592"/>
                </a:lnTo>
                <a:lnTo>
                  <a:pt x="18" y="571"/>
                </a:lnTo>
                <a:lnTo>
                  <a:pt x="12" y="548"/>
                </a:lnTo>
                <a:lnTo>
                  <a:pt x="2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25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2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5" y="740"/>
                </a:lnTo>
                <a:lnTo>
                  <a:pt x="305" y="751"/>
                </a:lnTo>
                <a:lnTo>
                  <a:pt x="323" y="760"/>
                </a:lnTo>
                <a:lnTo>
                  <a:pt x="343" y="771"/>
                </a:lnTo>
                <a:lnTo>
                  <a:pt x="363" y="779"/>
                </a:lnTo>
                <a:lnTo>
                  <a:pt x="385" y="788"/>
                </a:lnTo>
                <a:lnTo>
                  <a:pt x="405" y="795"/>
                </a:lnTo>
                <a:lnTo>
                  <a:pt x="427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8"/>
                </a:lnTo>
                <a:lnTo>
                  <a:pt x="521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9" y="751"/>
                </a:lnTo>
                <a:lnTo>
                  <a:pt x="906" y="741"/>
                </a:lnTo>
                <a:lnTo>
                  <a:pt x="924" y="729"/>
                </a:lnTo>
                <a:lnTo>
                  <a:pt x="940" y="716"/>
                </a:lnTo>
                <a:lnTo>
                  <a:pt x="958" y="703"/>
                </a:lnTo>
                <a:lnTo>
                  <a:pt x="971" y="689"/>
                </a:lnTo>
                <a:lnTo>
                  <a:pt x="987" y="675"/>
                </a:lnTo>
                <a:lnTo>
                  <a:pt x="1014" y="647"/>
                </a:lnTo>
                <a:lnTo>
                  <a:pt x="1036" y="616"/>
                </a:lnTo>
                <a:lnTo>
                  <a:pt x="1045" y="599"/>
                </a:lnTo>
                <a:lnTo>
                  <a:pt x="1054" y="583"/>
                </a:lnTo>
                <a:lnTo>
                  <a:pt x="1063" y="566"/>
                </a:lnTo>
                <a:lnTo>
                  <a:pt x="1067" y="548"/>
                </a:lnTo>
                <a:lnTo>
                  <a:pt x="1074" y="531"/>
                </a:lnTo>
                <a:lnTo>
                  <a:pt x="1078" y="513"/>
                </a:lnTo>
                <a:lnTo>
                  <a:pt x="1086" y="456"/>
                </a:lnTo>
                <a:lnTo>
                  <a:pt x="1084" y="438"/>
                </a:lnTo>
                <a:lnTo>
                  <a:pt x="1078" y="400"/>
                </a:lnTo>
                <a:lnTo>
                  <a:pt x="1069" y="365"/>
                </a:lnTo>
                <a:lnTo>
                  <a:pt x="1056" y="330"/>
                </a:lnTo>
                <a:lnTo>
                  <a:pt x="1047" y="312"/>
                </a:lnTo>
                <a:lnTo>
                  <a:pt x="1036" y="297"/>
                </a:lnTo>
                <a:lnTo>
                  <a:pt x="1027" y="281"/>
                </a:lnTo>
                <a:lnTo>
                  <a:pt x="1014" y="265"/>
                </a:lnTo>
                <a:lnTo>
                  <a:pt x="1002" y="251"/>
                </a:lnTo>
                <a:lnTo>
                  <a:pt x="989" y="236"/>
                </a:lnTo>
                <a:lnTo>
                  <a:pt x="958" y="208"/>
                </a:lnTo>
                <a:lnTo>
                  <a:pt x="927" y="183"/>
                </a:lnTo>
                <a:lnTo>
                  <a:pt x="909" y="171"/>
                </a:lnTo>
                <a:lnTo>
                  <a:pt x="891" y="161"/>
                </a:lnTo>
                <a:lnTo>
                  <a:pt x="871" y="150"/>
                </a:lnTo>
                <a:lnTo>
                  <a:pt x="851" y="142"/>
                </a:lnTo>
                <a:lnTo>
                  <a:pt x="831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4" y="103"/>
                </a:lnTo>
                <a:lnTo>
                  <a:pt x="720" y="98"/>
                </a:lnTo>
                <a:lnTo>
                  <a:pt x="698" y="94"/>
                </a:lnTo>
                <a:lnTo>
                  <a:pt x="673" y="91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501" y="94"/>
                </a:lnTo>
                <a:lnTo>
                  <a:pt x="477" y="98"/>
                </a:lnTo>
                <a:lnTo>
                  <a:pt x="453" y="103"/>
                </a:lnTo>
                <a:lnTo>
                  <a:pt x="430" y="108"/>
                </a:lnTo>
                <a:lnTo>
                  <a:pt x="407" y="115"/>
                </a:lnTo>
                <a:lnTo>
                  <a:pt x="387" y="122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307" y="159"/>
                </a:lnTo>
                <a:lnTo>
                  <a:pt x="287" y="171"/>
                </a:lnTo>
                <a:lnTo>
                  <a:pt x="269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79"/>
                </a:lnTo>
                <a:lnTo>
                  <a:pt x="158" y="295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20" y="381"/>
                </a:lnTo>
                <a:lnTo>
                  <a:pt x="116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8" name="CustomShape 103"/>
          <p:cNvSpPr/>
          <p:nvPr/>
        </p:nvSpPr>
        <p:spPr>
          <a:xfrm>
            <a:off x="67104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99" name="CustomShape 104"/>
          <p:cNvSpPr/>
          <p:nvPr/>
        </p:nvSpPr>
        <p:spPr>
          <a:xfrm>
            <a:off x="91008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00" name="CustomShape 105"/>
          <p:cNvSpPr/>
          <p:nvPr/>
        </p:nvSpPr>
        <p:spPr>
          <a:xfrm>
            <a:off x="90504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4"/>
                  <a:pt x="111" y="218"/>
                </a:cubicBezTo>
                <a:lnTo>
                  <a:pt x="108" y="585"/>
                </a:lnTo>
                <a:cubicBezTo>
                  <a:pt x="108" y="610"/>
                  <a:pt x="135" y="629"/>
                  <a:pt x="165" y="631"/>
                </a:cubicBezTo>
                <a:cubicBezTo>
                  <a:pt x="197" y="631"/>
                  <a:pt x="221" y="610"/>
                  <a:pt x="221" y="587"/>
                </a:cubicBezTo>
                <a:moveTo>
                  <a:pt x="335" y="264"/>
                </a:moveTo>
                <a:lnTo>
                  <a:pt x="169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1" name="CustomShape 106"/>
          <p:cNvSpPr/>
          <p:nvPr/>
        </p:nvSpPr>
        <p:spPr>
          <a:xfrm>
            <a:off x="1810080" y="12337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2" y="278"/>
                </a:lnTo>
                <a:lnTo>
                  <a:pt x="2152" y="0"/>
                </a:lnTo>
                <a:lnTo>
                  <a:pt x="2862" y="555"/>
                </a:lnTo>
                <a:lnTo>
                  <a:pt x="2152" y="1111"/>
                </a:lnTo>
                <a:lnTo>
                  <a:pt x="2152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2" name="CustomShape 107"/>
          <p:cNvSpPr/>
          <p:nvPr/>
        </p:nvSpPr>
        <p:spPr>
          <a:xfrm>
            <a:off x="1796760" y="1208880"/>
            <a:ext cx="1063080" cy="450000"/>
          </a:xfrm>
          <a:custGeom>
            <a:avLst/>
            <a:gdLst/>
            <a:ahLst/>
            <a:rect l="l" t="t" r="r" b="b"/>
            <a:pathLst>
              <a:path w="2954" h="1251">
                <a:moveTo>
                  <a:pt x="0" y="318"/>
                </a:moveTo>
                <a:lnTo>
                  <a:pt x="2191" y="318"/>
                </a:lnTo>
                <a:lnTo>
                  <a:pt x="2153" y="348"/>
                </a:lnTo>
                <a:lnTo>
                  <a:pt x="2153" y="0"/>
                </a:lnTo>
                <a:lnTo>
                  <a:pt x="2953" y="625"/>
                </a:lnTo>
                <a:lnTo>
                  <a:pt x="2153" y="1250"/>
                </a:lnTo>
                <a:lnTo>
                  <a:pt x="2153" y="903"/>
                </a:lnTo>
                <a:lnTo>
                  <a:pt x="219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3"/>
                </a:moveTo>
                <a:lnTo>
                  <a:pt x="38" y="873"/>
                </a:lnTo>
                <a:lnTo>
                  <a:pt x="2229" y="873"/>
                </a:lnTo>
                <a:lnTo>
                  <a:pt x="2229" y="1180"/>
                </a:lnTo>
                <a:lnTo>
                  <a:pt x="2165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5" y="91"/>
                </a:lnTo>
                <a:lnTo>
                  <a:pt x="2229" y="69"/>
                </a:lnTo>
                <a:lnTo>
                  <a:pt x="2229" y="376"/>
                </a:lnTo>
                <a:lnTo>
                  <a:pt x="38" y="376"/>
                </a:lnTo>
                <a:lnTo>
                  <a:pt x="76" y="348"/>
                </a:lnTo>
                <a:lnTo>
                  <a:pt x="76" y="9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3" name="CustomShape 108"/>
          <p:cNvSpPr/>
          <p:nvPr/>
        </p:nvSpPr>
        <p:spPr>
          <a:xfrm>
            <a:off x="971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04" name="CustomShape 109"/>
          <p:cNvSpPr/>
          <p:nvPr/>
        </p:nvSpPr>
        <p:spPr>
          <a:xfrm>
            <a:off x="1437840" y="1886760"/>
            <a:ext cx="131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(unroll the ‘loop’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5" name="CustomShape 110"/>
          <p:cNvSpPr/>
          <p:nvPr/>
        </p:nvSpPr>
        <p:spPr>
          <a:xfrm>
            <a:off x="33606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3" y="0"/>
                  <a:pt x="541" y="0"/>
                </a:cubicBezTo>
                <a:cubicBezTo>
                  <a:pt x="842" y="0"/>
                  <a:pt x="1086" y="186"/>
                  <a:pt x="1086" y="414"/>
                </a:cubicBezTo>
                <a:cubicBezTo>
                  <a:pt x="1086" y="642"/>
                  <a:pt x="842" y="827"/>
                  <a:pt x="541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6" name="CustomShape 111"/>
          <p:cNvSpPr/>
          <p:nvPr/>
        </p:nvSpPr>
        <p:spPr>
          <a:xfrm>
            <a:off x="33404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2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96" y="119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9" y="45"/>
                </a:lnTo>
                <a:lnTo>
                  <a:pt x="392" y="27"/>
                </a:lnTo>
                <a:lnTo>
                  <a:pt x="419" y="21"/>
                </a:lnTo>
                <a:lnTo>
                  <a:pt x="505" y="5"/>
                </a:lnTo>
                <a:lnTo>
                  <a:pt x="537" y="3"/>
                </a:lnTo>
                <a:lnTo>
                  <a:pt x="566" y="2"/>
                </a:lnTo>
                <a:lnTo>
                  <a:pt x="597" y="0"/>
                </a:lnTo>
                <a:lnTo>
                  <a:pt x="628" y="2"/>
                </a:lnTo>
                <a:lnTo>
                  <a:pt x="657" y="3"/>
                </a:lnTo>
                <a:lnTo>
                  <a:pt x="688" y="5"/>
                </a:lnTo>
                <a:lnTo>
                  <a:pt x="718" y="10"/>
                </a:lnTo>
                <a:lnTo>
                  <a:pt x="746" y="13"/>
                </a:lnTo>
                <a:lnTo>
                  <a:pt x="776" y="21"/>
                </a:lnTo>
                <a:lnTo>
                  <a:pt x="802" y="27"/>
                </a:lnTo>
                <a:lnTo>
                  <a:pt x="856" y="45"/>
                </a:lnTo>
                <a:lnTo>
                  <a:pt x="882" y="56"/>
                </a:lnTo>
                <a:lnTo>
                  <a:pt x="906" y="67"/>
                </a:lnTo>
                <a:lnTo>
                  <a:pt x="932" y="79"/>
                </a:lnTo>
                <a:lnTo>
                  <a:pt x="976" y="103"/>
                </a:lnTo>
                <a:lnTo>
                  <a:pt x="998" y="119"/>
                </a:lnTo>
                <a:lnTo>
                  <a:pt x="1020" y="133"/>
                </a:lnTo>
                <a:lnTo>
                  <a:pt x="1038" y="148"/>
                </a:lnTo>
                <a:lnTo>
                  <a:pt x="1058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70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0" y="386"/>
                </a:lnTo>
                <a:lnTo>
                  <a:pt x="1193" y="409"/>
                </a:lnTo>
                <a:lnTo>
                  <a:pt x="1195" y="433"/>
                </a:lnTo>
                <a:lnTo>
                  <a:pt x="1198" y="456"/>
                </a:lnTo>
                <a:lnTo>
                  <a:pt x="1198" y="481"/>
                </a:lnTo>
                <a:lnTo>
                  <a:pt x="1195" y="503"/>
                </a:lnTo>
                <a:lnTo>
                  <a:pt x="1186" y="548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40" y="655"/>
                </a:lnTo>
                <a:lnTo>
                  <a:pt x="1126" y="675"/>
                </a:lnTo>
                <a:lnTo>
                  <a:pt x="1095" y="713"/>
                </a:lnTo>
                <a:lnTo>
                  <a:pt x="1079" y="730"/>
                </a:lnTo>
                <a:lnTo>
                  <a:pt x="1060" y="747"/>
                </a:lnTo>
                <a:lnTo>
                  <a:pt x="1000" y="795"/>
                </a:lnTo>
                <a:lnTo>
                  <a:pt x="956" y="822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48" y="900"/>
                </a:lnTo>
                <a:lnTo>
                  <a:pt x="720" y="905"/>
                </a:lnTo>
                <a:lnTo>
                  <a:pt x="691" y="908"/>
                </a:lnTo>
                <a:lnTo>
                  <a:pt x="659" y="910"/>
                </a:lnTo>
                <a:lnTo>
                  <a:pt x="631" y="914"/>
                </a:lnTo>
                <a:lnTo>
                  <a:pt x="568" y="914"/>
                </a:lnTo>
                <a:lnTo>
                  <a:pt x="539" y="911"/>
                </a:lnTo>
                <a:lnTo>
                  <a:pt x="508" y="908"/>
                </a:lnTo>
                <a:lnTo>
                  <a:pt x="479" y="905"/>
                </a:lnTo>
                <a:lnTo>
                  <a:pt x="451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65" y="836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86" y="695"/>
                </a:lnTo>
                <a:lnTo>
                  <a:pt x="60" y="656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4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8" y="512"/>
                </a:lnTo>
                <a:lnTo>
                  <a:pt x="120" y="529"/>
                </a:lnTo>
                <a:lnTo>
                  <a:pt x="127" y="548"/>
                </a:lnTo>
                <a:lnTo>
                  <a:pt x="134" y="566"/>
                </a:lnTo>
                <a:lnTo>
                  <a:pt x="140" y="581"/>
                </a:lnTo>
                <a:lnTo>
                  <a:pt x="150" y="600"/>
                </a:lnTo>
                <a:lnTo>
                  <a:pt x="158" y="615"/>
                </a:lnTo>
                <a:lnTo>
                  <a:pt x="170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29" y="803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1" y="826"/>
                </a:lnTo>
                <a:lnTo>
                  <a:pt x="646" y="825"/>
                </a:lnTo>
                <a:lnTo>
                  <a:pt x="671" y="822"/>
                </a:lnTo>
                <a:lnTo>
                  <a:pt x="695" y="819"/>
                </a:lnTo>
                <a:lnTo>
                  <a:pt x="720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2" y="717"/>
                </a:lnTo>
                <a:lnTo>
                  <a:pt x="958" y="706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7" y="601"/>
                </a:lnTo>
                <a:lnTo>
                  <a:pt x="1054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4" y="496"/>
                </a:lnTo>
                <a:lnTo>
                  <a:pt x="1086" y="477"/>
                </a:lnTo>
                <a:lnTo>
                  <a:pt x="1086" y="439"/>
                </a:lnTo>
                <a:lnTo>
                  <a:pt x="1084" y="421"/>
                </a:lnTo>
                <a:lnTo>
                  <a:pt x="1079" y="402"/>
                </a:lnTo>
                <a:lnTo>
                  <a:pt x="1077" y="384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16" y="267"/>
                </a:lnTo>
                <a:lnTo>
                  <a:pt x="1002" y="252"/>
                </a:lnTo>
                <a:lnTo>
                  <a:pt x="976" y="223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2" y="162"/>
                </a:lnTo>
                <a:lnTo>
                  <a:pt x="852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97" y="96"/>
                </a:lnTo>
                <a:lnTo>
                  <a:pt x="673" y="93"/>
                </a:lnTo>
                <a:lnTo>
                  <a:pt x="648" y="92"/>
                </a:lnTo>
                <a:lnTo>
                  <a:pt x="624" y="89"/>
                </a:lnTo>
                <a:lnTo>
                  <a:pt x="599" y="87"/>
                </a:lnTo>
                <a:lnTo>
                  <a:pt x="575" y="89"/>
                </a:lnTo>
                <a:lnTo>
                  <a:pt x="551" y="89"/>
                </a:lnTo>
                <a:lnTo>
                  <a:pt x="525" y="93"/>
                </a:lnTo>
                <a:lnTo>
                  <a:pt x="501" y="96"/>
                </a:lnTo>
                <a:lnTo>
                  <a:pt x="477" y="100"/>
                </a:lnTo>
                <a:lnTo>
                  <a:pt x="433" y="111"/>
                </a:lnTo>
                <a:lnTo>
                  <a:pt x="387" y="125"/>
                </a:lnTo>
                <a:lnTo>
                  <a:pt x="327" y="151"/>
                </a:lnTo>
                <a:lnTo>
                  <a:pt x="307" y="16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50" y="313"/>
                </a:lnTo>
                <a:lnTo>
                  <a:pt x="140" y="331"/>
                </a:lnTo>
                <a:lnTo>
                  <a:pt x="134" y="346"/>
                </a:lnTo>
                <a:lnTo>
                  <a:pt x="127" y="365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7" name="CustomShape 112"/>
          <p:cNvSpPr/>
          <p:nvPr/>
        </p:nvSpPr>
        <p:spPr>
          <a:xfrm>
            <a:off x="1437840" y="206280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over t timesteps)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8" name="CustomShape 113"/>
          <p:cNvSpPr/>
          <p:nvPr/>
        </p:nvSpPr>
        <p:spPr>
          <a:xfrm>
            <a:off x="34912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09" name="CustomShape 114"/>
          <p:cNvSpPr/>
          <p:nvPr/>
        </p:nvSpPr>
        <p:spPr>
          <a:xfrm>
            <a:off x="34952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9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9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0" name="CustomShape 115"/>
          <p:cNvSpPr/>
          <p:nvPr/>
        </p:nvSpPr>
        <p:spPr>
          <a:xfrm>
            <a:off x="31395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4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4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1" name="CustomShape 116"/>
          <p:cNvSpPr/>
          <p:nvPr/>
        </p:nvSpPr>
        <p:spPr>
          <a:xfrm>
            <a:off x="31287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4" y="133"/>
                </a:lnTo>
                <a:lnTo>
                  <a:pt x="9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7" y="61"/>
                </a:lnTo>
                <a:lnTo>
                  <a:pt x="60" y="49"/>
                </a:lnTo>
                <a:lnTo>
                  <a:pt x="76" y="38"/>
                </a:lnTo>
                <a:lnTo>
                  <a:pt x="92" y="30"/>
                </a:lnTo>
                <a:lnTo>
                  <a:pt x="109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7" y="2"/>
                </a:lnTo>
                <a:lnTo>
                  <a:pt x="207" y="0"/>
                </a:lnTo>
                <a:lnTo>
                  <a:pt x="2164" y="0"/>
                </a:lnTo>
                <a:lnTo>
                  <a:pt x="2184" y="2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9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3" y="865"/>
                </a:lnTo>
                <a:lnTo>
                  <a:pt x="2229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9" y="889"/>
                </a:lnTo>
                <a:lnTo>
                  <a:pt x="149" y="886"/>
                </a:lnTo>
                <a:lnTo>
                  <a:pt x="129" y="881"/>
                </a:lnTo>
                <a:lnTo>
                  <a:pt x="112" y="873"/>
                </a:lnTo>
                <a:lnTo>
                  <a:pt x="94" y="865"/>
                </a:lnTo>
                <a:lnTo>
                  <a:pt x="78" y="856"/>
                </a:lnTo>
                <a:lnTo>
                  <a:pt x="62" y="845"/>
                </a:lnTo>
                <a:lnTo>
                  <a:pt x="49" y="833"/>
                </a:lnTo>
                <a:lnTo>
                  <a:pt x="27" y="809"/>
                </a:lnTo>
                <a:lnTo>
                  <a:pt x="18" y="793"/>
                </a:lnTo>
                <a:lnTo>
                  <a:pt x="12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8" y="741"/>
                </a:lnTo>
                <a:lnTo>
                  <a:pt x="58" y="753"/>
                </a:lnTo>
                <a:lnTo>
                  <a:pt x="62" y="764"/>
                </a:lnTo>
                <a:lnTo>
                  <a:pt x="67" y="776"/>
                </a:lnTo>
                <a:lnTo>
                  <a:pt x="74" y="786"/>
                </a:lnTo>
                <a:lnTo>
                  <a:pt x="82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7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81" y="45"/>
                </a:lnTo>
                <a:lnTo>
                  <a:pt x="165" y="49"/>
                </a:lnTo>
                <a:lnTo>
                  <a:pt x="152" y="52"/>
                </a:lnTo>
                <a:lnTo>
                  <a:pt x="138" y="58"/>
                </a:lnTo>
                <a:lnTo>
                  <a:pt x="125" y="64"/>
                </a:lnTo>
                <a:lnTo>
                  <a:pt x="114" y="69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8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2" name="CustomShape 117"/>
          <p:cNvSpPr/>
          <p:nvPr/>
        </p:nvSpPr>
        <p:spPr>
          <a:xfrm>
            <a:off x="35636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13" name="CustomShape 118"/>
          <p:cNvSpPr/>
          <p:nvPr/>
        </p:nvSpPr>
        <p:spPr>
          <a:xfrm>
            <a:off x="3359160" y="194940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3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3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4" name="CustomShape 119"/>
          <p:cNvSpPr/>
          <p:nvPr/>
        </p:nvSpPr>
        <p:spPr>
          <a:xfrm>
            <a:off x="33390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6" y="387"/>
                </a:lnTo>
                <a:lnTo>
                  <a:pt x="20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86" y="220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6" y="133"/>
                </a:lnTo>
                <a:lnTo>
                  <a:pt x="196" y="119"/>
                </a:lnTo>
                <a:lnTo>
                  <a:pt x="218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9" y="19"/>
                </a:lnTo>
                <a:lnTo>
                  <a:pt x="477" y="9"/>
                </a:lnTo>
                <a:lnTo>
                  <a:pt x="505" y="6"/>
                </a:lnTo>
                <a:lnTo>
                  <a:pt x="537" y="1"/>
                </a:lnTo>
                <a:lnTo>
                  <a:pt x="565" y="0"/>
                </a:lnTo>
                <a:lnTo>
                  <a:pt x="628" y="0"/>
                </a:lnTo>
                <a:lnTo>
                  <a:pt x="657" y="1"/>
                </a:lnTo>
                <a:lnTo>
                  <a:pt x="688" y="3"/>
                </a:lnTo>
                <a:lnTo>
                  <a:pt x="775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5"/>
                </a:lnTo>
                <a:lnTo>
                  <a:pt x="930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7"/>
                </a:lnTo>
                <a:lnTo>
                  <a:pt x="1020" y="131"/>
                </a:lnTo>
                <a:lnTo>
                  <a:pt x="1040" y="148"/>
                </a:lnTo>
                <a:lnTo>
                  <a:pt x="1058" y="164"/>
                </a:lnTo>
                <a:lnTo>
                  <a:pt x="1095" y="199"/>
                </a:lnTo>
                <a:lnTo>
                  <a:pt x="1110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50" y="276"/>
                </a:lnTo>
                <a:lnTo>
                  <a:pt x="1159" y="297"/>
                </a:lnTo>
                <a:lnTo>
                  <a:pt x="1170" y="317"/>
                </a:lnTo>
                <a:lnTo>
                  <a:pt x="1177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5" y="406"/>
                </a:lnTo>
                <a:lnTo>
                  <a:pt x="1197" y="431"/>
                </a:lnTo>
                <a:lnTo>
                  <a:pt x="1197" y="478"/>
                </a:lnTo>
                <a:lnTo>
                  <a:pt x="1195" y="501"/>
                </a:lnTo>
                <a:lnTo>
                  <a:pt x="1186" y="547"/>
                </a:lnTo>
                <a:lnTo>
                  <a:pt x="1179" y="569"/>
                </a:lnTo>
                <a:lnTo>
                  <a:pt x="1161" y="611"/>
                </a:lnTo>
                <a:lnTo>
                  <a:pt x="1139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0" y="746"/>
                </a:lnTo>
                <a:lnTo>
                  <a:pt x="1000" y="793"/>
                </a:lnTo>
                <a:lnTo>
                  <a:pt x="980" y="807"/>
                </a:lnTo>
                <a:lnTo>
                  <a:pt x="956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8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61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49" y="898"/>
                </a:lnTo>
                <a:lnTo>
                  <a:pt x="423" y="893"/>
                </a:lnTo>
                <a:lnTo>
                  <a:pt x="394" y="886"/>
                </a:lnTo>
                <a:lnTo>
                  <a:pt x="341" y="868"/>
                </a:lnTo>
                <a:lnTo>
                  <a:pt x="316" y="858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198" y="795"/>
                </a:lnTo>
                <a:lnTo>
                  <a:pt x="138" y="748"/>
                </a:lnTo>
                <a:lnTo>
                  <a:pt x="120" y="731"/>
                </a:lnTo>
                <a:lnTo>
                  <a:pt x="104" y="712"/>
                </a:lnTo>
                <a:lnTo>
                  <a:pt x="74" y="674"/>
                </a:lnTo>
                <a:lnTo>
                  <a:pt x="60" y="655"/>
                </a:lnTo>
                <a:lnTo>
                  <a:pt x="48" y="634"/>
                </a:lnTo>
                <a:lnTo>
                  <a:pt x="38" y="614"/>
                </a:lnTo>
                <a:lnTo>
                  <a:pt x="28" y="592"/>
                </a:lnTo>
                <a:lnTo>
                  <a:pt x="20" y="571"/>
                </a:lnTo>
                <a:lnTo>
                  <a:pt x="6" y="525"/>
                </a:lnTo>
                <a:lnTo>
                  <a:pt x="2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0" y="688"/>
                </a:lnTo>
                <a:lnTo>
                  <a:pt x="236" y="702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5" y="771"/>
                </a:lnTo>
                <a:lnTo>
                  <a:pt x="385" y="788"/>
                </a:lnTo>
                <a:lnTo>
                  <a:pt x="429" y="802"/>
                </a:lnTo>
                <a:lnTo>
                  <a:pt x="475" y="812"/>
                </a:lnTo>
                <a:lnTo>
                  <a:pt x="499" y="818"/>
                </a:lnTo>
                <a:lnTo>
                  <a:pt x="523" y="820"/>
                </a:lnTo>
                <a:lnTo>
                  <a:pt x="547" y="823"/>
                </a:lnTo>
                <a:lnTo>
                  <a:pt x="573" y="825"/>
                </a:lnTo>
                <a:lnTo>
                  <a:pt x="621" y="825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50" y="773"/>
                </a:lnTo>
                <a:lnTo>
                  <a:pt x="868" y="762"/>
                </a:lnTo>
                <a:lnTo>
                  <a:pt x="888" y="751"/>
                </a:lnTo>
                <a:lnTo>
                  <a:pt x="906" y="741"/>
                </a:lnTo>
                <a:lnTo>
                  <a:pt x="942" y="716"/>
                </a:lnTo>
                <a:lnTo>
                  <a:pt x="958" y="703"/>
                </a:lnTo>
                <a:lnTo>
                  <a:pt x="974" y="689"/>
                </a:lnTo>
                <a:lnTo>
                  <a:pt x="986" y="675"/>
                </a:lnTo>
                <a:lnTo>
                  <a:pt x="1002" y="661"/>
                </a:lnTo>
                <a:lnTo>
                  <a:pt x="1014" y="647"/>
                </a:lnTo>
                <a:lnTo>
                  <a:pt x="1036" y="616"/>
                </a:lnTo>
                <a:lnTo>
                  <a:pt x="1047" y="599"/>
                </a:lnTo>
                <a:lnTo>
                  <a:pt x="1056" y="583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1" y="400"/>
                </a:lnTo>
                <a:lnTo>
                  <a:pt x="1077" y="382"/>
                </a:lnTo>
                <a:lnTo>
                  <a:pt x="1056" y="330"/>
                </a:lnTo>
                <a:lnTo>
                  <a:pt x="1047" y="312"/>
                </a:lnTo>
                <a:lnTo>
                  <a:pt x="1038" y="297"/>
                </a:lnTo>
                <a:lnTo>
                  <a:pt x="1016" y="265"/>
                </a:lnTo>
                <a:lnTo>
                  <a:pt x="1002" y="251"/>
                </a:lnTo>
                <a:lnTo>
                  <a:pt x="989" y="236"/>
                </a:lnTo>
                <a:lnTo>
                  <a:pt x="976" y="222"/>
                </a:lnTo>
                <a:lnTo>
                  <a:pt x="960" y="208"/>
                </a:lnTo>
                <a:lnTo>
                  <a:pt x="944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3" y="142"/>
                </a:lnTo>
                <a:lnTo>
                  <a:pt x="833" y="131"/>
                </a:lnTo>
                <a:lnTo>
                  <a:pt x="810" y="124"/>
                </a:lnTo>
                <a:lnTo>
                  <a:pt x="788" y="115"/>
                </a:lnTo>
                <a:lnTo>
                  <a:pt x="768" y="110"/>
                </a:lnTo>
                <a:lnTo>
                  <a:pt x="744" y="103"/>
                </a:lnTo>
                <a:lnTo>
                  <a:pt x="722" y="98"/>
                </a:lnTo>
                <a:lnTo>
                  <a:pt x="697" y="94"/>
                </a:lnTo>
                <a:lnTo>
                  <a:pt x="675" y="91"/>
                </a:lnTo>
                <a:lnTo>
                  <a:pt x="650" y="89"/>
                </a:lnTo>
                <a:lnTo>
                  <a:pt x="623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477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9" y="234"/>
                </a:lnTo>
                <a:lnTo>
                  <a:pt x="196" y="250"/>
                </a:lnTo>
                <a:lnTo>
                  <a:pt x="182" y="264"/>
                </a:lnTo>
                <a:lnTo>
                  <a:pt x="160" y="295"/>
                </a:lnTo>
                <a:lnTo>
                  <a:pt x="152" y="311"/>
                </a:lnTo>
                <a:lnTo>
                  <a:pt x="142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4" y="417"/>
                </a:lnTo>
                <a:lnTo>
                  <a:pt x="114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5" name="CustomShape 120"/>
          <p:cNvSpPr/>
          <p:nvPr/>
        </p:nvSpPr>
        <p:spPr>
          <a:xfrm>
            <a:off x="32616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16" name="CustomShape 121"/>
          <p:cNvSpPr/>
          <p:nvPr/>
        </p:nvSpPr>
        <p:spPr>
          <a:xfrm>
            <a:off x="35006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17" name="CustomShape 122"/>
          <p:cNvSpPr/>
          <p:nvPr/>
        </p:nvSpPr>
        <p:spPr>
          <a:xfrm>
            <a:off x="349524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7" y="175"/>
                  <a:pt x="112" y="194"/>
                  <a:pt x="112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3" y="631"/>
                </a:cubicBezTo>
                <a:cubicBezTo>
                  <a:pt x="195" y="631"/>
                  <a:pt x="221" y="610"/>
                  <a:pt x="221" y="587"/>
                </a:cubicBezTo>
                <a:moveTo>
                  <a:pt x="336" y="264"/>
                </a:moveTo>
                <a:lnTo>
                  <a:pt x="167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8" name="CustomShape 123"/>
          <p:cNvSpPr/>
          <p:nvPr/>
        </p:nvSpPr>
        <p:spPr>
          <a:xfrm>
            <a:off x="3980520" y="1539360"/>
            <a:ext cx="226440" cy="94320"/>
          </a:xfrm>
          <a:custGeom>
            <a:avLst/>
            <a:gdLst/>
            <a:ahLst/>
            <a:rect l="l" t="t" r="r" b="b"/>
            <a:pathLst>
              <a:path w="630" h="263">
                <a:moveTo>
                  <a:pt x="56" y="176"/>
                </a:moveTo>
                <a:lnTo>
                  <a:pt x="351" y="176"/>
                </a:lnTo>
                <a:cubicBezTo>
                  <a:pt x="380" y="176"/>
                  <a:pt x="406" y="154"/>
                  <a:pt x="406" y="132"/>
                </a:cubicBezTo>
                <a:cubicBezTo>
                  <a:pt x="406" y="107"/>
                  <a:pt x="380" y="88"/>
                  <a:pt x="351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4"/>
                  <a:pt x="24" y="176"/>
                  <a:pt x="56" y="176"/>
                </a:cubicBezTo>
                <a:moveTo>
                  <a:pt x="295" y="262"/>
                </a:moveTo>
                <a:lnTo>
                  <a:pt x="629" y="132"/>
                </a:lnTo>
                <a:lnTo>
                  <a:pt x="295" y="0"/>
                </a:lnTo>
                <a:lnTo>
                  <a:pt x="29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9" name="CustomShape 124"/>
          <p:cNvSpPr/>
          <p:nvPr/>
        </p:nvSpPr>
        <p:spPr>
          <a:xfrm>
            <a:off x="44280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2"/>
                  <a:pt x="843" y="827"/>
                  <a:pt x="542" y="827"/>
                </a:cubicBezTo>
                <a:cubicBezTo>
                  <a:pt x="244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0" name="CustomShape 125"/>
          <p:cNvSpPr/>
          <p:nvPr/>
        </p:nvSpPr>
        <p:spPr>
          <a:xfrm>
            <a:off x="44078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7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7" y="106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3" y="56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507" y="5"/>
                </a:lnTo>
                <a:lnTo>
                  <a:pt x="536" y="3"/>
                </a:lnTo>
                <a:lnTo>
                  <a:pt x="598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9" y="10"/>
                </a:lnTo>
                <a:lnTo>
                  <a:pt x="747" y="13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1" y="56"/>
                </a:lnTo>
                <a:lnTo>
                  <a:pt x="908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20" y="133"/>
                </a:lnTo>
                <a:lnTo>
                  <a:pt x="1040" y="148"/>
                </a:lnTo>
                <a:lnTo>
                  <a:pt x="1060" y="167"/>
                </a:lnTo>
                <a:lnTo>
                  <a:pt x="1078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8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8" y="456"/>
                </a:lnTo>
                <a:lnTo>
                  <a:pt x="1196" y="481"/>
                </a:lnTo>
                <a:lnTo>
                  <a:pt x="1191" y="526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78" y="730"/>
                </a:lnTo>
                <a:lnTo>
                  <a:pt x="1062" y="747"/>
                </a:lnTo>
                <a:lnTo>
                  <a:pt x="1002" y="795"/>
                </a:lnTo>
                <a:lnTo>
                  <a:pt x="957" y="822"/>
                </a:lnTo>
                <a:lnTo>
                  <a:pt x="935" y="835"/>
                </a:lnTo>
                <a:lnTo>
                  <a:pt x="910" y="847"/>
                </a:lnTo>
                <a:lnTo>
                  <a:pt x="883" y="858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0"/>
                </a:lnTo>
                <a:lnTo>
                  <a:pt x="632" y="914"/>
                </a:lnTo>
                <a:lnTo>
                  <a:pt x="569" y="914"/>
                </a:lnTo>
                <a:lnTo>
                  <a:pt x="540" y="911"/>
                </a:lnTo>
                <a:lnTo>
                  <a:pt x="509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219" y="811"/>
                </a:lnTo>
                <a:lnTo>
                  <a:pt x="199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8" y="615"/>
                </a:lnTo>
                <a:lnTo>
                  <a:pt x="27" y="594"/>
                </a:lnTo>
                <a:lnTo>
                  <a:pt x="20" y="573"/>
                </a:lnTo>
                <a:lnTo>
                  <a:pt x="7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7" y="548"/>
                </a:lnTo>
                <a:lnTo>
                  <a:pt x="132" y="566"/>
                </a:lnTo>
                <a:lnTo>
                  <a:pt x="141" y="581"/>
                </a:lnTo>
                <a:lnTo>
                  <a:pt x="149" y="600"/>
                </a:lnTo>
                <a:lnTo>
                  <a:pt x="159" y="615"/>
                </a:lnTo>
                <a:lnTo>
                  <a:pt x="169" y="633"/>
                </a:lnTo>
                <a:lnTo>
                  <a:pt x="181" y="647"/>
                </a:lnTo>
                <a:lnTo>
                  <a:pt x="194" y="662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8" y="797"/>
                </a:lnTo>
                <a:lnTo>
                  <a:pt x="428" y="803"/>
                </a:lnTo>
                <a:lnTo>
                  <a:pt x="453" y="809"/>
                </a:lnTo>
                <a:lnTo>
                  <a:pt x="475" y="814"/>
                </a:lnTo>
                <a:lnTo>
                  <a:pt x="498" y="817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2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810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3"/>
                </a:lnTo>
                <a:lnTo>
                  <a:pt x="890" y="753"/>
                </a:lnTo>
                <a:lnTo>
                  <a:pt x="908" y="742"/>
                </a:lnTo>
                <a:lnTo>
                  <a:pt x="944" y="717"/>
                </a:lnTo>
                <a:lnTo>
                  <a:pt x="959" y="706"/>
                </a:lnTo>
                <a:lnTo>
                  <a:pt x="975" y="692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7" y="619"/>
                </a:lnTo>
                <a:lnTo>
                  <a:pt x="1046" y="601"/>
                </a:lnTo>
                <a:lnTo>
                  <a:pt x="1055" y="586"/>
                </a:lnTo>
                <a:lnTo>
                  <a:pt x="1064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80" y="514"/>
                </a:lnTo>
                <a:lnTo>
                  <a:pt x="1084" y="496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58" y="332"/>
                </a:lnTo>
                <a:lnTo>
                  <a:pt x="1048" y="315"/>
                </a:lnTo>
                <a:lnTo>
                  <a:pt x="1040" y="299"/>
                </a:lnTo>
                <a:lnTo>
                  <a:pt x="1017" y="267"/>
                </a:lnTo>
                <a:lnTo>
                  <a:pt x="1004" y="252"/>
                </a:lnTo>
                <a:lnTo>
                  <a:pt x="977" y="223"/>
                </a:lnTo>
                <a:lnTo>
                  <a:pt x="962" y="210"/>
                </a:lnTo>
                <a:lnTo>
                  <a:pt x="944" y="198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2"/>
                </a:lnTo>
                <a:lnTo>
                  <a:pt x="833" y="133"/>
                </a:lnTo>
                <a:lnTo>
                  <a:pt x="813" y="126"/>
                </a:lnTo>
                <a:lnTo>
                  <a:pt x="790" y="117"/>
                </a:lnTo>
                <a:lnTo>
                  <a:pt x="767" y="112"/>
                </a:lnTo>
                <a:lnTo>
                  <a:pt x="745" y="106"/>
                </a:lnTo>
                <a:lnTo>
                  <a:pt x="723" y="100"/>
                </a:lnTo>
                <a:lnTo>
                  <a:pt x="699" y="96"/>
                </a:lnTo>
                <a:lnTo>
                  <a:pt x="674" y="93"/>
                </a:lnTo>
                <a:lnTo>
                  <a:pt x="601" y="87"/>
                </a:lnTo>
                <a:lnTo>
                  <a:pt x="576" y="89"/>
                </a:lnTo>
                <a:lnTo>
                  <a:pt x="549" y="89"/>
                </a:lnTo>
                <a:lnTo>
                  <a:pt x="527" y="93"/>
                </a:lnTo>
                <a:lnTo>
                  <a:pt x="502" y="96"/>
                </a:lnTo>
                <a:lnTo>
                  <a:pt x="477" y="100"/>
                </a:lnTo>
                <a:lnTo>
                  <a:pt x="433" y="111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5" y="196"/>
                </a:lnTo>
                <a:lnTo>
                  <a:pt x="239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3" y="266"/>
                </a:lnTo>
                <a:lnTo>
                  <a:pt x="169" y="281"/>
                </a:lnTo>
                <a:lnTo>
                  <a:pt x="161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1" name="CustomShape 126"/>
          <p:cNvSpPr/>
          <p:nvPr/>
        </p:nvSpPr>
        <p:spPr>
          <a:xfrm>
            <a:off x="35622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22" name="CustomShape 127"/>
          <p:cNvSpPr/>
          <p:nvPr/>
        </p:nvSpPr>
        <p:spPr>
          <a:xfrm>
            <a:off x="455904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23" name="CustomShape 128"/>
          <p:cNvSpPr/>
          <p:nvPr/>
        </p:nvSpPr>
        <p:spPr>
          <a:xfrm>
            <a:off x="456300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2" y="578"/>
                </a:moveTo>
                <a:lnTo>
                  <a:pt x="222" y="218"/>
                </a:lnTo>
                <a:cubicBezTo>
                  <a:pt x="222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6" y="622"/>
                </a:cubicBezTo>
                <a:cubicBezTo>
                  <a:pt x="198" y="622"/>
                  <a:pt x="222" y="601"/>
                  <a:pt x="222" y="578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4" name="CustomShape 129"/>
          <p:cNvSpPr/>
          <p:nvPr/>
        </p:nvSpPr>
        <p:spPr>
          <a:xfrm>
            <a:off x="42069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78" y="0"/>
                </a:cubicBezTo>
                <a:lnTo>
                  <a:pt x="2136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6" y="848"/>
                </a:cubicBezTo>
                <a:lnTo>
                  <a:pt x="178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5" name="CustomShape 130"/>
          <p:cNvSpPr/>
          <p:nvPr/>
        </p:nvSpPr>
        <p:spPr>
          <a:xfrm>
            <a:off x="4196160" y="1425600"/>
            <a:ext cx="854640" cy="321120"/>
          </a:xfrm>
          <a:custGeom>
            <a:avLst/>
            <a:gdLst/>
            <a:ahLst/>
            <a:rect l="l" t="t" r="r" b="b"/>
            <a:pathLst>
              <a:path w="2375" h="893">
                <a:moveTo>
                  <a:pt x="0" y="164"/>
                </a:moveTo>
                <a:lnTo>
                  <a:pt x="0" y="148"/>
                </a:lnTo>
                <a:lnTo>
                  <a:pt x="9" y="117"/>
                </a:lnTo>
                <a:lnTo>
                  <a:pt x="16" y="101"/>
                </a:lnTo>
                <a:lnTo>
                  <a:pt x="25" y="87"/>
                </a:lnTo>
                <a:lnTo>
                  <a:pt x="36" y="73"/>
                </a:lnTo>
                <a:lnTo>
                  <a:pt x="47" y="61"/>
                </a:lnTo>
                <a:lnTo>
                  <a:pt x="61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5" y="0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11" y="47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2" y="147"/>
                </a:lnTo>
                <a:lnTo>
                  <a:pt x="2374" y="162"/>
                </a:lnTo>
                <a:lnTo>
                  <a:pt x="2374" y="728"/>
                </a:lnTo>
                <a:lnTo>
                  <a:pt x="2372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7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4" y="84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3" y="845"/>
                </a:lnTo>
                <a:lnTo>
                  <a:pt x="36" y="821"/>
                </a:lnTo>
                <a:lnTo>
                  <a:pt x="27" y="809"/>
                </a:lnTo>
                <a:lnTo>
                  <a:pt x="18" y="793"/>
                </a:lnTo>
                <a:lnTo>
                  <a:pt x="9" y="779"/>
                </a:lnTo>
                <a:lnTo>
                  <a:pt x="5" y="764"/>
                </a:lnTo>
                <a:lnTo>
                  <a:pt x="3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1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7" y="845"/>
                </a:lnTo>
                <a:lnTo>
                  <a:pt x="192" y="849"/>
                </a:lnTo>
                <a:lnTo>
                  <a:pt x="2181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9" y="728"/>
                </a:lnTo>
                <a:lnTo>
                  <a:pt x="2319" y="164"/>
                </a:lnTo>
                <a:lnTo>
                  <a:pt x="2317" y="152"/>
                </a:lnTo>
                <a:lnTo>
                  <a:pt x="2314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3" y="45"/>
                </a:lnTo>
                <a:lnTo>
                  <a:pt x="2165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5" y="49"/>
                </a:lnTo>
                <a:lnTo>
                  <a:pt x="149" y="52"/>
                </a:lnTo>
                <a:lnTo>
                  <a:pt x="137" y="58"/>
                </a:lnTo>
                <a:lnTo>
                  <a:pt x="125" y="64"/>
                </a:lnTo>
                <a:lnTo>
                  <a:pt x="112" y="69"/>
                </a:lnTo>
                <a:lnTo>
                  <a:pt x="103" y="78"/>
                </a:lnTo>
                <a:lnTo>
                  <a:pt x="92" y="87"/>
                </a:lnTo>
                <a:lnTo>
                  <a:pt x="83" y="96"/>
                </a:lnTo>
                <a:lnTo>
                  <a:pt x="76" y="106"/>
                </a:lnTo>
                <a:lnTo>
                  <a:pt x="69" y="115"/>
                </a:lnTo>
                <a:lnTo>
                  <a:pt x="63" y="127"/>
                </a:lnTo>
                <a:lnTo>
                  <a:pt x="61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6" name="CustomShape 131"/>
          <p:cNvSpPr/>
          <p:nvPr/>
        </p:nvSpPr>
        <p:spPr>
          <a:xfrm>
            <a:off x="46310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27" name="CustomShape 132"/>
          <p:cNvSpPr/>
          <p:nvPr/>
        </p:nvSpPr>
        <p:spPr>
          <a:xfrm>
            <a:off x="442656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2" y="0"/>
                </a:cubicBezTo>
                <a:cubicBezTo>
                  <a:pt x="843" y="0"/>
                  <a:pt x="1086" y="184"/>
                  <a:pt x="1086" y="413"/>
                </a:cubicBezTo>
                <a:cubicBezTo>
                  <a:pt x="1086" y="640"/>
                  <a:pt x="843" y="825"/>
                  <a:pt x="542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8" name="CustomShape 133"/>
          <p:cNvSpPr/>
          <p:nvPr/>
        </p:nvSpPr>
        <p:spPr>
          <a:xfrm>
            <a:off x="4406400" y="193392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72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1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5" y="35"/>
                </a:lnTo>
                <a:lnTo>
                  <a:pt x="393" y="28"/>
                </a:lnTo>
                <a:lnTo>
                  <a:pt x="419" y="19"/>
                </a:lnTo>
                <a:lnTo>
                  <a:pt x="477" y="9"/>
                </a:lnTo>
                <a:lnTo>
                  <a:pt x="506" y="6"/>
                </a:lnTo>
                <a:lnTo>
                  <a:pt x="538" y="1"/>
                </a:lnTo>
                <a:lnTo>
                  <a:pt x="567" y="0"/>
                </a:lnTo>
                <a:lnTo>
                  <a:pt x="629" y="0"/>
                </a:lnTo>
                <a:lnTo>
                  <a:pt x="658" y="1"/>
                </a:lnTo>
                <a:lnTo>
                  <a:pt x="689" y="3"/>
                </a:lnTo>
                <a:lnTo>
                  <a:pt x="747" y="14"/>
                </a:lnTo>
                <a:lnTo>
                  <a:pt x="774" y="19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7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6" y="431"/>
                </a:lnTo>
                <a:lnTo>
                  <a:pt x="1198" y="454"/>
                </a:lnTo>
                <a:lnTo>
                  <a:pt x="1196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2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10" y="846"/>
                </a:lnTo>
                <a:lnTo>
                  <a:pt x="885" y="856"/>
                </a:lnTo>
                <a:lnTo>
                  <a:pt x="859" y="867"/>
                </a:lnTo>
                <a:lnTo>
                  <a:pt x="805" y="884"/>
                </a:lnTo>
                <a:lnTo>
                  <a:pt x="779" y="891"/>
                </a:lnTo>
                <a:lnTo>
                  <a:pt x="749" y="898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9" y="634"/>
                </a:lnTo>
                <a:lnTo>
                  <a:pt x="38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3" y="771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7"/>
                </a:lnTo>
                <a:lnTo>
                  <a:pt x="475" y="812"/>
                </a:lnTo>
                <a:lnTo>
                  <a:pt x="500" y="818"/>
                </a:lnTo>
                <a:lnTo>
                  <a:pt x="522" y="820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696" y="818"/>
                </a:lnTo>
                <a:lnTo>
                  <a:pt x="721" y="815"/>
                </a:lnTo>
                <a:lnTo>
                  <a:pt x="743" y="809"/>
                </a:lnTo>
                <a:lnTo>
                  <a:pt x="765" y="802"/>
                </a:lnTo>
                <a:lnTo>
                  <a:pt x="787" y="796"/>
                </a:lnTo>
                <a:lnTo>
                  <a:pt x="809" y="788"/>
                </a:lnTo>
                <a:lnTo>
                  <a:pt x="829" y="781"/>
                </a:lnTo>
                <a:lnTo>
                  <a:pt x="849" y="773"/>
                </a:lnTo>
                <a:lnTo>
                  <a:pt x="890" y="751"/>
                </a:lnTo>
                <a:lnTo>
                  <a:pt x="907" y="741"/>
                </a:lnTo>
                <a:lnTo>
                  <a:pt x="943" y="716"/>
                </a:lnTo>
                <a:lnTo>
                  <a:pt x="959" y="703"/>
                </a:lnTo>
                <a:lnTo>
                  <a:pt x="975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90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10" y="171"/>
                </a:lnTo>
                <a:lnTo>
                  <a:pt x="893" y="161"/>
                </a:lnTo>
                <a:lnTo>
                  <a:pt x="873" y="150"/>
                </a:lnTo>
                <a:lnTo>
                  <a:pt x="853" y="142"/>
                </a:lnTo>
                <a:lnTo>
                  <a:pt x="833" y="131"/>
                </a:lnTo>
                <a:lnTo>
                  <a:pt x="811" y="124"/>
                </a:lnTo>
                <a:lnTo>
                  <a:pt x="789" y="115"/>
                </a:lnTo>
                <a:lnTo>
                  <a:pt x="767" y="110"/>
                </a:lnTo>
                <a:lnTo>
                  <a:pt x="745" y="103"/>
                </a:lnTo>
                <a:lnTo>
                  <a:pt x="723" y="98"/>
                </a:lnTo>
                <a:lnTo>
                  <a:pt x="674" y="91"/>
                </a:lnTo>
                <a:lnTo>
                  <a:pt x="625" y="87"/>
                </a:lnTo>
                <a:lnTo>
                  <a:pt x="576" y="87"/>
                </a:lnTo>
                <a:lnTo>
                  <a:pt x="527" y="91"/>
                </a:lnTo>
                <a:lnTo>
                  <a:pt x="477" y="98"/>
                </a:lnTo>
                <a:lnTo>
                  <a:pt x="433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9" y="234"/>
                </a:lnTo>
                <a:lnTo>
                  <a:pt x="194" y="250"/>
                </a:lnTo>
                <a:lnTo>
                  <a:pt x="183" y="264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9" name="CustomShape 134"/>
          <p:cNvSpPr/>
          <p:nvPr/>
        </p:nvSpPr>
        <p:spPr>
          <a:xfrm>
            <a:off x="43290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30" name="CustomShape 135"/>
          <p:cNvSpPr/>
          <p:nvPr/>
        </p:nvSpPr>
        <p:spPr>
          <a:xfrm>
            <a:off x="45680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31" name="CustomShape 136"/>
          <p:cNvSpPr/>
          <p:nvPr/>
        </p:nvSpPr>
        <p:spPr>
          <a:xfrm>
            <a:off x="456228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0" y="587"/>
                </a:moveTo>
                <a:lnTo>
                  <a:pt x="224" y="220"/>
                </a:lnTo>
                <a:cubicBezTo>
                  <a:pt x="224" y="195"/>
                  <a:pt x="200" y="175"/>
                  <a:pt x="168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8" y="585"/>
                </a:lnTo>
                <a:cubicBezTo>
                  <a:pt x="108" y="610"/>
                  <a:pt x="134" y="629"/>
                  <a:pt x="164" y="631"/>
                </a:cubicBezTo>
                <a:cubicBezTo>
                  <a:pt x="196" y="631"/>
                  <a:pt x="220" y="610"/>
                  <a:pt x="220" y="587"/>
                </a:cubicBezTo>
                <a:moveTo>
                  <a:pt x="335" y="264"/>
                </a:moveTo>
                <a:lnTo>
                  <a:pt x="168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2" name="CustomShape 137"/>
          <p:cNvSpPr/>
          <p:nvPr/>
        </p:nvSpPr>
        <p:spPr>
          <a:xfrm>
            <a:off x="5047920" y="1539360"/>
            <a:ext cx="225720" cy="94320"/>
          </a:xfrm>
          <a:custGeom>
            <a:avLst/>
            <a:gdLst/>
            <a:ahLst/>
            <a:rect l="l" t="t" r="r" b="b"/>
            <a:pathLst>
              <a:path w="628" h="263">
                <a:moveTo>
                  <a:pt x="56" y="176"/>
                </a:moveTo>
                <a:lnTo>
                  <a:pt x="349" y="176"/>
                </a:lnTo>
                <a:cubicBezTo>
                  <a:pt x="380" y="176"/>
                  <a:pt x="404" y="154"/>
                  <a:pt x="404" y="132"/>
                </a:cubicBezTo>
                <a:cubicBezTo>
                  <a:pt x="404" y="107"/>
                  <a:pt x="380" y="88"/>
                  <a:pt x="349" y="88"/>
                </a:cubicBezTo>
                <a:lnTo>
                  <a:pt x="56" y="88"/>
                </a:lnTo>
                <a:cubicBezTo>
                  <a:pt x="25" y="88"/>
                  <a:pt x="0" y="107"/>
                  <a:pt x="0" y="132"/>
                </a:cubicBezTo>
                <a:cubicBezTo>
                  <a:pt x="0" y="154"/>
                  <a:pt x="25" y="176"/>
                  <a:pt x="56" y="176"/>
                </a:cubicBezTo>
                <a:moveTo>
                  <a:pt x="293" y="262"/>
                </a:moveTo>
                <a:lnTo>
                  <a:pt x="627" y="132"/>
                </a:lnTo>
                <a:lnTo>
                  <a:pt x="293" y="0"/>
                </a:lnTo>
                <a:lnTo>
                  <a:pt x="293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3" name="CustomShape 138"/>
          <p:cNvSpPr/>
          <p:nvPr/>
        </p:nvSpPr>
        <p:spPr>
          <a:xfrm>
            <a:off x="5999400" y="879120"/>
            <a:ext cx="390600" cy="297720"/>
          </a:xfrm>
          <a:custGeom>
            <a:avLst/>
            <a:gdLst/>
            <a:ahLst/>
            <a:rect l="l" t="t" r="r" b="b"/>
            <a:pathLst>
              <a:path w="1086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5" y="186"/>
                  <a:pt x="1085" y="414"/>
                </a:cubicBezTo>
                <a:cubicBezTo>
                  <a:pt x="1085" y="642"/>
                  <a:pt x="843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4" name="CustomShape 139"/>
          <p:cNvSpPr/>
          <p:nvPr/>
        </p:nvSpPr>
        <p:spPr>
          <a:xfrm>
            <a:off x="5979240" y="863640"/>
            <a:ext cx="430920" cy="329040"/>
          </a:xfrm>
          <a:custGeom>
            <a:avLst/>
            <a:gdLst/>
            <a:ahLst/>
            <a:rect l="l" t="t" r="r" b="b"/>
            <a:pathLst>
              <a:path w="1198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1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1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6" y="106"/>
                </a:lnTo>
                <a:lnTo>
                  <a:pt x="240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8" y="45"/>
                </a:lnTo>
                <a:lnTo>
                  <a:pt x="392" y="27"/>
                </a:lnTo>
                <a:lnTo>
                  <a:pt x="419" y="21"/>
                </a:lnTo>
                <a:lnTo>
                  <a:pt x="447" y="16"/>
                </a:lnTo>
                <a:lnTo>
                  <a:pt x="477" y="10"/>
                </a:lnTo>
                <a:lnTo>
                  <a:pt x="505" y="5"/>
                </a:lnTo>
                <a:lnTo>
                  <a:pt x="535" y="3"/>
                </a:lnTo>
                <a:lnTo>
                  <a:pt x="565" y="2"/>
                </a:lnTo>
                <a:lnTo>
                  <a:pt x="597" y="0"/>
                </a:lnTo>
                <a:lnTo>
                  <a:pt x="626" y="2"/>
                </a:lnTo>
                <a:lnTo>
                  <a:pt x="657" y="3"/>
                </a:lnTo>
                <a:lnTo>
                  <a:pt x="686" y="5"/>
                </a:lnTo>
                <a:lnTo>
                  <a:pt x="717" y="10"/>
                </a:lnTo>
                <a:lnTo>
                  <a:pt x="746" y="13"/>
                </a:lnTo>
                <a:lnTo>
                  <a:pt x="773" y="21"/>
                </a:lnTo>
                <a:lnTo>
                  <a:pt x="802" y="27"/>
                </a:lnTo>
                <a:lnTo>
                  <a:pt x="856" y="45"/>
                </a:lnTo>
                <a:lnTo>
                  <a:pt x="880" y="56"/>
                </a:lnTo>
                <a:lnTo>
                  <a:pt x="906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59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59" y="299"/>
                </a:lnTo>
                <a:lnTo>
                  <a:pt x="1168" y="320"/>
                </a:lnTo>
                <a:lnTo>
                  <a:pt x="1177" y="342"/>
                </a:lnTo>
                <a:lnTo>
                  <a:pt x="1184" y="364"/>
                </a:lnTo>
                <a:lnTo>
                  <a:pt x="1192" y="409"/>
                </a:lnTo>
                <a:lnTo>
                  <a:pt x="1195" y="433"/>
                </a:lnTo>
                <a:lnTo>
                  <a:pt x="1197" y="456"/>
                </a:lnTo>
                <a:lnTo>
                  <a:pt x="1195" y="481"/>
                </a:lnTo>
                <a:lnTo>
                  <a:pt x="1190" y="526"/>
                </a:lnTo>
                <a:lnTo>
                  <a:pt x="1177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7" y="655"/>
                </a:lnTo>
                <a:lnTo>
                  <a:pt x="1110" y="694"/>
                </a:lnTo>
                <a:lnTo>
                  <a:pt x="1095" y="713"/>
                </a:lnTo>
                <a:lnTo>
                  <a:pt x="1077" y="730"/>
                </a:lnTo>
                <a:lnTo>
                  <a:pt x="1061" y="747"/>
                </a:lnTo>
                <a:lnTo>
                  <a:pt x="1001" y="795"/>
                </a:lnTo>
                <a:lnTo>
                  <a:pt x="957" y="822"/>
                </a:lnTo>
                <a:lnTo>
                  <a:pt x="935" y="835"/>
                </a:lnTo>
                <a:lnTo>
                  <a:pt x="909" y="847"/>
                </a:lnTo>
                <a:lnTo>
                  <a:pt x="882" y="858"/>
                </a:lnTo>
                <a:lnTo>
                  <a:pt x="858" y="868"/>
                </a:lnTo>
                <a:lnTo>
                  <a:pt x="804" y="886"/>
                </a:lnTo>
                <a:lnTo>
                  <a:pt x="775" y="892"/>
                </a:lnTo>
                <a:lnTo>
                  <a:pt x="748" y="900"/>
                </a:lnTo>
                <a:lnTo>
                  <a:pt x="719" y="905"/>
                </a:lnTo>
                <a:lnTo>
                  <a:pt x="690" y="908"/>
                </a:lnTo>
                <a:lnTo>
                  <a:pt x="659" y="910"/>
                </a:lnTo>
                <a:lnTo>
                  <a:pt x="630" y="914"/>
                </a:lnTo>
                <a:lnTo>
                  <a:pt x="567" y="914"/>
                </a:lnTo>
                <a:lnTo>
                  <a:pt x="539" y="911"/>
                </a:lnTo>
                <a:lnTo>
                  <a:pt x="507" y="908"/>
                </a:lnTo>
                <a:lnTo>
                  <a:pt x="479" y="905"/>
                </a:lnTo>
                <a:lnTo>
                  <a:pt x="449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40" y="825"/>
                </a:lnTo>
                <a:lnTo>
                  <a:pt x="218" y="811"/>
                </a:lnTo>
                <a:lnTo>
                  <a:pt x="198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2" y="714"/>
                </a:lnTo>
                <a:lnTo>
                  <a:pt x="86" y="695"/>
                </a:lnTo>
                <a:lnTo>
                  <a:pt x="60" y="656"/>
                </a:lnTo>
                <a:lnTo>
                  <a:pt x="46" y="636"/>
                </a:lnTo>
                <a:lnTo>
                  <a:pt x="38" y="615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0" y="529"/>
                </a:lnTo>
                <a:lnTo>
                  <a:pt x="126" y="548"/>
                </a:lnTo>
                <a:lnTo>
                  <a:pt x="132" y="566"/>
                </a:lnTo>
                <a:lnTo>
                  <a:pt x="140" y="581"/>
                </a:lnTo>
                <a:lnTo>
                  <a:pt x="149" y="600"/>
                </a:lnTo>
                <a:lnTo>
                  <a:pt x="158" y="615"/>
                </a:lnTo>
                <a:lnTo>
                  <a:pt x="169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7" y="797"/>
                </a:lnTo>
                <a:lnTo>
                  <a:pt x="427" y="803"/>
                </a:lnTo>
                <a:lnTo>
                  <a:pt x="452" y="809"/>
                </a:lnTo>
                <a:lnTo>
                  <a:pt x="475" y="814"/>
                </a:lnTo>
                <a:lnTo>
                  <a:pt x="497" y="817"/>
                </a:lnTo>
                <a:lnTo>
                  <a:pt x="521" y="821"/>
                </a:lnTo>
                <a:lnTo>
                  <a:pt x="545" y="825"/>
                </a:lnTo>
                <a:lnTo>
                  <a:pt x="570" y="826"/>
                </a:lnTo>
                <a:lnTo>
                  <a:pt x="621" y="826"/>
                </a:lnTo>
                <a:lnTo>
                  <a:pt x="646" y="825"/>
                </a:lnTo>
                <a:lnTo>
                  <a:pt x="670" y="822"/>
                </a:lnTo>
                <a:lnTo>
                  <a:pt x="695" y="819"/>
                </a:lnTo>
                <a:lnTo>
                  <a:pt x="717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3" y="717"/>
                </a:lnTo>
                <a:lnTo>
                  <a:pt x="959" y="706"/>
                </a:lnTo>
                <a:lnTo>
                  <a:pt x="975" y="692"/>
                </a:lnTo>
                <a:lnTo>
                  <a:pt x="1001" y="664"/>
                </a:lnTo>
                <a:lnTo>
                  <a:pt x="1015" y="648"/>
                </a:lnTo>
                <a:lnTo>
                  <a:pt x="1025" y="634"/>
                </a:lnTo>
                <a:lnTo>
                  <a:pt x="1037" y="619"/>
                </a:lnTo>
                <a:lnTo>
                  <a:pt x="1045" y="601"/>
                </a:lnTo>
                <a:lnTo>
                  <a:pt x="1055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1" y="496"/>
                </a:lnTo>
                <a:lnTo>
                  <a:pt x="1086" y="458"/>
                </a:lnTo>
                <a:lnTo>
                  <a:pt x="1083" y="439"/>
                </a:lnTo>
                <a:lnTo>
                  <a:pt x="1083" y="421"/>
                </a:lnTo>
                <a:lnTo>
                  <a:pt x="1079" y="402"/>
                </a:lnTo>
                <a:lnTo>
                  <a:pt x="1070" y="367"/>
                </a:lnTo>
                <a:lnTo>
                  <a:pt x="1057" y="332"/>
                </a:lnTo>
                <a:lnTo>
                  <a:pt x="1048" y="315"/>
                </a:lnTo>
                <a:lnTo>
                  <a:pt x="1039" y="299"/>
                </a:lnTo>
                <a:lnTo>
                  <a:pt x="1017" y="267"/>
                </a:lnTo>
                <a:lnTo>
                  <a:pt x="1003" y="252"/>
                </a:lnTo>
                <a:lnTo>
                  <a:pt x="977" y="223"/>
                </a:lnTo>
                <a:lnTo>
                  <a:pt x="961" y="210"/>
                </a:lnTo>
                <a:lnTo>
                  <a:pt x="943" y="198"/>
                </a:lnTo>
                <a:lnTo>
                  <a:pt x="927" y="186"/>
                </a:lnTo>
                <a:lnTo>
                  <a:pt x="909" y="173"/>
                </a:lnTo>
                <a:lnTo>
                  <a:pt x="890" y="162"/>
                </a:lnTo>
                <a:lnTo>
                  <a:pt x="850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73" y="93"/>
                </a:lnTo>
                <a:lnTo>
                  <a:pt x="623" y="89"/>
                </a:lnTo>
                <a:lnTo>
                  <a:pt x="599" y="87"/>
                </a:lnTo>
                <a:lnTo>
                  <a:pt x="575" y="89"/>
                </a:lnTo>
                <a:lnTo>
                  <a:pt x="547" y="89"/>
                </a:lnTo>
                <a:lnTo>
                  <a:pt x="525" y="93"/>
                </a:lnTo>
                <a:lnTo>
                  <a:pt x="477" y="100"/>
                </a:lnTo>
                <a:lnTo>
                  <a:pt x="432" y="111"/>
                </a:lnTo>
                <a:lnTo>
                  <a:pt x="387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2" y="222"/>
                </a:lnTo>
                <a:lnTo>
                  <a:pt x="207" y="236"/>
                </a:lnTo>
                <a:lnTo>
                  <a:pt x="194" y="250"/>
                </a:lnTo>
                <a:lnTo>
                  <a:pt x="182" y="266"/>
                </a:lnTo>
                <a:lnTo>
                  <a:pt x="169" y="281"/>
                </a:lnTo>
                <a:lnTo>
                  <a:pt x="160" y="297"/>
                </a:lnTo>
                <a:lnTo>
                  <a:pt x="149" y="313"/>
                </a:lnTo>
                <a:lnTo>
                  <a:pt x="140" y="331"/>
                </a:lnTo>
                <a:lnTo>
                  <a:pt x="134" y="346"/>
                </a:lnTo>
                <a:lnTo>
                  <a:pt x="126" y="365"/>
                </a:lnTo>
                <a:lnTo>
                  <a:pt x="120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5" name="CustomShape 140"/>
          <p:cNvSpPr/>
          <p:nvPr/>
        </p:nvSpPr>
        <p:spPr>
          <a:xfrm>
            <a:off x="46296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36" name="CustomShape 141"/>
          <p:cNvSpPr/>
          <p:nvPr/>
        </p:nvSpPr>
        <p:spPr>
          <a:xfrm>
            <a:off x="61300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37" name="CustomShape 142"/>
          <p:cNvSpPr/>
          <p:nvPr/>
        </p:nvSpPr>
        <p:spPr>
          <a:xfrm>
            <a:off x="61340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8" name="CustomShape 143"/>
          <p:cNvSpPr/>
          <p:nvPr/>
        </p:nvSpPr>
        <p:spPr>
          <a:xfrm>
            <a:off x="5777640" y="1433520"/>
            <a:ext cx="834120" cy="305280"/>
          </a:xfrm>
          <a:custGeom>
            <a:avLst/>
            <a:gdLst/>
            <a:ahLst/>
            <a:rect l="l" t="t" r="r" b="b"/>
            <a:pathLst>
              <a:path w="2318" h="849">
                <a:moveTo>
                  <a:pt x="0" y="142"/>
                </a:moveTo>
                <a:cubicBezTo>
                  <a:pt x="0" y="64"/>
                  <a:pt x="81" y="0"/>
                  <a:pt x="179" y="0"/>
                </a:cubicBezTo>
                <a:lnTo>
                  <a:pt x="2136" y="0"/>
                </a:lnTo>
                <a:cubicBezTo>
                  <a:pt x="2236" y="0"/>
                  <a:pt x="2317" y="64"/>
                  <a:pt x="2317" y="142"/>
                </a:cubicBezTo>
                <a:lnTo>
                  <a:pt x="2317" y="705"/>
                </a:lnTo>
                <a:cubicBezTo>
                  <a:pt x="2317" y="785"/>
                  <a:pt x="2236" y="848"/>
                  <a:pt x="2136" y="848"/>
                </a:cubicBezTo>
                <a:lnTo>
                  <a:pt x="179" y="848"/>
                </a:lnTo>
                <a:cubicBezTo>
                  <a:pt x="81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9" name="CustomShape 144"/>
          <p:cNvSpPr/>
          <p:nvPr/>
        </p:nvSpPr>
        <p:spPr>
          <a:xfrm>
            <a:off x="57675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0" y="148"/>
                </a:lnTo>
                <a:lnTo>
                  <a:pt x="8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6" y="61"/>
                </a:lnTo>
                <a:lnTo>
                  <a:pt x="60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4" y="7"/>
                </a:lnTo>
                <a:lnTo>
                  <a:pt x="2244" y="12"/>
                </a:lnTo>
                <a:lnTo>
                  <a:pt x="2262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6" y="792"/>
                </a:lnTo>
                <a:lnTo>
                  <a:pt x="2349" y="806"/>
                </a:lnTo>
                <a:lnTo>
                  <a:pt x="2338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2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6" y="891"/>
                </a:lnTo>
                <a:lnTo>
                  <a:pt x="2166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2" y="845"/>
                </a:lnTo>
                <a:lnTo>
                  <a:pt x="36" y="821"/>
                </a:lnTo>
                <a:lnTo>
                  <a:pt x="26" y="809"/>
                </a:lnTo>
                <a:lnTo>
                  <a:pt x="18" y="793"/>
                </a:lnTo>
                <a:lnTo>
                  <a:pt x="8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2" y="764"/>
                </a:lnTo>
                <a:lnTo>
                  <a:pt x="66" y="776"/>
                </a:lnTo>
                <a:lnTo>
                  <a:pt x="74" y="786"/>
                </a:lnTo>
                <a:lnTo>
                  <a:pt x="80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2" y="828"/>
                </a:lnTo>
                <a:lnTo>
                  <a:pt x="134" y="833"/>
                </a:lnTo>
                <a:lnTo>
                  <a:pt x="147" y="839"/>
                </a:lnTo>
                <a:lnTo>
                  <a:pt x="162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2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0" y="108"/>
                </a:lnTo>
                <a:lnTo>
                  <a:pt x="2291" y="97"/>
                </a:lnTo>
                <a:lnTo>
                  <a:pt x="2273" y="80"/>
                </a:lnTo>
                <a:lnTo>
                  <a:pt x="2262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78" y="45"/>
                </a:lnTo>
                <a:lnTo>
                  <a:pt x="165" y="49"/>
                </a:lnTo>
                <a:lnTo>
                  <a:pt x="149" y="52"/>
                </a:lnTo>
                <a:lnTo>
                  <a:pt x="136" y="58"/>
                </a:lnTo>
                <a:lnTo>
                  <a:pt x="125" y="64"/>
                </a:lnTo>
                <a:lnTo>
                  <a:pt x="112" y="69"/>
                </a:lnTo>
                <a:lnTo>
                  <a:pt x="102" y="78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0" name="CustomShape 145"/>
          <p:cNvSpPr/>
          <p:nvPr/>
        </p:nvSpPr>
        <p:spPr>
          <a:xfrm>
            <a:off x="62024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41" name="CustomShape 146"/>
          <p:cNvSpPr/>
          <p:nvPr/>
        </p:nvSpPr>
        <p:spPr>
          <a:xfrm>
            <a:off x="599760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3" y="0"/>
                </a:cubicBezTo>
                <a:cubicBezTo>
                  <a:pt x="844" y="0"/>
                  <a:pt x="1086" y="184"/>
                  <a:pt x="1086" y="413"/>
                </a:cubicBezTo>
                <a:cubicBezTo>
                  <a:pt x="1086" y="640"/>
                  <a:pt x="844" y="825"/>
                  <a:pt x="543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2" name="CustomShape 147"/>
          <p:cNvSpPr/>
          <p:nvPr/>
        </p:nvSpPr>
        <p:spPr>
          <a:xfrm>
            <a:off x="59778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6" y="321"/>
                </a:lnTo>
                <a:lnTo>
                  <a:pt x="35" y="298"/>
                </a:lnTo>
                <a:lnTo>
                  <a:pt x="46" y="278"/>
                </a:lnTo>
                <a:lnTo>
                  <a:pt x="58" y="258"/>
                </a:lnTo>
                <a:lnTo>
                  <a:pt x="71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8" y="19"/>
                </a:lnTo>
                <a:lnTo>
                  <a:pt x="476" y="9"/>
                </a:lnTo>
                <a:lnTo>
                  <a:pt x="505" y="6"/>
                </a:lnTo>
                <a:lnTo>
                  <a:pt x="535" y="1"/>
                </a:lnTo>
                <a:lnTo>
                  <a:pt x="565" y="0"/>
                </a:lnTo>
                <a:lnTo>
                  <a:pt x="627" y="0"/>
                </a:lnTo>
                <a:lnTo>
                  <a:pt x="657" y="1"/>
                </a:lnTo>
                <a:lnTo>
                  <a:pt x="688" y="3"/>
                </a:lnTo>
                <a:lnTo>
                  <a:pt x="746" y="14"/>
                </a:lnTo>
                <a:lnTo>
                  <a:pt x="773" y="19"/>
                </a:lnTo>
                <a:lnTo>
                  <a:pt x="802" y="26"/>
                </a:lnTo>
                <a:lnTo>
                  <a:pt x="855" y="44"/>
                </a:lnTo>
                <a:lnTo>
                  <a:pt x="880" y="54"/>
                </a:lnTo>
                <a:lnTo>
                  <a:pt x="906" y="65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7" y="218"/>
                </a:lnTo>
                <a:lnTo>
                  <a:pt x="1123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59" y="297"/>
                </a:lnTo>
                <a:lnTo>
                  <a:pt x="1168" y="317"/>
                </a:lnTo>
                <a:lnTo>
                  <a:pt x="1177" y="340"/>
                </a:lnTo>
                <a:lnTo>
                  <a:pt x="1183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5" y="431"/>
                </a:lnTo>
                <a:lnTo>
                  <a:pt x="1197" y="454"/>
                </a:lnTo>
                <a:lnTo>
                  <a:pt x="1195" y="478"/>
                </a:lnTo>
                <a:lnTo>
                  <a:pt x="1190" y="524"/>
                </a:lnTo>
                <a:lnTo>
                  <a:pt x="1177" y="569"/>
                </a:lnTo>
                <a:lnTo>
                  <a:pt x="1170" y="590"/>
                </a:lnTo>
                <a:lnTo>
                  <a:pt x="1161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5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7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59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21" y="893"/>
                </a:lnTo>
                <a:lnTo>
                  <a:pt x="394" y="886"/>
                </a:lnTo>
                <a:lnTo>
                  <a:pt x="340" y="868"/>
                </a:lnTo>
                <a:lnTo>
                  <a:pt x="314" y="858"/>
                </a:lnTo>
                <a:lnTo>
                  <a:pt x="289" y="848"/>
                </a:lnTo>
                <a:lnTo>
                  <a:pt x="264" y="835"/>
                </a:lnTo>
                <a:lnTo>
                  <a:pt x="242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6" y="693"/>
                </a:lnTo>
                <a:lnTo>
                  <a:pt x="60" y="655"/>
                </a:lnTo>
                <a:lnTo>
                  <a:pt x="46" y="634"/>
                </a:lnTo>
                <a:lnTo>
                  <a:pt x="37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1" y="473"/>
                </a:moveTo>
                <a:lnTo>
                  <a:pt x="113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8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6" y="675"/>
                </a:lnTo>
                <a:lnTo>
                  <a:pt x="220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4" y="751"/>
                </a:lnTo>
                <a:lnTo>
                  <a:pt x="325" y="760"/>
                </a:lnTo>
                <a:lnTo>
                  <a:pt x="342" y="771"/>
                </a:lnTo>
                <a:lnTo>
                  <a:pt x="363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2" y="807"/>
                </a:lnTo>
                <a:lnTo>
                  <a:pt x="474" y="812"/>
                </a:lnTo>
                <a:lnTo>
                  <a:pt x="499" y="818"/>
                </a:lnTo>
                <a:lnTo>
                  <a:pt x="521" y="820"/>
                </a:lnTo>
                <a:lnTo>
                  <a:pt x="545" y="823"/>
                </a:lnTo>
                <a:lnTo>
                  <a:pt x="572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1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8" y="751"/>
                </a:lnTo>
                <a:lnTo>
                  <a:pt x="906" y="741"/>
                </a:lnTo>
                <a:lnTo>
                  <a:pt x="943" y="716"/>
                </a:lnTo>
                <a:lnTo>
                  <a:pt x="959" y="703"/>
                </a:lnTo>
                <a:lnTo>
                  <a:pt x="974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7" y="599"/>
                </a:lnTo>
                <a:lnTo>
                  <a:pt x="1055" y="583"/>
                </a:lnTo>
                <a:lnTo>
                  <a:pt x="1063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3" y="475"/>
                </a:lnTo>
                <a:lnTo>
                  <a:pt x="1085" y="456"/>
                </a:lnTo>
                <a:lnTo>
                  <a:pt x="1085" y="438"/>
                </a:lnTo>
                <a:lnTo>
                  <a:pt x="1083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7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89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0" y="142"/>
                </a:lnTo>
                <a:lnTo>
                  <a:pt x="830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3" y="103"/>
                </a:lnTo>
                <a:lnTo>
                  <a:pt x="721" y="98"/>
                </a:lnTo>
                <a:lnTo>
                  <a:pt x="697" y="94"/>
                </a:lnTo>
                <a:lnTo>
                  <a:pt x="673" y="91"/>
                </a:lnTo>
                <a:lnTo>
                  <a:pt x="647" y="89"/>
                </a:lnTo>
                <a:lnTo>
                  <a:pt x="623" y="87"/>
                </a:lnTo>
                <a:lnTo>
                  <a:pt x="575" y="87"/>
                </a:lnTo>
                <a:lnTo>
                  <a:pt x="525" y="91"/>
                </a:lnTo>
                <a:lnTo>
                  <a:pt x="501" y="94"/>
                </a:lnTo>
                <a:lnTo>
                  <a:pt x="476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8" y="234"/>
                </a:lnTo>
                <a:lnTo>
                  <a:pt x="194" y="250"/>
                </a:lnTo>
                <a:lnTo>
                  <a:pt x="182" y="264"/>
                </a:lnTo>
                <a:lnTo>
                  <a:pt x="148" y="311"/>
                </a:lnTo>
                <a:lnTo>
                  <a:pt x="140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3" y="417"/>
                </a:lnTo>
                <a:lnTo>
                  <a:pt x="111" y="434"/>
                </a:lnTo>
                <a:lnTo>
                  <a:pt x="111" y="454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3" name="CustomShape 148"/>
          <p:cNvSpPr/>
          <p:nvPr/>
        </p:nvSpPr>
        <p:spPr>
          <a:xfrm>
            <a:off x="59004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44" name="CustomShape 149"/>
          <p:cNvSpPr/>
          <p:nvPr/>
        </p:nvSpPr>
        <p:spPr>
          <a:xfrm>
            <a:off x="613872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45" name="CustomShape 150"/>
          <p:cNvSpPr/>
          <p:nvPr/>
        </p:nvSpPr>
        <p:spPr>
          <a:xfrm>
            <a:off x="613332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5" y="220"/>
                </a:lnTo>
                <a:cubicBezTo>
                  <a:pt x="225" y="195"/>
                  <a:pt x="201" y="175"/>
                  <a:pt x="169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5" y="631"/>
                </a:cubicBezTo>
                <a:cubicBezTo>
                  <a:pt x="196" y="631"/>
                  <a:pt x="221" y="610"/>
                  <a:pt x="221" y="587"/>
                </a:cubicBezTo>
                <a:moveTo>
                  <a:pt x="336" y="264"/>
                </a:moveTo>
                <a:lnTo>
                  <a:pt x="169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6" name="CustomShape 151"/>
          <p:cNvSpPr/>
          <p:nvPr/>
        </p:nvSpPr>
        <p:spPr>
          <a:xfrm>
            <a:off x="5551920" y="1552320"/>
            <a:ext cx="226080" cy="94680"/>
          </a:xfrm>
          <a:custGeom>
            <a:avLst/>
            <a:gdLst/>
            <a:ahLst/>
            <a:rect l="l" t="t" r="r" b="b"/>
            <a:pathLst>
              <a:path w="629" h="264">
                <a:moveTo>
                  <a:pt x="56" y="176"/>
                </a:moveTo>
                <a:lnTo>
                  <a:pt x="350" y="176"/>
                </a:lnTo>
                <a:cubicBezTo>
                  <a:pt x="379" y="176"/>
                  <a:pt x="406" y="155"/>
                  <a:pt x="406" y="132"/>
                </a:cubicBezTo>
                <a:cubicBezTo>
                  <a:pt x="406" y="107"/>
                  <a:pt x="379" y="88"/>
                  <a:pt x="350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5"/>
                  <a:pt x="24" y="176"/>
                  <a:pt x="56" y="176"/>
                </a:cubicBezTo>
                <a:moveTo>
                  <a:pt x="295" y="263"/>
                </a:moveTo>
                <a:lnTo>
                  <a:pt x="628" y="132"/>
                </a:lnTo>
                <a:lnTo>
                  <a:pt x="295" y="0"/>
                </a:lnTo>
                <a:lnTo>
                  <a:pt x="29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7" name="CustomShape 152"/>
          <p:cNvSpPr/>
          <p:nvPr/>
        </p:nvSpPr>
        <p:spPr>
          <a:xfrm>
            <a:off x="6200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648" name="CustomShape 153"/>
          <p:cNvSpPr/>
          <p:nvPr/>
        </p:nvSpPr>
        <p:spPr>
          <a:xfrm>
            <a:off x="5380200" y="1551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49" name="CustomShape 154"/>
          <p:cNvSpPr/>
          <p:nvPr/>
        </p:nvSpPr>
        <p:spPr>
          <a:xfrm>
            <a:off x="160200" y="2954160"/>
            <a:ext cx="10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(probabilities)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50" name="CustomShape 155"/>
          <p:cNvSpPr/>
          <p:nvPr/>
        </p:nvSpPr>
        <p:spPr>
          <a:xfrm>
            <a:off x="141480" y="4642560"/>
            <a:ext cx="1394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(one-hot encoded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51" name="CustomShape 156"/>
          <p:cNvSpPr/>
          <p:nvPr/>
        </p:nvSpPr>
        <p:spPr>
          <a:xfrm>
            <a:off x="404640" y="4818600"/>
            <a:ext cx="87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characters)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52" name="CustomShape 157"/>
          <p:cNvSpPr/>
          <p:nvPr/>
        </p:nvSpPr>
        <p:spPr>
          <a:xfrm>
            <a:off x="6799680" y="812160"/>
            <a:ext cx="2731320" cy="4453920"/>
          </a:xfrm>
          <a:custGeom>
            <a:avLst/>
            <a:gdLst/>
            <a:ahLst/>
            <a:rect l="l" t="t" r="r" b="b"/>
            <a:pathLst>
              <a:path w="7588" h="12373">
                <a:moveTo>
                  <a:pt x="0" y="0"/>
                </a:moveTo>
                <a:lnTo>
                  <a:pt x="0" y="12372"/>
                </a:lnTo>
                <a:lnTo>
                  <a:pt x="7587" y="12372"/>
                </a:lnTo>
                <a:lnTo>
                  <a:pt x="758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3" name="CustomShape 158"/>
          <p:cNvSpPr/>
          <p:nvPr/>
        </p:nvSpPr>
        <p:spPr>
          <a:xfrm>
            <a:off x="6779520" y="796320"/>
            <a:ext cx="2771280" cy="4485240"/>
          </a:xfrm>
          <a:custGeom>
            <a:avLst/>
            <a:gdLst/>
            <a:ahLst/>
            <a:rect l="l" t="t" r="r" b="b"/>
            <a:pathLst>
              <a:path w="7699" h="12460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7642" y="0"/>
                </a:lnTo>
                <a:cubicBezTo>
                  <a:pt x="7674" y="0"/>
                  <a:pt x="7698" y="19"/>
                  <a:pt x="7698" y="44"/>
                </a:cubicBezTo>
                <a:lnTo>
                  <a:pt x="7698" y="12416"/>
                </a:lnTo>
                <a:cubicBezTo>
                  <a:pt x="7698" y="12440"/>
                  <a:pt x="7674" y="12459"/>
                  <a:pt x="7642" y="12459"/>
                </a:cubicBezTo>
                <a:lnTo>
                  <a:pt x="56" y="12459"/>
                </a:lnTo>
                <a:cubicBezTo>
                  <a:pt x="24" y="12459"/>
                  <a:pt x="0" y="12440"/>
                  <a:pt x="0" y="12416"/>
                </a:cubicBezTo>
                <a:lnTo>
                  <a:pt x="0" y="44"/>
                </a:lnTo>
                <a:moveTo>
                  <a:pt x="112" y="12416"/>
                </a:moveTo>
                <a:lnTo>
                  <a:pt x="56" y="12372"/>
                </a:lnTo>
                <a:lnTo>
                  <a:pt x="7642" y="12372"/>
                </a:lnTo>
                <a:lnTo>
                  <a:pt x="7587" y="12416"/>
                </a:lnTo>
                <a:lnTo>
                  <a:pt x="7587" y="44"/>
                </a:lnTo>
                <a:lnTo>
                  <a:pt x="764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241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4" name="CustomShape 159"/>
          <p:cNvSpPr/>
          <p:nvPr/>
        </p:nvSpPr>
        <p:spPr>
          <a:xfrm>
            <a:off x="98280" y="1114560"/>
            <a:ext cx="63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(‘delay’)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55" name="CustomShape 160"/>
          <p:cNvSpPr/>
          <p:nvPr/>
        </p:nvSpPr>
        <p:spPr>
          <a:xfrm>
            <a:off x="6896160" y="855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56" name="CustomShape 161"/>
          <p:cNvSpPr/>
          <p:nvPr/>
        </p:nvSpPr>
        <p:spPr>
          <a:xfrm>
            <a:off x="7256880" y="880560"/>
            <a:ext cx="1933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values that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57" name="CustomShape 162"/>
          <p:cNvSpPr/>
          <p:nvPr/>
        </p:nvSpPr>
        <p:spPr>
          <a:xfrm>
            <a:off x="7256880" y="1081800"/>
            <a:ext cx="1690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are separated by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58" name="CustomShape 163"/>
          <p:cNvSpPr/>
          <p:nvPr/>
        </p:nvSpPr>
        <p:spPr>
          <a:xfrm>
            <a:off x="7256880" y="1282680"/>
            <a:ext cx="1933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significant number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59" name="CustomShape 164"/>
          <p:cNvSpPr/>
          <p:nvPr/>
        </p:nvSpPr>
        <p:spPr>
          <a:xfrm>
            <a:off x="7256880" y="1483920"/>
            <a:ext cx="199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words (i.e. deep RNN)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0" name="CustomShape 165"/>
          <p:cNvSpPr/>
          <p:nvPr/>
        </p:nvSpPr>
        <p:spPr>
          <a:xfrm>
            <a:off x="7256880" y="1684800"/>
            <a:ext cx="198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leads to the vanishing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1" name="CustomShape 166"/>
          <p:cNvSpPr/>
          <p:nvPr/>
        </p:nvSpPr>
        <p:spPr>
          <a:xfrm>
            <a:off x="7256880" y="1886040"/>
            <a:ext cx="1922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gradient problem (cf.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2" name="CustomShape 167"/>
          <p:cNvSpPr/>
          <p:nvPr/>
        </p:nvSpPr>
        <p:spPr>
          <a:xfrm>
            <a:off x="7256880" y="2087280"/>
            <a:ext cx="820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day one)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3" name="CustomShape 168"/>
          <p:cNvSpPr/>
          <p:nvPr/>
        </p:nvSpPr>
        <p:spPr>
          <a:xfrm>
            <a:off x="6896160" y="2303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4" name="CustomShape 169"/>
          <p:cNvSpPr/>
          <p:nvPr/>
        </p:nvSpPr>
        <p:spPr>
          <a:xfrm>
            <a:off x="7256880" y="2328480"/>
            <a:ext cx="208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Reasoning is that small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5" name="CustomShape 170"/>
          <p:cNvSpPr/>
          <p:nvPr/>
        </p:nvSpPr>
        <p:spPr>
          <a:xfrm>
            <a:off x="7256880" y="2529720"/>
            <a:ext cx="185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gradients or weights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6" name="CustomShape 171"/>
          <p:cNvSpPr/>
          <p:nvPr/>
        </p:nvSpPr>
        <p:spPr>
          <a:xfrm>
            <a:off x="7256880" y="2730600"/>
            <a:ext cx="2010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values than 1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7" name="CustomShape 172"/>
          <p:cNvSpPr/>
          <p:nvPr/>
        </p:nvSpPr>
        <p:spPr>
          <a:xfrm>
            <a:off x="7256880" y="2931480"/>
            <a:ext cx="144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multiplied many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8" name="CustomShape 173"/>
          <p:cNvSpPr/>
          <p:nvPr/>
        </p:nvSpPr>
        <p:spPr>
          <a:xfrm>
            <a:off x="7256880" y="3132720"/>
            <a:ext cx="158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times through the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69" name="CustomShape 174"/>
          <p:cNvSpPr/>
          <p:nvPr/>
        </p:nvSpPr>
        <p:spPr>
          <a:xfrm>
            <a:off x="7256880" y="3333960"/>
            <a:ext cx="176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multiple time steps,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0" name="CustomShape 175"/>
          <p:cNvSpPr/>
          <p:nvPr/>
        </p:nvSpPr>
        <p:spPr>
          <a:xfrm>
            <a:off x="7256880" y="3534840"/>
            <a:ext cx="1745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i.e. gradients shrink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1" name="CustomShape 176"/>
          <p:cNvSpPr/>
          <p:nvPr/>
        </p:nvSpPr>
        <p:spPr>
          <a:xfrm>
            <a:off x="7256880" y="3736080"/>
            <a:ext cx="1965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asymptotically to zero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2" name="CustomShape 177"/>
          <p:cNvSpPr/>
          <p:nvPr/>
        </p:nvSpPr>
        <p:spPr>
          <a:xfrm>
            <a:off x="6896160" y="3952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3" name="CustomShape 178"/>
          <p:cNvSpPr/>
          <p:nvPr/>
        </p:nvSpPr>
        <p:spPr>
          <a:xfrm>
            <a:off x="7256880" y="3977640"/>
            <a:ext cx="2125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Effect is that weights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4" name="CustomShape 179"/>
          <p:cNvSpPr/>
          <p:nvPr/>
        </p:nvSpPr>
        <p:spPr>
          <a:xfrm>
            <a:off x="7256880" y="4178520"/>
            <a:ext cx="2082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those earlier layers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5" name="CustomShape 180"/>
          <p:cNvSpPr/>
          <p:nvPr/>
        </p:nvSpPr>
        <p:spPr>
          <a:xfrm>
            <a:off x="7256880" y="4379400"/>
            <a:ext cx="114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 changed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6" name="CustomShape 181"/>
          <p:cNvSpPr/>
          <p:nvPr/>
        </p:nvSpPr>
        <p:spPr>
          <a:xfrm>
            <a:off x="7256880" y="4581000"/>
            <a:ext cx="183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significantly and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7" name="CustomShape 182"/>
          <p:cNvSpPr/>
          <p:nvPr/>
        </p:nvSpPr>
        <p:spPr>
          <a:xfrm>
            <a:off x="7256880" y="4781880"/>
            <a:ext cx="2016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 will not learn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678" name="" descr=""/>
          <p:cNvPicPr/>
          <p:nvPr/>
        </p:nvPicPr>
        <p:blipFill>
          <a:blip r:embed="rId1"/>
          <a:stretch/>
        </p:blipFill>
        <p:spPr>
          <a:xfrm>
            <a:off x="194400" y="3480120"/>
            <a:ext cx="1378080" cy="698760"/>
          </a:xfrm>
          <a:prstGeom prst="rect">
            <a:avLst/>
          </a:prstGeom>
          <a:ln w="0">
            <a:noFill/>
          </a:ln>
        </p:spPr>
      </p:pic>
      <p:sp>
        <p:nvSpPr>
          <p:cNvPr id="2679" name="CustomShape 183"/>
          <p:cNvSpPr/>
          <p:nvPr/>
        </p:nvSpPr>
        <p:spPr>
          <a:xfrm>
            <a:off x="5711400" y="3219120"/>
            <a:ext cx="962640" cy="754560"/>
          </a:xfrm>
          <a:custGeom>
            <a:avLst/>
            <a:gdLst/>
            <a:ahLst/>
            <a:rect l="l" t="t" r="r" b="b"/>
            <a:pathLst>
              <a:path w="2675" h="2097">
                <a:moveTo>
                  <a:pt x="1049" y="0"/>
                </a:moveTo>
                <a:lnTo>
                  <a:pt x="1593" y="590"/>
                </a:lnTo>
                <a:lnTo>
                  <a:pt x="1367" y="660"/>
                </a:lnTo>
                <a:lnTo>
                  <a:pt x="2052" y="1164"/>
                </a:lnTo>
                <a:lnTo>
                  <a:pt x="1829" y="1249"/>
                </a:lnTo>
                <a:lnTo>
                  <a:pt x="2674" y="2096"/>
                </a:lnTo>
                <a:lnTo>
                  <a:pt x="1241" y="1447"/>
                </a:lnTo>
                <a:lnTo>
                  <a:pt x="1513" y="1356"/>
                </a:lnTo>
                <a:lnTo>
                  <a:pt x="621" y="941"/>
                </a:lnTo>
                <a:lnTo>
                  <a:pt x="942" y="813"/>
                </a:lnTo>
                <a:lnTo>
                  <a:pt x="0" y="377"/>
                </a:lnTo>
                <a:lnTo>
                  <a:pt x="1049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0" name="CustomShape 184"/>
          <p:cNvSpPr/>
          <p:nvPr/>
        </p:nvSpPr>
        <p:spPr>
          <a:xfrm>
            <a:off x="5697720" y="3207600"/>
            <a:ext cx="991080" cy="777600"/>
          </a:xfrm>
          <a:custGeom>
            <a:avLst/>
            <a:gdLst/>
            <a:ahLst/>
            <a:rect l="l" t="t" r="r" b="b"/>
            <a:pathLst>
              <a:path w="2754" h="2161">
                <a:moveTo>
                  <a:pt x="1072" y="5"/>
                </a:moveTo>
                <a:cubicBezTo>
                  <a:pt x="1087" y="0"/>
                  <a:pt x="1107" y="4"/>
                  <a:pt x="1118" y="16"/>
                </a:cubicBezTo>
                <a:lnTo>
                  <a:pt x="1660" y="605"/>
                </a:lnTo>
                <a:cubicBezTo>
                  <a:pt x="1666" y="612"/>
                  <a:pt x="1668" y="622"/>
                  <a:pt x="1666" y="631"/>
                </a:cubicBezTo>
                <a:cubicBezTo>
                  <a:pt x="1662" y="639"/>
                  <a:pt x="1656" y="647"/>
                  <a:pt x="1644" y="650"/>
                </a:cubicBezTo>
                <a:lnTo>
                  <a:pt x="1419" y="719"/>
                </a:lnTo>
                <a:lnTo>
                  <a:pt x="1433" y="671"/>
                </a:lnTo>
                <a:lnTo>
                  <a:pt x="2117" y="1175"/>
                </a:lnTo>
                <a:cubicBezTo>
                  <a:pt x="2125" y="1183"/>
                  <a:pt x="2129" y="1191"/>
                  <a:pt x="2127" y="1202"/>
                </a:cubicBezTo>
                <a:cubicBezTo>
                  <a:pt x="2125" y="1211"/>
                  <a:pt x="2119" y="1219"/>
                  <a:pt x="2107" y="1222"/>
                </a:cubicBezTo>
                <a:lnTo>
                  <a:pt x="1882" y="1308"/>
                </a:lnTo>
                <a:lnTo>
                  <a:pt x="1896" y="1263"/>
                </a:lnTo>
                <a:lnTo>
                  <a:pt x="2743" y="2110"/>
                </a:lnTo>
                <a:cubicBezTo>
                  <a:pt x="2753" y="2120"/>
                  <a:pt x="2753" y="2135"/>
                  <a:pt x="2741" y="2146"/>
                </a:cubicBezTo>
                <a:cubicBezTo>
                  <a:pt x="2730" y="2157"/>
                  <a:pt x="2710" y="2160"/>
                  <a:pt x="2695" y="2154"/>
                </a:cubicBezTo>
                <a:lnTo>
                  <a:pt x="1259" y="1504"/>
                </a:lnTo>
                <a:cubicBezTo>
                  <a:pt x="1247" y="1499"/>
                  <a:pt x="1241" y="1488"/>
                  <a:pt x="1241" y="1477"/>
                </a:cubicBezTo>
                <a:cubicBezTo>
                  <a:pt x="1241" y="1467"/>
                  <a:pt x="1250" y="1457"/>
                  <a:pt x="1263" y="1453"/>
                </a:cubicBezTo>
                <a:lnTo>
                  <a:pt x="1537" y="1363"/>
                </a:lnTo>
                <a:lnTo>
                  <a:pt x="1533" y="1415"/>
                </a:lnTo>
                <a:lnTo>
                  <a:pt x="641" y="999"/>
                </a:lnTo>
                <a:cubicBezTo>
                  <a:pt x="631" y="994"/>
                  <a:pt x="623" y="983"/>
                  <a:pt x="623" y="973"/>
                </a:cubicBezTo>
                <a:cubicBezTo>
                  <a:pt x="623" y="963"/>
                  <a:pt x="631" y="952"/>
                  <a:pt x="644" y="949"/>
                </a:cubicBezTo>
                <a:lnTo>
                  <a:pt x="962" y="819"/>
                </a:lnTo>
                <a:lnTo>
                  <a:pt x="960" y="870"/>
                </a:lnTo>
                <a:lnTo>
                  <a:pt x="20" y="436"/>
                </a:lnTo>
                <a:cubicBezTo>
                  <a:pt x="9" y="430"/>
                  <a:pt x="0" y="420"/>
                  <a:pt x="2" y="409"/>
                </a:cubicBezTo>
                <a:cubicBezTo>
                  <a:pt x="2" y="397"/>
                  <a:pt x="11" y="389"/>
                  <a:pt x="22" y="383"/>
                </a:cubicBezTo>
                <a:lnTo>
                  <a:pt x="1072" y="5"/>
                </a:lnTo>
                <a:moveTo>
                  <a:pt x="54" y="437"/>
                </a:moveTo>
                <a:lnTo>
                  <a:pt x="58" y="385"/>
                </a:lnTo>
                <a:lnTo>
                  <a:pt x="998" y="822"/>
                </a:lnTo>
                <a:cubicBezTo>
                  <a:pt x="1010" y="827"/>
                  <a:pt x="1018" y="835"/>
                  <a:pt x="1016" y="846"/>
                </a:cubicBezTo>
                <a:cubicBezTo>
                  <a:pt x="1016" y="858"/>
                  <a:pt x="1010" y="867"/>
                  <a:pt x="996" y="872"/>
                </a:cubicBezTo>
                <a:lnTo>
                  <a:pt x="677" y="999"/>
                </a:lnTo>
                <a:lnTo>
                  <a:pt x="679" y="949"/>
                </a:lnTo>
                <a:lnTo>
                  <a:pt x="1571" y="1364"/>
                </a:lnTo>
                <a:cubicBezTo>
                  <a:pt x="1582" y="1369"/>
                  <a:pt x="1588" y="1380"/>
                  <a:pt x="1588" y="1391"/>
                </a:cubicBezTo>
                <a:cubicBezTo>
                  <a:pt x="1588" y="1402"/>
                  <a:pt x="1580" y="1411"/>
                  <a:pt x="1566" y="1416"/>
                </a:cubicBezTo>
                <a:lnTo>
                  <a:pt x="1292" y="1505"/>
                </a:lnTo>
                <a:lnTo>
                  <a:pt x="1297" y="1453"/>
                </a:lnTo>
                <a:lnTo>
                  <a:pt x="2733" y="2102"/>
                </a:lnTo>
                <a:lnTo>
                  <a:pt x="2683" y="2146"/>
                </a:lnTo>
                <a:lnTo>
                  <a:pt x="1838" y="1299"/>
                </a:lnTo>
                <a:cubicBezTo>
                  <a:pt x="1832" y="1293"/>
                  <a:pt x="1826" y="1283"/>
                  <a:pt x="1832" y="1275"/>
                </a:cubicBezTo>
                <a:cubicBezTo>
                  <a:pt x="1834" y="1266"/>
                  <a:pt x="1840" y="1260"/>
                  <a:pt x="1852" y="1256"/>
                </a:cubicBezTo>
                <a:lnTo>
                  <a:pt x="2074" y="1170"/>
                </a:lnTo>
                <a:lnTo>
                  <a:pt x="2065" y="1218"/>
                </a:lnTo>
                <a:lnTo>
                  <a:pt x="1381" y="713"/>
                </a:lnTo>
                <a:cubicBezTo>
                  <a:pt x="1373" y="706"/>
                  <a:pt x="1367" y="695"/>
                  <a:pt x="1371" y="687"/>
                </a:cubicBezTo>
                <a:cubicBezTo>
                  <a:pt x="1373" y="677"/>
                  <a:pt x="1381" y="667"/>
                  <a:pt x="1393" y="664"/>
                </a:cubicBezTo>
                <a:lnTo>
                  <a:pt x="1618" y="596"/>
                </a:lnTo>
                <a:lnTo>
                  <a:pt x="1600" y="639"/>
                </a:lnTo>
                <a:lnTo>
                  <a:pt x="1058" y="50"/>
                </a:lnTo>
                <a:lnTo>
                  <a:pt x="1103" y="59"/>
                </a:lnTo>
                <a:lnTo>
                  <a:pt x="54" y="4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1" name="CustomShape 185"/>
          <p:cNvSpPr/>
          <p:nvPr/>
        </p:nvSpPr>
        <p:spPr>
          <a:xfrm>
            <a:off x="7256880" y="4982760"/>
            <a:ext cx="215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long-term dependencies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82" name="CustomShape 18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4" name="CustomShape 2"/>
          <p:cNvSpPr/>
          <p:nvPr/>
        </p:nvSpPr>
        <p:spPr>
          <a:xfrm>
            <a:off x="2635200" y="370440"/>
            <a:ext cx="4398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Architectures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8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86" name="CustomShape 4"/>
          <p:cNvSpPr/>
          <p:nvPr/>
        </p:nvSpPr>
        <p:spPr>
          <a:xfrm>
            <a:off x="957960" y="1032120"/>
            <a:ext cx="371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Neural Network (DNN)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8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88" name="CustomShape 6"/>
          <p:cNvSpPr/>
          <p:nvPr/>
        </p:nvSpPr>
        <p:spPr>
          <a:xfrm>
            <a:off x="1379160" y="1376640"/>
            <a:ext cx="787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Shallow ANN‘ approach with many hidden layers between input/output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89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0" name="CustomShape 8"/>
          <p:cNvSpPr/>
          <p:nvPr/>
        </p:nvSpPr>
        <p:spPr>
          <a:xfrm>
            <a:off x="957960" y="1695600"/>
            <a:ext cx="759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Convolutional Neural Network (CNN, sometimes ConvNet)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1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2" name="CustomShape 10"/>
          <p:cNvSpPr/>
          <p:nvPr/>
        </p:nvSpPr>
        <p:spPr>
          <a:xfrm>
            <a:off x="1379160" y="2040480"/>
            <a:ext cx="708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Connectivity pattern between neurons is like animal visual cortex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3" name="CustomShape 11"/>
          <p:cNvSpPr/>
          <p:nvPr/>
        </p:nvSpPr>
        <p:spPr>
          <a:xfrm>
            <a:off x="596880" y="3045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4" name="CustomShape 12"/>
          <p:cNvSpPr/>
          <p:nvPr/>
        </p:nvSpPr>
        <p:spPr>
          <a:xfrm>
            <a:off x="957960" y="3083400"/>
            <a:ext cx="3549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Belief Network (DBN)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5" name="CustomShape 13"/>
          <p:cNvSpPr/>
          <p:nvPr/>
        </p:nvSpPr>
        <p:spPr>
          <a:xfrm>
            <a:off x="1078200" y="3396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6" name="CustomShape 14"/>
          <p:cNvSpPr/>
          <p:nvPr/>
        </p:nvSpPr>
        <p:spPr>
          <a:xfrm>
            <a:off x="1379160" y="3427920"/>
            <a:ext cx="818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Composed of mult iple layers of variables; only connections between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7" name="CustomShape 15"/>
          <p:cNvSpPr/>
          <p:nvPr/>
        </p:nvSpPr>
        <p:spPr>
          <a:xfrm>
            <a:off x="596880" y="3711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8" name="CustomShape 16"/>
          <p:cNvSpPr/>
          <p:nvPr/>
        </p:nvSpPr>
        <p:spPr>
          <a:xfrm>
            <a:off x="957960" y="3749400"/>
            <a:ext cx="4380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Recurrent Neural Network (RNN)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9" name="CustomShape 17"/>
          <p:cNvSpPr/>
          <p:nvPr/>
        </p:nvSpPr>
        <p:spPr>
          <a:xfrm>
            <a:off x="5306400" y="3711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00" name="CustomShape 18"/>
          <p:cNvSpPr/>
          <p:nvPr/>
        </p:nvSpPr>
        <p:spPr>
          <a:xfrm>
            <a:off x="5691960" y="3749400"/>
            <a:ext cx="3371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Long Short-Term Memory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01" name="CustomShape 19"/>
          <p:cNvSpPr/>
          <p:nvPr/>
        </p:nvSpPr>
        <p:spPr>
          <a:xfrm>
            <a:off x="1078200" y="4060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02" name="CustomShape 20"/>
          <p:cNvSpPr/>
          <p:nvPr/>
        </p:nvSpPr>
        <p:spPr>
          <a:xfrm>
            <a:off x="1378800" y="4091400"/>
            <a:ext cx="751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RNN with state and temporal behaviour; LSTM adds ‘strong 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03" name="CustomShape 21"/>
          <p:cNvSpPr/>
          <p:nvPr/>
        </p:nvSpPr>
        <p:spPr>
          <a:xfrm>
            <a:off x="299520" y="4511160"/>
            <a:ext cx="9171360" cy="772560"/>
          </a:xfrm>
          <a:custGeom>
            <a:avLst/>
            <a:gdLst/>
            <a:ahLst/>
            <a:rect l="l" t="t" r="r" b="b"/>
            <a:pathLst>
              <a:path w="25477" h="2147">
                <a:moveTo>
                  <a:pt x="0" y="0"/>
                </a:moveTo>
                <a:lnTo>
                  <a:pt x="0" y="2146"/>
                </a:lnTo>
                <a:lnTo>
                  <a:pt x="25476" y="2146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04" name="CustomShape 22"/>
          <p:cNvSpPr/>
          <p:nvPr/>
        </p:nvSpPr>
        <p:spPr>
          <a:xfrm>
            <a:off x="279360" y="4495320"/>
            <a:ext cx="9211680" cy="803880"/>
          </a:xfrm>
          <a:custGeom>
            <a:avLst/>
            <a:gdLst/>
            <a:ahLst/>
            <a:rect l="l" t="t" r="r" b="b"/>
            <a:pathLst>
              <a:path w="25589" h="2234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21"/>
                  <a:pt x="25588" y="44"/>
                </a:cubicBezTo>
                <a:lnTo>
                  <a:pt x="25588" y="2190"/>
                </a:lnTo>
                <a:cubicBezTo>
                  <a:pt x="25588" y="2214"/>
                  <a:pt x="25562" y="2233"/>
                  <a:pt x="25532" y="2233"/>
                </a:cubicBezTo>
                <a:lnTo>
                  <a:pt x="56" y="2233"/>
                </a:lnTo>
                <a:cubicBezTo>
                  <a:pt x="26" y="2233"/>
                  <a:pt x="0" y="2214"/>
                  <a:pt x="0" y="2190"/>
                </a:cubicBezTo>
                <a:lnTo>
                  <a:pt x="0" y="44"/>
                </a:lnTo>
                <a:moveTo>
                  <a:pt x="111" y="2190"/>
                </a:moveTo>
                <a:lnTo>
                  <a:pt x="56" y="2146"/>
                </a:lnTo>
                <a:lnTo>
                  <a:pt x="25532" y="2146"/>
                </a:lnTo>
                <a:lnTo>
                  <a:pt x="25476" y="2190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05" name="CustomShape 2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06" name="CustomShape 24"/>
          <p:cNvSpPr/>
          <p:nvPr/>
        </p:nvSpPr>
        <p:spPr>
          <a:xfrm>
            <a:off x="39564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7" name="CustomShape 25"/>
          <p:cNvSpPr/>
          <p:nvPr/>
        </p:nvSpPr>
        <p:spPr>
          <a:xfrm>
            <a:off x="756720" y="4579920"/>
            <a:ext cx="8474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architectures can be classified into Deep Neural Networks, Convolutional Neural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8" name="CustomShape 26"/>
          <p:cNvSpPr/>
          <p:nvPr/>
        </p:nvSpPr>
        <p:spPr>
          <a:xfrm>
            <a:off x="756720" y="478116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Networks, Deep Belief Networks, and Recurrent Neural Networks all with unique characteristica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9" name="CustomShape 27"/>
          <p:cNvSpPr/>
          <p:nvPr/>
        </p:nvSpPr>
        <p:spPr>
          <a:xfrm>
            <a:off x="395640" y="499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10" name="CustomShape 28"/>
          <p:cNvSpPr/>
          <p:nvPr/>
        </p:nvSpPr>
        <p:spPr>
          <a:xfrm>
            <a:off x="528120" y="3657600"/>
            <a:ext cx="9056520" cy="744480"/>
          </a:xfrm>
          <a:custGeom>
            <a:avLst/>
            <a:gdLst/>
            <a:ahLst/>
            <a:rect l="l" t="t" r="r" b="b"/>
            <a:pathLst>
              <a:path w="25158" h="206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5101" y="0"/>
                </a:lnTo>
                <a:cubicBezTo>
                  <a:pt x="25133" y="0"/>
                  <a:pt x="25157" y="19"/>
                  <a:pt x="25157" y="44"/>
                </a:cubicBezTo>
                <a:lnTo>
                  <a:pt x="25157" y="2024"/>
                </a:lnTo>
                <a:cubicBezTo>
                  <a:pt x="25157" y="2047"/>
                  <a:pt x="25133" y="2068"/>
                  <a:pt x="25101" y="2068"/>
                </a:cubicBezTo>
                <a:lnTo>
                  <a:pt x="56" y="2068"/>
                </a:lnTo>
                <a:cubicBezTo>
                  <a:pt x="24" y="2068"/>
                  <a:pt x="0" y="2047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25101" y="1981"/>
                </a:lnTo>
                <a:lnTo>
                  <a:pt x="25046" y="2024"/>
                </a:lnTo>
                <a:lnTo>
                  <a:pt x="25046" y="44"/>
                </a:lnTo>
                <a:lnTo>
                  <a:pt x="2510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711" name="" descr=""/>
          <p:cNvPicPr/>
          <p:nvPr/>
        </p:nvPicPr>
        <p:blipFill>
          <a:blip r:embed="rId1"/>
          <a:stretch/>
        </p:blipFill>
        <p:spPr>
          <a:xfrm>
            <a:off x="2926080" y="2294640"/>
            <a:ext cx="3561120" cy="671760"/>
          </a:xfrm>
          <a:prstGeom prst="rect">
            <a:avLst/>
          </a:prstGeom>
          <a:ln w="0">
            <a:noFill/>
          </a:ln>
        </p:spPr>
      </p:pic>
      <p:sp>
        <p:nvSpPr>
          <p:cNvPr id="2712" name="CustomShape 29"/>
          <p:cNvSpPr/>
          <p:nvPr/>
        </p:nvSpPr>
        <p:spPr>
          <a:xfrm>
            <a:off x="756720" y="5022720"/>
            <a:ext cx="8490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needs ‘big data‘ to work well &amp; for high accuracy – works not well on sparse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13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15" name="CustomShape 2"/>
          <p:cNvSpPr/>
          <p:nvPr/>
        </p:nvSpPr>
        <p:spPr>
          <a:xfrm>
            <a:off x="2509920" y="370440"/>
            <a:ext cx="4640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Useful LSTM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1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17" name="CustomShape 4"/>
          <p:cNvSpPr/>
          <p:nvPr/>
        </p:nvSpPr>
        <p:spPr>
          <a:xfrm>
            <a:off x="957960" y="1032120"/>
            <a:ext cx="1965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Standard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1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19" name="CustomShape 6"/>
          <p:cNvSpPr/>
          <p:nvPr/>
        </p:nvSpPr>
        <p:spPr>
          <a:xfrm>
            <a:off x="1379160" y="1376640"/>
            <a:ext cx="777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Memory cells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single LSTM layer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; used in simple network structures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0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21" name="CustomShape 8"/>
          <p:cNvSpPr/>
          <p:nvPr/>
        </p:nvSpPr>
        <p:spPr>
          <a:xfrm>
            <a:off x="957960" y="1695600"/>
            <a:ext cx="180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Stacked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22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3" name="CustomShape 10"/>
          <p:cNvSpPr/>
          <p:nvPr/>
        </p:nvSpPr>
        <p:spPr>
          <a:xfrm>
            <a:off x="1378800" y="2040480"/>
            <a:ext cx="777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LSTM layers are stacked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one on top of another; creating deep networks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4" name="CustomShape 11"/>
          <p:cNvSpPr/>
          <p:nvPr/>
        </p:nvSpPr>
        <p:spPr>
          <a:xfrm>
            <a:off x="596880" y="2322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25" name="CustomShape 12"/>
          <p:cNvSpPr/>
          <p:nvPr/>
        </p:nvSpPr>
        <p:spPr>
          <a:xfrm>
            <a:off x="957960" y="2359440"/>
            <a:ext cx="1370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CNN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26" name="CustomShape 13"/>
          <p:cNvSpPr/>
          <p:nvPr/>
        </p:nvSpPr>
        <p:spPr>
          <a:xfrm>
            <a:off x="1078200" y="26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7" name="CustomShape 14"/>
          <p:cNvSpPr/>
          <p:nvPr/>
        </p:nvSpPr>
        <p:spPr>
          <a:xfrm>
            <a:off x="1378800" y="2703960"/>
            <a:ext cx="695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CNNs to learn features (e.g. images);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LSTM for image sequences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8" name="CustomShape 15"/>
          <p:cNvSpPr/>
          <p:nvPr/>
        </p:nvSpPr>
        <p:spPr>
          <a:xfrm>
            <a:off x="596880" y="2985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29" name="CustomShape 16"/>
          <p:cNvSpPr/>
          <p:nvPr/>
        </p:nvSpPr>
        <p:spPr>
          <a:xfrm>
            <a:off x="957960" y="3022920"/>
            <a:ext cx="3057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Encoder-Decoder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30" name="CustomShape 17"/>
          <p:cNvSpPr/>
          <p:nvPr/>
        </p:nvSpPr>
        <p:spPr>
          <a:xfrm>
            <a:off x="1078200" y="333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1" name="CustomShape 18"/>
          <p:cNvSpPr/>
          <p:nvPr/>
        </p:nvSpPr>
        <p:spPr>
          <a:xfrm>
            <a:off x="1379160" y="3369600"/>
            <a:ext cx="2142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One LSTM network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2" name="CustomShape 19"/>
          <p:cNvSpPr/>
          <p:nvPr/>
        </p:nvSpPr>
        <p:spPr>
          <a:xfrm>
            <a:off x="3510720" y="333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3" name="CustomShape 20"/>
          <p:cNvSpPr/>
          <p:nvPr/>
        </p:nvSpPr>
        <p:spPr>
          <a:xfrm>
            <a:off x="3833280" y="336960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encode input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; one LSTM network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4" name="CustomShape 21"/>
          <p:cNvSpPr/>
          <p:nvPr/>
        </p:nvSpPr>
        <p:spPr>
          <a:xfrm>
            <a:off x="7492680" y="333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5" name="CustomShape 22"/>
          <p:cNvSpPr/>
          <p:nvPr/>
        </p:nvSpPr>
        <p:spPr>
          <a:xfrm>
            <a:off x="7815240" y="3369600"/>
            <a:ext cx="160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decode 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6" name="CustomShape 23"/>
          <p:cNvSpPr/>
          <p:nvPr/>
        </p:nvSpPr>
        <p:spPr>
          <a:xfrm>
            <a:off x="596880" y="3649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37" name="CustomShape 24"/>
          <p:cNvSpPr/>
          <p:nvPr/>
        </p:nvSpPr>
        <p:spPr>
          <a:xfrm>
            <a:off x="957960" y="3686760"/>
            <a:ext cx="2427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Bidirectional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38" name="CustomShape 25"/>
          <p:cNvSpPr/>
          <p:nvPr/>
        </p:nvSpPr>
        <p:spPr>
          <a:xfrm>
            <a:off x="1078200" y="39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9" name="CustomShape 26"/>
          <p:cNvSpPr/>
          <p:nvPr/>
        </p:nvSpPr>
        <p:spPr>
          <a:xfrm>
            <a:off x="1379160" y="4031280"/>
            <a:ext cx="770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Input sequences are presented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learned both forward &amp; backwards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0" name="CustomShape 27"/>
          <p:cNvSpPr/>
          <p:nvPr/>
        </p:nvSpPr>
        <p:spPr>
          <a:xfrm>
            <a:off x="596880" y="4312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41" name="CustomShape 28"/>
          <p:cNvSpPr/>
          <p:nvPr/>
        </p:nvSpPr>
        <p:spPr>
          <a:xfrm>
            <a:off x="957960" y="4350240"/>
            <a:ext cx="2225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Generative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42" name="CustomShape 29"/>
          <p:cNvSpPr/>
          <p:nvPr/>
        </p:nvSpPr>
        <p:spPr>
          <a:xfrm>
            <a:off x="1078200" y="46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3" name="CustomShape 30"/>
          <p:cNvSpPr/>
          <p:nvPr/>
        </p:nvSpPr>
        <p:spPr>
          <a:xfrm>
            <a:off x="1378800" y="4694760"/>
            <a:ext cx="739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LSTMs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 the inherent structure relationship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input sequences;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4" name="CustomShape 31"/>
          <p:cNvSpPr/>
          <p:nvPr/>
        </p:nvSpPr>
        <p:spPr>
          <a:xfrm>
            <a:off x="1379160" y="4946040"/>
            <a:ext cx="431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generate new plausible sequences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5" name="CustomShape 32"/>
          <p:cNvSpPr/>
          <p:nvPr/>
        </p:nvSpPr>
        <p:spPr>
          <a:xfrm>
            <a:off x="528120" y="932760"/>
            <a:ext cx="8719560" cy="743760"/>
          </a:xfrm>
          <a:custGeom>
            <a:avLst/>
            <a:gdLst/>
            <a:ahLst/>
            <a:rect l="l" t="t" r="r" b="b"/>
            <a:pathLst>
              <a:path w="24222" h="206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4166" y="0"/>
                </a:lnTo>
                <a:cubicBezTo>
                  <a:pt x="24197" y="0"/>
                  <a:pt x="24221" y="20"/>
                  <a:pt x="24221" y="44"/>
                </a:cubicBezTo>
                <a:lnTo>
                  <a:pt x="24221" y="2022"/>
                </a:lnTo>
                <a:cubicBezTo>
                  <a:pt x="24221" y="2047"/>
                  <a:pt x="24197" y="2066"/>
                  <a:pt x="24166" y="2066"/>
                </a:cubicBezTo>
                <a:lnTo>
                  <a:pt x="56" y="2066"/>
                </a:lnTo>
                <a:cubicBezTo>
                  <a:pt x="24" y="2066"/>
                  <a:pt x="0" y="2047"/>
                  <a:pt x="0" y="2022"/>
                </a:cubicBezTo>
                <a:lnTo>
                  <a:pt x="0" y="44"/>
                </a:lnTo>
                <a:moveTo>
                  <a:pt x="112" y="2022"/>
                </a:moveTo>
                <a:lnTo>
                  <a:pt x="56" y="1979"/>
                </a:lnTo>
                <a:lnTo>
                  <a:pt x="24166" y="1979"/>
                </a:lnTo>
                <a:lnTo>
                  <a:pt x="24110" y="2022"/>
                </a:lnTo>
                <a:lnTo>
                  <a:pt x="24110" y="44"/>
                </a:lnTo>
                <a:lnTo>
                  <a:pt x="2416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6" name="CustomShape 3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47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9" name="CustomShape 2"/>
          <p:cNvSpPr/>
          <p:nvPr/>
        </p:nvSpPr>
        <p:spPr>
          <a:xfrm>
            <a:off x="1638360" y="370440"/>
            <a:ext cx="6408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Long Short-Term Memory (LSTM)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5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51" name="CustomShape 4"/>
          <p:cNvSpPr/>
          <p:nvPr/>
        </p:nvSpPr>
        <p:spPr>
          <a:xfrm>
            <a:off x="957960" y="1032120"/>
            <a:ext cx="6366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Specific type of Recurrent Neural Network (RNN)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5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3" name="CustomShape 6"/>
          <p:cNvSpPr/>
          <p:nvPr/>
        </p:nvSpPr>
        <p:spPr>
          <a:xfrm>
            <a:off x="1379160" y="1376640"/>
            <a:ext cx="8040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Different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techniques like standard Artificial Neural Networks (ANNs) 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4" name="CustomShape 7"/>
          <p:cNvSpPr/>
          <p:nvPr/>
        </p:nvSpPr>
        <p:spPr>
          <a:xfrm>
            <a:off x="1379160" y="1627920"/>
            <a:ext cx="4287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Convolutional Neural Networks (CNNs)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5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6" name="CustomShape 9"/>
          <p:cNvSpPr/>
          <p:nvPr/>
        </p:nvSpPr>
        <p:spPr>
          <a:xfrm>
            <a:off x="1379160" y="1929600"/>
            <a:ext cx="555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Solving certain limits of ANNs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through RNNs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7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8" name="CustomShape 11"/>
          <p:cNvSpPr/>
          <p:nvPr/>
        </p:nvSpPr>
        <p:spPr>
          <a:xfrm>
            <a:off x="1378800" y="2231280"/>
            <a:ext cx="738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RNNs offer short-term memory –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LSTMs add ‘long-term‘ capabilities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9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0" name="CustomShape 13"/>
          <p:cNvSpPr/>
          <p:nvPr/>
        </p:nvSpPr>
        <p:spPr>
          <a:xfrm>
            <a:off x="1379160" y="2532960"/>
            <a:ext cx="707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improved performance through ‘more memory‘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(cp. HPC?!)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1" name="CustomShape 14"/>
          <p:cNvSpPr/>
          <p:nvPr/>
        </p:nvSpPr>
        <p:spPr>
          <a:xfrm>
            <a:off x="596880" y="2814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62" name="CustomShape 15"/>
          <p:cNvSpPr/>
          <p:nvPr/>
        </p:nvSpPr>
        <p:spPr>
          <a:xfrm>
            <a:off x="957960" y="2851920"/>
            <a:ext cx="7178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Designed specifically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sequence prediction problems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63" name="CustomShape 16"/>
          <p:cNvSpPr/>
          <p:nvPr/>
        </p:nvSpPr>
        <p:spPr>
          <a:xfrm>
            <a:off x="1078200" y="31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4" name="CustomShape 17"/>
          <p:cNvSpPr/>
          <p:nvPr/>
        </p:nvSpPr>
        <p:spPr>
          <a:xfrm>
            <a:off x="1379160" y="3196800"/>
            <a:ext cx="689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World-class results in complex problem domains &amp;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5" name="CustomShape 18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6" name="CustomShape 19"/>
          <p:cNvSpPr/>
          <p:nvPr/>
        </p:nvSpPr>
        <p:spPr>
          <a:xfrm>
            <a:off x="1379160" y="3498480"/>
            <a:ext cx="764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language translation, automatic image captioning, text generation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7" name="CustomShape 20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768" name="" descr=""/>
          <p:cNvPicPr/>
          <p:nvPr/>
        </p:nvPicPr>
        <p:blipFill>
          <a:blip r:embed="rId1"/>
          <a:stretch/>
        </p:blipFill>
        <p:spPr>
          <a:xfrm>
            <a:off x="1421640" y="3799800"/>
            <a:ext cx="5595840" cy="1217880"/>
          </a:xfrm>
          <a:prstGeom prst="rect">
            <a:avLst/>
          </a:prstGeom>
          <a:ln w="0">
            <a:noFill/>
          </a:ln>
        </p:spPr>
      </p:pic>
      <p:sp>
        <p:nvSpPr>
          <p:cNvPr id="2769" name="CustomShape 21"/>
          <p:cNvSpPr/>
          <p:nvPr/>
        </p:nvSpPr>
        <p:spPr>
          <a:xfrm>
            <a:off x="683640" y="5094360"/>
            <a:ext cx="735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A. Karpathy &amp; F. Li, ‘Deep Visual-Semantic Alignments for Generating Image Descriptions’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70" name="CustomShape 2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2" name="CustomShape 2"/>
          <p:cNvSpPr/>
          <p:nvPr/>
        </p:nvSpPr>
        <p:spPr>
          <a:xfrm>
            <a:off x="690480" y="2947320"/>
            <a:ext cx="2656080" cy="1738080"/>
          </a:xfrm>
          <a:custGeom>
            <a:avLst/>
            <a:gdLst/>
            <a:ahLst/>
            <a:rect l="l" t="t" r="r" b="b"/>
            <a:pathLst>
              <a:path w="7379" h="4829">
                <a:moveTo>
                  <a:pt x="0" y="819"/>
                </a:moveTo>
                <a:lnTo>
                  <a:pt x="0" y="777"/>
                </a:lnTo>
                <a:lnTo>
                  <a:pt x="5" y="735"/>
                </a:lnTo>
                <a:lnTo>
                  <a:pt x="12" y="695"/>
                </a:lnTo>
                <a:lnTo>
                  <a:pt x="21" y="655"/>
                </a:lnTo>
                <a:lnTo>
                  <a:pt x="32" y="614"/>
                </a:lnTo>
                <a:lnTo>
                  <a:pt x="63" y="538"/>
                </a:lnTo>
                <a:lnTo>
                  <a:pt x="81" y="500"/>
                </a:lnTo>
                <a:lnTo>
                  <a:pt x="103" y="464"/>
                </a:lnTo>
                <a:lnTo>
                  <a:pt x="125" y="428"/>
                </a:lnTo>
                <a:lnTo>
                  <a:pt x="149" y="395"/>
                </a:lnTo>
                <a:lnTo>
                  <a:pt x="207" y="328"/>
                </a:lnTo>
                <a:lnTo>
                  <a:pt x="239" y="298"/>
                </a:lnTo>
                <a:lnTo>
                  <a:pt x="270" y="267"/>
                </a:lnTo>
                <a:lnTo>
                  <a:pt x="305" y="239"/>
                </a:lnTo>
                <a:lnTo>
                  <a:pt x="341" y="213"/>
                </a:lnTo>
                <a:lnTo>
                  <a:pt x="379" y="187"/>
                </a:lnTo>
                <a:lnTo>
                  <a:pt x="419" y="162"/>
                </a:lnTo>
                <a:lnTo>
                  <a:pt x="460" y="140"/>
                </a:lnTo>
                <a:lnTo>
                  <a:pt x="502" y="119"/>
                </a:lnTo>
                <a:lnTo>
                  <a:pt x="546" y="98"/>
                </a:lnTo>
                <a:lnTo>
                  <a:pt x="590" y="81"/>
                </a:lnTo>
                <a:lnTo>
                  <a:pt x="684" y="49"/>
                </a:lnTo>
                <a:lnTo>
                  <a:pt x="782" y="25"/>
                </a:lnTo>
                <a:lnTo>
                  <a:pt x="834" y="15"/>
                </a:lnTo>
                <a:lnTo>
                  <a:pt x="885" y="9"/>
                </a:lnTo>
                <a:lnTo>
                  <a:pt x="939" y="4"/>
                </a:lnTo>
                <a:lnTo>
                  <a:pt x="991" y="0"/>
                </a:lnTo>
                <a:lnTo>
                  <a:pt x="6383" y="0"/>
                </a:lnTo>
                <a:lnTo>
                  <a:pt x="6437" y="4"/>
                </a:lnTo>
                <a:lnTo>
                  <a:pt x="6490" y="9"/>
                </a:lnTo>
                <a:lnTo>
                  <a:pt x="6541" y="15"/>
                </a:lnTo>
                <a:lnTo>
                  <a:pt x="6591" y="25"/>
                </a:lnTo>
                <a:lnTo>
                  <a:pt x="6641" y="37"/>
                </a:lnTo>
                <a:lnTo>
                  <a:pt x="6689" y="49"/>
                </a:lnTo>
                <a:lnTo>
                  <a:pt x="6737" y="63"/>
                </a:lnTo>
                <a:lnTo>
                  <a:pt x="6784" y="81"/>
                </a:lnTo>
                <a:lnTo>
                  <a:pt x="6829" y="98"/>
                </a:lnTo>
                <a:lnTo>
                  <a:pt x="6871" y="117"/>
                </a:lnTo>
                <a:lnTo>
                  <a:pt x="6916" y="138"/>
                </a:lnTo>
                <a:lnTo>
                  <a:pt x="6957" y="162"/>
                </a:lnTo>
                <a:lnTo>
                  <a:pt x="6997" y="185"/>
                </a:lnTo>
                <a:lnTo>
                  <a:pt x="7035" y="211"/>
                </a:lnTo>
                <a:lnTo>
                  <a:pt x="7107" y="267"/>
                </a:lnTo>
                <a:lnTo>
                  <a:pt x="7137" y="297"/>
                </a:lnTo>
                <a:lnTo>
                  <a:pt x="7169" y="328"/>
                </a:lnTo>
                <a:lnTo>
                  <a:pt x="7197" y="359"/>
                </a:lnTo>
                <a:lnTo>
                  <a:pt x="7227" y="393"/>
                </a:lnTo>
                <a:lnTo>
                  <a:pt x="7251" y="428"/>
                </a:lnTo>
                <a:lnTo>
                  <a:pt x="7273" y="462"/>
                </a:lnTo>
                <a:lnTo>
                  <a:pt x="7295" y="500"/>
                </a:lnTo>
                <a:lnTo>
                  <a:pt x="7313" y="536"/>
                </a:lnTo>
                <a:lnTo>
                  <a:pt x="7344" y="613"/>
                </a:lnTo>
                <a:lnTo>
                  <a:pt x="7356" y="653"/>
                </a:lnTo>
                <a:lnTo>
                  <a:pt x="7364" y="693"/>
                </a:lnTo>
                <a:lnTo>
                  <a:pt x="7371" y="735"/>
                </a:lnTo>
                <a:lnTo>
                  <a:pt x="7376" y="775"/>
                </a:lnTo>
                <a:lnTo>
                  <a:pt x="7378" y="819"/>
                </a:lnTo>
                <a:lnTo>
                  <a:pt x="7378" y="4009"/>
                </a:lnTo>
                <a:lnTo>
                  <a:pt x="7376" y="4051"/>
                </a:lnTo>
                <a:lnTo>
                  <a:pt x="7371" y="4091"/>
                </a:lnTo>
                <a:lnTo>
                  <a:pt x="7364" y="4133"/>
                </a:lnTo>
                <a:lnTo>
                  <a:pt x="7356" y="4173"/>
                </a:lnTo>
                <a:lnTo>
                  <a:pt x="7344" y="4213"/>
                </a:lnTo>
                <a:lnTo>
                  <a:pt x="7331" y="4251"/>
                </a:lnTo>
                <a:lnTo>
                  <a:pt x="7313" y="4290"/>
                </a:lnTo>
                <a:lnTo>
                  <a:pt x="7295" y="4326"/>
                </a:lnTo>
                <a:lnTo>
                  <a:pt x="7273" y="4363"/>
                </a:lnTo>
                <a:lnTo>
                  <a:pt x="7251" y="4398"/>
                </a:lnTo>
                <a:lnTo>
                  <a:pt x="7227" y="4433"/>
                </a:lnTo>
                <a:lnTo>
                  <a:pt x="7199" y="4466"/>
                </a:lnTo>
                <a:lnTo>
                  <a:pt x="7171" y="4498"/>
                </a:lnTo>
                <a:lnTo>
                  <a:pt x="7139" y="4529"/>
                </a:lnTo>
                <a:lnTo>
                  <a:pt x="7107" y="4559"/>
                </a:lnTo>
                <a:lnTo>
                  <a:pt x="7035" y="4615"/>
                </a:lnTo>
                <a:lnTo>
                  <a:pt x="6997" y="4640"/>
                </a:lnTo>
                <a:lnTo>
                  <a:pt x="6957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784" y="4748"/>
                </a:lnTo>
                <a:lnTo>
                  <a:pt x="6737" y="4763"/>
                </a:lnTo>
                <a:lnTo>
                  <a:pt x="6691" y="4777"/>
                </a:lnTo>
                <a:lnTo>
                  <a:pt x="6641" y="4791"/>
                </a:lnTo>
                <a:lnTo>
                  <a:pt x="6593" y="4801"/>
                </a:lnTo>
                <a:lnTo>
                  <a:pt x="6490" y="4819"/>
                </a:lnTo>
                <a:lnTo>
                  <a:pt x="6439" y="4824"/>
                </a:lnTo>
                <a:lnTo>
                  <a:pt x="6332" y="4828"/>
                </a:lnTo>
                <a:lnTo>
                  <a:pt x="1045" y="4828"/>
                </a:lnTo>
                <a:lnTo>
                  <a:pt x="939" y="4824"/>
                </a:lnTo>
                <a:lnTo>
                  <a:pt x="887" y="4819"/>
                </a:lnTo>
                <a:lnTo>
                  <a:pt x="836" y="4812"/>
                </a:lnTo>
                <a:lnTo>
                  <a:pt x="785" y="4801"/>
                </a:lnTo>
                <a:lnTo>
                  <a:pt x="736" y="4791"/>
                </a:lnTo>
                <a:lnTo>
                  <a:pt x="686" y="4779"/>
                </a:lnTo>
                <a:lnTo>
                  <a:pt x="594" y="4748"/>
                </a:lnTo>
                <a:lnTo>
                  <a:pt x="548" y="4729"/>
                </a:lnTo>
                <a:lnTo>
                  <a:pt x="504" y="4709"/>
                </a:lnTo>
                <a:lnTo>
                  <a:pt x="462" y="4688"/>
                </a:lnTo>
                <a:lnTo>
                  <a:pt x="419" y="4665"/>
                </a:lnTo>
                <a:lnTo>
                  <a:pt x="381" y="4640"/>
                </a:lnTo>
                <a:lnTo>
                  <a:pt x="305" y="4588"/>
                </a:lnTo>
                <a:lnTo>
                  <a:pt x="273" y="4560"/>
                </a:lnTo>
                <a:lnTo>
                  <a:pt x="239" y="4531"/>
                </a:lnTo>
                <a:lnTo>
                  <a:pt x="207" y="4499"/>
                </a:lnTo>
                <a:lnTo>
                  <a:pt x="179" y="4466"/>
                </a:lnTo>
                <a:lnTo>
                  <a:pt x="125" y="4400"/>
                </a:lnTo>
                <a:lnTo>
                  <a:pt x="103" y="4363"/>
                </a:lnTo>
                <a:lnTo>
                  <a:pt x="83" y="4329"/>
                </a:lnTo>
                <a:lnTo>
                  <a:pt x="63" y="4290"/>
                </a:lnTo>
                <a:lnTo>
                  <a:pt x="47" y="4254"/>
                </a:lnTo>
                <a:lnTo>
                  <a:pt x="34" y="4213"/>
                </a:lnTo>
                <a:lnTo>
                  <a:pt x="21" y="4174"/>
                </a:lnTo>
                <a:lnTo>
                  <a:pt x="12" y="4135"/>
                </a:lnTo>
                <a:lnTo>
                  <a:pt x="5" y="4093"/>
                </a:lnTo>
                <a:lnTo>
                  <a:pt x="0" y="4051"/>
                </a:lnTo>
                <a:lnTo>
                  <a:pt x="0" y="4009"/>
                </a:lnTo>
                <a:lnTo>
                  <a:pt x="0" y="819"/>
                </a:lnTo>
                <a:moveTo>
                  <a:pt x="56" y="4007"/>
                </a:moveTo>
                <a:lnTo>
                  <a:pt x="56" y="4047"/>
                </a:lnTo>
                <a:lnTo>
                  <a:pt x="61" y="4087"/>
                </a:lnTo>
                <a:lnTo>
                  <a:pt x="67" y="4126"/>
                </a:lnTo>
                <a:lnTo>
                  <a:pt x="76" y="4165"/>
                </a:lnTo>
                <a:lnTo>
                  <a:pt x="87" y="4201"/>
                </a:lnTo>
                <a:lnTo>
                  <a:pt x="101" y="4240"/>
                </a:lnTo>
                <a:lnTo>
                  <a:pt x="132" y="4309"/>
                </a:lnTo>
                <a:lnTo>
                  <a:pt x="152" y="4344"/>
                </a:lnTo>
                <a:lnTo>
                  <a:pt x="175" y="4377"/>
                </a:lnTo>
                <a:lnTo>
                  <a:pt x="199" y="4410"/>
                </a:lnTo>
                <a:lnTo>
                  <a:pt x="223" y="4442"/>
                </a:lnTo>
                <a:lnTo>
                  <a:pt x="281" y="4501"/>
                </a:lnTo>
                <a:lnTo>
                  <a:pt x="313" y="4529"/>
                </a:lnTo>
                <a:lnTo>
                  <a:pt x="346" y="4557"/>
                </a:lnTo>
                <a:lnTo>
                  <a:pt x="379" y="4582"/>
                </a:lnTo>
                <a:lnTo>
                  <a:pt x="415" y="4606"/>
                </a:lnTo>
                <a:lnTo>
                  <a:pt x="453" y="4630"/>
                </a:lnTo>
                <a:lnTo>
                  <a:pt x="490" y="4651"/>
                </a:lnTo>
                <a:lnTo>
                  <a:pt x="530" y="4673"/>
                </a:lnTo>
                <a:lnTo>
                  <a:pt x="616" y="4707"/>
                </a:lnTo>
                <a:lnTo>
                  <a:pt x="660" y="4723"/>
                </a:lnTo>
                <a:lnTo>
                  <a:pt x="704" y="4737"/>
                </a:lnTo>
                <a:lnTo>
                  <a:pt x="751" y="4749"/>
                </a:lnTo>
                <a:lnTo>
                  <a:pt x="798" y="4759"/>
                </a:lnTo>
                <a:lnTo>
                  <a:pt x="845" y="4768"/>
                </a:lnTo>
                <a:lnTo>
                  <a:pt x="894" y="4775"/>
                </a:lnTo>
                <a:lnTo>
                  <a:pt x="943" y="4781"/>
                </a:lnTo>
                <a:lnTo>
                  <a:pt x="1045" y="4784"/>
                </a:lnTo>
                <a:lnTo>
                  <a:pt x="6330" y="4784"/>
                </a:lnTo>
                <a:lnTo>
                  <a:pt x="6381" y="4782"/>
                </a:lnTo>
                <a:lnTo>
                  <a:pt x="6432" y="4781"/>
                </a:lnTo>
                <a:lnTo>
                  <a:pt x="6481" y="4775"/>
                </a:lnTo>
                <a:lnTo>
                  <a:pt x="6530" y="4768"/>
                </a:lnTo>
                <a:lnTo>
                  <a:pt x="6577" y="4759"/>
                </a:lnTo>
                <a:lnTo>
                  <a:pt x="6623" y="4749"/>
                </a:lnTo>
                <a:lnTo>
                  <a:pt x="6671" y="4737"/>
                </a:lnTo>
                <a:lnTo>
                  <a:pt x="6715" y="4723"/>
                </a:lnTo>
                <a:lnTo>
                  <a:pt x="6759" y="4707"/>
                </a:lnTo>
                <a:lnTo>
                  <a:pt x="6802" y="4692"/>
                </a:lnTo>
                <a:lnTo>
                  <a:pt x="6842" y="4673"/>
                </a:lnTo>
                <a:lnTo>
                  <a:pt x="6884" y="4651"/>
                </a:lnTo>
                <a:lnTo>
                  <a:pt x="6922" y="4630"/>
                </a:lnTo>
                <a:lnTo>
                  <a:pt x="6961" y="4607"/>
                </a:lnTo>
                <a:lnTo>
                  <a:pt x="6997" y="4583"/>
                </a:lnTo>
                <a:lnTo>
                  <a:pt x="7063" y="4531"/>
                </a:lnTo>
                <a:lnTo>
                  <a:pt x="7095" y="4503"/>
                </a:lnTo>
                <a:lnTo>
                  <a:pt x="7123" y="4473"/>
                </a:lnTo>
                <a:lnTo>
                  <a:pt x="7153" y="4442"/>
                </a:lnTo>
                <a:lnTo>
                  <a:pt x="7202" y="4379"/>
                </a:lnTo>
                <a:lnTo>
                  <a:pt x="7224" y="4346"/>
                </a:lnTo>
                <a:lnTo>
                  <a:pt x="7244" y="4310"/>
                </a:lnTo>
                <a:lnTo>
                  <a:pt x="7262" y="4276"/>
                </a:lnTo>
                <a:lnTo>
                  <a:pt x="7278" y="4240"/>
                </a:lnTo>
                <a:lnTo>
                  <a:pt x="7291" y="4202"/>
                </a:lnTo>
                <a:lnTo>
                  <a:pt x="7302" y="4166"/>
                </a:lnTo>
                <a:lnTo>
                  <a:pt x="7315" y="4089"/>
                </a:lnTo>
                <a:lnTo>
                  <a:pt x="7320" y="4049"/>
                </a:lnTo>
                <a:lnTo>
                  <a:pt x="7322" y="4009"/>
                </a:lnTo>
                <a:lnTo>
                  <a:pt x="7322" y="819"/>
                </a:lnTo>
                <a:lnTo>
                  <a:pt x="7320" y="778"/>
                </a:lnTo>
                <a:lnTo>
                  <a:pt x="7315" y="740"/>
                </a:lnTo>
                <a:lnTo>
                  <a:pt x="7311" y="700"/>
                </a:lnTo>
                <a:lnTo>
                  <a:pt x="7302" y="664"/>
                </a:lnTo>
                <a:lnTo>
                  <a:pt x="7291" y="625"/>
                </a:lnTo>
                <a:lnTo>
                  <a:pt x="7278" y="589"/>
                </a:lnTo>
                <a:lnTo>
                  <a:pt x="7262" y="552"/>
                </a:lnTo>
                <a:lnTo>
                  <a:pt x="7244" y="517"/>
                </a:lnTo>
                <a:lnTo>
                  <a:pt x="7224" y="482"/>
                </a:lnTo>
                <a:lnTo>
                  <a:pt x="7202" y="448"/>
                </a:lnTo>
                <a:lnTo>
                  <a:pt x="7153" y="386"/>
                </a:lnTo>
                <a:lnTo>
                  <a:pt x="7127" y="354"/>
                </a:lnTo>
                <a:lnTo>
                  <a:pt x="7095" y="325"/>
                </a:lnTo>
                <a:lnTo>
                  <a:pt x="7063" y="297"/>
                </a:lnTo>
                <a:lnTo>
                  <a:pt x="7033" y="270"/>
                </a:lnTo>
                <a:lnTo>
                  <a:pt x="6997" y="245"/>
                </a:lnTo>
                <a:lnTo>
                  <a:pt x="6961" y="220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802" y="136"/>
                </a:lnTo>
                <a:lnTo>
                  <a:pt x="6759" y="119"/>
                </a:lnTo>
                <a:lnTo>
                  <a:pt x="6717" y="105"/>
                </a:lnTo>
                <a:lnTo>
                  <a:pt x="6671" y="91"/>
                </a:lnTo>
                <a:lnTo>
                  <a:pt x="6626" y="79"/>
                </a:lnTo>
                <a:lnTo>
                  <a:pt x="6579" y="68"/>
                </a:lnTo>
                <a:lnTo>
                  <a:pt x="6530" y="59"/>
                </a:lnTo>
                <a:lnTo>
                  <a:pt x="6481" y="53"/>
                </a:lnTo>
                <a:lnTo>
                  <a:pt x="6432" y="48"/>
                </a:lnTo>
                <a:lnTo>
                  <a:pt x="6383" y="44"/>
                </a:lnTo>
                <a:lnTo>
                  <a:pt x="995" y="44"/>
                </a:lnTo>
                <a:lnTo>
                  <a:pt x="945" y="48"/>
                </a:lnTo>
                <a:lnTo>
                  <a:pt x="847" y="58"/>
                </a:lnTo>
                <a:lnTo>
                  <a:pt x="798" y="67"/>
                </a:lnTo>
                <a:lnTo>
                  <a:pt x="751" y="77"/>
                </a:lnTo>
                <a:lnTo>
                  <a:pt x="706" y="89"/>
                </a:lnTo>
                <a:lnTo>
                  <a:pt x="660" y="103"/>
                </a:lnTo>
                <a:lnTo>
                  <a:pt x="618" y="119"/>
                </a:lnTo>
                <a:lnTo>
                  <a:pt x="573" y="136"/>
                </a:lnTo>
                <a:lnTo>
                  <a:pt x="493" y="175"/>
                </a:lnTo>
                <a:lnTo>
                  <a:pt x="453" y="198"/>
                </a:lnTo>
                <a:lnTo>
                  <a:pt x="417" y="220"/>
                </a:lnTo>
                <a:lnTo>
                  <a:pt x="379" y="245"/>
                </a:lnTo>
                <a:lnTo>
                  <a:pt x="346" y="269"/>
                </a:lnTo>
                <a:lnTo>
                  <a:pt x="313" y="297"/>
                </a:lnTo>
                <a:lnTo>
                  <a:pt x="281" y="325"/>
                </a:lnTo>
                <a:lnTo>
                  <a:pt x="253" y="354"/>
                </a:lnTo>
                <a:lnTo>
                  <a:pt x="225" y="384"/>
                </a:lnTo>
                <a:lnTo>
                  <a:pt x="199" y="415"/>
                </a:lnTo>
                <a:lnTo>
                  <a:pt x="175" y="448"/>
                </a:lnTo>
                <a:lnTo>
                  <a:pt x="155" y="482"/>
                </a:lnTo>
                <a:lnTo>
                  <a:pt x="134" y="517"/>
                </a:lnTo>
                <a:lnTo>
                  <a:pt x="117" y="552"/>
                </a:lnTo>
                <a:lnTo>
                  <a:pt x="101" y="587"/>
                </a:lnTo>
                <a:lnTo>
                  <a:pt x="87" y="623"/>
                </a:lnTo>
                <a:lnTo>
                  <a:pt x="76" y="662"/>
                </a:lnTo>
                <a:lnTo>
                  <a:pt x="67" y="700"/>
                </a:lnTo>
                <a:lnTo>
                  <a:pt x="61" y="739"/>
                </a:lnTo>
                <a:lnTo>
                  <a:pt x="56" y="778"/>
                </a:lnTo>
                <a:lnTo>
                  <a:pt x="56" y="819"/>
                </a:lnTo>
                <a:lnTo>
                  <a:pt x="56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3" name="CustomShape 3"/>
          <p:cNvSpPr/>
          <p:nvPr/>
        </p:nvSpPr>
        <p:spPr>
          <a:xfrm>
            <a:off x="360000" y="3205080"/>
            <a:ext cx="340560" cy="94680"/>
          </a:xfrm>
          <a:custGeom>
            <a:avLst/>
            <a:gdLst/>
            <a:ahLst/>
            <a:rect l="l" t="t" r="r" b="b"/>
            <a:pathLst>
              <a:path w="947" h="264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6"/>
                  <a:pt x="723" y="131"/>
                </a:cubicBezTo>
                <a:cubicBezTo>
                  <a:pt x="723" y="153"/>
                  <a:pt x="699" y="176"/>
                  <a:pt x="667" y="176"/>
                </a:cubicBezTo>
                <a:lnTo>
                  <a:pt x="56" y="176"/>
                </a:lnTo>
                <a:cubicBezTo>
                  <a:pt x="25" y="176"/>
                  <a:pt x="0" y="153"/>
                  <a:pt x="0" y="131"/>
                </a:cubicBezTo>
                <a:cubicBezTo>
                  <a:pt x="0" y="106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4" name="CustomShape 4"/>
          <p:cNvSpPr/>
          <p:nvPr/>
        </p:nvSpPr>
        <p:spPr>
          <a:xfrm>
            <a:off x="1617120" y="3988080"/>
            <a:ext cx="387000" cy="181800"/>
          </a:xfrm>
          <a:custGeom>
            <a:avLst/>
            <a:gdLst/>
            <a:ahLst/>
            <a:rect l="l" t="t" r="r" b="b"/>
            <a:pathLst>
              <a:path w="1076" h="506">
                <a:moveTo>
                  <a:pt x="0" y="0"/>
                </a:moveTo>
                <a:lnTo>
                  <a:pt x="0" y="505"/>
                </a:lnTo>
                <a:lnTo>
                  <a:pt x="1075" y="505"/>
                </a:lnTo>
                <a:lnTo>
                  <a:pt x="107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5" name="CustomShape 5"/>
          <p:cNvSpPr/>
          <p:nvPr/>
        </p:nvSpPr>
        <p:spPr>
          <a:xfrm>
            <a:off x="1604160" y="3977640"/>
            <a:ext cx="412560" cy="203040"/>
          </a:xfrm>
          <a:custGeom>
            <a:avLst/>
            <a:gdLst/>
            <a:ahLst/>
            <a:rect l="l" t="t" r="r" b="b"/>
            <a:pathLst>
              <a:path w="1147" h="565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1110" y="0"/>
                </a:lnTo>
                <a:cubicBezTo>
                  <a:pt x="1131" y="0"/>
                  <a:pt x="1146" y="14"/>
                  <a:pt x="1146" y="30"/>
                </a:cubicBezTo>
                <a:lnTo>
                  <a:pt x="1146" y="534"/>
                </a:lnTo>
                <a:cubicBezTo>
                  <a:pt x="1146" y="550"/>
                  <a:pt x="1131" y="564"/>
                  <a:pt x="1110" y="564"/>
                </a:cubicBezTo>
                <a:lnTo>
                  <a:pt x="36" y="564"/>
                </a:lnTo>
                <a:cubicBezTo>
                  <a:pt x="16" y="564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6" y="505"/>
                </a:lnTo>
                <a:lnTo>
                  <a:pt x="1110" y="505"/>
                </a:lnTo>
                <a:lnTo>
                  <a:pt x="1073" y="534"/>
                </a:lnTo>
                <a:lnTo>
                  <a:pt x="1073" y="30"/>
                </a:lnTo>
                <a:lnTo>
                  <a:pt x="1110" y="59"/>
                </a:lnTo>
                <a:lnTo>
                  <a:pt x="36" y="59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6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77" name="CustomShape 7"/>
          <p:cNvSpPr/>
          <p:nvPr/>
        </p:nvSpPr>
        <p:spPr>
          <a:xfrm>
            <a:off x="1790280" y="3205080"/>
            <a:ext cx="1773720" cy="798840"/>
          </a:xfrm>
          <a:custGeom>
            <a:avLst/>
            <a:gdLst/>
            <a:ahLst/>
            <a:rect l="l" t="t" r="r" b="b"/>
            <a:pathLst>
              <a:path w="4928" h="2220">
                <a:moveTo>
                  <a:pt x="0" y="2176"/>
                </a:moveTo>
                <a:lnTo>
                  <a:pt x="0" y="131"/>
                </a:lnTo>
                <a:cubicBezTo>
                  <a:pt x="0" y="106"/>
                  <a:pt x="25" y="87"/>
                  <a:pt x="56" y="87"/>
                </a:cubicBezTo>
                <a:lnTo>
                  <a:pt x="4649" y="87"/>
                </a:lnTo>
                <a:cubicBezTo>
                  <a:pt x="4677" y="87"/>
                  <a:pt x="4705" y="106"/>
                  <a:pt x="4705" y="131"/>
                </a:cubicBezTo>
                <a:cubicBezTo>
                  <a:pt x="4705" y="153"/>
                  <a:pt x="4677" y="175"/>
                  <a:pt x="4649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6"/>
                </a:lnTo>
                <a:cubicBezTo>
                  <a:pt x="112" y="2200"/>
                  <a:pt x="87" y="2219"/>
                  <a:pt x="56" y="2219"/>
                </a:cubicBezTo>
                <a:cubicBezTo>
                  <a:pt x="25" y="2219"/>
                  <a:pt x="0" y="2200"/>
                  <a:pt x="0" y="2176"/>
                </a:cubicBezTo>
                <a:moveTo>
                  <a:pt x="4593" y="0"/>
                </a:moveTo>
                <a:lnTo>
                  <a:pt x="4927" y="131"/>
                </a:lnTo>
                <a:lnTo>
                  <a:pt x="4593" y="262"/>
                </a:lnTo>
                <a:lnTo>
                  <a:pt x="459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8" name="CustomShape 8"/>
          <p:cNvSpPr/>
          <p:nvPr/>
        </p:nvSpPr>
        <p:spPr>
          <a:xfrm>
            <a:off x="679680" y="491436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4"/>
                </a:moveTo>
                <a:cubicBezTo>
                  <a:pt x="0" y="186"/>
                  <a:pt x="243" y="0"/>
                  <a:pt x="543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1"/>
                  <a:pt x="843" y="826"/>
                  <a:pt x="543" y="826"/>
                </a:cubicBezTo>
                <a:cubicBezTo>
                  <a:pt x="243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9" name="CustomShape 9"/>
          <p:cNvSpPr/>
          <p:nvPr/>
        </p:nvSpPr>
        <p:spPr>
          <a:xfrm>
            <a:off x="659520" y="489888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4" y="366"/>
                </a:lnTo>
                <a:lnTo>
                  <a:pt x="20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7" y="150"/>
                </a:lnTo>
                <a:lnTo>
                  <a:pt x="177" y="134"/>
                </a:lnTo>
                <a:lnTo>
                  <a:pt x="197" y="120"/>
                </a:lnTo>
                <a:lnTo>
                  <a:pt x="219" y="105"/>
                </a:lnTo>
                <a:lnTo>
                  <a:pt x="242" y="92"/>
                </a:lnTo>
                <a:lnTo>
                  <a:pt x="264" y="78"/>
                </a:lnTo>
                <a:lnTo>
                  <a:pt x="288" y="66"/>
                </a:lnTo>
                <a:lnTo>
                  <a:pt x="313" y="55"/>
                </a:lnTo>
                <a:lnTo>
                  <a:pt x="340" y="45"/>
                </a:lnTo>
                <a:lnTo>
                  <a:pt x="393" y="27"/>
                </a:lnTo>
                <a:lnTo>
                  <a:pt x="420" y="21"/>
                </a:lnTo>
                <a:lnTo>
                  <a:pt x="448" y="16"/>
                </a:lnTo>
                <a:lnTo>
                  <a:pt x="478" y="10"/>
                </a:lnTo>
                <a:lnTo>
                  <a:pt x="506" y="7"/>
                </a:lnTo>
                <a:lnTo>
                  <a:pt x="538" y="3"/>
                </a:lnTo>
                <a:lnTo>
                  <a:pt x="567" y="2"/>
                </a:lnTo>
                <a:lnTo>
                  <a:pt x="598" y="0"/>
                </a:lnTo>
                <a:lnTo>
                  <a:pt x="629" y="2"/>
                </a:lnTo>
                <a:lnTo>
                  <a:pt x="658" y="3"/>
                </a:lnTo>
                <a:lnTo>
                  <a:pt x="689" y="5"/>
                </a:lnTo>
                <a:lnTo>
                  <a:pt x="718" y="10"/>
                </a:lnTo>
                <a:lnTo>
                  <a:pt x="747" y="16"/>
                </a:lnTo>
                <a:lnTo>
                  <a:pt x="777" y="21"/>
                </a:lnTo>
                <a:lnTo>
                  <a:pt x="803" y="27"/>
                </a:lnTo>
                <a:lnTo>
                  <a:pt x="857" y="45"/>
                </a:lnTo>
                <a:lnTo>
                  <a:pt x="883" y="55"/>
                </a:lnTo>
                <a:lnTo>
                  <a:pt x="907" y="66"/>
                </a:lnTo>
                <a:lnTo>
                  <a:pt x="933" y="78"/>
                </a:lnTo>
                <a:lnTo>
                  <a:pt x="955" y="91"/>
                </a:lnTo>
                <a:lnTo>
                  <a:pt x="1021" y="132"/>
                </a:lnTo>
                <a:lnTo>
                  <a:pt x="1041" y="148"/>
                </a:lnTo>
                <a:lnTo>
                  <a:pt x="1077" y="183"/>
                </a:lnTo>
                <a:lnTo>
                  <a:pt x="1093" y="200"/>
                </a:lnTo>
                <a:lnTo>
                  <a:pt x="1110" y="218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70" y="319"/>
                </a:lnTo>
                <a:lnTo>
                  <a:pt x="1178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3" y="408"/>
                </a:lnTo>
                <a:lnTo>
                  <a:pt x="1198" y="433"/>
                </a:lnTo>
                <a:lnTo>
                  <a:pt x="1198" y="480"/>
                </a:lnTo>
                <a:lnTo>
                  <a:pt x="1195" y="502"/>
                </a:lnTo>
                <a:lnTo>
                  <a:pt x="1186" y="548"/>
                </a:lnTo>
                <a:lnTo>
                  <a:pt x="1180" y="571"/>
                </a:lnTo>
                <a:lnTo>
                  <a:pt x="1162" y="613"/>
                </a:lnTo>
                <a:lnTo>
                  <a:pt x="1140" y="654"/>
                </a:lnTo>
                <a:lnTo>
                  <a:pt x="1126" y="674"/>
                </a:lnTo>
                <a:lnTo>
                  <a:pt x="1095" y="712"/>
                </a:lnTo>
                <a:lnTo>
                  <a:pt x="1079" y="730"/>
                </a:lnTo>
                <a:lnTo>
                  <a:pt x="1061" y="748"/>
                </a:lnTo>
                <a:lnTo>
                  <a:pt x="1001" y="795"/>
                </a:lnTo>
                <a:lnTo>
                  <a:pt x="957" y="823"/>
                </a:lnTo>
                <a:lnTo>
                  <a:pt x="935" y="835"/>
                </a:lnTo>
                <a:lnTo>
                  <a:pt x="910" y="847"/>
                </a:lnTo>
                <a:lnTo>
                  <a:pt x="885" y="858"/>
                </a:lnTo>
                <a:lnTo>
                  <a:pt x="859" y="868"/>
                </a:lnTo>
                <a:lnTo>
                  <a:pt x="805" y="886"/>
                </a:lnTo>
                <a:lnTo>
                  <a:pt x="779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0" y="912"/>
                </a:lnTo>
                <a:lnTo>
                  <a:pt x="632" y="914"/>
                </a:lnTo>
                <a:lnTo>
                  <a:pt x="569" y="914"/>
                </a:lnTo>
                <a:lnTo>
                  <a:pt x="540" y="912"/>
                </a:lnTo>
                <a:lnTo>
                  <a:pt x="509" y="908"/>
                </a:lnTo>
                <a:lnTo>
                  <a:pt x="480" y="905"/>
                </a:lnTo>
                <a:lnTo>
                  <a:pt x="451" y="900"/>
                </a:lnTo>
                <a:lnTo>
                  <a:pt x="424" y="892"/>
                </a:lnTo>
                <a:lnTo>
                  <a:pt x="396" y="886"/>
                </a:lnTo>
                <a:lnTo>
                  <a:pt x="368" y="878"/>
                </a:lnTo>
                <a:lnTo>
                  <a:pt x="342" y="870"/>
                </a:lnTo>
                <a:lnTo>
                  <a:pt x="315" y="859"/>
                </a:lnTo>
                <a:lnTo>
                  <a:pt x="291" y="849"/>
                </a:lnTo>
                <a:lnTo>
                  <a:pt x="266" y="837"/>
                </a:lnTo>
                <a:lnTo>
                  <a:pt x="244" y="825"/>
                </a:lnTo>
                <a:lnTo>
                  <a:pt x="199" y="797"/>
                </a:lnTo>
                <a:lnTo>
                  <a:pt x="177" y="781"/>
                </a:lnTo>
                <a:lnTo>
                  <a:pt x="159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74" y="675"/>
                </a:lnTo>
                <a:lnTo>
                  <a:pt x="60" y="65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2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8" y="511"/>
                </a:lnTo>
                <a:lnTo>
                  <a:pt x="120" y="530"/>
                </a:lnTo>
                <a:lnTo>
                  <a:pt x="140" y="583"/>
                </a:lnTo>
                <a:lnTo>
                  <a:pt x="159" y="614"/>
                </a:lnTo>
                <a:lnTo>
                  <a:pt x="171" y="632"/>
                </a:lnTo>
                <a:lnTo>
                  <a:pt x="181" y="647"/>
                </a:lnTo>
                <a:lnTo>
                  <a:pt x="221" y="689"/>
                </a:lnTo>
                <a:lnTo>
                  <a:pt x="237" y="703"/>
                </a:lnTo>
                <a:lnTo>
                  <a:pt x="253" y="716"/>
                </a:lnTo>
                <a:lnTo>
                  <a:pt x="288" y="741"/>
                </a:lnTo>
                <a:lnTo>
                  <a:pt x="306" y="751"/>
                </a:lnTo>
                <a:lnTo>
                  <a:pt x="346" y="772"/>
                </a:lnTo>
                <a:lnTo>
                  <a:pt x="386" y="789"/>
                </a:lnTo>
                <a:lnTo>
                  <a:pt x="408" y="797"/>
                </a:lnTo>
                <a:lnTo>
                  <a:pt x="431" y="803"/>
                </a:lnTo>
                <a:lnTo>
                  <a:pt x="476" y="814"/>
                </a:lnTo>
                <a:lnTo>
                  <a:pt x="500" y="819"/>
                </a:lnTo>
                <a:lnTo>
                  <a:pt x="524" y="821"/>
                </a:lnTo>
                <a:lnTo>
                  <a:pt x="549" y="825"/>
                </a:lnTo>
                <a:lnTo>
                  <a:pt x="574" y="826"/>
                </a:lnTo>
                <a:lnTo>
                  <a:pt x="622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21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52" y="774"/>
                </a:lnTo>
                <a:lnTo>
                  <a:pt x="869" y="764"/>
                </a:lnTo>
                <a:lnTo>
                  <a:pt x="889" y="753"/>
                </a:lnTo>
                <a:lnTo>
                  <a:pt x="907" y="742"/>
                </a:lnTo>
                <a:lnTo>
                  <a:pt x="943" y="718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6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7" y="585"/>
                </a:lnTo>
                <a:lnTo>
                  <a:pt x="1070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4" y="496"/>
                </a:lnTo>
                <a:lnTo>
                  <a:pt x="1086" y="476"/>
                </a:lnTo>
                <a:lnTo>
                  <a:pt x="1086" y="438"/>
                </a:lnTo>
                <a:lnTo>
                  <a:pt x="1084" y="421"/>
                </a:lnTo>
                <a:lnTo>
                  <a:pt x="1082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4"/>
                </a:lnTo>
                <a:lnTo>
                  <a:pt x="1039" y="299"/>
                </a:lnTo>
                <a:lnTo>
                  <a:pt x="1017" y="266"/>
                </a:lnTo>
                <a:lnTo>
                  <a:pt x="1003" y="251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10" y="172"/>
                </a:lnTo>
                <a:lnTo>
                  <a:pt x="893" y="162"/>
                </a:lnTo>
                <a:lnTo>
                  <a:pt x="873" y="152"/>
                </a:lnTo>
                <a:lnTo>
                  <a:pt x="855" y="141"/>
                </a:lnTo>
                <a:lnTo>
                  <a:pt x="832" y="132"/>
                </a:lnTo>
                <a:lnTo>
                  <a:pt x="812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3" y="99"/>
                </a:lnTo>
                <a:lnTo>
                  <a:pt x="698" y="96"/>
                </a:lnTo>
                <a:lnTo>
                  <a:pt x="676" y="92"/>
                </a:lnTo>
                <a:lnTo>
                  <a:pt x="652" y="91"/>
                </a:lnTo>
                <a:lnTo>
                  <a:pt x="625" y="89"/>
                </a:lnTo>
                <a:lnTo>
                  <a:pt x="600" y="87"/>
                </a:lnTo>
                <a:lnTo>
                  <a:pt x="576" y="89"/>
                </a:lnTo>
                <a:lnTo>
                  <a:pt x="552" y="89"/>
                </a:lnTo>
                <a:lnTo>
                  <a:pt x="502" y="96"/>
                </a:lnTo>
                <a:lnTo>
                  <a:pt x="478" y="99"/>
                </a:lnTo>
                <a:lnTo>
                  <a:pt x="434" y="110"/>
                </a:lnTo>
                <a:lnTo>
                  <a:pt x="388" y="124"/>
                </a:lnTo>
                <a:lnTo>
                  <a:pt x="328" y="150"/>
                </a:lnTo>
                <a:lnTo>
                  <a:pt x="308" y="160"/>
                </a:lnTo>
                <a:lnTo>
                  <a:pt x="291" y="172"/>
                </a:lnTo>
                <a:lnTo>
                  <a:pt x="273" y="183"/>
                </a:lnTo>
                <a:lnTo>
                  <a:pt x="255" y="195"/>
                </a:lnTo>
                <a:lnTo>
                  <a:pt x="239" y="209"/>
                </a:lnTo>
                <a:lnTo>
                  <a:pt x="224" y="221"/>
                </a:lnTo>
                <a:lnTo>
                  <a:pt x="197" y="249"/>
                </a:lnTo>
                <a:lnTo>
                  <a:pt x="183" y="265"/>
                </a:lnTo>
                <a:lnTo>
                  <a:pt x="151" y="313"/>
                </a:lnTo>
                <a:lnTo>
                  <a:pt x="142" y="330"/>
                </a:lnTo>
                <a:lnTo>
                  <a:pt x="134" y="346"/>
                </a:lnTo>
                <a:lnTo>
                  <a:pt x="127" y="365"/>
                </a:lnTo>
                <a:lnTo>
                  <a:pt x="118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0" name="CustomShape 10"/>
          <p:cNvSpPr/>
          <p:nvPr/>
        </p:nvSpPr>
        <p:spPr>
          <a:xfrm>
            <a:off x="168732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81" name="CustomShape 11"/>
          <p:cNvSpPr/>
          <p:nvPr/>
        </p:nvSpPr>
        <p:spPr>
          <a:xfrm>
            <a:off x="801000" y="5010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82" name="CustomShape 12"/>
          <p:cNvSpPr/>
          <p:nvPr/>
        </p:nvSpPr>
        <p:spPr>
          <a:xfrm>
            <a:off x="3173040" y="2777400"/>
            <a:ext cx="120600" cy="1677960"/>
          </a:xfrm>
          <a:custGeom>
            <a:avLst/>
            <a:gdLst/>
            <a:ahLst/>
            <a:rect l="l" t="t" r="r" b="b"/>
            <a:pathLst>
              <a:path w="336" h="4662">
                <a:moveTo>
                  <a:pt x="223" y="4617"/>
                </a:moveTo>
                <a:lnTo>
                  <a:pt x="223" y="4443"/>
                </a:lnTo>
                <a:cubicBezTo>
                  <a:pt x="223" y="4420"/>
                  <a:pt x="199" y="4400"/>
                  <a:pt x="167" y="4400"/>
                </a:cubicBezTo>
                <a:cubicBezTo>
                  <a:pt x="136" y="4400"/>
                  <a:pt x="111" y="4420"/>
                  <a:pt x="111" y="4443"/>
                </a:cubicBezTo>
                <a:lnTo>
                  <a:pt x="111" y="4617"/>
                </a:lnTo>
                <a:cubicBezTo>
                  <a:pt x="111" y="4642"/>
                  <a:pt x="136" y="4661"/>
                  <a:pt x="167" y="4661"/>
                </a:cubicBezTo>
                <a:cubicBezTo>
                  <a:pt x="199" y="4661"/>
                  <a:pt x="223" y="4642"/>
                  <a:pt x="223" y="4617"/>
                </a:cubicBezTo>
                <a:moveTo>
                  <a:pt x="223" y="4269"/>
                </a:moveTo>
                <a:lnTo>
                  <a:pt x="223" y="4094"/>
                </a:lnTo>
                <a:cubicBezTo>
                  <a:pt x="223" y="4072"/>
                  <a:pt x="199" y="4050"/>
                  <a:pt x="167" y="4050"/>
                </a:cubicBezTo>
                <a:cubicBezTo>
                  <a:pt x="136" y="4050"/>
                  <a:pt x="111" y="4072"/>
                  <a:pt x="111" y="4094"/>
                </a:cubicBezTo>
                <a:lnTo>
                  <a:pt x="111" y="4269"/>
                </a:lnTo>
                <a:cubicBezTo>
                  <a:pt x="111" y="4293"/>
                  <a:pt x="136" y="4312"/>
                  <a:pt x="167" y="4312"/>
                </a:cubicBezTo>
                <a:cubicBezTo>
                  <a:pt x="199" y="4312"/>
                  <a:pt x="223" y="4293"/>
                  <a:pt x="223" y="4269"/>
                </a:cubicBezTo>
                <a:moveTo>
                  <a:pt x="223" y="3920"/>
                </a:moveTo>
                <a:lnTo>
                  <a:pt x="223" y="3745"/>
                </a:lnTo>
                <a:cubicBezTo>
                  <a:pt x="223" y="3722"/>
                  <a:pt x="199" y="3701"/>
                  <a:pt x="167" y="3701"/>
                </a:cubicBezTo>
                <a:cubicBezTo>
                  <a:pt x="136" y="3701"/>
                  <a:pt x="111" y="3722"/>
                  <a:pt x="111" y="3745"/>
                </a:cubicBezTo>
                <a:lnTo>
                  <a:pt x="111" y="3920"/>
                </a:lnTo>
                <a:cubicBezTo>
                  <a:pt x="111" y="3944"/>
                  <a:pt x="136" y="3963"/>
                  <a:pt x="167" y="3963"/>
                </a:cubicBezTo>
                <a:cubicBezTo>
                  <a:pt x="199" y="3963"/>
                  <a:pt x="223" y="3944"/>
                  <a:pt x="223" y="3920"/>
                </a:cubicBezTo>
                <a:moveTo>
                  <a:pt x="223" y="3570"/>
                </a:moveTo>
                <a:lnTo>
                  <a:pt x="223" y="3396"/>
                </a:lnTo>
                <a:cubicBezTo>
                  <a:pt x="223" y="3373"/>
                  <a:pt x="199" y="3352"/>
                  <a:pt x="167" y="3352"/>
                </a:cubicBezTo>
                <a:cubicBezTo>
                  <a:pt x="136" y="3352"/>
                  <a:pt x="111" y="3373"/>
                  <a:pt x="111" y="3396"/>
                </a:cubicBezTo>
                <a:lnTo>
                  <a:pt x="111" y="3570"/>
                </a:lnTo>
                <a:cubicBezTo>
                  <a:pt x="111" y="3595"/>
                  <a:pt x="136" y="3614"/>
                  <a:pt x="167" y="3614"/>
                </a:cubicBezTo>
                <a:cubicBezTo>
                  <a:pt x="199" y="3614"/>
                  <a:pt x="223" y="3595"/>
                  <a:pt x="223" y="3570"/>
                </a:cubicBezTo>
                <a:moveTo>
                  <a:pt x="223" y="3221"/>
                </a:moveTo>
                <a:lnTo>
                  <a:pt x="223" y="3046"/>
                </a:lnTo>
                <a:cubicBezTo>
                  <a:pt x="223" y="3023"/>
                  <a:pt x="199" y="3002"/>
                  <a:pt x="167" y="3002"/>
                </a:cubicBezTo>
                <a:cubicBezTo>
                  <a:pt x="136" y="3002"/>
                  <a:pt x="111" y="3023"/>
                  <a:pt x="111" y="3046"/>
                </a:cubicBezTo>
                <a:lnTo>
                  <a:pt x="111" y="3221"/>
                </a:lnTo>
                <a:cubicBezTo>
                  <a:pt x="111" y="3246"/>
                  <a:pt x="136" y="3265"/>
                  <a:pt x="167" y="3265"/>
                </a:cubicBezTo>
                <a:cubicBezTo>
                  <a:pt x="199" y="3265"/>
                  <a:pt x="223" y="3246"/>
                  <a:pt x="223" y="3221"/>
                </a:cubicBezTo>
                <a:moveTo>
                  <a:pt x="223" y="2872"/>
                </a:moveTo>
                <a:lnTo>
                  <a:pt x="223" y="2697"/>
                </a:lnTo>
                <a:cubicBezTo>
                  <a:pt x="223" y="2674"/>
                  <a:pt x="199" y="2653"/>
                  <a:pt x="167" y="2653"/>
                </a:cubicBezTo>
                <a:cubicBezTo>
                  <a:pt x="136" y="2653"/>
                  <a:pt x="111" y="2674"/>
                  <a:pt x="111" y="2697"/>
                </a:cubicBezTo>
                <a:lnTo>
                  <a:pt x="111" y="2872"/>
                </a:lnTo>
                <a:cubicBezTo>
                  <a:pt x="111" y="2895"/>
                  <a:pt x="136" y="2915"/>
                  <a:pt x="167" y="2915"/>
                </a:cubicBezTo>
                <a:cubicBezTo>
                  <a:pt x="199" y="2915"/>
                  <a:pt x="223" y="2895"/>
                  <a:pt x="223" y="2872"/>
                </a:cubicBezTo>
                <a:moveTo>
                  <a:pt x="223" y="2522"/>
                </a:moveTo>
                <a:lnTo>
                  <a:pt x="223" y="2348"/>
                </a:lnTo>
                <a:cubicBezTo>
                  <a:pt x="223" y="2325"/>
                  <a:pt x="199" y="2304"/>
                  <a:pt x="167" y="2304"/>
                </a:cubicBezTo>
                <a:cubicBezTo>
                  <a:pt x="136" y="2304"/>
                  <a:pt x="111" y="2325"/>
                  <a:pt x="111" y="2348"/>
                </a:cubicBezTo>
                <a:lnTo>
                  <a:pt x="111" y="2522"/>
                </a:lnTo>
                <a:cubicBezTo>
                  <a:pt x="111" y="2547"/>
                  <a:pt x="136" y="2566"/>
                  <a:pt x="167" y="2566"/>
                </a:cubicBezTo>
                <a:cubicBezTo>
                  <a:pt x="199" y="2566"/>
                  <a:pt x="223" y="2547"/>
                  <a:pt x="223" y="2522"/>
                </a:cubicBezTo>
                <a:moveTo>
                  <a:pt x="223" y="2173"/>
                </a:moveTo>
                <a:lnTo>
                  <a:pt x="223" y="1998"/>
                </a:lnTo>
                <a:cubicBezTo>
                  <a:pt x="223" y="1976"/>
                  <a:pt x="199" y="1955"/>
                  <a:pt x="167" y="1955"/>
                </a:cubicBezTo>
                <a:cubicBezTo>
                  <a:pt x="136" y="1955"/>
                  <a:pt x="111" y="1976"/>
                  <a:pt x="111" y="1998"/>
                </a:cubicBezTo>
                <a:lnTo>
                  <a:pt x="111" y="2173"/>
                </a:lnTo>
                <a:cubicBezTo>
                  <a:pt x="111" y="2198"/>
                  <a:pt x="136" y="2217"/>
                  <a:pt x="167" y="2217"/>
                </a:cubicBezTo>
                <a:cubicBezTo>
                  <a:pt x="199" y="2217"/>
                  <a:pt x="223" y="2198"/>
                  <a:pt x="223" y="2173"/>
                </a:cubicBezTo>
                <a:moveTo>
                  <a:pt x="223" y="1824"/>
                </a:moveTo>
                <a:lnTo>
                  <a:pt x="223" y="1649"/>
                </a:lnTo>
                <a:cubicBezTo>
                  <a:pt x="223" y="1626"/>
                  <a:pt x="199" y="1606"/>
                  <a:pt x="167" y="1606"/>
                </a:cubicBezTo>
                <a:cubicBezTo>
                  <a:pt x="136" y="1606"/>
                  <a:pt x="111" y="1626"/>
                  <a:pt x="111" y="1649"/>
                </a:cubicBezTo>
                <a:lnTo>
                  <a:pt x="111" y="1824"/>
                </a:lnTo>
                <a:cubicBezTo>
                  <a:pt x="111" y="1848"/>
                  <a:pt x="136" y="1868"/>
                  <a:pt x="167" y="1868"/>
                </a:cubicBezTo>
                <a:cubicBezTo>
                  <a:pt x="199" y="1868"/>
                  <a:pt x="223" y="1848"/>
                  <a:pt x="223" y="1824"/>
                </a:cubicBezTo>
                <a:moveTo>
                  <a:pt x="223" y="1475"/>
                </a:moveTo>
                <a:lnTo>
                  <a:pt x="223" y="1301"/>
                </a:lnTo>
                <a:cubicBezTo>
                  <a:pt x="223" y="1277"/>
                  <a:pt x="199" y="1257"/>
                  <a:pt x="167" y="1257"/>
                </a:cubicBezTo>
                <a:cubicBezTo>
                  <a:pt x="136" y="1257"/>
                  <a:pt x="111" y="1277"/>
                  <a:pt x="111" y="1301"/>
                </a:cubicBezTo>
                <a:lnTo>
                  <a:pt x="111" y="1475"/>
                </a:lnTo>
                <a:cubicBezTo>
                  <a:pt x="111" y="1499"/>
                  <a:pt x="136" y="1518"/>
                  <a:pt x="167" y="1518"/>
                </a:cubicBezTo>
                <a:cubicBezTo>
                  <a:pt x="199" y="1518"/>
                  <a:pt x="223" y="1499"/>
                  <a:pt x="223" y="1475"/>
                </a:cubicBezTo>
                <a:moveTo>
                  <a:pt x="223" y="1126"/>
                </a:moveTo>
                <a:lnTo>
                  <a:pt x="223" y="951"/>
                </a:lnTo>
                <a:cubicBezTo>
                  <a:pt x="223" y="929"/>
                  <a:pt x="199" y="907"/>
                  <a:pt x="167" y="907"/>
                </a:cubicBezTo>
                <a:cubicBezTo>
                  <a:pt x="136" y="907"/>
                  <a:pt x="111" y="929"/>
                  <a:pt x="111" y="951"/>
                </a:cubicBezTo>
                <a:lnTo>
                  <a:pt x="111" y="1126"/>
                </a:lnTo>
                <a:cubicBezTo>
                  <a:pt x="111" y="1150"/>
                  <a:pt x="136" y="1169"/>
                  <a:pt x="167" y="1169"/>
                </a:cubicBezTo>
                <a:cubicBezTo>
                  <a:pt x="199" y="1169"/>
                  <a:pt x="223" y="1150"/>
                  <a:pt x="223" y="1126"/>
                </a:cubicBezTo>
                <a:moveTo>
                  <a:pt x="223" y="777"/>
                </a:moveTo>
                <a:lnTo>
                  <a:pt x="223" y="602"/>
                </a:lnTo>
                <a:cubicBezTo>
                  <a:pt x="223" y="579"/>
                  <a:pt x="199" y="558"/>
                  <a:pt x="167" y="558"/>
                </a:cubicBezTo>
                <a:cubicBezTo>
                  <a:pt x="136" y="558"/>
                  <a:pt x="111" y="579"/>
                  <a:pt x="111" y="602"/>
                </a:cubicBezTo>
                <a:lnTo>
                  <a:pt x="111" y="777"/>
                </a:lnTo>
                <a:cubicBezTo>
                  <a:pt x="111" y="801"/>
                  <a:pt x="136" y="821"/>
                  <a:pt x="167" y="821"/>
                </a:cubicBezTo>
                <a:cubicBezTo>
                  <a:pt x="199" y="821"/>
                  <a:pt x="223" y="801"/>
                  <a:pt x="223" y="777"/>
                </a:cubicBezTo>
                <a:moveTo>
                  <a:pt x="223" y="427"/>
                </a:moveTo>
                <a:lnTo>
                  <a:pt x="223" y="253"/>
                </a:lnTo>
                <a:cubicBezTo>
                  <a:pt x="223" y="230"/>
                  <a:pt x="199" y="209"/>
                  <a:pt x="167" y="209"/>
                </a:cubicBezTo>
                <a:cubicBezTo>
                  <a:pt x="136" y="209"/>
                  <a:pt x="111" y="230"/>
                  <a:pt x="111" y="253"/>
                </a:cubicBezTo>
                <a:lnTo>
                  <a:pt x="111" y="427"/>
                </a:lnTo>
                <a:cubicBezTo>
                  <a:pt x="111" y="452"/>
                  <a:pt x="136" y="471"/>
                  <a:pt x="167" y="471"/>
                </a:cubicBezTo>
                <a:cubicBezTo>
                  <a:pt x="199" y="471"/>
                  <a:pt x="223" y="452"/>
                  <a:pt x="223" y="427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3" name="CustomShape 13"/>
          <p:cNvSpPr/>
          <p:nvPr/>
        </p:nvSpPr>
        <p:spPr>
          <a:xfrm>
            <a:off x="3039840" y="2480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2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2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4" name="CustomShape 14"/>
          <p:cNvSpPr/>
          <p:nvPr/>
        </p:nvSpPr>
        <p:spPr>
          <a:xfrm>
            <a:off x="3019680" y="2464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85" y="220"/>
                </a:lnTo>
                <a:lnTo>
                  <a:pt x="101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9" y="91"/>
                </a:lnTo>
                <a:lnTo>
                  <a:pt x="287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7" y="8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716" y="8"/>
                </a:lnTo>
                <a:lnTo>
                  <a:pt x="745" y="14"/>
                </a:lnTo>
                <a:lnTo>
                  <a:pt x="775" y="21"/>
                </a:lnTo>
                <a:lnTo>
                  <a:pt x="801" y="28"/>
                </a:lnTo>
                <a:lnTo>
                  <a:pt x="830" y="35"/>
                </a:lnTo>
                <a:lnTo>
                  <a:pt x="857" y="44"/>
                </a:lnTo>
                <a:lnTo>
                  <a:pt x="906" y="64"/>
                </a:lnTo>
                <a:lnTo>
                  <a:pt x="955" y="89"/>
                </a:lnTo>
                <a:lnTo>
                  <a:pt x="1000" y="116"/>
                </a:lnTo>
                <a:lnTo>
                  <a:pt x="1040" y="148"/>
                </a:lnTo>
                <a:lnTo>
                  <a:pt x="1058" y="164"/>
                </a:lnTo>
                <a:lnTo>
                  <a:pt x="1078" y="182"/>
                </a:lnTo>
                <a:lnTo>
                  <a:pt x="1093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60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1"/>
                </a:lnTo>
                <a:lnTo>
                  <a:pt x="1196" y="479"/>
                </a:lnTo>
                <a:lnTo>
                  <a:pt x="1194" y="501"/>
                </a:lnTo>
                <a:lnTo>
                  <a:pt x="1188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68" y="592"/>
                </a:lnTo>
                <a:lnTo>
                  <a:pt x="1160" y="614"/>
                </a:lnTo>
                <a:lnTo>
                  <a:pt x="1148" y="634"/>
                </a:lnTo>
                <a:lnTo>
                  <a:pt x="1138" y="653"/>
                </a:lnTo>
                <a:lnTo>
                  <a:pt x="1124" y="675"/>
                </a:lnTo>
                <a:lnTo>
                  <a:pt x="1110" y="694"/>
                </a:lnTo>
                <a:lnTo>
                  <a:pt x="1096" y="711"/>
                </a:lnTo>
                <a:lnTo>
                  <a:pt x="1042" y="764"/>
                </a:lnTo>
                <a:lnTo>
                  <a:pt x="1002" y="795"/>
                </a:lnTo>
                <a:lnTo>
                  <a:pt x="979" y="809"/>
                </a:lnTo>
                <a:lnTo>
                  <a:pt x="957" y="821"/>
                </a:lnTo>
                <a:lnTo>
                  <a:pt x="933" y="835"/>
                </a:lnTo>
                <a:lnTo>
                  <a:pt x="908" y="847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7" y="898"/>
                </a:lnTo>
                <a:lnTo>
                  <a:pt x="720" y="903"/>
                </a:lnTo>
                <a:lnTo>
                  <a:pt x="688" y="906"/>
                </a:lnTo>
                <a:lnTo>
                  <a:pt x="660" y="910"/>
                </a:lnTo>
                <a:lnTo>
                  <a:pt x="628" y="912"/>
                </a:lnTo>
                <a:lnTo>
                  <a:pt x="600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8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65" y="877"/>
                </a:lnTo>
                <a:lnTo>
                  <a:pt x="339" y="868"/>
                </a:lnTo>
                <a:lnTo>
                  <a:pt x="289" y="847"/>
                </a:lnTo>
                <a:lnTo>
                  <a:pt x="241" y="823"/>
                </a:lnTo>
                <a:lnTo>
                  <a:pt x="197" y="795"/>
                </a:lnTo>
                <a:lnTo>
                  <a:pt x="176" y="781"/>
                </a:lnTo>
                <a:lnTo>
                  <a:pt x="156" y="765"/>
                </a:lnTo>
                <a:lnTo>
                  <a:pt x="103" y="713"/>
                </a:lnTo>
                <a:lnTo>
                  <a:pt x="87" y="694"/>
                </a:lnTo>
                <a:lnTo>
                  <a:pt x="74" y="676"/>
                </a:lnTo>
                <a:lnTo>
                  <a:pt x="60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18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6" y="512"/>
                </a:lnTo>
                <a:lnTo>
                  <a:pt x="125" y="547"/>
                </a:lnTo>
                <a:lnTo>
                  <a:pt x="132" y="564"/>
                </a:lnTo>
                <a:lnTo>
                  <a:pt x="141" y="582"/>
                </a:lnTo>
                <a:lnTo>
                  <a:pt x="147" y="600"/>
                </a:lnTo>
                <a:lnTo>
                  <a:pt x="192" y="662"/>
                </a:lnTo>
                <a:lnTo>
                  <a:pt x="207" y="676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69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2"/>
                </a:lnTo>
                <a:lnTo>
                  <a:pt x="343" y="772"/>
                </a:lnTo>
                <a:lnTo>
                  <a:pt x="363" y="781"/>
                </a:lnTo>
                <a:lnTo>
                  <a:pt x="385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3"/>
                </a:lnTo>
                <a:lnTo>
                  <a:pt x="570" y="825"/>
                </a:lnTo>
                <a:lnTo>
                  <a:pt x="595" y="826"/>
                </a:lnTo>
                <a:lnTo>
                  <a:pt x="622" y="825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3" y="809"/>
                </a:lnTo>
                <a:lnTo>
                  <a:pt x="765" y="803"/>
                </a:lnTo>
                <a:lnTo>
                  <a:pt x="787" y="797"/>
                </a:lnTo>
                <a:lnTo>
                  <a:pt x="808" y="789"/>
                </a:lnTo>
                <a:lnTo>
                  <a:pt x="830" y="781"/>
                </a:lnTo>
                <a:lnTo>
                  <a:pt x="870" y="764"/>
                </a:lnTo>
                <a:lnTo>
                  <a:pt x="888" y="753"/>
                </a:lnTo>
                <a:lnTo>
                  <a:pt x="908" y="741"/>
                </a:lnTo>
                <a:lnTo>
                  <a:pt x="926" y="730"/>
                </a:lnTo>
                <a:lnTo>
                  <a:pt x="959" y="704"/>
                </a:lnTo>
                <a:lnTo>
                  <a:pt x="973" y="692"/>
                </a:lnTo>
                <a:lnTo>
                  <a:pt x="988" y="678"/>
                </a:lnTo>
                <a:lnTo>
                  <a:pt x="1002" y="664"/>
                </a:lnTo>
                <a:lnTo>
                  <a:pt x="1015" y="648"/>
                </a:lnTo>
                <a:lnTo>
                  <a:pt x="1038" y="617"/>
                </a:lnTo>
                <a:lnTo>
                  <a:pt x="1046" y="601"/>
                </a:lnTo>
                <a:lnTo>
                  <a:pt x="1055" y="584"/>
                </a:lnTo>
                <a:lnTo>
                  <a:pt x="1062" y="568"/>
                </a:lnTo>
                <a:lnTo>
                  <a:pt x="1068" y="548"/>
                </a:lnTo>
                <a:lnTo>
                  <a:pt x="1076" y="531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0"/>
                </a:lnTo>
                <a:lnTo>
                  <a:pt x="1080" y="402"/>
                </a:lnTo>
                <a:lnTo>
                  <a:pt x="1076" y="384"/>
                </a:lnTo>
                <a:lnTo>
                  <a:pt x="1070" y="365"/>
                </a:lnTo>
                <a:lnTo>
                  <a:pt x="1064" y="348"/>
                </a:lnTo>
                <a:lnTo>
                  <a:pt x="1058" y="332"/>
                </a:lnTo>
                <a:lnTo>
                  <a:pt x="1048" y="315"/>
                </a:lnTo>
                <a:lnTo>
                  <a:pt x="1038" y="299"/>
                </a:lnTo>
                <a:lnTo>
                  <a:pt x="1028" y="281"/>
                </a:lnTo>
                <a:lnTo>
                  <a:pt x="1015" y="268"/>
                </a:lnTo>
                <a:lnTo>
                  <a:pt x="1004" y="252"/>
                </a:lnTo>
                <a:lnTo>
                  <a:pt x="990" y="238"/>
                </a:lnTo>
                <a:lnTo>
                  <a:pt x="959" y="210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1"/>
                </a:lnTo>
                <a:lnTo>
                  <a:pt x="833" y="133"/>
                </a:lnTo>
                <a:lnTo>
                  <a:pt x="810" y="124"/>
                </a:lnTo>
                <a:lnTo>
                  <a:pt x="790" y="116"/>
                </a:lnTo>
                <a:lnTo>
                  <a:pt x="767" y="110"/>
                </a:lnTo>
                <a:lnTo>
                  <a:pt x="745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24" y="91"/>
                </a:lnTo>
                <a:lnTo>
                  <a:pt x="499" y="94"/>
                </a:lnTo>
                <a:lnTo>
                  <a:pt x="477" y="99"/>
                </a:lnTo>
                <a:lnTo>
                  <a:pt x="453" y="103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5" y="130"/>
                </a:lnTo>
                <a:lnTo>
                  <a:pt x="345" y="139"/>
                </a:lnTo>
                <a:lnTo>
                  <a:pt x="325" y="150"/>
                </a:lnTo>
                <a:lnTo>
                  <a:pt x="307" y="160"/>
                </a:lnTo>
                <a:lnTo>
                  <a:pt x="287" y="171"/>
                </a:lnTo>
                <a:lnTo>
                  <a:pt x="269" y="184"/>
                </a:lnTo>
                <a:lnTo>
                  <a:pt x="239" y="209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69" y="280"/>
                </a:lnTo>
                <a:lnTo>
                  <a:pt x="159" y="295"/>
                </a:lnTo>
                <a:lnTo>
                  <a:pt x="149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400"/>
                </a:lnTo>
                <a:lnTo>
                  <a:pt x="114" y="418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5" name="CustomShape 15"/>
          <p:cNvSpPr/>
          <p:nvPr/>
        </p:nvSpPr>
        <p:spPr>
          <a:xfrm>
            <a:off x="874800" y="506268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786" name="CustomShape 16"/>
          <p:cNvSpPr/>
          <p:nvPr/>
        </p:nvSpPr>
        <p:spPr>
          <a:xfrm>
            <a:off x="313056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87" name="CustomShape 17"/>
          <p:cNvSpPr/>
          <p:nvPr/>
        </p:nvSpPr>
        <p:spPr>
          <a:xfrm>
            <a:off x="855000" y="4177800"/>
            <a:ext cx="1023120" cy="752400"/>
          </a:xfrm>
          <a:custGeom>
            <a:avLst/>
            <a:gdLst/>
            <a:ahLst/>
            <a:rect l="l" t="t" r="r" b="b"/>
            <a:pathLst>
              <a:path w="2843" h="2091">
                <a:moveTo>
                  <a:pt x="0" y="2047"/>
                </a:moveTo>
                <a:lnTo>
                  <a:pt x="0" y="566"/>
                </a:lnTo>
                <a:cubicBezTo>
                  <a:pt x="0" y="541"/>
                  <a:pt x="25" y="522"/>
                  <a:pt x="56" y="522"/>
                </a:cubicBezTo>
                <a:lnTo>
                  <a:pt x="2674" y="522"/>
                </a:lnTo>
                <a:lnTo>
                  <a:pt x="2619" y="566"/>
                </a:lnTo>
                <a:lnTo>
                  <a:pt x="2619" y="218"/>
                </a:lnTo>
                <a:cubicBezTo>
                  <a:pt x="2619" y="194"/>
                  <a:pt x="2644" y="174"/>
                  <a:pt x="2674" y="174"/>
                </a:cubicBezTo>
                <a:cubicBezTo>
                  <a:pt x="2704" y="174"/>
                  <a:pt x="2730" y="194"/>
                  <a:pt x="2730" y="218"/>
                </a:cubicBezTo>
                <a:lnTo>
                  <a:pt x="2730" y="566"/>
                </a:lnTo>
                <a:cubicBezTo>
                  <a:pt x="2730" y="588"/>
                  <a:pt x="2704" y="609"/>
                  <a:pt x="2674" y="609"/>
                </a:cubicBezTo>
                <a:lnTo>
                  <a:pt x="56" y="609"/>
                </a:lnTo>
                <a:lnTo>
                  <a:pt x="112" y="566"/>
                </a:lnTo>
                <a:lnTo>
                  <a:pt x="112" y="2047"/>
                </a:lnTo>
                <a:cubicBezTo>
                  <a:pt x="112" y="2071"/>
                  <a:pt x="85" y="2090"/>
                  <a:pt x="56" y="2090"/>
                </a:cubicBezTo>
                <a:cubicBezTo>
                  <a:pt x="25" y="2090"/>
                  <a:pt x="0" y="2071"/>
                  <a:pt x="0" y="2047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8" name="CustomShape 18"/>
          <p:cNvSpPr/>
          <p:nvPr/>
        </p:nvSpPr>
        <p:spPr>
          <a:xfrm>
            <a:off x="684360" y="3232800"/>
            <a:ext cx="717120" cy="1159920"/>
          </a:xfrm>
          <a:custGeom>
            <a:avLst/>
            <a:gdLst/>
            <a:ahLst/>
            <a:rect l="l" t="t" r="r" b="b"/>
            <a:pathLst>
              <a:path w="1993" h="3223">
                <a:moveTo>
                  <a:pt x="111" y="54"/>
                </a:moveTo>
                <a:lnTo>
                  <a:pt x="111" y="44"/>
                </a:lnTo>
                <a:lnTo>
                  <a:pt x="55" y="87"/>
                </a:lnTo>
                <a:lnTo>
                  <a:pt x="1825" y="87"/>
                </a:lnTo>
                <a:lnTo>
                  <a:pt x="1769" y="44"/>
                </a:lnTo>
                <a:lnTo>
                  <a:pt x="1769" y="3004"/>
                </a:lnTo>
                <a:cubicBezTo>
                  <a:pt x="1769" y="3028"/>
                  <a:pt x="1793" y="3047"/>
                  <a:pt x="1825" y="3047"/>
                </a:cubicBezTo>
                <a:cubicBezTo>
                  <a:pt x="1857" y="3047"/>
                  <a:pt x="1881" y="3028"/>
                  <a:pt x="1881" y="3004"/>
                </a:cubicBezTo>
                <a:lnTo>
                  <a:pt x="1881" y="44"/>
                </a:lnTo>
                <a:cubicBezTo>
                  <a:pt x="1881" y="21"/>
                  <a:pt x="1857" y="0"/>
                  <a:pt x="1825" y="0"/>
                </a:cubicBezTo>
                <a:lnTo>
                  <a:pt x="55" y="0"/>
                </a:lnTo>
                <a:cubicBezTo>
                  <a:pt x="24" y="0"/>
                  <a:pt x="0" y="21"/>
                  <a:pt x="0" y="44"/>
                </a:cubicBezTo>
                <a:lnTo>
                  <a:pt x="0" y="54"/>
                </a:lnTo>
                <a:cubicBezTo>
                  <a:pt x="0" y="77"/>
                  <a:pt x="24" y="98"/>
                  <a:pt x="55" y="98"/>
                </a:cubicBezTo>
                <a:cubicBezTo>
                  <a:pt x="86" y="98"/>
                  <a:pt x="111" y="77"/>
                  <a:pt x="111" y="54"/>
                </a:cubicBezTo>
                <a:moveTo>
                  <a:pt x="1658" y="2960"/>
                </a:moveTo>
                <a:lnTo>
                  <a:pt x="1825" y="3222"/>
                </a:lnTo>
                <a:lnTo>
                  <a:pt x="1992" y="2960"/>
                </a:lnTo>
                <a:lnTo>
                  <a:pt x="1658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9" name="CustomShape 19"/>
          <p:cNvSpPr/>
          <p:nvPr/>
        </p:nvSpPr>
        <p:spPr>
          <a:xfrm>
            <a:off x="3555360" y="294732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19"/>
                </a:moveTo>
                <a:lnTo>
                  <a:pt x="2" y="777"/>
                </a:lnTo>
                <a:lnTo>
                  <a:pt x="7" y="735"/>
                </a:lnTo>
                <a:lnTo>
                  <a:pt x="14" y="695"/>
                </a:lnTo>
                <a:lnTo>
                  <a:pt x="22" y="655"/>
                </a:lnTo>
                <a:lnTo>
                  <a:pt x="34" y="614"/>
                </a:lnTo>
                <a:lnTo>
                  <a:pt x="47" y="576"/>
                </a:lnTo>
                <a:lnTo>
                  <a:pt x="83" y="500"/>
                </a:lnTo>
                <a:lnTo>
                  <a:pt x="103" y="464"/>
                </a:lnTo>
                <a:lnTo>
                  <a:pt x="127" y="428"/>
                </a:lnTo>
                <a:lnTo>
                  <a:pt x="152" y="395"/>
                </a:lnTo>
                <a:lnTo>
                  <a:pt x="179" y="362"/>
                </a:lnTo>
                <a:lnTo>
                  <a:pt x="207" y="328"/>
                </a:lnTo>
                <a:lnTo>
                  <a:pt x="239" y="298"/>
                </a:lnTo>
                <a:lnTo>
                  <a:pt x="272" y="267"/>
                </a:lnTo>
                <a:lnTo>
                  <a:pt x="307" y="239"/>
                </a:lnTo>
                <a:lnTo>
                  <a:pt x="343" y="213"/>
                </a:lnTo>
                <a:lnTo>
                  <a:pt x="381" y="187"/>
                </a:lnTo>
                <a:lnTo>
                  <a:pt x="421" y="162"/>
                </a:lnTo>
                <a:lnTo>
                  <a:pt x="461" y="140"/>
                </a:lnTo>
                <a:lnTo>
                  <a:pt x="504" y="119"/>
                </a:lnTo>
                <a:lnTo>
                  <a:pt x="548" y="98"/>
                </a:lnTo>
                <a:lnTo>
                  <a:pt x="593" y="81"/>
                </a:lnTo>
                <a:lnTo>
                  <a:pt x="686" y="49"/>
                </a:lnTo>
                <a:lnTo>
                  <a:pt x="784" y="25"/>
                </a:lnTo>
                <a:lnTo>
                  <a:pt x="836" y="15"/>
                </a:lnTo>
                <a:lnTo>
                  <a:pt x="887" y="9"/>
                </a:lnTo>
                <a:lnTo>
                  <a:pt x="938" y="4"/>
                </a:lnTo>
                <a:lnTo>
                  <a:pt x="991" y="0"/>
                </a:lnTo>
                <a:lnTo>
                  <a:pt x="6387" y="0"/>
                </a:lnTo>
                <a:lnTo>
                  <a:pt x="6439" y="4"/>
                </a:lnTo>
                <a:lnTo>
                  <a:pt x="6491" y="9"/>
                </a:lnTo>
                <a:lnTo>
                  <a:pt x="6542" y="15"/>
                </a:lnTo>
                <a:lnTo>
                  <a:pt x="6593" y="25"/>
                </a:lnTo>
                <a:lnTo>
                  <a:pt x="6692" y="49"/>
                </a:lnTo>
                <a:lnTo>
                  <a:pt x="6738" y="63"/>
                </a:lnTo>
                <a:lnTo>
                  <a:pt x="6784" y="81"/>
                </a:lnTo>
                <a:lnTo>
                  <a:pt x="6830" y="98"/>
                </a:lnTo>
                <a:lnTo>
                  <a:pt x="6874" y="117"/>
                </a:lnTo>
                <a:lnTo>
                  <a:pt x="6916" y="138"/>
                </a:lnTo>
                <a:lnTo>
                  <a:pt x="6956" y="162"/>
                </a:lnTo>
                <a:lnTo>
                  <a:pt x="6997" y="185"/>
                </a:lnTo>
                <a:lnTo>
                  <a:pt x="7035" y="211"/>
                </a:lnTo>
                <a:lnTo>
                  <a:pt x="7073" y="239"/>
                </a:lnTo>
                <a:lnTo>
                  <a:pt x="7106" y="267"/>
                </a:lnTo>
                <a:lnTo>
                  <a:pt x="7139" y="297"/>
                </a:lnTo>
                <a:lnTo>
                  <a:pt x="7171" y="328"/>
                </a:lnTo>
                <a:lnTo>
                  <a:pt x="7199" y="359"/>
                </a:lnTo>
                <a:lnTo>
                  <a:pt x="7227" y="393"/>
                </a:lnTo>
                <a:lnTo>
                  <a:pt x="7275" y="462"/>
                </a:lnTo>
                <a:lnTo>
                  <a:pt x="7315" y="536"/>
                </a:lnTo>
                <a:lnTo>
                  <a:pt x="7331" y="575"/>
                </a:lnTo>
                <a:lnTo>
                  <a:pt x="7344" y="613"/>
                </a:lnTo>
                <a:lnTo>
                  <a:pt x="7357" y="653"/>
                </a:lnTo>
                <a:lnTo>
                  <a:pt x="7367" y="693"/>
                </a:lnTo>
                <a:lnTo>
                  <a:pt x="7373" y="735"/>
                </a:lnTo>
                <a:lnTo>
                  <a:pt x="7377" y="775"/>
                </a:lnTo>
                <a:lnTo>
                  <a:pt x="7377" y="4051"/>
                </a:lnTo>
                <a:lnTo>
                  <a:pt x="7373" y="4091"/>
                </a:lnTo>
                <a:lnTo>
                  <a:pt x="7367" y="4133"/>
                </a:lnTo>
                <a:lnTo>
                  <a:pt x="7357" y="4173"/>
                </a:lnTo>
                <a:lnTo>
                  <a:pt x="7347" y="4213"/>
                </a:lnTo>
                <a:lnTo>
                  <a:pt x="7315" y="4290"/>
                </a:lnTo>
                <a:lnTo>
                  <a:pt x="7275" y="4363"/>
                </a:lnTo>
                <a:lnTo>
                  <a:pt x="7253" y="4398"/>
                </a:lnTo>
                <a:lnTo>
                  <a:pt x="7227" y="4433"/>
                </a:lnTo>
                <a:lnTo>
                  <a:pt x="7199" y="4466"/>
                </a:lnTo>
                <a:lnTo>
                  <a:pt x="7171" y="4498"/>
                </a:lnTo>
                <a:lnTo>
                  <a:pt x="7139" y="4529"/>
                </a:lnTo>
                <a:lnTo>
                  <a:pt x="7106" y="4559"/>
                </a:lnTo>
                <a:lnTo>
                  <a:pt x="7073" y="4587"/>
                </a:lnTo>
                <a:lnTo>
                  <a:pt x="7037" y="4615"/>
                </a:lnTo>
                <a:lnTo>
                  <a:pt x="6999" y="4640"/>
                </a:lnTo>
                <a:lnTo>
                  <a:pt x="6959" y="4665"/>
                </a:lnTo>
                <a:lnTo>
                  <a:pt x="6918" y="4688"/>
                </a:lnTo>
                <a:lnTo>
                  <a:pt x="6874" y="4709"/>
                </a:lnTo>
                <a:lnTo>
                  <a:pt x="6832" y="4728"/>
                </a:lnTo>
                <a:lnTo>
                  <a:pt x="6788" y="4748"/>
                </a:lnTo>
                <a:lnTo>
                  <a:pt x="6740" y="4763"/>
                </a:lnTo>
                <a:lnTo>
                  <a:pt x="6694" y="4777"/>
                </a:lnTo>
                <a:lnTo>
                  <a:pt x="6645" y="4791"/>
                </a:lnTo>
                <a:lnTo>
                  <a:pt x="6596" y="4801"/>
                </a:lnTo>
                <a:lnTo>
                  <a:pt x="6493" y="4819"/>
                </a:lnTo>
                <a:lnTo>
                  <a:pt x="6439" y="4824"/>
                </a:lnTo>
                <a:lnTo>
                  <a:pt x="6332" y="4828"/>
                </a:lnTo>
                <a:lnTo>
                  <a:pt x="1047" y="4828"/>
                </a:lnTo>
                <a:lnTo>
                  <a:pt x="940" y="4824"/>
                </a:lnTo>
                <a:lnTo>
                  <a:pt x="887" y="4819"/>
                </a:lnTo>
                <a:lnTo>
                  <a:pt x="836" y="4812"/>
                </a:lnTo>
                <a:lnTo>
                  <a:pt x="786" y="4801"/>
                </a:lnTo>
                <a:lnTo>
                  <a:pt x="736" y="4791"/>
                </a:lnTo>
                <a:lnTo>
                  <a:pt x="688" y="4779"/>
                </a:lnTo>
                <a:lnTo>
                  <a:pt x="640" y="4763"/>
                </a:lnTo>
                <a:lnTo>
                  <a:pt x="593" y="4748"/>
                </a:lnTo>
                <a:lnTo>
                  <a:pt x="548" y="4729"/>
                </a:lnTo>
                <a:lnTo>
                  <a:pt x="504" y="4709"/>
                </a:lnTo>
                <a:lnTo>
                  <a:pt x="461" y="4688"/>
                </a:lnTo>
                <a:lnTo>
                  <a:pt x="421" y="4665"/>
                </a:lnTo>
                <a:lnTo>
                  <a:pt x="381" y="4640"/>
                </a:lnTo>
                <a:lnTo>
                  <a:pt x="343" y="4615"/>
                </a:lnTo>
                <a:lnTo>
                  <a:pt x="307" y="4588"/>
                </a:lnTo>
                <a:lnTo>
                  <a:pt x="272" y="4560"/>
                </a:lnTo>
                <a:lnTo>
                  <a:pt x="241" y="4531"/>
                </a:lnTo>
                <a:lnTo>
                  <a:pt x="209" y="4499"/>
                </a:lnTo>
                <a:lnTo>
                  <a:pt x="152" y="4433"/>
                </a:lnTo>
                <a:lnTo>
                  <a:pt x="127" y="4400"/>
                </a:lnTo>
                <a:lnTo>
                  <a:pt x="105" y="4363"/>
                </a:lnTo>
                <a:lnTo>
                  <a:pt x="83" y="4329"/>
                </a:lnTo>
                <a:lnTo>
                  <a:pt x="65" y="4290"/>
                </a:lnTo>
                <a:lnTo>
                  <a:pt x="47" y="4254"/>
                </a:lnTo>
                <a:lnTo>
                  <a:pt x="34" y="4213"/>
                </a:lnTo>
                <a:lnTo>
                  <a:pt x="22" y="4174"/>
                </a:lnTo>
                <a:lnTo>
                  <a:pt x="14" y="4135"/>
                </a:lnTo>
                <a:lnTo>
                  <a:pt x="7" y="4093"/>
                </a:lnTo>
                <a:lnTo>
                  <a:pt x="2" y="4051"/>
                </a:lnTo>
                <a:lnTo>
                  <a:pt x="0" y="4009"/>
                </a:lnTo>
                <a:lnTo>
                  <a:pt x="0" y="819"/>
                </a:lnTo>
                <a:moveTo>
                  <a:pt x="56" y="4007"/>
                </a:moveTo>
                <a:lnTo>
                  <a:pt x="60" y="4087"/>
                </a:lnTo>
                <a:lnTo>
                  <a:pt x="67" y="4126"/>
                </a:lnTo>
                <a:lnTo>
                  <a:pt x="76" y="4165"/>
                </a:lnTo>
                <a:lnTo>
                  <a:pt x="87" y="4201"/>
                </a:lnTo>
                <a:lnTo>
                  <a:pt x="100" y="4240"/>
                </a:lnTo>
                <a:lnTo>
                  <a:pt x="116" y="4274"/>
                </a:lnTo>
                <a:lnTo>
                  <a:pt x="134" y="4309"/>
                </a:lnTo>
                <a:lnTo>
                  <a:pt x="154" y="4344"/>
                </a:lnTo>
                <a:lnTo>
                  <a:pt x="199" y="4410"/>
                </a:lnTo>
                <a:lnTo>
                  <a:pt x="225" y="4442"/>
                </a:lnTo>
                <a:lnTo>
                  <a:pt x="252" y="4471"/>
                </a:lnTo>
                <a:lnTo>
                  <a:pt x="283" y="4501"/>
                </a:lnTo>
                <a:lnTo>
                  <a:pt x="313" y="4529"/>
                </a:lnTo>
                <a:lnTo>
                  <a:pt x="345" y="4557"/>
                </a:lnTo>
                <a:lnTo>
                  <a:pt x="417" y="4606"/>
                </a:lnTo>
                <a:lnTo>
                  <a:pt x="455" y="4630"/>
                </a:lnTo>
                <a:lnTo>
                  <a:pt x="493" y="4651"/>
                </a:lnTo>
                <a:lnTo>
                  <a:pt x="533" y="4673"/>
                </a:lnTo>
                <a:lnTo>
                  <a:pt x="618" y="4707"/>
                </a:lnTo>
                <a:lnTo>
                  <a:pt x="660" y="4723"/>
                </a:lnTo>
                <a:lnTo>
                  <a:pt x="704" y="4737"/>
                </a:lnTo>
                <a:lnTo>
                  <a:pt x="751" y="4749"/>
                </a:lnTo>
                <a:lnTo>
                  <a:pt x="798" y="4759"/>
                </a:lnTo>
                <a:lnTo>
                  <a:pt x="847" y="4768"/>
                </a:lnTo>
                <a:lnTo>
                  <a:pt x="896" y="4775"/>
                </a:lnTo>
                <a:lnTo>
                  <a:pt x="945" y="4781"/>
                </a:lnTo>
                <a:lnTo>
                  <a:pt x="994" y="4782"/>
                </a:lnTo>
                <a:lnTo>
                  <a:pt x="1047" y="4784"/>
                </a:lnTo>
                <a:lnTo>
                  <a:pt x="6332" y="4784"/>
                </a:lnTo>
                <a:lnTo>
                  <a:pt x="6381" y="4782"/>
                </a:lnTo>
                <a:lnTo>
                  <a:pt x="6433" y="4781"/>
                </a:lnTo>
                <a:lnTo>
                  <a:pt x="6482" y="4775"/>
                </a:lnTo>
                <a:lnTo>
                  <a:pt x="6531" y="4768"/>
                </a:lnTo>
                <a:lnTo>
                  <a:pt x="6580" y="4759"/>
                </a:lnTo>
                <a:lnTo>
                  <a:pt x="6627" y="4749"/>
                </a:lnTo>
                <a:lnTo>
                  <a:pt x="6672" y="4737"/>
                </a:lnTo>
                <a:lnTo>
                  <a:pt x="6718" y="4723"/>
                </a:lnTo>
                <a:lnTo>
                  <a:pt x="6802" y="4692"/>
                </a:lnTo>
                <a:lnTo>
                  <a:pt x="6846" y="4673"/>
                </a:lnTo>
                <a:lnTo>
                  <a:pt x="6886" y="4651"/>
                </a:lnTo>
                <a:lnTo>
                  <a:pt x="6923" y="4630"/>
                </a:lnTo>
                <a:lnTo>
                  <a:pt x="6961" y="4607"/>
                </a:lnTo>
                <a:lnTo>
                  <a:pt x="6997" y="4583"/>
                </a:lnTo>
                <a:lnTo>
                  <a:pt x="7032" y="4557"/>
                </a:lnTo>
                <a:lnTo>
                  <a:pt x="7066" y="4531"/>
                </a:lnTo>
                <a:lnTo>
                  <a:pt x="7097" y="4503"/>
                </a:lnTo>
                <a:lnTo>
                  <a:pt x="7126" y="4473"/>
                </a:lnTo>
                <a:lnTo>
                  <a:pt x="7179" y="4410"/>
                </a:lnTo>
                <a:lnTo>
                  <a:pt x="7201" y="4379"/>
                </a:lnTo>
                <a:lnTo>
                  <a:pt x="7223" y="4346"/>
                </a:lnTo>
                <a:lnTo>
                  <a:pt x="7243" y="4310"/>
                </a:lnTo>
                <a:lnTo>
                  <a:pt x="7261" y="4276"/>
                </a:lnTo>
                <a:lnTo>
                  <a:pt x="7277" y="4240"/>
                </a:lnTo>
                <a:lnTo>
                  <a:pt x="7291" y="4202"/>
                </a:lnTo>
                <a:lnTo>
                  <a:pt x="7302" y="4166"/>
                </a:lnTo>
                <a:lnTo>
                  <a:pt x="7311" y="4127"/>
                </a:lnTo>
                <a:lnTo>
                  <a:pt x="7317" y="4089"/>
                </a:lnTo>
                <a:lnTo>
                  <a:pt x="7322" y="4049"/>
                </a:lnTo>
                <a:lnTo>
                  <a:pt x="7322" y="778"/>
                </a:lnTo>
                <a:lnTo>
                  <a:pt x="7317" y="740"/>
                </a:lnTo>
                <a:lnTo>
                  <a:pt x="7311" y="700"/>
                </a:lnTo>
                <a:lnTo>
                  <a:pt x="7302" y="664"/>
                </a:lnTo>
                <a:lnTo>
                  <a:pt x="7291" y="625"/>
                </a:lnTo>
                <a:lnTo>
                  <a:pt x="7277" y="589"/>
                </a:lnTo>
                <a:lnTo>
                  <a:pt x="7261" y="552"/>
                </a:lnTo>
                <a:lnTo>
                  <a:pt x="7227" y="482"/>
                </a:lnTo>
                <a:lnTo>
                  <a:pt x="7203" y="448"/>
                </a:lnTo>
                <a:lnTo>
                  <a:pt x="7155" y="386"/>
                </a:lnTo>
                <a:lnTo>
                  <a:pt x="7126" y="354"/>
                </a:lnTo>
                <a:lnTo>
                  <a:pt x="7097" y="325"/>
                </a:lnTo>
                <a:lnTo>
                  <a:pt x="7066" y="297"/>
                </a:lnTo>
                <a:lnTo>
                  <a:pt x="6999" y="245"/>
                </a:lnTo>
                <a:lnTo>
                  <a:pt x="6963" y="220"/>
                </a:lnTo>
                <a:lnTo>
                  <a:pt x="6926" y="198"/>
                </a:lnTo>
                <a:lnTo>
                  <a:pt x="6888" y="176"/>
                </a:lnTo>
                <a:lnTo>
                  <a:pt x="6848" y="156"/>
                </a:lnTo>
                <a:lnTo>
                  <a:pt x="6806" y="136"/>
                </a:lnTo>
                <a:lnTo>
                  <a:pt x="6762" y="119"/>
                </a:lnTo>
                <a:lnTo>
                  <a:pt x="6674" y="91"/>
                </a:lnTo>
                <a:lnTo>
                  <a:pt x="6627" y="79"/>
                </a:lnTo>
                <a:lnTo>
                  <a:pt x="6580" y="68"/>
                </a:lnTo>
                <a:lnTo>
                  <a:pt x="6533" y="59"/>
                </a:lnTo>
                <a:lnTo>
                  <a:pt x="6485" y="53"/>
                </a:lnTo>
                <a:lnTo>
                  <a:pt x="6435" y="48"/>
                </a:lnTo>
                <a:lnTo>
                  <a:pt x="6383" y="44"/>
                </a:lnTo>
                <a:lnTo>
                  <a:pt x="996" y="44"/>
                </a:lnTo>
                <a:lnTo>
                  <a:pt x="945" y="48"/>
                </a:lnTo>
                <a:lnTo>
                  <a:pt x="847" y="58"/>
                </a:lnTo>
                <a:lnTo>
                  <a:pt x="800" y="67"/>
                </a:lnTo>
                <a:lnTo>
                  <a:pt x="754" y="77"/>
                </a:lnTo>
                <a:lnTo>
                  <a:pt x="706" y="89"/>
                </a:lnTo>
                <a:lnTo>
                  <a:pt x="662" y="103"/>
                </a:lnTo>
                <a:lnTo>
                  <a:pt x="618" y="119"/>
                </a:lnTo>
                <a:lnTo>
                  <a:pt x="575" y="136"/>
                </a:lnTo>
                <a:lnTo>
                  <a:pt x="533" y="156"/>
                </a:lnTo>
                <a:lnTo>
                  <a:pt x="493" y="175"/>
                </a:lnTo>
                <a:lnTo>
                  <a:pt x="417" y="220"/>
                </a:lnTo>
                <a:lnTo>
                  <a:pt x="381" y="245"/>
                </a:lnTo>
                <a:lnTo>
                  <a:pt x="347" y="269"/>
                </a:lnTo>
                <a:lnTo>
                  <a:pt x="315" y="297"/>
                </a:lnTo>
                <a:lnTo>
                  <a:pt x="283" y="325"/>
                </a:lnTo>
                <a:lnTo>
                  <a:pt x="225" y="384"/>
                </a:lnTo>
                <a:lnTo>
                  <a:pt x="201" y="415"/>
                </a:lnTo>
                <a:lnTo>
                  <a:pt x="176" y="448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7"/>
                </a:lnTo>
                <a:lnTo>
                  <a:pt x="87" y="623"/>
                </a:lnTo>
                <a:lnTo>
                  <a:pt x="76" y="662"/>
                </a:lnTo>
                <a:lnTo>
                  <a:pt x="67" y="700"/>
                </a:lnTo>
                <a:lnTo>
                  <a:pt x="62" y="739"/>
                </a:lnTo>
                <a:lnTo>
                  <a:pt x="58" y="778"/>
                </a:lnTo>
                <a:lnTo>
                  <a:pt x="56" y="819"/>
                </a:lnTo>
                <a:lnTo>
                  <a:pt x="56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0" name="CustomShape 20"/>
          <p:cNvSpPr/>
          <p:nvPr/>
        </p:nvSpPr>
        <p:spPr>
          <a:xfrm>
            <a:off x="3224880" y="3205080"/>
            <a:ext cx="341280" cy="94680"/>
          </a:xfrm>
          <a:custGeom>
            <a:avLst/>
            <a:gdLst/>
            <a:ahLst/>
            <a:rect l="l" t="t" r="r" b="b"/>
            <a:pathLst>
              <a:path w="949" h="264">
                <a:moveTo>
                  <a:pt x="56" y="87"/>
                </a:moveTo>
                <a:lnTo>
                  <a:pt x="669" y="87"/>
                </a:lnTo>
                <a:cubicBezTo>
                  <a:pt x="701" y="87"/>
                  <a:pt x="725" y="106"/>
                  <a:pt x="725" y="131"/>
                </a:cubicBezTo>
                <a:cubicBezTo>
                  <a:pt x="725" y="153"/>
                  <a:pt x="701" y="176"/>
                  <a:pt x="669" y="176"/>
                </a:cubicBezTo>
                <a:lnTo>
                  <a:pt x="56" y="176"/>
                </a:lnTo>
                <a:cubicBezTo>
                  <a:pt x="24" y="176"/>
                  <a:pt x="0" y="153"/>
                  <a:pt x="0" y="131"/>
                </a:cubicBezTo>
                <a:cubicBezTo>
                  <a:pt x="0" y="106"/>
                  <a:pt x="24" y="87"/>
                  <a:pt x="56" y="87"/>
                </a:cubicBezTo>
                <a:moveTo>
                  <a:pt x="613" y="0"/>
                </a:moveTo>
                <a:lnTo>
                  <a:pt x="948" y="131"/>
                </a:lnTo>
                <a:lnTo>
                  <a:pt x="613" y="263"/>
                </a:lnTo>
                <a:lnTo>
                  <a:pt x="61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1" name="CustomShape 21"/>
          <p:cNvSpPr/>
          <p:nvPr/>
        </p:nvSpPr>
        <p:spPr>
          <a:xfrm>
            <a:off x="4482720" y="3988080"/>
            <a:ext cx="386280" cy="181800"/>
          </a:xfrm>
          <a:custGeom>
            <a:avLst/>
            <a:gdLst/>
            <a:ahLst/>
            <a:rect l="l" t="t" r="r" b="b"/>
            <a:pathLst>
              <a:path w="1074" h="506">
                <a:moveTo>
                  <a:pt x="0" y="0"/>
                </a:moveTo>
                <a:lnTo>
                  <a:pt x="0" y="505"/>
                </a:lnTo>
                <a:lnTo>
                  <a:pt x="1073" y="505"/>
                </a:lnTo>
                <a:lnTo>
                  <a:pt x="107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2" name="CustomShape 22"/>
          <p:cNvSpPr/>
          <p:nvPr/>
        </p:nvSpPr>
        <p:spPr>
          <a:xfrm>
            <a:off x="4469040" y="3977640"/>
            <a:ext cx="413280" cy="203040"/>
          </a:xfrm>
          <a:custGeom>
            <a:avLst/>
            <a:gdLst/>
            <a:ahLst/>
            <a:rect l="l" t="t" r="r" b="b"/>
            <a:pathLst>
              <a:path w="1149" h="565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110" y="0"/>
                </a:lnTo>
                <a:cubicBezTo>
                  <a:pt x="1133" y="0"/>
                  <a:pt x="1148" y="14"/>
                  <a:pt x="1148" y="30"/>
                </a:cubicBezTo>
                <a:lnTo>
                  <a:pt x="1148" y="534"/>
                </a:lnTo>
                <a:cubicBezTo>
                  <a:pt x="1148" y="550"/>
                  <a:pt x="1133" y="564"/>
                  <a:pt x="1110" y="564"/>
                </a:cubicBezTo>
                <a:lnTo>
                  <a:pt x="38" y="564"/>
                </a:lnTo>
                <a:cubicBezTo>
                  <a:pt x="18" y="564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8" y="505"/>
                </a:lnTo>
                <a:lnTo>
                  <a:pt x="1110" y="505"/>
                </a:lnTo>
                <a:lnTo>
                  <a:pt x="1075" y="534"/>
                </a:lnTo>
                <a:lnTo>
                  <a:pt x="1075" y="30"/>
                </a:lnTo>
                <a:lnTo>
                  <a:pt x="1110" y="59"/>
                </a:lnTo>
                <a:lnTo>
                  <a:pt x="38" y="59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3" name="CustomShape 23"/>
          <p:cNvSpPr/>
          <p:nvPr/>
        </p:nvSpPr>
        <p:spPr>
          <a:xfrm>
            <a:off x="3202560" y="263556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794" name="CustomShape 24"/>
          <p:cNvSpPr/>
          <p:nvPr/>
        </p:nvSpPr>
        <p:spPr>
          <a:xfrm>
            <a:off x="4655880" y="3205080"/>
            <a:ext cx="1773000" cy="798840"/>
          </a:xfrm>
          <a:custGeom>
            <a:avLst/>
            <a:gdLst/>
            <a:ahLst/>
            <a:rect l="l" t="t" r="r" b="b"/>
            <a:pathLst>
              <a:path w="4926" h="2220">
                <a:moveTo>
                  <a:pt x="0" y="2176"/>
                </a:moveTo>
                <a:lnTo>
                  <a:pt x="0" y="131"/>
                </a:lnTo>
                <a:cubicBezTo>
                  <a:pt x="0" y="106"/>
                  <a:pt x="25" y="87"/>
                  <a:pt x="56" y="87"/>
                </a:cubicBezTo>
                <a:lnTo>
                  <a:pt x="4647" y="87"/>
                </a:lnTo>
                <a:cubicBezTo>
                  <a:pt x="4677" y="87"/>
                  <a:pt x="4702" y="106"/>
                  <a:pt x="4702" y="131"/>
                </a:cubicBezTo>
                <a:cubicBezTo>
                  <a:pt x="4702" y="153"/>
                  <a:pt x="4677" y="175"/>
                  <a:pt x="4647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6"/>
                </a:lnTo>
                <a:cubicBezTo>
                  <a:pt x="112" y="2200"/>
                  <a:pt x="85" y="2219"/>
                  <a:pt x="56" y="2219"/>
                </a:cubicBezTo>
                <a:cubicBezTo>
                  <a:pt x="25" y="2219"/>
                  <a:pt x="0" y="2200"/>
                  <a:pt x="0" y="2176"/>
                </a:cubicBezTo>
                <a:moveTo>
                  <a:pt x="4591" y="0"/>
                </a:moveTo>
                <a:lnTo>
                  <a:pt x="4925" y="131"/>
                </a:lnTo>
                <a:lnTo>
                  <a:pt x="4591" y="262"/>
                </a:lnTo>
                <a:lnTo>
                  <a:pt x="459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5" name="CustomShape 25"/>
          <p:cNvSpPr/>
          <p:nvPr/>
        </p:nvSpPr>
        <p:spPr>
          <a:xfrm>
            <a:off x="3545280" y="4914360"/>
            <a:ext cx="389880" cy="297360"/>
          </a:xfrm>
          <a:custGeom>
            <a:avLst/>
            <a:gdLst/>
            <a:ahLst/>
            <a:rect l="l" t="t" r="r" b="b"/>
            <a:pathLst>
              <a:path w="1084" h="827">
                <a:moveTo>
                  <a:pt x="0" y="414"/>
                </a:moveTo>
                <a:cubicBezTo>
                  <a:pt x="0" y="186"/>
                  <a:pt x="242" y="0"/>
                  <a:pt x="542" y="0"/>
                </a:cubicBezTo>
                <a:cubicBezTo>
                  <a:pt x="841" y="0"/>
                  <a:pt x="1083" y="186"/>
                  <a:pt x="1083" y="414"/>
                </a:cubicBezTo>
                <a:cubicBezTo>
                  <a:pt x="1083" y="641"/>
                  <a:pt x="841" y="826"/>
                  <a:pt x="542" y="826"/>
                </a:cubicBezTo>
                <a:cubicBezTo>
                  <a:pt x="242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6" name="CustomShape 26"/>
          <p:cNvSpPr/>
          <p:nvPr/>
        </p:nvSpPr>
        <p:spPr>
          <a:xfrm>
            <a:off x="3525120" y="4898880"/>
            <a:ext cx="430200" cy="329040"/>
          </a:xfrm>
          <a:custGeom>
            <a:avLst/>
            <a:gdLst/>
            <a:ahLst/>
            <a:rect l="l" t="t" r="r" b="b"/>
            <a:pathLst>
              <a:path w="1196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1" y="366"/>
                </a:lnTo>
                <a:lnTo>
                  <a:pt x="18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4" y="221"/>
                </a:lnTo>
                <a:lnTo>
                  <a:pt x="100" y="202"/>
                </a:lnTo>
                <a:lnTo>
                  <a:pt x="154" y="150"/>
                </a:lnTo>
                <a:lnTo>
                  <a:pt x="174" y="134"/>
                </a:lnTo>
                <a:lnTo>
                  <a:pt x="194" y="120"/>
                </a:lnTo>
                <a:lnTo>
                  <a:pt x="216" y="105"/>
                </a:lnTo>
                <a:lnTo>
                  <a:pt x="238" y="92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63" y="36"/>
                </a:lnTo>
                <a:lnTo>
                  <a:pt x="389" y="27"/>
                </a:lnTo>
                <a:lnTo>
                  <a:pt x="419" y="21"/>
                </a:lnTo>
                <a:lnTo>
                  <a:pt x="477" y="10"/>
                </a:lnTo>
                <a:lnTo>
                  <a:pt x="536" y="3"/>
                </a:lnTo>
                <a:lnTo>
                  <a:pt x="566" y="2"/>
                </a:lnTo>
                <a:lnTo>
                  <a:pt x="596" y="0"/>
                </a:lnTo>
                <a:lnTo>
                  <a:pt x="658" y="3"/>
                </a:lnTo>
                <a:lnTo>
                  <a:pt x="687" y="5"/>
                </a:lnTo>
                <a:lnTo>
                  <a:pt x="716" y="10"/>
                </a:lnTo>
                <a:lnTo>
                  <a:pt x="745" y="16"/>
                </a:lnTo>
                <a:lnTo>
                  <a:pt x="774" y="21"/>
                </a:lnTo>
                <a:lnTo>
                  <a:pt x="803" y="27"/>
                </a:lnTo>
                <a:lnTo>
                  <a:pt x="857" y="45"/>
                </a:lnTo>
                <a:lnTo>
                  <a:pt x="905" y="66"/>
                </a:lnTo>
                <a:lnTo>
                  <a:pt x="955" y="91"/>
                </a:lnTo>
                <a:lnTo>
                  <a:pt x="999" y="119"/>
                </a:lnTo>
                <a:lnTo>
                  <a:pt x="1019" y="132"/>
                </a:lnTo>
                <a:lnTo>
                  <a:pt x="1039" y="148"/>
                </a:lnTo>
                <a:lnTo>
                  <a:pt x="1059" y="166"/>
                </a:lnTo>
                <a:lnTo>
                  <a:pt x="1077" y="183"/>
                </a:lnTo>
                <a:lnTo>
                  <a:pt x="1108" y="218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59" y="299"/>
                </a:lnTo>
                <a:lnTo>
                  <a:pt x="1168" y="319"/>
                </a:lnTo>
                <a:lnTo>
                  <a:pt x="1177" y="341"/>
                </a:lnTo>
                <a:lnTo>
                  <a:pt x="1184" y="363"/>
                </a:lnTo>
                <a:lnTo>
                  <a:pt x="1192" y="408"/>
                </a:lnTo>
                <a:lnTo>
                  <a:pt x="1195" y="433"/>
                </a:lnTo>
                <a:lnTo>
                  <a:pt x="1195" y="480"/>
                </a:lnTo>
                <a:lnTo>
                  <a:pt x="1192" y="502"/>
                </a:lnTo>
                <a:lnTo>
                  <a:pt x="1184" y="548"/>
                </a:lnTo>
                <a:lnTo>
                  <a:pt x="1177" y="571"/>
                </a:lnTo>
                <a:lnTo>
                  <a:pt x="1170" y="591"/>
                </a:lnTo>
                <a:lnTo>
                  <a:pt x="1137" y="654"/>
                </a:lnTo>
                <a:lnTo>
                  <a:pt x="1110" y="693"/>
                </a:lnTo>
                <a:lnTo>
                  <a:pt x="1095" y="712"/>
                </a:lnTo>
                <a:lnTo>
                  <a:pt x="1059" y="748"/>
                </a:lnTo>
                <a:lnTo>
                  <a:pt x="1041" y="764"/>
                </a:lnTo>
                <a:lnTo>
                  <a:pt x="1001" y="795"/>
                </a:lnTo>
                <a:lnTo>
                  <a:pt x="957" y="823"/>
                </a:lnTo>
                <a:lnTo>
                  <a:pt x="907" y="847"/>
                </a:lnTo>
                <a:lnTo>
                  <a:pt x="859" y="868"/>
                </a:lnTo>
                <a:lnTo>
                  <a:pt x="805" y="886"/>
                </a:lnTo>
                <a:lnTo>
                  <a:pt x="776" y="892"/>
                </a:lnTo>
                <a:lnTo>
                  <a:pt x="749" y="900"/>
                </a:lnTo>
                <a:lnTo>
                  <a:pt x="720" y="905"/>
                </a:lnTo>
                <a:lnTo>
                  <a:pt x="689" y="908"/>
                </a:lnTo>
                <a:lnTo>
                  <a:pt x="660" y="912"/>
                </a:lnTo>
                <a:lnTo>
                  <a:pt x="629" y="914"/>
                </a:lnTo>
                <a:lnTo>
                  <a:pt x="569" y="914"/>
                </a:lnTo>
                <a:lnTo>
                  <a:pt x="538" y="912"/>
                </a:lnTo>
                <a:lnTo>
                  <a:pt x="479" y="905"/>
                </a:lnTo>
                <a:lnTo>
                  <a:pt x="449" y="900"/>
                </a:lnTo>
                <a:lnTo>
                  <a:pt x="421" y="892"/>
                </a:lnTo>
                <a:lnTo>
                  <a:pt x="394" y="886"/>
                </a:lnTo>
                <a:lnTo>
                  <a:pt x="365" y="878"/>
                </a:lnTo>
                <a:lnTo>
                  <a:pt x="341" y="870"/>
                </a:lnTo>
                <a:lnTo>
                  <a:pt x="314" y="859"/>
                </a:lnTo>
                <a:lnTo>
                  <a:pt x="289" y="849"/>
                </a:lnTo>
                <a:lnTo>
                  <a:pt x="240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2" y="714"/>
                </a:lnTo>
                <a:lnTo>
                  <a:pt x="86" y="694"/>
                </a:lnTo>
                <a:lnTo>
                  <a:pt x="60" y="656"/>
                </a:lnTo>
                <a:lnTo>
                  <a:pt x="46" y="635"/>
                </a:lnTo>
                <a:lnTo>
                  <a:pt x="36" y="614"/>
                </a:lnTo>
                <a:lnTo>
                  <a:pt x="18" y="572"/>
                </a:lnTo>
                <a:lnTo>
                  <a:pt x="11" y="549"/>
                </a:lnTo>
                <a:lnTo>
                  <a:pt x="2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6" y="511"/>
                </a:lnTo>
                <a:lnTo>
                  <a:pt x="120" y="530"/>
                </a:lnTo>
                <a:lnTo>
                  <a:pt x="124" y="548"/>
                </a:lnTo>
                <a:lnTo>
                  <a:pt x="132" y="565"/>
                </a:lnTo>
                <a:lnTo>
                  <a:pt x="140" y="583"/>
                </a:lnTo>
                <a:lnTo>
                  <a:pt x="158" y="614"/>
                </a:lnTo>
                <a:lnTo>
                  <a:pt x="169" y="632"/>
                </a:lnTo>
                <a:lnTo>
                  <a:pt x="180" y="647"/>
                </a:lnTo>
                <a:lnTo>
                  <a:pt x="192" y="661"/>
                </a:lnTo>
                <a:lnTo>
                  <a:pt x="207" y="675"/>
                </a:lnTo>
                <a:lnTo>
                  <a:pt x="220" y="689"/>
                </a:lnTo>
                <a:lnTo>
                  <a:pt x="236" y="703"/>
                </a:lnTo>
                <a:lnTo>
                  <a:pt x="252" y="716"/>
                </a:lnTo>
                <a:lnTo>
                  <a:pt x="269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7" y="803"/>
                </a:lnTo>
                <a:lnTo>
                  <a:pt x="449" y="809"/>
                </a:lnTo>
                <a:lnTo>
                  <a:pt x="475" y="814"/>
                </a:lnTo>
                <a:lnTo>
                  <a:pt x="497" y="819"/>
                </a:lnTo>
                <a:lnTo>
                  <a:pt x="521" y="821"/>
                </a:lnTo>
                <a:lnTo>
                  <a:pt x="546" y="825"/>
                </a:lnTo>
                <a:lnTo>
                  <a:pt x="572" y="826"/>
                </a:lnTo>
                <a:lnTo>
                  <a:pt x="622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18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49" y="774"/>
                </a:lnTo>
                <a:lnTo>
                  <a:pt x="889" y="753"/>
                </a:lnTo>
                <a:lnTo>
                  <a:pt x="907" y="742"/>
                </a:lnTo>
                <a:lnTo>
                  <a:pt x="925" y="730"/>
                </a:lnTo>
                <a:lnTo>
                  <a:pt x="941" y="718"/>
                </a:lnTo>
                <a:lnTo>
                  <a:pt x="959" y="705"/>
                </a:lnTo>
                <a:lnTo>
                  <a:pt x="973" y="691"/>
                </a:lnTo>
                <a:lnTo>
                  <a:pt x="987" y="677"/>
                </a:lnTo>
                <a:lnTo>
                  <a:pt x="1001" y="663"/>
                </a:lnTo>
                <a:lnTo>
                  <a:pt x="1015" y="647"/>
                </a:lnTo>
                <a:lnTo>
                  <a:pt x="1025" y="633"/>
                </a:lnTo>
                <a:lnTo>
                  <a:pt x="1037" y="618"/>
                </a:lnTo>
                <a:lnTo>
                  <a:pt x="1045" y="600"/>
                </a:lnTo>
                <a:lnTo>
                  <a:pt x="1055" y="585"/>
                </a:lnTo>
                <a:lnTo>
                  <a:pt x="1063" y="567"/>
                </a:lnTo>
                <a:lnTo>
                  <a:pt x="1068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1" y="496"/>
                </a:lnTo>
                <a:lnTo>
                  <a:pt x="1083" y="476"/>
                </a:lnTo>
                <a:lnTo>
                  <a:pt x="1083" y="438"/>
                </a:lnTo>
                <a:lnTo>
                  <a:pt x="1081" y="421"/>
                </a:lnTo>
                <a:lnTo>
                  <a:pt x="1079" y="401"/>
                </a:lnTo>
                <a:lnTo>
                  <a:pt x="1070" y="366"/>
                </a:lnTo>
                <a:lnTo>
                  <a:pt x="1057" y="332"/>
                </a:lnTo>
                <a:lnTo>
                  <a:pt x="1048" y="314"/>
                </a:lnTo>
                <a:lnTo>
                  <a:pt x="1037" y="299"/>
                </a:lnTo>
                <a:lnTo>
                  <a:pt x="1028" y="283"/>
                </a:lnTo>
                <a:lnTo>
                  <a:pt x="1015" y="266"/>
                </a:lnTo>
                <a:lnTo>
                  <a:pt x="1003" y="251"/>
                </a:lnTo>
                <a:lnTo>
                  <a:pt x="990" y="237"/>
                </a:lnTo>
                <a:lnTo>
                  <a:pt x="959" y="209"/>
                </a:lnTo>
                <a:lnTo>
                  <a:pt x="927" y="185"/>
                </a:lnTo>
                <a:lnTo>
                  <a:pt x="909" y="172"/>
                </a:lnTo>
                <a:lnTo>
                  <a:pt x="891" y="162"/>
                </a:lnTo>
                <a:lnTo>
                  <a:pt x="851" y="141"/>
                </a:lnTo>
                <a:lnTo>
                  <a:pt x="831" y="132"/>
                </a:lnTo>
                <a:lnTo>
                  <a:pt x="811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0" y="99"/>
                </a:lnTo>
                <a:lnTo>
                  <a:pt x="698" y="96"/>
                </a:lnTo>
                <a:lnTo>
                  <a:pt x="674" y="92"/>
                </a:lnTo>
                <a:lnTo>
                  <a:pt x="600" y="87"/>
                </a:lnTo>
                <a:lnTo>
                  <a:pt x="574" y="89"/>
                </a:lnTo>
                <a:lnTo>
                  <a:pt x="548" y="89"/>
                </a:lnTo>
                <a:lnTo>
                  <a:pt x="499" y="96"/>
                </a:lnTo>
                <a:lnTo>
                  <a:pt x="477" y="99"/>
                </a:lnTo>
                <a:lnTo>
                  <a:pt x="452" y="105"/>
                </a:lnTo>
                <a:lnTo>
                  <a:pt x="429" y="110"/>
                </a:lnTo>
                <a:lnTo>
                  <a:pt x="407" y="116"/>
                </a:lnTo>
                <a:lnTo>
                  <a:pt x="387" y="124"/>
                </a:lnTo>
                <a:lnTo>
                  <a:pt x="365" y="132"/>
                </a:lnTo>
                <a:lnTo>
                  <a:pt x="325" y="150"/>
                </a:lnTo>
                <a:lnTo>
                  <a:pt x="307" y="160"/>
                </a:lnTo>
                <a:lnTo>
                  <a:pt x="287" y="172"/>
                </a:lnTo>
                <a:lnTo>
                  <a:pt x="269" y="183"/>
                </a:lnTo>
                <a:lnTo>
                  <a:pt x="254" y="195"/>
                </a:lnTo>
                <a:lnTo>
                  <a:pt x="238" y="209"/>
                </a:lnTo>
                <a:lnTo>
                  <a:pt x="222" y="221"/>
                </a:lnTo>
                <a:lnTo>
                  <a:pt x="207" y="235"/>
                </a:lnTo>
                <a:lnTo>
                  <a:pt x="194" y="249"/>
                </a:lnTo>
                <a:lnTo>
                  <a:pt x="180" y="265"/>
                </a:lnTo>
                <a:lnTo>
                  <a:pt x="158" y="296"/>
                </a:lnTo>
                <a:lnTo>
                  <a:pt x="149" y="313"/>
                </a:lnTo>
                <a:lnTo>
                  <a:pt x="140" y="330"/>
                </a:lnTo>
                <a:lnTo>
                  <a:pt x="134" y="346"/>
                </a:lnTo>
                <a:lnTo>
                  <a:pt x="126" y="365"/>
                </a:lnTo>
                <a:lnTo>
                  <a:pt x="120" y="382"/>
                </a:lnTo>
                <a:lnTo>
                  <a:pt x="116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7" name="CustomShape 27"/>
          <p:cNvSpPr/>
          <p:nvPr/>
        </p:nvSpPr>
        <p:spPr>
          <a:xfrm>
            <a:off x="455292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98" name="CustomShape 28"/>
          <p:cNvSpPr/>
          <p:nvPr/>
        </p:nvSpPr>
        <p:spPr>
          <a:xfrm>
            <a:off x="3665880" y="5010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99" name="CustomShape 29"/>
          <p:cNvSpPr/>
          <p:nvPr/>
        </p:nvSpPr>
        <p:spPr>
          <a:xfrm>
            <a:off x="6038280" y="2777400"/>
            <a:ext cx="120960" cy="1677960"/>
          </a:xfrm>
          <a:custGeom>
            <a:avLst/>
            <a:gdLst/>
            <a:ahLst/>
            <a:rect l="l" t="t" r="r" b="b"/>
            <a:pathLst>
              <a:path w="337" h="4662">
                <a:moveTo>
                  <a:pt x="224" y="4617"/>
                </a:moveTo>
                <a:lnTo>
                  <a:pt x="224" y="4443"/>
                </a:lnTo>
                <a:cubicBezTo>
                  <a:pt x="224" y="4420"/>
                  <a:pt x="197" y="4400"/>
                  <a:pt x="167" y="4400"/>
                </a:cubicBezTo>
                <a:cubicBezTo>
                  <a:pt x="136" y="4400"/>
                  <a:pt x="112" y="4420"/>
                  <a:pt x="112" y="4443"/>
                </a:cubicBezTo>
                <a:lnTo>
                  <a:pt x="112" y="4617"/>
                </a:lnTo>
                <a:cubicBezTo>
                  <a:pt x="112" y="4642"/>
                  <a:pt x="136" y="4661"/>
                  <a:pt x="167" y="4661"/>
                </a:cubicBezTo>
                <a:cubicBezTo>
                  <a:pt x="197" y="4661"/>
                  <a:pt x="224" y="4642"/>
                  <a:pt x="224" y="4617"/>
                </a:cubicBezTo>
                <a:moveTo>
                  <a:pt x="224" y="4269"/>
                </a:moveTo>
                <a:lnTo>
                  <a:pt x="224" y="4094"/>
                </a:lnTo>
                <a:cubicBezTo>
                  <a:pt x="224" y="4072"/>
                  <a:pt x="197" y="4050"/>
                  <a:pt x="167" y="4050"/>
                </a:cubicBezTo>
                <a:cubicBezTo>
                  <a:pt x="136" y="4050"/>
                  <a:pt x="112" y="4072"/>
                  <a:pt x="112" y="4094"/>
                </a:cubicBezTo>
                <a:lnTo>
                  <a:pt x="112" y="4269"/>
                </a:lnTo>
                <a:cubicBezTo>
                  <a:pt x="112" y="4293"/>
                  <a:pt x="136" y="4312"/>
                  <a:pt x="167" y="4312"/>
                </a:cubicBezTo>
                <a:cubicBezTo>
                  <a:pt x="197" y="4312"/>
                  <a:pt x="224" y="4293"/>
                  <a:pt x="224" y="4269"/>
                </a:cubicBezTo>
                <a:moveTo>
                  <a:pt x="224" y="3920"/>
                </a:moveTo>
                <a:lnTo>
                  <a:pt x="224" y="3745"/>
                </a:lnTo>
                <a:cubicBezTo>
                  <a:pt x="224" y="3722"/>
                  <a:pt x="197" y="3701"/>
                  <a:pt x="167" y="3701"/>
                </a:cubicBezTo>
                <a:cubicBezTo>
                  <a:pt x="136" y="3701"/>
                  <a:pt x="112" y="3722"/>
                  <a:pt x="112" y="3745"/>
                </a:cubicBezTo>
                <a:lnTo>
                  <a:pt x="112" y="3920"/>
                </a:lnTo>
                <a:cubicBezTo>
                  <a:pt x="112" y="3944"/>
                  <a:pt x="136" y="3963"/>
                  <a:pt x="167" y="3963"/>
                </a:cubicBezTo>
                <a:cubicBezTo>
                  <a:pt x="197" y="3963"/>
                  <a:pt x="224" y="3944"/>
                  <a:pt x="224" y="3920"/>
                </a:cubicBezTo>
                <a:moveTo>
                  <a:pt x="224" y="3570"/>
                </a:moveTo>
                <a:lnTo>
                  <a:pt x="224" y="3396"/>
                </a:lnTo>
                <a:cubicBezTo>
                  <a:pt x="224" y="3373"/>
                  <a:pt x="197" y="3352"/>
                  <a:pt x="167" y="3352"/>
                </a:cubicBezTo>
                <a:cubicBezTo>
                  <a:pt x="136" y="3352"/>
                  <a:pt x="112" y="3373"/>
                  <a:pt x="112" y="3396"/>
                </a:cubicBezTo>
                <a:lnTo>
                  <a:pt x="112" y="3570"/>
                </a:lnTo>
                <a:cubicBezTo>
                  <a:pt x="112" y="3595"/>
                  <a:pt x="136" y="3614"/>
                  <a:pt x="167" y="3614"/>
                </a:cubicBezTo>
                <a:cubicBezTo>
                  <a:pt x="197" y="3614"/>
                  <a:pt x="224" y="3595"/>
                  <a:pt x="224" y="3570"/>
                </a:cubicBezTo>
                <a:moveTo>
                  <a:pt x="224" y="3221"/>
                </a:moveTo>
                <a:lnTo>
                  <a:pt x="224" y="3046"/>
                </a:lnTo>
                <a:cubicBezTo>
                  <a:pt x="224" y="3023"/>
                  <a:pt x="197" y="3002"/>
                  <a:pt x="167" y="3002"/>
                </a:cubicBezTo>
                <a:cubicBezTo>
                  <a:pt x="136" y="3002"/>
                  <a:pt x="112" y="3023"/>
                  <a:pt x="112" y="3046"/>
                </a:cubicBezTo>
                <a:lnTo>
                  <a:pt x="112" y="3221"/>
                </a:lnTo>
                <a:cubicBezTo>
                  <a:pt x="112" y="3246"/>
                  <a:pt x="136" y="3265"/>
                  <a:pt x="167" y="3265"/>
                </a:cubicBezTo>
                <a:cubicBezTo>
                  <a:pt x="197" y="3265"/>
                  <a:pt x="224" y="3246"/>
                  <a:pt x="224" y="3221"/>
                </a:cubicBezTo>
                <a:moveTo>
                  <a:pt x="224" y="2872"/>
                </a:moveTo>
                <a:lnTo>
                  <a:pt x="224" y="2697"/>
                </a:lnTo>
                <a:cubicBezTo>
                  <a:pt x="224" y="2674"/>
                  <a:pt x="197" y="2653"/>
                  <a:pt x="167" y="2653"/>
                </a:cubicBezTo>
                <a:cubicBezTo>
                  <a:pt x="136" y="2653"/>
                  <a:pt x="112" y="2674"/>
                  <a:pt x="112" y="2697"/>
                </a:cubicBezTo>
                <a:lnTo>
                  <a:pt x="112" y="2872"/>
                </a:lnTo>
                <a:cubicBezTo>
                  <a:pt x="112" y="2895"/>
                  <a:pt x="136" y="2915"/>
                  <a:pt x="167" y="2915"/>
                </a:cubicBezTo>
                <a:cubicBezTo>
                  <a:pt x="197" y="2915"/>
                  <a:pt x="224" y="2895"/>
                  <a:pt x="224" y="2872"/>
                </a:cubicBezTo>
                <a:moveTo>
                  <a:pt x="224" y="2522"/>
                </a:moveTo>
                <a:lnTo>
                  <a:pt x="224" y="2348"/>
                </a:lnTo>
                <a:cubicBezTo>
                  <a:pt x="224" y="2325"/>
                  <a:pt x="197" y="2304"/>
                  <a:pt x="167" y="2304"/>
                </a:cubicBezTo>
                <a:cubicBezTo>
                  <a:pt x="136" y="2304"/>
                  <a:pt x="112" y="2325"/>
                  <a:pt x="112" y="2348"/>
                </a:cubicBezTo>
                <a:lnTo>
                  <a:pt x="112" y="2522"/>
                </a:lnTo>
                <a:cubicBezTo>
                  <a:pt x="112" y="2547"/>
                  <a:pt x="136" y="2566"/>
                  <a:pt x="167" y="2566"/>
                </a:cubicBezTo>
                <a:cubicBezTo>
                  <a:pt x="197" y="2566"/>
                  <a:pt x="224" y="2547"/>
                  <a:pt x="224" y="2522"/>
                </a:cubicBezTo>
                <a:moveTo>
                  <a:pt x="224" y="2173"/>
                </a:moveTo>
                <a:lnTo>
                  <a:pt x="224" y="1998"/>
                </a:lnTo>
                <a:cubicBezTo>
                  <a:pt x="224" y="1976"/>
                  <a:pt x="197" y="1955"/>
                  <a:pt x="167" y="1955"/>
                </a:cubicBezTo>
                <a:cubicBezTo>
                  <a:pt x="136" y="1955"/>
                  <a:pt x="112" y="1976"/>
                  <a:pt x="112" y="1998"/>
                </a:cubicBezTo>
                <a:lnTo>
                  <a:pt x="112" y="2173"/>
                </a:lnTo>
                <a:cubicBezTo>
                  <a:pt x="112" y="2198"/>
                  <a:pt x="136" y="2217"/>
                  <a:pt x="167" y="2217"/>
                </a:cubicBezTo>
                <a:cubicBezTo>
                  <a:pt x="197" y="2217"/>
                  <a:pt x="224" y="2198"/>
                  <a:pt x="224" y="2173"/>
                </a:cubicBezTo>
                <a:moveTo>
                  <a:pt x="224" y="1824"/>
                </a:moveTo>
                <a:lnTo>
                  <a:pt x="224" y="1649"/>
                </a:lnTo>
                <a:cubicBezTo>
                  <a:pt x="224" y="1626"/>
                  <a:pt x="197" y="1606"/>
                  <a:pt x="167" y="1606"/>
                </a:cubicBezTo>
                <a:cubicBezTo>
                  <a:pt x="136" y="1606"/>
                  <a:pt x="112" y="1626"/>
                  <a:pt x="112" y="1649"/>
                </a:cubicBezTo>
                <a:lnTo>
                  <a:pt x="112" y="1824"/>
                </a:lnTo>
                <a:cubicBezTo>
                  <a:pt x="112" y="1848"/>
                  <a:pt x="136" y="1868"/>
                  <a:pt x="167" y="1868"/>
                </a:cubicBezTo>
                <a:cubicBezTo>
                  <a:pt x="197" y="1868"/>
                  <a:pt x="224" y="1848"/>
                  <a:pt x="224" y="1824"/>
                </a:cubicBezTo>
                <a:moveTo>
                  <a:pt x="224" y="1475"/>
                </a:moveTo>
                <a:lnTo>
                  <a:pt x="224" y="1301"/>
                </a:lnTo>
                <a:cubicBezTo>
                  <a:pt x="224" y="1277"/>
                  <a:pt x="197" y="1257"/>
                  <a:pt x="167" y="1257"/>
                </a:cubicBezTo>
                <a:cubicBezTo>
                  <a:pt x="136" y="1257"/>
                  <a:pt x="112" y="1277"/>
                  <a:pt x="112" y="1301"/>
                </a:cubicBezTo>
                <a:lnTo>
                  <a:pt x="112" y="1475"/>
                </a:lnTo>
                <a:cubicBezTo>
                  <a:pt x="112" y="1499"/>
                  <a:pt x="136" y="1518"/>
                  <a:pt x="167" y="1518"/>
                </a:cubicBezTo>
                <a:cubicBezTo>
                  <a:pt x="197" y="1518"/>
                  <a:pt x="224" y="1499"/>
                  <a:pt x="224" y="1475"/>
                </a:cubicBezTo>
                <a:moveTo>
                  <a:pt x="224" y="1126"/>
                </a:moveTo>
                <a:lnTo>
                  <a:pt x="224" y="951"/>
                </a:lnTo>
                <a:cubicBezTo>
                  <a:pt x="224" y="929"/>
                  <a:pt x="197" y="907"/>
                  <a:pt x="167" y="907"/>
                </a:cubicBezTo>
                <a:cubicBezTo>
                  <a:pt x="136" y="907"/>
                  <a:pt x="112" y="929"/>
                  <a:pt x="112" y="951"/>
                </a:cubicBezTo>
                <a:lnTo>
                  <a:pt x="112" y="1126"/>
                </a:lnTo>
                <a:cubicBezTo>
                  <a:pt x="112" y="1150"/>
                  <a:pt x="136" y="1169"/>
                  <a:pt x="167" y="1169"/>
                </a:cubicBezTo>
                <a:cubicBezTo>
                  <a:pt x="197" y="1169"/>
                  <a:pt x="224" y="1150"/>
                  <a:pt x="224" y="1126"/>
                </a:cubicBezTo>
                <a:moveTo>
                  <a:pt x="224" y="777"/>
                </a:moveTo>
                <a:lnTo>
                  <a:pt x="224" y="602"/>
                </a:lnTo>
                <a:cubicBezTo>
                  <a:pt x="224" y="579"/>
                  <a:pt x="197" y="558"/>
                  <a:pt x="167" y="558"/>
                </a:cubicBezTo>
                <a:cubicBezTo>
                  <a:pt x="136" y="558"/>
                  <a:pt x="112" y="579"/>
                  <a:pt x="112" y="602"/>
                </a:cubicBezTo>
                <a:lnTo>
                  <a:pt x="112" y="777"/>
                </a:lnTo>
                <a:cubicBezTo>
                  <a:pt x="112" y="801"/>
                  <a:pt x="136" y="821"/>
                  <a:pt x="167" y="821"/>
                </a:cubicBezTo>
                <a:cubicBezTo>
                  <a:pt x="197" y="821"/>
                  <a:pt x="224" y="801"/>
                  <a:pt x="224" y="777"/>
                </a:cubicBezTo>
                <a:moveTo>
                  <a:pt x="224" y="427"/>
                </a:moveTo>
                <a:lnTo>
                  <a:pt x="224" y="253"/>
                </a:lnTo>
                <a:cubicBezTo>
                  <a:pt x="224" y="230"/>
                  <a:pt x="197" y="209"/>
                  <a:pt x="167" y="209"/>
                </a:cubicBezTo>
                <a:cubicBezTo>
                  <a:pt x="136" y="209"/>
                  <a:pt x="112" y="230"/>
                  <a:pt x="112" y="253"/>
                </a:cubicBezTo>
                <a:lnTo>
                  <a:pt x="112" y="427"/>
                </a:lnTo>
                <a:cubicBezTo>
                  <a:pt x="112" y="452"/>
                  <a:pt x="136" y="471"/>
                  <a:pt x="167" y="471"/>
                </a:cubicBezTo>
                <a:cubicBezTo>
                  <a:pt x="197" y="471"/>
                  <a:pt x="224" y="452"/>
                  <a:pt x="224" y="427"/>
                </a:cubicBezTo>
                <a:moveTo>
                  <a:pt x="336" y="261"/>
                </a:moveTo>
                <a:lnTo>
                  <a:pt x="167" y="0"/>
                </a:lnTo>
                <a:lnTo>
                  <a:pt x="0" y="261"/>
                </a:lnTo>
                <a:lnTo>
                  <a:pt x="336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0" name="CustomShape 30"/>
          <p:cNvSpPr/>
          <p:nvPr/>
        </p:nvSpPr>
        <p:spPr>
          <a:xfrm>
            <a:off x="5904720" y="248004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2"/>
                </a:moveTo>
                <a:cubicBezTo>
                  <a:pt x="0" y="185"/>
                  <a:pt x="243" y="0"/>
                  <a:pt x="544" y="0"/>
                </a:cubicBezTo>
                <a:cubicBezTo>
                  <a:pt x="843" y="0"/>
                  <a:pt x="1086" y="185"/>
                  <a:pt x="1086" y="412"/>
                </a:cubicBezTo>
                <a:cubicBezTo>
                  <a:pt x="1086" y="641"/>
                  <a:pt x="843" y="826"/>
                  <a:pt x="544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1" name="CustomShape 31"/>
          <p:cNvSpPr/>
          <p:nvPr/>
        </p:nvSpPr>
        <p:spPr>
          <a:xfrm>
            <a:off x="5884560" y="246420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2" y="435"/>
                </a:lnTo>
                <a:lnTo>
                  <a:pt x="4" y="411"/>
                </a:lnTo>
                <a:lnTo>
                  <a:pt x="6" y="388"/>
                </a:lnTo>
                <a:lnTo>
                  <a:pt x="20" y="343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60" y="259"/>
                </a:lnTo>
                <a:lnTo>
                  <a:pt x="87" y="220"/>
                </a:lnTo>
                <a:lnTo>
                  <a:pt x="102" y="201"/>
                </a:lnTo>
                <a:lnTo>
                  <a:pt x="118" y="184"/>
                </a:lnTo>
                <a:lnTo>
                  <a:pt x="136" y="166"/>
                </a:lnTo>
                <a:lnTo>
                  <a:pt x="196" y="119"/>
                </a:lnTo>
                <a:lnTo>
                  <a:pt x="241" y="91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93" y="28"/>
                </a:lnTo>
                <a:lnTo>
                  <a:pt x="419" y="21"/>
                </a:lnTo>
                <a:lnTo>
                  <a:pt x="447" y="14"/>
                </a:lnTo>
                <a:lnTo>
                  <a:pt x="477" y="8"/>
                </a:lnTo>
                <a:lnTo>
                  <a:pt x="505" y="5"/>
                </a:lnTo>
                <a:lnTo>
                  <a:pt x="537" y="2"/>
                </a:lnTo>
                <a:lnTo>
                  <a:pt x="566" y="0"/>
                </a:lnTo>
                <a:lnTo>
                  <a:pt x="628" y="0"/>
                </a:lnTo>
                <a:lnTo>
                  <a:pt x="657" y="2"/>
                </a:lnTo>
                <a:lnTo>
                  <a:pt x="688" y="5"/>
                </a:lnTo>
                <a:lnTo>
                  <a:pt x="718" y="8"/>
                </a:lnTo>
                <a:lnTo>
                  <a:pt x="746" y="14"/>
                </a:lnTo>
                <a:lnTo>
                  <a:pt x="776" y="21"/>
                </a:lnTo>
                <a:lnTo>
                  <a:pt x="828" y="35"/>
                </a:lnTo>
                <a:lnTo>
                  <a:pt x="856" y="44"/>
                </a:lnTo>
                <a:lnTo>
                  <a:pt x="882" y="54"/>
                </a:lnTo>
                <a:lnTo>
                  <a:pt x="906" y="64"/>
                </a:lnTo>
                <a:lnTo>
                  <a:pt x="931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6"/>
                </a:lnTo>
                <a:lnTo>
                  <a:pt x="1020" y="133"/>
                </a:lnTo>
                <a:lnTo>
                  <a:pt x="1040" y="148"/>
                </a:lnTo>
                <a:lnTo>
                  <a:pt x="1058" y="164"/>
                </a:lnTo>
                <a:lnTo>
                  <a:pt x="1094" y="200"/>
                </a:lnTo>
                <a:lnTo>
                  <a:pt x="1109" y="219"/>
                </a:lnTo>
                <a:lnTo>
                  <a:pt x="1136" y="257"/>
                </a:lnTo>
                <a:lnTo>
                  <a:pt x="1149" y="278"/>
                </a:lnTo>
                <a:lnTo>
                  <a:pt x="1159" y="299"/>
                </a:lnTo>
                <a:lnTo>
                  <a:pt x="1169" y="320"/>
                </a:lnTo>
                <a:lnTo>
                  <a:pt x="1178" y="341"/>
                </a:lnTo>
                <a:lnTo>
                  <a:pt x="1190" y="386"/>
                </a:lnTo>
                <a:lnTo>
                  <a:pt x="1192" y="409"/>
                </a:lnTo>
                <a:lnTo>
                  <a:pt x="1198" y="431"/>
                </a:lnTo>
                <a:lnTo>
                  <a:pt x="1198" y="479"/>
                </a:lnTo>
                <a:lnTo>
                  <a:pt x="1196" y="501"/>
                </a:lnTo>
                <a:lnTo>
                  <a:pt x="1190" y="526"/>
                </a:lnTo>
                <a:lnTo>
                  <a:pt x="1186" y="547"/>
                </a:lnTo>
                <a:lnTo>
                  <a:pt x="1180" y="570"/>
                </a:lnTo>
                <a:lnTo>
                  <a:pt x="1169" y="592"/>
                </a:lnTo>
                <a:lnTo>
                  <a:pt x="1161" y="614"/>
                </a:lnTo>
                <a:lnTo>
                  <a:pt x="1149" y="634"/>
                </a:lnTo>
                <a:lnTo>
                  <a:pt x="1139" y="653"/>
                </a:lnTo>
                <a:lnTo>
                  <a:pt x="1125" y="675"/>
                </a:lnTo>
                <a:lnTo>
                  <a:pt x="1109" y="694"/>
                </a:lnTo>
                <a:lnTo>
                  <a:pt x="1078" y="728"/>
                </a:lnTo>
                <a:lnTo>
                  <a:pt x="1061" y="746"/>
                </a:lnTo>
                <a:lnTo>
                  <a:pt x="1040" y="764"/>
                </a:lnTo>
                <a:lnTo>
                  <a:pt x="1000" y="795"/>
                </a:lnTo>
                <a:lnTo>
                  <a:pt x="980" y="809"/>
                </a:lnTo>
                <a:lnTo>
                  <a:pt x="956" y="821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20" y="903"/>
                </a:lnTo>
                <a:lnTo>
                  <a:pt x="690" y="906"/>
                </a:lnTo>
                <a:lnTo>
                  <a:pt x="662" y="910"/>
                </a:lnTo>
                <a:lnTo>
                  <a:pt x="630" y="912"/>
                </a:lnTo>
                <a:lnTo>
                  <a:pt x="599" y="914"/>
                </a:lnTo>
                <a:lnTo>
                  <a:pt x="568" y="912"/>
                </a:lnTo>
                <a:lnTo>
                  <a:pt x="539" y="910"/>
                </a:lnTo>
                <a:lnTo>
                  <a:pt x="508" y="908"/>
                </a:lnTo>
                <a:lnTo>
                  <a:pt x="479" y="903"/>
                </a:lnTo>
                <a:lnTo>
                  <a:pt x="450" y="898"/>
                </a:lnTo>
                <a:lnTo>
                  <a:pt x="423" y="892"/>
                </a:lnTo>
                <a:lnTo>
                  <a:pt x="395" y="886"/>
                </a:lnTo>
                <a:lnTo>
                  <a:pt x="341" y="868"/>
                </a:lnTo>
                <a:lnTo>
                  <a:pt x="317" y="858"/>
                </a:lnTo>
                <a:lnTo>
                  <a:pt x="289" y="847"/>
                </a:lnTo>
                <a:lnTo>
                  <a:pt x="265" y="835"/>
                </a:lnTo>
                <a:lnTo>
                  <a:pt x="243" y="823"/>
                </a:lnTo>
                <a:lnTo>
                  <a:pt x="198" y="795"/>
                </a:lnTo>
                <a:lnTo>
                  <a:pt x="178" y="781"/>
                </a:lnTo>
                <a:lnTo>
                  <a:pt x="158" y="765"/>
                </a:lnTo>
                <a:lnTo>
                  <a:pt x="138" y="748"/>
                </a:lnTo>
                <a:lnTo>
                  <a:pt x="120" y="730"/>
                </a:lnTo>
                <a:lnTo>
                  <a:pt x="104" y="713"/>
                </a:lnTo>
                <a:lnTo>
                  <a:pt x="89" y="694"/>
                </a:lnTo>
                <a:lnTo>
                  <a:pt x="74" y="676"/>
                </a:lnTo>
                <a:lnTo>
                  <a:pt x="60" y="655"/>
                </a:lnTo>
                <a:lnTo>
                  <a:pt x="49" y="636"/>
                </a:lnTo>
                <a:lnTo>
                  <a:pt x="38" y="615"/>
                </a:lnTo>
                <a:lnTo>
                  <a:pt x="28" y="594"/>
                </a:lnTo>
                <a:lnTo>
                  <a:pt x="20" y="572"/>
                </a:lnTo>
                <a:lnTo>
                  <a:pt x="14" y="550"/>
                </a:lnTo>
                <a:lnTo>
                  <a:pt x="6" y="528"/>
                </a:lnTo>
                <a:lnTo>
                  <a:pt x="4" y="505"/>
                </a:lnTo>
                <a:lnTo>
                  <a:pt x="2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8" y="512"/>
                </a:lnTo>
                <a:lnTo>
                  <a:pt x="120" y="529"/>
                </a:lnTo>
                <a:lnTo>
                  <a:pt x="140" y="582"/>
                </a:lnTo>
                <a:lnTo>
                  <a:pt x="149" y="600"/>
                </a:lnTo>
                <a:lnTo>
                  <a:pt x="158" y="615"/>
                </a:lnTo>
                <a:lnTo>
                  <a:pt x="180" y="647"/>
                </a:lnTo>
                <a:lnTo>
                  <a:pt x="194" y="662"/>
                </a:lnTo>
                <a:lnTo>
                  <a:pt x="221" y="690"/>
                </a:lnTo>
                <a:lnTo>
                  <a:pt x="236" y="704"/>
                </a:lnTo>
                <a:lnTo>
                  <a:pt x="254" y="716"/>
                </a:lnTo>
                <a:lnTo>
                  <a:pt x="269" y="728"/>
                </a:lnTo>
                <a:lnTo>
                  <a:pt x="287" y="741"/>
                </a:lnTo>
                <a:lnTo>
                  <a:pt x="305" y="751"/>
                </a:lnTo>
                <a:lnTo>
                  <a:pt x="345" y="772"/>
                </a:lnTo>
                <a:lnTo>
                  <a:pt x="365" y="781"/>
                </a:lnTo>
                <a:lnTo>
                  <a:pt x="385" y="788"/>
                </a:lnTo>
                <a:lnTo>
                  <a:pt x="407" y="797"/>
                </a:lnTo>
                <a:lnTo>
                  <a:pt x="429" y="802"/>
                </a:lnTo>
                <a:lnTo>
                  <a:pt x="453" y="809"/>
                </a:lnTo>
                <a:lnTo>
                  <a:pt x="475" y="814"/>
                </a:lnTo>
                <a:lnTo>
                  <a:pt x="499" y="817"/>
                </a:lnTo>
                <a:lnTo>
                  <a:pt x="523" y="821"/>
                </a:lnTo>
                <a:lnTo>
                  <a:pt x="548" y="823"/>
                </a:lnTo>
                <a:lnTo>
                  <a:pt x="573" y="825"/>
                </a:lnTo>
                <a:lnTo>
                  <a:pt x="597" y="826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7"/>
                </a:lnTo>
                <a:lnTo>
                  <a:pt x="720" y="814"/>
                </a:lnTo>
                <a:lnTo>
                  <a:pt x="764" y="803"/>
                </a:lnTo>
                <a:lnTo>
                  <a:pt x="808" y="789"/>
                </a:lnTo>
                <a:lnTo>
                  <a:pt x="828" y="781"/>
                </a:lnTo>
                <a:lnTo>
                  <a:pt x="851" y="772"/>
                </a:lnTo>
                <a:lnTo>
                  <a:pt x="868" y="764"/>
                </a:lnTo>
                <a:lnTo>
                  <a:pt x="889" y="753"/>
                </a:lnTo>
                <a:lnTo>
                  <a:pt x="906" y="741"/>
                </a:lnTo>
                <a:lnTo>
                  <a:pt x="924" y="730"/>
                </a:lnTo>
                <a:lnTo>
                  <a:pt x="942" y="718"/>
                </a:lnTo>
                <a:lnTo>
                  <a:pt x="958" y="704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47" y="601"/>
                </a:lnTo>
                <a:lnTo>
                  <a:pt x="1056" y="584"/>
                </a:lnTo>
                <a:lnTo>
                  <a:pt x="1063" y="568"/>
                </a:lnTo>
                <a:lnTo>
                  <a:pt x="1069" y="548"/>
                </a:lnTo>
                <a:lnTo>
                  <a:pt x="1083" y="496"/>
                </a:lnTo>
                <a:lnTo>
                  <a:pt x="1085" y="477"/>
                </a:lnTo>
                <a:lnTo>
                  <a:pt x="1085" y="439"/>
                </a:lnTo>
                <a:lnTo>
                  <a:pt x="1083" y="420"/>
                </a:lnTo>
                <a:lnTo>
                  <a:pt x="1081" y="402"/>
                </a:lnTo>
                <a:lnTo>
                  <a:pt x="1076" y="384"/>
                </a:lnTo>
                <a:lnTo>
                  <a:pt x="1069" y="365"/>
                </a:lnTo>
                <a:lnTo>
                  <a:pt x="1063" y="348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27" y="281"/>
                </a:lnTo>
                <a:lnTo>
                  <a:pt x="1016" y="268"/>
                </a:lnTo>
                <a:lnTo>
                  <a:pt x="1002" y="252"/>
                </a:lnTo>
                <a:lnTo>
                  <a:pt x="976" y="224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1" y="162"/>
                </a:lnTo>
                <a:lnTo>
                  <a:pt x="871" y="152"/>
                </a:lnTo>
                <a:lnTo>
                  <a:pt x="854" y="141"/>
                </a:lnTo>
                <a:lnTo>
                  <a:pt x="834" y="133"/>
                </a:lnTo>
                <a:lnTo>
                  <a:pt x="810" y="124"/>
                </a:lnTo>
                <a:lnTo>
                  <a:pt x="788" y="116"/>
                </a:lnTo>
                <a:lnTo>
                  <a:pt x="768" y="110"/>
                </a:lnTo>
                <a:lnTo>
                  <a:pt x="744" y="105"/>
                </a:lnTo>
                <a:lnTo>
                  <a:pt x="722" y="99"/>
                </a:lnTo>
                <a:lnTo>
                  <a:pt x="697" y="94"/>
                </a:lnTo>
                <a:lnTo>
                  <a:pt x="675" y="92"/>
                </a:lnTo>
                <a:lnTo>
                  <a:pt x="650" y="89"/>
                </a:lnTo>
                <a:lnTo>
                  <a:pt x="624" y="87"/>
                </a:lnTo>
                <a:lnTo>
                  <a:pt x="575" y="87"/>
                </a:lnTo>
                <a:lnTo>
                  <a:pt x="550" y="89"/>
                </a:lnTo>
                <a:lnTo>
                  <a:pt x="526" y="91"/>
                </a:lnTo>
                <a:lnTo>
                  <a:pt x="501" y="94"/>
                </a:lnTo>
                <a:lnTo>
                  <a:pt x="477" y="99"/>
                </a:lnTo>
                <a:lnTo>
                  <a:pt x="455" y="103"/>
                </a:lnTo>
                <a:lnTo>
                  <a:pt x="433" y="110"/>
                </a:lnTo>
                <a:lnTo>
                  <a:pt x="409" y="115"/>
                </a:lnTo>
                <a:lnTo>
                  <a:pt x="387" y="124"/>
                </a:lnTo>
                <a:lnTo>
                  <a:pt x="367" y="130"/>
                </a:lnTo>
                <a:lnTo>
                  <a:pt x="347" y="139"/>
                </a:lnTo>
                <a:lnTo>
                  <a:pt x="307" y="160"/>
                </a:lnTo>
                <a:lnTo>
                  <a:pt x="289" y="171"/>
                </a:lnTo>
                <a:lnTo>
                  <a:pt x="254" y="196"/>
                </a:lnTo>
                <a:lnTo>
                  <a:pt x="238" y="209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72" y="280"/>
                </a:lnTo>
                <a:lnTo>
                  <a:pt x="160" y="295"/>
                </a:lnTo>
                <a:lnTo>
                  <a:pt x="149" y="313"/>
                </a:lnTo>
                <a:lnTo>
                  <a:pt x="142" y="329"/>
                </a:lnTo>
                <a:lnTo>
                  <a:pt x="134" y="346"/>
                </a:lnTo>
                <a:lnTo>
                  <a:pt x="127" y="364"/>
                </a:lnTo>
                <a:lnTo>
                  <a:pt x="122" y="381"/>
                </a:lnTo>
                <a:lnTo>
                  <a:pt x="118" y="400"/>
                </a:lnTo>
                <a:lnTo>
                  <a:pt x="114" y="418"/>
                </a:lnTo>
                <a:lnTo>
                  <a:pt x="114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2" name="CustomShape 32"/>
          <p:cNvSpPr/>
          <p:nvPr/>
        </p:nvSpPr>
        <p:spPr>
          <a:xfrm>
            <a:off x="3739320" y="50626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03" name="CustomShape 33"/>
          <p:cNvSpPr/>
          <p:nvPr/>
        </p:nvSpPr>
        <p:spPr>
          <a:xfrm>
            <a:off x="599544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04" name="CustomShape 34"/>
          <p:cNvSpPr/>
          <p:nvPr/>
        </p:nvSpPr>
        <p:spPr>
          <a:xfrm>
            <a:off x="3719880" y="4177800"/>
            <a:ext cx="1023120" cy="752400"/>
          </a:xfrm>
          <a:custGeom>
            <a:avLst/>
            <a:gdLst/>
            <a:ahLst/>
            <a:rect l="l" t="t" r="r" b="b"/>
            <a:pathLst>
              <a:path w="2843" h="2091">
                <a:moveTo>
                  <a:pt x="0" y="2047"/>
                </a:moveTo>
                <a:lnTo>
                  <a:pt x="0" y="566"/>
                </a:lnTo>
                <a:cubicBezTo>
                  <a:pt x="0" y="541"/>
                  <a:pt x="24" y="522"/>
                  <a:pt x="56" y="522"/>
                </a:cubicBezTo>
                <a:lnTo>
                  <a:pt x="2674" y="522"/>
                </a:lnTo>
                <a:lnTo>
                  <a:pt x="2619" y="566"/>
                </a:lnTo>
                <a:lnTo>
                  <a:pt x="2619" y="218"/>
                </a:lnTo>
                <a:cubicBezTo>
                  <a:pt x="2619" y="194"/>
                  <a:pt x="2643" y="174"/>
                  <a:pt x="2674" y="174"/>
                </a:cubicBezTo>
                <a:cubicBezTo>
                  <a:pt x="2706" y="174"/>
                  <a:pt x="2730" y="194"/>
                  <a:pt x="2730" y="218"/>
                </a:cubicBezTo>
                <a:lnTo>
                  <a:pt x="2730" y="566"/>
                </a:lnTo>
                <a:cubicBezTo>
                  <a:pt x="2730" y="588"/>
                  <a:pt x="2706" y="609"/>
                  <a:pt x="2674" y="609"/>
                </a:cubicBezTo>
                <a:lnTo>
                  <a:pt x="56" y="609"/>
                </a:lnTo>
                <a:lnTo>
                  <a:pt x="112" y="566"/>
                </a:lnTo>
                <a:lnTo>
                  <a:pt x="112" y="2047"/>
                </a:lnTo>
                <a:cubicBezTo>
                  <a:pt x="112" y="2071"/>
                  <a:pt x="87" y="2090"/>
                  <a:pt x="56" y="2090"/>
                </a:cubicBezTo>
                <a:cubicBezTo>
                  <a:pt x="24" y="2090"/>
                  <a:pt x="0" y="2071"/>
                  <a:pt x="0" y="2047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5" name="CustomShape 35"/>
          <p:cNvSpPr/>
          <p:nvPr/>
        </p:nvSpPr>
        <p:spPr>
          <a:xfrm>
            <a:off x="3549600" y="3232800"/>
            <a:ext cx="717480" cy="1159920"/>
          </a:xfrm>
          <a:custGeom>
            <a:avLst/>
            <a:gdLst/>
            <a:ahLst/>
            <a:rect l="l" t="t" r="r" b="b"/>
            <a:pathLst>
              <a:path w="1994" h="3223">
                <a:moveTo>
                  <a:pt x="112" y="54"/>
                </a:moveTo>
                <a:lnTo>
                  <a:pt x="112" y="44"/>
                </a:lnTo>
                <a:lnTo>
                  <a:pt x="56" y="87"/>
                </a:lnTo>
                <a:lnTo>
                  <a:pt x="1826" y="87"/>
                </a:lnTo>
                <a:lnTo>
                  <a:pt x="1770" y="44"/>
                </a:lnTo>
                <a:lnTo>
                  <a:pt x="1770" y="3004"/>
                </a:lnTo>
                <a:cubicBezTo>
                  <a:pt x="1770" y="3028"/>
                  <a:pt x="1795" y="3047"/>
                  <a:pt x="1826" y="3047"/>
                </a:cubicBezTo>
                <a:cubicBezTo>
                  <a:pt x="1855" y="3047"/>
                  <a:pt x="1882" y="3028"/>
                  <a:pt x="1882" y="3004"/>
                </a:cubicBezTo>
                <a:lnTo>
                  <a:pt x="1882" y="44"/>
                </a:lnTo>
                <a:cubicBezTo>
                  <a:pt x="1882" y="21"/>
                  <a:pt x="1855" y="0"/>
                  <a:pt x="1826" y="0"/>
                </a:cubicBezTo>
                <a:lnTo>
                  <a:pt x="56" y="0"/>
                </a:lnTo>
                <a:cubicBezTo>
                  <a:pt x="25" y="0"/>
                  <a:pt x="0" y="21"/>
                  <a:pt x="0" y="44"/>
                </a:cubicBezTo>
                <a:lnTo>
                  <a:pt x="0" y="54"/>
                </a:lnTo>
                <a:cubicBezTo>
                  <a:pt x="0" y="77"/>
                  <a:pt x="25" y="98"/>
                  <a:pt x="56" y="98"/>
                </a:cubicBezTo>
                <a:cubicBezTo>
                  <a:pt x="87" y="98"/>
                  <a:pt x="112" y="77"/>
                  <a:pt x="112" y="54"/>
                </a:cubicBezTo>
                <a:moveTo>
                  <a:pt x="1659" y="2960"/>
                </a:moveTo>
                <a:lnTo>
                  <a:pt x="1826" y="3222"/>
                </a:lnTo>
                <a:lnTo>
                  <a:pt x="1993" y="2960"/>
                </a:lnTo>
                <a:lnTo>
                  <a:pt x="1659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6" name="CustomShape 36"/>
          <p:cNvSpPr/>
          <p:nvPr/>
        </p:nvSpPr>
        <p:spPr>
          <a:xfrm>
            <a:off x="6420240" y="2940480"/>
            <a:ext cx="2655720" cy="1738440"/>
          </a:xfrm>
          <a:custGeom>
            <a:avLst/>
            <a:gdLst/>
            <a:ahLst/>
            <a:rect l="l" t="t" r="r" b="b"/>
            <a:pathLst>
              <a:path w="7378" h="4830">
                <a:moveTo>
                  <a:pt x="0" y="819"/>
                </a:moveTo>
                <a:lnTo>
                  <a:pt x="2" y="779"/>
                </a:lnTo>
                <a:lnTo>
                  <a:pt x="11" y="695"/>
                </a:lnTo>
                <a:lnTo>
                  <a:pt x="34" y="614"/>
                </a:lnTo>
                <a:lnTo>
                  <a:pt x="46" y="576"/>
                </a:lnTo>
                <a:lnTo>
                  <a:pt x="62" y="538"/>
                </a:lnTo>
                <a:lnTo>
                  <a:pt x="102" y="464"/>
                </a:lnTo>
                <a:lnTo>
                  <a:pt x="152" y="394"/>
                </a:lnTo>
                <a:lnTo>
                  <a:pt x="178" y="361"/>
                </a:lnTo>
                <a:lnTo>
                  <a:pt x="207" y="330"/>
                </a:lnTo>
                <a:lnTo>
                  <a:pt x="238" y="299"/>
                </a:lnTo>
                <a:lnTo>
                  <a:pt x="272" y="269"/>
                </a:lnTo>
                <a:lnTo>
                  <a:pt x="305" y="241"/>
                </a:lnTo>
                <a:lnTo>
                  <a:pt x="343" y="213"/>
                </a:lnTo>
                <a:lnTo>
                  <a:pt x="381" y="187"/>
                </a:lnTo>
                <a:lnTo>
                  <a:pt x="419" y="162"/>
                </a:lnTo>
                <a:lnTo>
                  <a:pt x="461" y="139"/>
                </a:lnTo>
                <a:lnTo>
                  <a:pt x="503" y="119"/>
                </a:lnTo>
                <a:lnTo>
                  <a:pt x="545" y="100"/>
                </a:lnTo>
                <a:lnTo>
                  <a:pt x="593" y="80"/>
                </a:lnTo>
                <a:lnTo>
                  <a:pt x="637" y="64"/>
                </a:lnTo>
                <a:lnTo>
                  <a:pt x="735" y="37"/>
                </a:lnTo>
                <a:lnTo>
                  <a:pt x="784" y="26"/>
                </a:lnTo>
                <a:lnTo>
                  <a:pt x="886" y="9"/>
                </a:lnTo>
                <a:lnTo>
                  <a:pt x="938" y="3"/>
                </a:lnTo>
                <a:lnTo>
                  <a:pt x="1045" y="0"/>
                </a:lnTo>
                <a:lnTo>
                  <a:pt x="6332" y="0"/>
                </a:lnTo>
                <a:lnTo>
                  <a:pt x="6386" y="2"/>
                </a:lnTo>
                <a:lnTo>
                  <a:pt x="6437" y="3"/>
                </a:lnTo>
                <a:lnTo>
                  <a:pt x="6491" y="9"/>
                </a:lnTo>
                <a:lnTo>
                  <a:pt x="6541" y="16"/>
                </a:lnTo>
                <a:lnTo>
                  <a:pt x="6593" y="26"/>
                </a:lnTo>
                <a:lnTo>
                  <a:pt x="6642" y="37"/>
                </a:lnTo>
                <a:lnTo>
                  <a:pt x="6691" y="49"/>
                </a:lnTo>
                <a:lnTo>
                  <a:pt x="6784" y="80"/>
                </a:lnTo>
                <a:lnTo>
                  <a:pt x="6874" y="119"/>
                </a:lnTo>
                <a:lnTo>
                  <a:pt x="6916" y="139"/>
                </a:lnTo>
                <a:lnTo>
                  <a:pt x="6956" y="162"/>
                </a:lnTo>
                <a:lnTo>
                  <a:pt x="6996" y="187"/>
                </a:lnTo>
                <a:lnTo>
                  <a:pt x="7034" y="213"/>
                </a:lnTo>
                <a:lnTo>
                  <a:pt x="7070" y="239"/>
                </a:lnTo>
                <a:lnTo>
                  <a:pt x="7106" y="269"/>
                </a:lnTo>
                <a:lnTo>
                  <a:pt x="7139" y="299"/>
                </a:lnTo>
                <a:lnTo>
                  <a:pt x="7170" y="328"/>
                </a:lnTo>
                <a:lnTo>
                  <a:pt x="7199" y="361"/>
                </a:lnTo>
                <a:lnTo>
                  <a:pt x="7226" y="394"/>
                </a:lnTo>
                <a:lnTo>
                  <a:pt x="7251" y="428"/>
                </a:lnTo>
                <a:lnTo>
                  <a:pt x="7275" y="464"/>
                </a:lnTo>
                <a:lnTo>
                  <a:pt x="7295" y="499"/>
                </a:lnTo>
                <a:lnTo>
                  <a:pt x="7313" y="538"/>
                </a:lnTo>
                <a:lnTo>
                  <a:pt x="7331" y="574"/>
                </a:lnTo>
                <a:lnTo>
                  <a:pt x="7343" y="614"/>
                </a:lnTo>
                <a:lnTo>
                  <a:pt x="7355" y="653"/>
                </a:lnTo>
                <a:lnTo>
                  <a:pt x="7367" y="695"/>
                </a:lnTo>
                <a:lnTo>
                  <a:pt x="7373" y="735"/>
                </a:lnTo>
                <a:lnTo>
                  <a:pt x="7377" y="819"/>
                </a:lnTo>
                <a:lnTo>
                  <a:pt x="7377" y="4009"/>
                </a:lnTo>
                <a:lnTo>
                  <a:pt x="7373" y="4093"/>
                </a:lnTo>
                <a:lnTo>
                  <a:pt x="7367" y="4133"/>
                </a:lnTo>
                <a:lnTo>
                  <a:pt x="7357" y="4175"/>
                </a:lnTo>
                <a:lnTo>
                  <a:pt x="7343" y="4213"/>
                </a:lnTo>
                <a:lnTo>
                  <a:pt x="7331" y="4253"/>
                </a:lnTo>
                <a:lnTo>
                  <a:pt x="7315" y="4290"/>
                </a:lnTo>
                <a:lnTo>
                  <a:pt x="7295" y="4328"/>
                </a:lnTo>
                <a:lnTo>
                  <a:pt x="7275" y="4363"/>
                </a:lnTo>
                <a:lnTo>
                  <a:pt x="7253" y="4400"/>
                </a:lnTo>
                <a:lnTo>
                  <a:pt x="7199" y="4467"/>
                </a:lnTo>
                <a:lnTo>
                  <a:pt x="7170" y="4500"/>
                </a:lnTo>
                <a:lnTo>
                  <a:pt x="7139" y="4531"/>
                </a:lnTo>
                <a:lnTo>
                  <a:pt x="7106" y="4561"/>
                </a:lnTo>
                <a:lnTo>
                  <a:pt x="7072" y="4589"/>
                </a:lnTo>
                <a:lnTo>
                  <a:pt x="7036" y="4614"/>
                </a:lnTo>
                <a:lnTo>
                  <a:pt x="6998" y="4641"/>
                </a:lnTo>
                <a:lnTo>
                  <a:pt x="6958" y="4665"/>
                </a:lnTo>
                <a:lnTo>
                  <a:pt x="6916" y="4688"/>
                </a:lnTo>
                <a:lnTo>
                  <a:pt x="6832" y="4730"/>
                </a:lnTo>
                <a:lnTo>
                  <a:pt x="6784" y="4747"/>
                </a:lnTo>
                <a:lnTo>
                  <a:pt x="6740" y="4764"/>
                </a:lnTo>
                <a:lnTo>
                  <a:pt x="6691" y="4778"/>
                </a:lnTo>
                <a:lnTo>
                  <a:pt x="6645" y="4791"/>
                </a:lnTo>
                <a:lnTo>
                  <a:pt x="6593" y="4803"/>
                </a:lnTo>
                <a:lnTo>
                  <a:pt x="6545" y="4812"/>
                </a:lnTo>
                <a:lnTo>
                  <a:pt x="6493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6332" y="4829"/>
                </a:lnTo>
                <a:lnTo>
                  <a:pt x="1045" y="4829"/>
                </a:lnTo>
                <a:lnTo>
                  <a:pt x="994" y="4828"/>
                </a:lnTo>
                <a:lnTo>
                  <a:pt x="940" y="4824"/>
                </a:lnTo>
                <a:lnTo>
                  <a:pt x="886" y="4819"/>
                </a:lnTo>
                <a:lnTo>
                  <a:pt x="836" y="4812"/>
                </a:lnTo>
                <a:lnTo>
                  <a:pt x="784" y="4803"/>
                </a:lnTo>
                <a:lnTo>
                  <a:pt x="686" y="4778"/>
                </a:lnTo>
                <a:lnTo>
                  <a:pt x="639" y="4764"/>
                </a:lnTo>
                <a:lnTo>
                  <a:pt x="593" y="4747"/>
                </a:lnTo>
                <a:lnTo>
                  <a:pt x="548" y="4730"/>
                </a:lnTo>
                <a:lnTo>
                  <a:pt x="503" y="4711"/>
                </a:lnTo>
                <a:lnTo>
                  <a:pt x="461" y="4689"/>
                </a:lnTo>
                <a:lnTo>
                  <a:pt x="421" y="4665"/>
                </a:lnTo>
                <a:lnTo>
                  <a:pt x="381" y="4642"/>
                </a:lnTo>
                <a:lnTo>
                  <a:pt x="343" y="4617"/>
                </a:lnTo>
                <a:lnTo>
                  <a:pt x="272" y="4561"/>
                </a:lnTo>
                <a:lnTo>
                  <a:pt x="238" y="4531"/>
                </a:lnTo>
                <a:lnTo>
                  <a:pt x="209" y="4500"/>
                </a:lnTo>
                <a:lnTo>
                  <a:pt x="178" y="4468"/>
                </a:lnTo>
                <a:lnTo>
                  <a:pt x="152" y="4434"/>
                </a:lnTo>
                <a:lnTo>
                  <a:pt x="127" y="4400"/>
                </a:lnTo>
                <a:lnTo>
                  <a:pt x="104" y="4365"/>
                </a:lnTo>
                <a:lnTo>
                  <a:pt x="82" y="4328"/>
                </a:lnTo>
                <a:lnTo>
                  <a:pt x="64" y="4292"/>
                </a:lnTo>
                <a:lnTo>
                  <a:pt x="46" y="4253"/>
                </a:lnTo>
                <a:lnTo>
                  <a:pt x="34" y="4215"/>
                </a:lnTo>
                <a:lnTo>
                  <a:pt x="22" y="4175"/>
                </a:lnTo>
                <a:lnTo>
                  <a:pt x="14" y="4134"/>
                </a:lnTo>
                <a:lnTo>
                  <a:pt x="6" y="4095"/>
                </a:lnTo>
                <a:lnTo>
                  <a:pt x="2" y="4053"/>
                </a:lnTo>
                <a:lnTo>
                  <a:pt x="0" y="4010"/>
                </a:lnTo>
                <a:lnTo>
                  <a:pt x="0" y="819"/>
                </a:lnTo>
                <a:moveTo>
                  <a:pt x="56" y="4009"/>
                </a:moveTo>
                <a:lnTo>
                  <a:pt x="58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6"/>
                </a:lnTo>
                <a:lnTo>
                  <a:pt x="86" y="4203"/>
                </a:lnTo>
                <a:lnTo>
                  <a:pt x="100" y="4239"/>
                </a:lnTo>
                <a:lnTo>
                  <a:pt x="116" y="4276"/>
                </a:lnTo>
                <a:lnTo>
                  <a:pt x="134" y="4311"/>
                </a:lnTo>
                <a:lnTo>
                  <a:pt x="154" y="4345"/>
                </a:lnTo>
                <a:lnTo>
                  <a:pt x="176" y="4379"/>
                </a:lnTo>
                <a:lnTo>
                  <a:pt x="198" y="4410"/>
                </a:lnTo>
                <a:lnTo>
                  <a:pt x="252" y="4473"/>
                </a:lnTo>
                <a:lnTo>
                  <a:pt x="281" y="4503"/>
                </a:lnTo>
                <a:lnTo>
                  <a:pt x="312" y="4531"/>
                </a:lnTo>
                <a:lnTo>
                  <a:pt x="379" y="4583"/>
                </a:lnTo>
                <a:lnTo>
                  <a:pt x="417" y="4608"/>
                </a:lnTo>
                <a:lnTo>
                  <a:pt x="453" y="4630"/>
                </a:lnTo>
                <a:lnTo>
                  <a:pt x="533" y="4672"/>
                </a:lnTo>
                <a:lnTo>
                  <a:pt x="573" y="4692"/>
                </a:lnTo>
                <a:lnTo>
                  <a:pt x="617" y="4709"/>
                </a:lnTo>
                <a:lnTo>
                  <a:pt x="659" y="4725"/>
                </a:lnTo>
                <a:lnTo>
                  <a:pt x="704" y="4737"/>
                </a:lnTo>
                <a:lnTo>
                  <a:pt x="750" y="4749"/>
                </a:lnTo>
                <a:lnTo>
                  <a:pt x="798" y="4759"/>
                </a:lnTo>
                <a:lnTo>
                  <a:pt x="846" y="4768"/>
                </a:lnTo>
                <a:lnTo>
                  <a:pt x="894" y="4775"/>
                </a:lnTo>
                <a:lnTo>
                  <a:pt x="944" y="4781"/>
                </a:lnTo>
                <a:lnTo>
                  <a:pt x="994" y="4784"/>
                </a:lnTo>
                <a:lnTo>
                  <a:pt x="1045" y="4786"/>
                </a:lnTo>
                <a:lnTo>
                  <a:pt x="6330" y="4786"/>
                </a:lnTo>
                <a:lnTo>
                  <a:pt x="6381" y="4784"/>
                </a:lnTo>
                <a:lnTo>
                  <a:pt x="6433" y="4781"/>
                </a:lnTo>
                <a:lnTo>
                  <a:pt x="6481" y="4775"/>
                </a:lnTo>
                <a:lnTo>
                  <a:pt x="6531" y="4770"/>
                </a:lnTo>
                <a:lnTo>
                  <a:pt x="6577" y="4761"/>
                </a:lnTo>
                <a:lnTo>
                  <a:pt x="6627" y="4751"/>
                </a:lnTo>
                <a:lnTo>
                  <a:pt x="6671" y="4739"/>
                </a:lnTo>
                <a:lnTo>
                  <a:pt x="6716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44" y="4672"/>
                </a:lnTo>
                <a:lnTo>
                  <a:pt x="6884" y="4653"/>
                </a:lnTo>
                <a:lnTo>
                  <a:pt x="6960" y="4608"/>
                </a:lnTo>
                <a:lnTo>
                  <a:pt x="7032" y="4559"/>
                </a:lnTo>
                <a:lnTo>
                  <a:pt x="7094" y="4503"/>
                </a:lnTo>
                <a:lnTo>
                  <a:pt x="7126" y="4473"/>
                </a:lnTo>
                <a:lnTo>
                  <a:pt x="7152" y="4443"/>
                </a:lnTo>
                <a:lnTo>
                  <a:pt x="7179" y="4412"/>
                </a:lnTo>
                <a:lnTo>
                  <a:pt x="7223" y="4345"/>
                </a:lnTo>
                <a:lnTo>
                  <a:pt x="7243" y="4311"/>
                </a:lnTo>
                <a:lnTo>
                  <a:pt x="7261" y="4276"/>
                </a:lnTo>
                <a:lnTo>
                  <a:pt x="7277" y="4241"/>
                </a:lnTo>
                <a:lnTo>
                  <a:pt x="7291" y="4204"/>
                </a:lnTo>
                <a:lnTo>
                  <a:pt x="7301" y="4166"/>
                </a:lnTo>
                <a:lnTo>
                  <a:pt x="7311" y="4128"/>
                </a:lnTo>
                <a:lnTo>
                  <a:pt x="7317" y="4089"/>
                </a:lnTo>
                <a:lnTo>
                  <a:pt x="7321" y="4009"/>
                </a:lnTo>
                <a:lnTo>
                  <a:pt x="7321" y="780"/>
                </a:lnTo>
                <a:lnTo>
                  <a:pt x="7317" y="741"/>
                </a:lnTo>
                <a:lnTo>
                  <a:pt x="7311" y="702"/>
                </a:lnTo>
                <a:lnTo>
                  <a:pt x="7301" y="663"/>
                </a:lnTo>
                <a:lnTo>
                  <a:pt x="7291" y="627"/>
                </a:lnTo>
                <a:lnTo>
                  <a:pt x="7277" y="588"/>
                </a:lnTo>
                <a:lnTo>
                  <a:pt x="7261" y="553"/>
                </a:lnTo>
                <a:lnTo>
                  <a:pt x="7243" y="519"/>
                </a:lnTo>
                <a:lnTo>
                  <a:pt x="7223" y="483"/>
                </a:lnTo>
                <a:lnTo>
                  <a:pt x="7203" y="450"/>
                </a:lnTo>
                <a:lnTo>
                  <a:pt x="7179" y="417"/>
                </a:lnTo>
                <a:lnTo>
                  <a:pt x="7152" y="386"/>
                </a:lnTo>
                <a:lnTo>
                  <a:pt x="7126" y="356"/>
                </a:lnTo>
                <a:lnTo>
                  <a:pt x="7096" y="327"/>
                </a:lnTo>
                <a:lnTo>
                  <a:pt x="7066" y="299"/>
                </a:lnTo>
                <a:lnTo>
                  <a:pt x="7032" y="270"/>
                </a:lnTo>
                <a:lnTo>
                  <a:pt x="6998" y="247"/>
                </a:lnTo>
                <a:lnTo>
                  <a:pt x="6962" y="222"/>
                </a:lnTo>
                <a:lnTo>
                  <a:pt x="6926" y="197"/>
                </a:lnTo>
                <a:lnTo>
                  <a:pt x="6844" y="155"/>
                </a:lnTo>
                <a:lnTo>
                  <a:pt x="6804" y="138"/>
                </a:lnTo>
                <a:lnTo>
                  <a:pt x="6762" y="120"/>
                </a:lnTo>
                <a:lnTo>
                  <a:pt x="6718" y="105"/>
                </a:lnTo>
                <a:lnTo>
                  <a:pt x="6673" y="91"/>
                </a:lnTo>
                <a:lnTo>
                  <a:pt x="6627" y="78"/>
                </a:lnTo>
                <a:lnTo>
                  <a:pt x="6579" y="68"/>
                </a:lnTo>
                <a:lnTo>
                  <a:pt x="6533" y="59"/>
                </a:lnTo>
                <a:lnTo>
                  <a:pt x="6483" y="53"/>
                </a:lnTo>
                <a:lnTo>
                  <a:pt x="6435" y="47"/>
                </a:lnTo>
                <a:lnTo>
                  <a:pt x="6332" y="44"/>
                </a:lnTo>
                <a:lnTo>
                  <a:pt x="1047" y="44"/>
                </a:lnTo>
                <a:lnTo>
                  <a:pt x="944" y="47"/>
                </a:lnTo>
                <a:lnTo>
                  <a:pt x="896" y="53"/>
                </a:lnTo>
                <a:lnTo>
                  <a:pt x="846" y="59"/>
                </a:lnTo>
                <a:lnTo>
                  <a:pt x="800" y="68"/>
                </a:lnTo>
                <a:lnTo>
                  <a:pt x="753" y="78"/>
                </a:lnTo>
                <a:lnTo>
                  <a:pt x="706" y="91"/>
                </a:lnTo>
                <a:lnTo>
                  <a:pt x="662" y="105"/>
                </a:lnTo>
                <a:lnTo>
                  <a:pt x="617" y="120"/>
                </a:lnTo>
                <a:lnTo>
                  <a:pt x="575" y="136"/>
                </a:lnTo>
                <a:lnTo>
                  <a:pt x="533" y="155"/>
                </a:lnTo>
                <a:lnTo>
                  <a:pt x="493" y="176"/>
                </a:lnTo>
                <a:lnTo>
                  <a:pt x="455" y="197"/>
                </a:lnTo>
                <a:lnTo>
                  <a:pt x="417" y="220"/>
                </a:lnTo>
                <a:lnTo>
                  <a:pt x="381" y="244"/>
                </a:lnTo>
                <a:lnTo>
                  <a:pt x="345" y="270"/>
                </a:lnTo>
                <a:lnTo>
                  <a:pt x="314" y="297"/>
                </a:lnTo>
                <a:lnTo>
                  <a:pt x="283" y="325"/>
                </a:lnTo>
                <a:lnTo>
                  <a:pt x="254" y="355"/>
                </a:lnTo>
                <a:lnTo>
                  <a:pt x="225" y="386"/>
                </a:lnTo>
                <a:lnTo>
                  <a:pt x="176" y="449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8"/>
                </a:lnTo>
                <a:lnTo>
                  <a:pt x="86" y="625"/>
                </a:lnTo>
                <a:lnTo>
                  <a:pt x="76" y="661"/>
                </a:lnTo>
                <a:lnTo>
                  <a:pt x="66" y="700"/>
                </a:lnTo>
                <a:lnTo>
                  <a:pt x="60" y="741"/>
                </a:lnTo>
                <a:lnTo>
                  <a:pt x="58" y="779"/>
                </a:lnTo>
                <a:lnTo>
                  <a:pt x="56" y="819"/>
                </a:lnTo>
                <a:lnTo>
                  <a:pt x="56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7" name="CustomShape 37"/>
          <p:cNvSpPr/>
          <p:nvPr/>
        </p:nvSpPr>
        <p:spPr>
          <a:xfrm>
            <a:off x="6090120" y="3198240"/>
            <a:ext cx="340920" cy="94320"/>
          </a:xfrm>
          <a:custGeom>
            <a:avLst/>
            <a:gdLst/>
            <a:ahLst/>
            <a:rect l="l" t="t" r="r" b="b"/>
            <a:pathLst>
              <a:path w="948" h="263">
                <a:moveTo>
                  <a:pt x="56" y="87"/>
                </a:moveTo>
                <a:lnTo>
                  <a:pt x="669" y="87"/>
                </a:lnTo>
                <a:cubicBezTo>
                  <a:pt x="698" y="87"/>
                  <a:pt x="725" y="106"/>
                  <a:pt x="725" y="131"/>
                </a:cubicBezTo>
                <a:cubicBezTo>
                  <a:pt x="725" y="155"/>
                  <a:pt x="698" y="175"/>
                  <a:pt x="669" y="175"/>
                </a:cubicBezTo>
                <a:lnTo>
                  <a:pt x="56" y="175"/>
                </a:lnTo>
                <a:cubicBezTo>
                  <a:pt x="24" y="175"/>
                  <a:pt x="0" y="155"/>
                  <a:pt x="0" y="131"/>
                </a:cubicBezTo>
                <a:cubicBezTo>
                  <a:pt x="0" y="106"/>
                  <a:pt x="24" y="87"/>
                  <a:pt x="56" y="87"/>
                </a:cubicBezTo>
                <a:moveTo>
                  <a:pt x="614" y="0"/>
                </a:moveTo>
                <a:lnTo>
                  <a:pt x="947" y="131"/>
                </a:lnTo>
                <a:lnTo>
                  <a:pt x="614" y="262"/>
                </a:lnTo>
                <a:lnTo>
                  <a:pt x="61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8" name="CustomShape 38"/>
          <p:cNvSpPr/>
          <p:nvPr/>
        </p:nvSpPr>
        <p:spPr>
          <a:xfrm>
            <a:off x="7347600" y="3981600"/>
            <a:ext cx="386280" cy="182160"/>
          </a:xfrm>
          <a:custGeom>
            <a:avLst/>
            <a:gdLst/>
            <a:ahLst/>
            <a:rect l="l" t="t" r="r" b="b"/>
            <a:pathLst>
              <a:path w="1074" h="507">
                <a:moveTo>
                  <a:pt x="0" y="0"/>
                </a:moveTo>
                <a:lnTo>
                  <a:pt x="0" y="506"/>
                </a:lnTo>
                <a:lnTo>
                  <a:pt x="1073" y="506"/>
                </a:lnTo>
                <a:lnTo>
                  <a:pt x="107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9" name="CustomShape 39"/>
          <p:cNvSpPr/>
          <p:nvPr/>
        </p:nvSpPr>
        <p:spPr>
          <a:xfrm>
            <a:off x="7333920" y="3971160"/>
            <a:ext cx="413280" cy="202680"/>
          </a:xfrm>
          <a:custGeom>
            <a:avLst/>
            <a:gdLst/>
            <a:ahLst/>
            <a:rect l="l" t="t" r="r" b="b"/>
            <a:pathLst>
              <a:path w="1149" h="56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110" y="0"/>
                </a:lnTo>
                <a:cubicBezTo>
                  <a:pt x="1130" y="0"/>
                  <a:pt x="1148" y="12"/>
                  <a:pt x="1148" y="30"/>
                </a:cubicBezTo>
                <a:lnTo>
                  <a:pt x="1148" y="535"/>
                </a:lnTo>
                <a:cubicBezTo>
                  <a:pt x="1148" y="551"/>
                  <a:pt x="1130" y="563"/>
                  <a:pt x="1110" y="563"/>
                </a:cubicBezTo>
                <a:lnTo>
                  <a:pt x="38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8" y="506"/>
                </a:lnTo>
                <a:lnTo>
                  <a:pt x="1110" y="506"/>
                </a:lnTo>
                <a:lnTo>
                  <a:pt x="1073" y="535"/>
                </a:lnTo>
                <a:lnTo>
                  <a:pt x="1073" y="30"/>
                </a:lnTo>
                <a:lnTo>
                  <a:pt x="1110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0" name="CustomShape 40"/>
          <p:cNvSpPr/>
          <p:nvPr/>
        </p:nvSpPr>
        <p:spPr>
          <a:xfrm>
            <a:off x="6067440" y="26355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11" name="CustomShape 41"/>
          <p:cNvSpPr/>
          <p:nvPr/>
        </p:nvSpPr>
        <p:spPr>
          <a:xfrm>
            <a:off x="7520040" y="3198240"/>
            <a:ext cx="1773720" cy="799560"/>
          </a:xfrm>
          <a:custGeom>
            <a:avLst/>
            <a:gdLst/>
            <a:ahLst/>
            <a:rect l="l" t="t" r="r" b="b"/>
            <a:pathLst>
              <a:path w="4928" h="2222">
                <a:moveTo>
                  <a:pt x="0" y="2177"/>
                </a:moveTo>
                <a:lnTo>
                  <a:pt x="0" y="131"/>
                </a:lnTo>
                <a:cubicBezTo>
                  <a:pt x="0" y="106"/>
                  <a:pt x="26" y="87"/>
                  <a:pt x="56" y="87"/>
                </a:cubicBezTo>
                <a:lnTo>
                  <a:pt x="4648" y="87"/>
                </a:lnTo>
                <a:cubicBezTo>
                  <a:pt x="4679" y="87"/>
                  <a:pt x="4704" y="106"/>
                  <a:pt x="4704" y="131"/>
                </a:cubicBezTo>
                <a:cubicBezTo>
                  <a:pt x="4704" y="155"/>
                  <a:pt x="4679" y="175"/>
                  <a:pt x="4648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2177"/>
                </a:lnTo>
                <a:cubicBezTo>
                  <a:pt x="112" y="2200"/>
                  <a:pt x="86" y="2221"/>
                  <a:pt x="56" y="2221"/>
                </a:cubicBezTo>
                <a:cubicBezTo>
                  <a:pt x="26" y="2221"/>
                  <a:pt x="0" y="2200"/>
                  <a:pt x="0" y="2177"/>
                </a:cubicBezTo>
                <a:moveTo>
                  <a:pt x="4592" y="0"/>
                </a:moveTo>
                <a:lnTo>
                  <a:pt x="4927" y="131"/>
                </a:lnTo>
                <a:lnTo>
                  <a:pt x="4592" y="261"/>
                </a:lnTo>
                <a:lnTo>
                  <a:pt x="459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2" name="CustomShape 42"/>
          <p:cNvSpPr/>
          <p:nvPr/>
        </p:nvSpPr>
        <p:spPr>
          <a:xfrm>
            <a:off x="6409800" y="490788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6"/>
                  <a:pt x="244" y="0"/>
                  <a:pt x="543" y="0"/>
                </a:cubicBezTo>
                <a:cubicBezTo>
                  <a:pt x="841" y="0"/>
                  <a:pt x="1085" y="186"/>
                  <a:pt x="1085" y="413"/>
                </a:cubicBezTo>
                <a:cubicBezTo>
                  <a:pt x="1085" y="642"/>
                  <a:pt x="841" y="825"/>
                  <a:pt x="543" y="825"/>
                </a:cubicBezTo>
                <a:cubicBezTo>
                  <a:pt x="244" y="825"/>
                  <a:pt x="0" y="642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3" name="CustomShape 43"/>
          <p:cNvSpPr/>
          <p:nvPr/>
        </p:nvSpPr>
        <p:spPr>
          <a:xfrm>
            <a:off x="6390000" y="4892400"/>
            <a:ext cx="430200" cy="328320"/>
          </a:xfrm>
          <a:custGeom>
            <a:avLst/>
            <a:gdLst/>
            <a:ahLst/>
            <a:rect l="l" t="t" r="r" b="b"/>
            <a:pathLst>
              <a:path w="1196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4" y="321"/>
                </a:lnTo>
                <a:lnTo>
                  <a:pt x="58" y="259"/>
                </a:lnTo>
                <a:lnTo>
                  <a:pt x="84" y="220"/>
                </a:lnTo>
                <a:lnTo>
                  <a:pt x="100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8" y="91"/>
                </a:lnTo>
                <a:lnTo>
                  <a:pt x="262" y="79"/>
                </a:lnTo>
                <a:lnTo>
                  <a:pt x="284" y="67"/>
                </a:lnTo>
                <a:lnTo>
                  <a:pt x="312" y="56"/>
                </a:lnTo>
                <a:lnTo>
                  <a:pt x="336" y="45"/>
                </a:lnTo>
                <a:lnTo>
                  <a:pt x="389" y="28"/>
                </a:lnTo>
                <a:lnTo>
                  <a:pt x="418" y="21"/>
                </a:lnTo>
                <a:lnTo>
                  <a:pt x="445" y="14"/>
                </a:lnTo>
                <a:lnTo>
                  <a:pt x="474" y="9"/>
                </a:lnTo>
                <a:lnTo>
                  <a:pt x="505" y="6"/>
                </a:lnTo>
                <a:lnTo>
                  <a:pt x="535" y="2"/>
                </a:lnTo>
                <a:lnTo>
                  <a:pt x="565" y="0"/>
                </a:lnTo>
                <a:lnTo>
                  <a:pt x="625" y="0"/>
                </a:lnTo>
                <a:lnTo>
                  <a:pt x="657" y="2"/>
                </a:lnTo>
                <a:lnTo>
                  <a:pt x="685" y="6"/>
                </a:lnTo>
                <a:lnTo>
                  <a:pt x="715" y="9"/>
                </a:lnTo>
                <a:lnTo>
                  <a:pt x="743" y="14"/>
                </a:lnTo>
                <a:lnTo>
                  <a:pt x="773" y="21"/>
                </a:lnTo>
                <a:lnTo>
                  <a:pt x="799" y="28"/>
                </a:lnTo>
                <a:lnTo>
                  <a:pt x="828" y="35"/>
                </a:lnTo>
                <a:lnTo>
                  <a:pt x="853" y="44"/>
                </a:lnTo>
                <a:lnTo>
                  <a:pt x="880" y="54"/>
                </a:lnTo>
                <a:lnTo>
                  <a:pt x="904" y="65"/>
                </a:lnTo>
                <a:lnTo>
                  <a:pt x="954" y="89"/>
                </a:lnTo>
                <a:lnTo>
                  <a:pt x="999" y="117"/>
                </a:lnTo>
                <a:lnTo>
                  <a:pt x="1039" y="148"/>
                </a:lnTo>
                <a:lnTo>
                  <a:pt x="1057" y="164"/>
                </a:lnTo>
                <a:lnTo>
                  <a:pt x="1093" y="199"/>
                </a:lnTo>
                <a:lnTo>
                  <a:pt x="1107" y="218"/>
                </a:lnTo>
                <a:lnTo>
                  <a:pt x="1135" y="257"/>
                </a:lnTo>
                <a:lnTo>
                  <a:pt x="1148" y="278"/>
                </a:lnTo>
                <a:lnTo>
                  <a:pt x="1159" y="298"/>
                </a:lnTo>
                <a:lnTo>
                  <a:pt x="1177" y="340"/>
                </a:lnTo>
                <a:lnTo>
                  <a:pt x="1183" y="364"/>
                </a:lnTo>
                <a:lnTo>
                  <a:pt x="1192" y="409"/>
                </a:lnTo>
                <a:lnTo>
                  <a:pt x="1195" y="431"/>
                </a:lnTo>
                <a:lnTo>
                  <a:pt x="1195" y="478"/>
                </a:lnTo>
                <a:lnTo>
                  <a:pt x="1192" y="501"/>
                </a:lnTo>
                <a:lnTo>
                  <a:pt x="1188" y="526"/>
                </a:lnTo>
                <a:lnTo>
                  <a:pt x="1183" y="547"/>
                </a:lnTo>
                <a:lnTo>
                  <a:pt x="1177" y="569"/>
                </a:lnTo>
                <a:lnTo>
                  <a:pt x="1168" y="590"/>
                </a:lnTo>
                <a:lnTo>
                  <a:pt x="1159" y="613"/>
                </a:lnTo>
                <a:lnTo>
                  <a:pt x="1148" y="634"/>
                </a:lnTo>
                <a:lnTo>
                  <a:pt x="1137" y="653"/>
                </a:lnTo>
                <a:lnTo>
                  <a:pt x="1123" y="674"/>
                </a:lnTo>
                <a:lnTo>
                  <a:pt x="1110" y="694"/>
                </a:lnTo>
                <a:lnTo>
                  <a:pt x="1095" y="712"/>
                </a:lnTo>
                <a:lnTo>
                  <a:pt x="1041" y="763"/>
                </a:lnTo>
                <a:lnTo>
                  <a:pt x="1021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1" y="835"/>
                </a:lnTo>
                <a:lnTo>
                  <a:pt x="906" y="848"/>
                </a:lnTo>
                <a:lnTo>
                  <a:pt x="857" y="868"/>
                </a:lnTo>
                <a:lnTo>
                  <a:pt x="830" y="877"/>
                </a:lnTo>
                <a:lnTo>
                  <a:pt x="804" y="884"/>
                </a:lnTo>
                <a:lnTo>
                  <a:pt x="775" y="893"/>
                </a:lnTo>
                <a:lnTo>
                  <a:pt x="717" y="904"/>
                </a:lnTo>
                <a:lnTo>
                  <a:pt x="688" y="907"/>
                </a:lnTo>
                <a:lnTo>
                  <a:pt x="659" y="910"/>
                </a:lnTo>
                <a:lnTo>
                  <a:pt x="627" y="912"/>
                </a:lnTo>
                <a:lnTo>
                  <a:pt x="567" y="912"/>
                </a:lnTo>
                <a:lnTo>
                  <a:pt x="537" y="910"/>
                </a:lnTo>
                <a:lnTo>
                  <a:pt x="507" y="909"/>
                </a:lnTo>
                <a:lnTo>
                  <a:pt x="479" y="904"/>
                </a:lnTo>
                <a:lnTo>
                  <a:pt x="421" y="893"/>
                </a:lnTo>
                <a:lnTo>
                  <a:pt x="392" y="886"/>
                </a:lnTo>
                <a:lnTo>
                  <a:pt x="338" y="868"/>
                </a:lnTo>
                <a:lnTo>
                  <a:pt x="289" y="848"/>
                </a:lnTo>
                <a:lnTo>
                  <a:pt x="240" y="823"/>
                </a:lnTo>
                <a:lnTo>
                  <a:pt x="196" y="796"/>
                </a:lnTo>
                <a:lnTo>
                  <a:pt x="176" y="782"/>
                </a:lnTo>
                <a:lnTo>
                  <a:pt x="156" y="766"/>
                </a:lnTo>
                <a:lnTo>
                  <a:pt x="138" y="748"/>
                </a:lnTo>
                <a:lnTo>
                  <a:pt x="118" y="731"/>
                </a:lnTo>
                <a:lnTo>
                  <a:pt x="102" y="713"/>
                </a:lnTo>
                <a:lnTo>
                  <a:pt x="86" y="694"/>
                </a:lnTo>
                <a:lnTo>
                  <a:pt x="71" y="676"/>
                </a:lnTo>
                <a:lnTo>
                  <a:pt x="58" y="655"/>
                </a:lnTo>
                <a:lnTo>
                  <a:pt x="46" y="636"/>
                </a:lnTo>
                <a:lnTo>
                  <a:pt x="35" y="615"/>
                </a:lnTo>
                <a:lnTo>
                  <a:pt x="26" y="594"/>
                </a:lnTo>
                <a:lnTo>
                  <a:pt x="17" y="571"/>
                </a:lnTo>
                <a:lnTo>
                  <a:pt x="11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1" y="473"/>
                </a:moveTo>
                <a:lnTo>
                  <a:pt x="116" y="512"/>
                </a:lnTo>
                <a:lnTo>
                  <a:pt x="124" y="547"/>
                </a:lnTo>
                <a:lnTo>
                  <a:pt x="138" y="581"/>
                </a:lnTo>
                <a:lnTo>
                  <a:pt x="146" y="599"/>
                </a:lnTo>
                <a:lnTo>
                  <a:pt x="158" y="615"/>
                </a:lnTo>
                <a:lnTo>
                  <a:pt x="166" y="631"/>
                </a:lnTo>
                <a:lnTo>
                  <a:pt x="180" y="646"/>
                </a:lnTo>
                <a:lnTo>
                  <a:pt x="192" y="662"/>
                </a:lnTo>
                <a:lnTo>
                  <a:pt x="204" y="676"/>
                </a:lnTo>
                <a:lnTo>
                  <a:pt x="236" y="704"/>
                </a:lnTo>
                <a:lnTo>
                  <a:pt x="267" y="729"/>
                </a:lnTo>
                <a:lnTo>
                  <a:pt x="284" y="741"/>
                </a:lnTo>
                <a:lnTo>
                  <a:pt x="304" y="752"/>
                </a:lnTo>
                <a:lnTo>
                  <a:pt x="322" y="762"/>
                </a:lnTo>
                <a:lnTo>
                  <a:pt x="342" y="771"/>
                </a:lnTo>
                <a:lnTo>
                  <a:pt x="363" y="782"/>
                </a:lnTo>
                <a:lnTo>
                  <a:pt x="383" y="788"/>
                </a:lnTo>
                <a:lnTo>
                  <a:pt x="405" y="797"/>
                </a:lnTo>
                <a:lnTo>
                  <a:pt x="427" y="802"/>
                </a:lnTo>
                <a:lnTo>
                  <a:pt x="449" y="809"/>
                </a:lnTo>
                <a:lnTo>
                  <a:pt x="474" y="815"/>
                </a:lnTo>
                <a:lnTo>
                  <a:pt x="497" y="818"/>
                </a:lnTo>
                <a:lnTo>
                  <a:pt x="521" y="821"/>
                </a:lnTo>
                <a:lnTo>
                  <a:pt x="545" y="823"/>
                </a:lnTo>
                <a:lnTo>
                  <a:pt x="569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7" y="815"/>
                </a:lnTo>
                <a:lnTo>
                  <a:pt x="741" y="809"/>
                </a:lnTo>
                <a:lnTo>
                  <a:pt x="764" y="804"/>
                </a:lnTo>
                <a:lnTo>
                  <a:pt x="786" y="797"/>
                </a:lnTo>
                <a:lnTo>
                  <a:pt x="806" y="790"/>
                </a:lnTo>
                <a:lnTo>
                  <a:pt x="828" y="782"/>
                </a:lnTo>
                <a:lnTo>
                  <a:pt x="868" y="763"/>
                </a:lnTo>
                <a:lnTo>
                  <a:pt x="886" y="754"/>
                </a:lnTo>
                <a:lnTo>
                  <a:pt x="906" y="741"/>
                </a:lnTo>
                <a:lnTo>
                  <a:pt x="924" y="731"/>
                </a:lnTo>
                <a:lnTo>
                  <a:pt x="941" y="718"/>
                </a:lnTo>
                <a:lnTo>
                  <a:pt x="957" y="704"/>
                </a:lnTo>
                <a:lnTo>
                  <a:pt x="971" y="693"/>
                </a:lnTo>
                <a:lnTo>
                  <a:pt x="987" y="678"/>
                </a:lnTo>
                <a:lnTo>
                  <a:pt x="1001" y="664"/>
                </a:lnTo>
                <a:lnTo>
                  <a:pt x="1015" y="648"/>
                </a:lnTo>
                <a:lnTo>
                  <a:pt x="1037" y="617"/>
                </a:lnTo>
                <a:lnTo>
                  <a:pt x="1045" y="601"/>
                </a:lnTo>
                <a:lnTo>
                  <a:pt x="1055" y="583"/>
                </a:lnTo>
                <a:lnTo>
                  <a:pt x="1061" y="567"/>
                </a:lnTo>
                <a:lnTo>
                  <a:pt x="1067" y="548"/>
                </a:lnTo>
                <a:lnTo>
                  <a:pt x="1075" y="531"/>
                </a:lnTo>
                <a:lnTo>
                  <a:pt x="1079" y="514"/>
                </a:lnTo>
                <a:lnTo>
                  <a:pt x="1081" y="494"/>
                </a:lnTo>
                <a:lnTo>
                  <a:pt x="1083" y="476"/>
                </a:lnTo>
                <a:lnTo>
                  <a:pt x="1083" y="439"/>
                </a:lnTo>
                <a:lnTo>
                  <a:pt x="1081" y="419"/>
                </a:lnTo>
                <a:lnTo>
                  <a:pt x="1079" y="401"/>
                </a:lnTo>
                <a:lnTo>
                  <a:pt x="1075" y="382"/>
                </a:lnTo>
                <a:lnTo>
                  <a:pt x="1070" y="365"/>
                </a:lnTo>
                <a:lnTo>
                  <a:pt x="1063" y="348"/>
                </a:lnTo>
                <a:lnTo>
                  <a:pt x="1055" y="331"/>
                </a:lnTo>
                <a:lnTo>
                  <a:pt x="1047" y="314"/>
                </a:lnTo>
                <a:lnTo>
                  <a:pt x="1037" y="297"/>
                </a:lnTo>
                <a:lnTo>
                  <a:pt x="1015" y="265"/>
                </a:lnTo>
                <a:lnTo>
                  <a:pt x="1003" y="251"/>
                </a:lnTo>
                <a:lnTo>
                  <a:pt x="987" y="237"/>
                </a:lnTo>
                <a:lnTo>
                  <a:pt x="974" y="223"/>
                </a:lnTo>
                <a:lnTo>
                  <a:pt x="959" y="209"/>
                </a:lnTo>
                <a:lnTo>
                  <a:pt x="924" y="184"/>
                </a:lnTo>
                <a:lnTo>
                  <a:pt x="908" y="173"/>
                </a:lnTo>
                <a:lnTo>
                  <a:pt x="888" y="162"/>
                </a:lnTo>
                <a:lnTo>
                  <a:pt x="870" y="152"/>
                </a:lnTo>
                <a:lnTo>
                  <a:pt x="850" y="142"/>
                </a:lnTo>
                <a:lnTo>
                  <a:pt x="830" y="133"/>
                </a:lnTo>
                <a:lnTo>
                  <a:pt x="808" y="124"/>
                </a:lnTo>
                <a:lnTo>
                  <a:pt x="788" y="117"/>
                </a:lnTo>
                <a:lnTo>
                  <a:pt x="766" y="110"/>
                </a:lnTo>
                <a:lnTo>
                  <a:pt x="743" y="105"/>
                </a:lnTo>
                <a:lnTo>
                  <a:pt x="719" y="100"/>
                </a:lnTo>
                <a:lnTo>
                  <a:pt x="697" y="95"/>
                </a:lnTo>
                <a:lnTo>
                  <a:pt x="673" y="93"/>
                </a:lnTo>
                <a:lnTo>
                  <a:pt x="647" y="89"/>
                </a:lnTo>
                <a:lnTo>
                  <a:pt x="623" y="87"/>
                </a:lnTo>
                <a:lnTo>
                  <a:pt x="572" y="87"/>
                </a:lnTo>
                <a:lnTo>
                  <a:pt x="547" y="89"/>
                </a:lnTo>
                <a:lnTo>
                  <a:pt x="523" y="91"/>
                </a:lnTo>
                <a:lnTo>
                  <a:pt x="499" y="95"/>
                </a:lnTo>
                <a:lnTo>
                  <a:pt x="476" y="100"/>
                </a:lnTo>
                <a:lnTo>
                  <a:pt x="452" y="103"/>
                </a:lnTo>
                <a:lnTo>
                  <a:pt x="429" y="110"/>
                </a:lnTo>
                <a:lnTo>
                  <a:pt x="407" y="115"/>
                </a:lnTo>
                <a:lnTo>
                  <a:pt x="387" y="124"/>
                </a:lnTo>
                <a:lnTo>
                  <a:pt x="365" y="131"/>
                </a:lnTo>
                <a:lnTo>
                  <a:pt x="345" y="140"/>
                </a:lnTo>
                <a:lnTo>
                  <a:pt x="304" y="161"/>
                </a:lnTo>
                <a:lnTo>
                  <a:pt x="287" y="171"/>
                </a:lnTo>
                <a:lnTo>
                  <a:pt x="269" y="184"/>
                </a:lnTo>
                <a:lnTo>
                  <a:pt x="254" y="196"/>
                </a:lnTo>
                <a:lnTo>
                  <a:pt x="236" y="208"/>
                </a:lnTo>
                <a:lnTo>
                  <a:pt x="222" y="222"/>
                </a:lnTo>
                <a:lnTo>
                  <a:pt x="206" y="236"/>
                </a:lnTo>
                <a:lnTo>
                  <a:pt x="180" y="264"/>
                </a:lnTo>
                <a:lnTo>
                  <a:pt x="158" y="295"/>
                </a:lnTo>
                <a:lnTo>
                  <a:pt x="148" y="312"/>
                </a:lnTo>
                <a:lnTo>
                  <a:pt x="140" y="328"/>
                </a:lnTo>
                <a:lnTo>
                  <a:pt x="120" y="381"/>
                </a:lnTo>
                <a:lnTo>
                  <a:pt x="116" y="398"/>
                </a:lnTo>
                <a:lnTo>
                  <a:pt x="111" y="437"/>
                </a:lnTo>
                <a:lnTo>
                  <a:pt x="111" y="456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4" name="CustomShape 44"/>
          <p:cNvSpPr/>
          <p:nvPr/>
        </p:nvSpPr>
        <p:spPr>
          <a:xfrm>
            <a:off x="7417440" y="40244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15" name="CustomShape 45"/>
          <p:cNvSpPr/>
          <p:nvPr/>
        </p:nvSpPr>
        <p:spPr>
          <a:xfrm>
            <a:off x="6530400" y="50043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16" name="CustomShape 46"/>
          <p:cNvSpPr/>
          <p:nvPr/>
        </p:nvSpPr>
        <p:spPr>
          <a:xfrm>
            <a:off x="8903160" y="2770200"/>
            <a:ext cx="120960" cy="1679040"/>
          </a:xfrm>
          <a:custGeom>
            <a:avLst/>
            <a:gdLst/>
            <a:ahLst/>
            <a:rect l="l" t="t" r="r" b="b"/>
            <a:pathLst>
              <a:path w="337" h="4665">
                <a:moveTo>
                  <a:pt x="223" y="4620"/>
                </a:moveTo>
                <a:lnTo>
                  <a:pt x="223" y="4446"/>
                </a:lnTo>
                <a:cubicBezTo>
                  <a:pt x="223" y="4421"/>
                  <a:pt x="196" y="4402"/>
                  <a:pt x="167" y="4402"/>
                </a:cubicBezTo>
                <a:cubicBezTo>
                  <a:pt x="136" y="4402"/>
                  <a:pt x="112" y="4421"/>
                  <a:pt x="112" y="4446"/>
                </a:cubicBezTo>
                <a:lnTo>
                  <a:pt x="112" y="4620"/>
                </a:lnTo>
                <a:cubicBezTo>
                  <a:pt x="112" y="4645"/>
                  <a:pt x="136" y="4664"/>
                  <a:pt x="167" y="4664"/>
                </a:cubicBezTo>
                <a:cubicBezTo>
                  <a:pt x="196" y="4664"/>
                  <a:pt x="223" y="4645"/>
                  <a:pt x="223" y="4620"/>
                </a:cubicBezTo>
                <a:moveTo>
                  <a:pt x="223" y="4271"/>
                </a:moveTo>
                <a:lnTo>
                  <a:pt x="223" y="4096"/>
                </a:lnTo>
                <a:cubicBezTo>
                  <a:pt x="223" y="4072"/>
                  <a:pt x="196" y="4053"/>
                  <a:pt x="167" y="4053"/>
                </a:cubicBezTo>
                <a:cubicBezTo>
                  <a:pt x="136" y="4053"/>
                  <a:pt x="112" y="4072"/>
                  <a:pt x="112" y="4096"/>
                </a:cubicBezTo>
                <a:lnTo>
                  <a:pt x="112" y="4271"/>
                </a:lnTo>
                <a:cubicBezTo>
                  <a:pt x="112" y="4295"/>
                  <a:pt x="136" y="4315"/>
                  <a:pt x="167" y="4315"/>
                </a:cubicBezTo>
                <a:cubicBezTo>
                  <a:pt x="196" y="4315"/>
                  <a:pt x="223" y="4295"/>
                  <a:pt x="223" y="4271"/>
                </a:cubicBezTo>
                <a:moveTo>
                  <a:pt x="223" y="3922"/>
                </a:moveTo>
                <a:lnTo>
                  <a:pt x="223" y="3747"/>
                </a:lnTo>
                <a:cubicBezTo>
                  <a:pt x="223" y="3723"/>
                  <a:pt x="196" y="3704"/>
                  <a:pt x="167" y="3704"/>
                </a:cubicBezTo>
                <a:cubicBezTo>
                  <a:pt x="136" y="3704"/>
                  <a:pt x="112" y="3723"/>
                  <a:pt x="112" y="3747"/>
                </a:cubicBezTo>
                <a:lnTo>
                  <a:pt x="112" y="3922"/>
                </a:lnTo>
                <a:cubicBezTo>
                  <a:pt x="112" y="3946"/>
                  <a:pt x="136" y="3965"/>
                  <a:pt x="167" y="3965"/>
                </a:cubicBezTo>
                <a:cubicBezTo>
                  <a:pt x="196" y="3965"/>
                  <a:pt x="223" y="3946"/>
                  <a:pt x="223" y="3922"/>
                </a:cubicBezTo>
                <a:moveTo>
                  <a:pt x="223" y="3573"/>
                </a:moveTo>
                <a:lnTo>
                  <a:pt x="223" y="3399"/>
                </a:lnTo>
                <a:cubicBezTo>
                  <a:pt x="223" y="3374"/>
                  <a:pt x="196" y="3355"/>
                  <a:pt x="167" y="3355"/>
                </a:cubicBezTo>
                <a:cubicBezTo>
                  <a:pt x="136" y="3355"/>
                  <a:pt x="112" y="3374"/>
                  <a:pt x="112" y="3399"/>
                </a:cubicBezTo>
                <a:lnTo>
                  <a:pt x="112" y="3573"/>
                </a:lnTo>
                <a:cubicBezTo>
                  <a:pt x="112" y="3597"/>
                  <a:pt x="136" y="3616"/>
                  <a:pt x="167" y="3616"/>
                </a:cubicBezTo>
                <a:cubicBezTo>
                  <a:pt x="196" y="3616"/>
                  <a:pt x="223" y="3597"/>
                  <a:pt x="223" y="3573"/>
                </a:cubicBezTo>
                <a:moveTo>
                  <a:pt x="223" y="3224"/>
                </a:moveTo>
                <a:lnTo>
                  <a:pt x="223" y="3048"/>
                </a:lnTo>
                <a:cubicBezTo>
                  <a:pt x="223" y="3024"/>
                  <a:pt x="196" y="3004"/>
                  <a:pt x="167" y="3004"/>
                </a:cubicBezTo>
                <a:cubicBezTo>
                  <a:pt x="136" y="3004"/>
                  <a:pt x="112" y="3024"/>
                  <a:pt x="112" y="3048"/>
                </a:cubicBezTo>
                <a:lnTo>
                  <a:pt x="112" y="3224"/>
                </a:lnTo>
                <a:cubicBezTo>
                  <a:pt x="112" y="3248"/>
                  <a:pt x="136" y="3267"/>
                  <a:pt x="167" y="3267"/>
                </a:cubicBezTo>
                <a:cubicBezTo>
                  <a:pt x="196" y="3267"/>
                  <a:pt x="223" y="3248"/>
                  <a:pt x="223" y="3224"/>
                </a:cubicBezTo>
                <a:moveTo>
                  <a:pt x="223" y="2874"/>
                </a:moveTo>
                <a:lnTo>
                  <a:pt x="223" y="2699"/>
                </a:lnTo>
                <a:cubicBezTo>
                  <a:pt x="223" y="2674"/>
                  <a:pt x="196" y="2656"/>
                  <a:pt x="167" y="2656"/>
                </a:cubicBezTo>
                <a:cubicBezTo>
                  <a:pt x="136" y="2656"/>
                  <a:pt x="112" y="2674"/>
                  <a:pt x="112" y="2699"/>
                </a:cubicBezTo>
                <a:lnTo>
                  <a:pt x="112" y="2874"/>
                </a:lnTo>
                <a:cubicBezTo>
                  <a:pt x="112" y="2898"/>
                  <a:pt x="136" y="2917"/>
                  <a:pt x="167" y="2917"/>
                </a:cubicBezTo>
                <a:cubicBezTo>
                  <a:pt x="196" y="2917"/>
                  <a:pt x="223" y="2898"/>
                  <a:pt x="223" y="2874"/>
                </a:cubicBezTo>
                <a:moveTo>
                  <a:pt x="223" y="2524"/>
                </a:moveTo>
                <a:lnTo>
                  <a:pt x="223" y="2350"/>
                </a:lnTo>
                <a:cubicBezTo>
                  <a:pt x="223" y="2326"/>
                  <a:pt x="196" y="2307"/>
                  <a:pt x="167" y="2307"/>
                </a:cubicBezTo>
                <a:cubicBezTo>
                  <a:pt x="136" y="2307"/>
                  <a:pt x="112" y="2326"/>
                  <a:pt x="112" y="2350"/>
                </a:cubicBezTo>
                <a:lnTo>
                  <a:pt x="112" y="2524"/>
                </a:lnTo>
                <a:cubicBezTo>
                  <a:pt x="112" y="2549"/>
                  <a:pt x="136" y="2568"/>
                  <a:pt x="167" y="2568"/>
                </a:cubicBezTo>
                <a:cubicBezTo>
                  <a:pt x="196" y="2568"/>
                  <a:pt x="223" y="2549"/>
                  <a:pt x="223" y="2524"/>
                </a:cubicBezTo>
                <a:moveTo>
                  <a:pt x="223" y="2176"/>
                </a:moveTo>
                <a:lnTo>
                  <a:pt x="223" y="2001"/>
                </a:lnTo>
                <a:cubicBezTo>
                  <a:pt x="223" y="1977"/>
                  <a:pt x="196" y="1957"/>
                  <a:pt x="167" y="1957"/>
                </a:cubicBezTo>
                <a:cubicBezTo>
                  <a:pt x="136" y="1957"/>
                  <a:pt x="112" y="1977"/>
                  <a:pt x="112" y="2001"/>
                </a:cubicBezTo>
                <a:lnTo>
                  <a:pt x="112" y="2176"/>
                </a:lnTo>
                <a:cubicBezTo>
                  <a:pt x="112" y="2199"/>
                  <a:pt x="136" y="2219"/>
                  <a:pt x="167" y="2219"/>
                </a:cubicBezTo>
                <a:cubicBezTo>
                  <a:pt x="196" y="2219"/>
                  <a:pt x="223" y="2199"/>
                  <a:pt x="223" y="2176"/>
                </a:cubicBezTo>
                <a:moveTo>
                  <a:pt x="223" y="1827"/>
                </a:moveTo>
                <a:lnTo>
                  <a:pt x="223" y="1652"/>
                </a:lnTo>
                <a:cubicBezTo>
                  <a:pt x="223" y="1627"/>
                  <a:pt x="196" y="1608"/>
                  <a:pt x="167" y="1608"/>
                </a:cubicBezTo>
                <a:cubicBezTo>
                  <a:pt x="136" y="1608"/>
                  <a:pt x="112" y="1627"/>
                  <a:pt x="112" y="1652"/>
                </a:cubicBezTo>
                <a:lnTo>
                  <a:pt x="112" y="1827"/>
                </a:lnTo>
                <a:cubicBezTo>
                  <a:pt x="112" y="1851"/>
                  <a:pt x="136" y="1870"/>
                  <a:pt x="167" y="1870"/>
                </a:cubicBezTo>
                <a:cubicBezTo>
                  <a:pt x="196" y="1870"/>
                  <a:pt x="223" y="1851"/>
                  <a:pt x="223" y="1827"/>
                </a:cubicBezTo>
                <a:moveTo>
                  <a:pt x="223" y="1477"/>
                </a:moveTo>
                <a:lnTo>
                  <a:pt x="223" y="1303"/>
                </a:lnTo>
                <a:cubicBezTo>
                  <a:pt x="223" y="1278"/>
                  <a:pt x="196" y="1259"/>
                  <a:pt x="167" y="1259"/>
                </a:cubicBezTo>
                <a:cubicBezTo>
                  <a:pt x="136" y="1259"/>
                  <a:pt x="112" y="1278"/>
                  <a:pt x="112" y="1303"/>
                </a:cubicBezTo>
                <a:lnTo>
                  <a:pt x="112" y="1477"/>
                </a:lnTo>
                <a:cubicBezTo>
                  <a:pt x="112" y="1502"/>
                  <a:pt x="136" y="1521"/>
                  <a:pt x="167" y="1521"/>
                </a:cubicBezTo>
                <a:cubicBezTo>
                  <a:pt x="196" y="1521"/>
                  <a:pt x="223" y="1502"/>
                  <a:pt x="223" y="1477"/>
                </a:cubicBezTo>
                <a:moveTo>
                  <a:pt x="223" y="1128"/>
                </a:moveTo>
                <a:lnTo>
                  <a:pt x="223" y="953"/>
                </a:lnTo>
                <a:cubicBezTo>
                  <a:pt x="223" y="929"/>
                  <a:pt x="196" y="910"/>
                  <a:pt x="167" y="910"/>
                </a:cubicBezTo>
                <a:cubicBezTo>
                  <a:pt x="136" y="910"/>
                  <a:pt x="112" y="929"/>
                  <a:pt x="112" y="953"/>
                </a:cubicBezTo>
                <a:lnTo>
                  <a:pt x="112" y="1128"/>
                </a:lnTo>
                <a:cubicBezTo>
                  <a:pt x="112" y="1152"/>
                  <a:pt x="136" y="1172"/>
                  <a:pt x="167" y="1172"/>
                </a:cubicBezTo>
                <a:cubicBezTo>
                  <a:pt x="196" y="1172"/>
                  <a:pt x="223" y="1152"/>
                  <a:pt x="223" y="1128"/>
                </a:cubicBezTo>
                <a:moveTo>
                  <a:pt x="223" y="779"/>
                </a:moveTo>
                <a:lnTo>
                  <a:pt x="223" y="605"/>
                </a:lnTo>
                <a:cubicBezTo>
                  <a:pt x="223" y="580"/>
                  <a:pt x="196" y="561"/>
                  <a:pt x="167" y="561"/>
                </a:cubicBezTo>
                <a:cubicBezTo>
                  <a:pt x="136" y="561"/>
                  <a:pt x="112" y="580"/>
                  <a:pt x="112" y="605"/>
                </a:cubicBezTo>
                <a:lnTo>
                  <a:pt x="112" y="779"/>
                </a:lnTo>
                <a:cubicBezTo>
                  <a:pt x="112" y="803"/>
                  <a:pt x="136" y="822"/>
                  <a:pt x="167" y="822"/>
                </a:cubicBezTo>
                <a:cubicBezTo>
                  <a:pt x="196" y="822"/>
                  <a:pt x="223" y="803"/>
                  <a:pt x="223" y="779"/>
                </a:cubicBezTo>
                <a:moveTo>
                  <a:pt x="223" y="430"/>
                </a:moveTo>
                <a:lnTo>
                  <a:pt x="223" y="256"/>
                </a:lnTo>
                <a:cubicBezTo>
                  <a:pt x="223" y="231"/>
                  <a:pt x="196" y="212"/>
                  <a:pt x="167" y="212"/>
                </a:cubicBezTo>
                <a:cubicBezTo>
                  <a:pt x="136" y="212"/>
                  <a:pt x="112" y="231"/>
                  <a:pt x="112" y="256"/>
                </a:cubicBezTo>
                <a:lnTo>
                  <a:pt x="112" y="430"/>
                </a:lnTo>
                <a:cubicBezTo>
                  <a:pt x="112" y="454"/>
                  <a:pt x="136" y="473"/>
                  <a:pt x="167" y="473"/>
                </a:cubicBezTo>
                <a:cubicBezTo>
                  <a:pt x="196" y="473"/>
                  <a:pt x="223" y="454"/>
                  <a:pt x="223" y="430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7" name="CustomShape 47"/>
          <p:cNvSpPr/>
          <p:nvPr/>
        </p:nvSpPr>
        <p:spPr>
          <a:xfrm>
            <a:off x="8769600" y="247356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1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1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8" name="CustomShape 48"/>
          <p:cNvSpPr/>
          <p:nvPr/>
        </p:nvSpPr>
        <p:spPr>
          <a:xfrm>
            <a:off x="8749440" y="24577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7"/>
                </a:moveTo>
                <a:lnTo>
                  <a:pt x="0" y="434"/>
                </a:lnTo>
                <a:lnTo>
                  <a:pt x="2" y="412"/>
                </a:lnTo>
                <a:lnTo>
                  <a:pt x="11" y="366"/>
                </a:lnTo>
                <a:lnTo>
                  <a:pt x="18" y="343"/>
                </a:lnTo>
                <a:lnTo>
                  <a:pt x="26" y="322"/>
                </a:lnTo>
                <a:lnTo>
                  <a:pt x="36" y="299"/>
                </a:lnTo>
                <a:lnTo>
                  <a:pt x="46" y="279"/>
                </a:lnTo>
                <a:lnTo>
                  <a:pt x="58" y="260"/>
                </a:lnTo>
                <a:lnTo>
                  <a:pt x="71" y="238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2"/>
                </a:lnTo>
                <a:lnTo>
                  <a:pt x="262" y="78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3" y="28"/>
                </a:lnTo>
                <a:lnTo>
                  <a:pt x="420" y="20"/>
                </a:lnTo>
                <a:lnTo>
                  <a:pt x="448" y="14"/>
                </a:lnTo>
                <a:lnTo>
                  <a:pt x="478" y="9"/>
                </a:lnTo>
                <a:lnTo>
                  <a:pt x="506" y="6"/>
                </a:lnTo>
                <a:lnTo>
                  <a:pt x="536" y="2"/>
                </a:lnTo>
                <a:lnTo>
                  <a:pt x="566" y="0"/>
                </a:lnTo>
                <a:lnTo>
                  <a:pt x="629" y="0"/>
                </a:lnTo>
                <a:lnTo>
                  <a:pt x="658" y="2"/>
                </a:lnTo>
                <a:lnTo>
                  <a:pt x="689" y="4"/>
                </a:lnTo>
                <a:lnTo>
                  <a:pt x="718" y="9"/>
                </a:lnTo>
                <a:lnTo>
                  <a:pt x="747" y="14"/>
                </a:lnTo>
                <a:lnTo>
                  <a:pt x="774" y="20"/>
                </a:lnTo>
                <a:lnTo>
                  <a:pt x="803" y="26"/>
                </a:lnTo>
                <a:lnTo>
                  <a:pt x="857" y="44"/>
                </a:lnTo>
                <a:lnTo>
                  <a:pt x="881" y="54"/>
                </a:lnTo>
                <a:lnTo>
                  <a:pt x="907" y="65"/>
                </a:lnTo>
                <a:lnTo>
                  <a:pt x="931" y="78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7"/>
                </a:lnTo>
                <a:lnTo>
                  <a:pt x="1059" y="164"/>
                </a:lnTo>
                <a:lnTo>
                  <a:pt x="1077" y="183"/>
                </a:lnTo>
                <a:lnTo>
                  <a:pt x="1093" y="200"/>
                </a:lnTo>
                <a:lnTo>
                  <a:pt x="1108" y="219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59" y="298"/>
                </a:lnTo>
                <a:lnTo>
                  <a:pt x="1168" y="319"/>
                </a:lnTo>
                <a:lnTo>
                  <a:pt x="1177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2" y="408"/>
                </a:lnTo>
                <a:lnTo>
                  <a:pt x="1195" y="432"/>
                </a:lnTo>
                <a:lnTo>
                  <a:pt x="1197" y="455"/>
                </a:lnTo>
                <a:lnTo>
                  <a:pt x="1195" y="479"/>
                </a:lnTo>
                <a:lnTo>
                  <a:pt x="1190" y="525"/>
                </a:lnTo>
                <a:lnTo>
                  <a:pt x="1177" y="571"/>
                </a:lnTo>
                <a:lnTo>
                  <a:pt x="1170" y="591"/>
                </a:lnTo>
                <a:lnTo>
                  <a:pt x="1161" y="612"/>
                </a:lnTo>
                <a:lnTo>
                  <a:pt x="1150" y="633"/>
                </a:lnTo>
                <a:lnTo>
                  <a:pt x="1137" y="654"/>
                </a:lnTo>
                <a:lnTo>
                  <a:pt x="1126" y="673"/>
                </a:lnTo>
                <a:lnTo>
                  <a:pt x="1095" y="712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09" y="846"/>
                </a:lnTo>
                <a:lnTo>
                  <a:pt x="885" y="857"/>
                </a:lnTo>
                <a:lnTo>
                  <a:pt x="859" y="867"/>
                </a:lnTo>
                <a:lnTo>
                  <a:pt x="805" y="885"/>
                </a:lnTo>
                <a:lnTo>
                  <a:pt x="778" y="891"/>
                </a:lnTo>
                <a:lnTo>
                  <a:pt x="749" y="898"/>
                </a:lnTo>
                <a:lnTo>
                  <a:pt x="720" y="904"/>
                </a:lnTo>
                <a:lnTo>
                  <a:pt x="692" y="907"/>
                </a:lnTo>
                <a:lnTo>
                  <a:pt x="660" y="910"/>
                </a:lnTo>
                <a:lnTo>
                  <a:pt x="632" y="912"/>
                </a:lnTo>
                <a:lnTo>
                  <a:pt x="568" y="912"/>
                </a:lnTo>
                <a:lnTo>
                  <a:pt x="540" y="910"/>
                </a:lnTo>
                <a:lnTo>
                  <a:pt x="508" y="907"/>
                </a:lnTo>
                <a:lnTo>
                  <a:pt x="480" y="904"/>
                </a:lnTo>
                <a:lnTo>
                  <a:pt x="422" y="893"/>
                </a:lnTo>
                <a:lnTo>
                  <a:pt x="395" y="885"/>
                </a:lnTo>
                <a:lnTo>
                  <a:pt x="367" y="877"/>
                </a:lnTo>
                <a:lnTo>
                  <a:pt x="341" y="868"/>
                </a:lnTo>
                <a:lnTo>
                  <a:pt x="314" y="859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218" y="810"/>
                </a:lnTo>
                <a:lnTo>
                  <a:pt x="198" y="796"/>
                </a:lnTo>
                <a:lnTo>
                  <a:pt x="176" y="780"/>
                </a:lnTo>
                <a:lnTo>
                  <a:pt x="156" y="764"/>
                </a:lnTo>
                <a:lnTo>
                  <a:pt x="138" y="748"/>
                </a:lnTo>
                <a:lnTo>
                  <a:pt x="102" y="713"/>
                </a:lnTo>
                <a:lnTo>
                  <a:pt x="86" y="694"/>
                </a:lnTo>
                <a:lnTo>
                  <a:pt x="60" y="656"/>
                </a:lnTo>
                <a:lnTo>
                  <a:pt x="46" y="635"/>
                </a:lnTo>
                <a:lnTo>
                  <a:pt x="38" y="61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4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3"/>
                </a:lnTo>
                <a:lnTo>
                  <a:pt x="116" y="511"/>
                </a:lnTo>
                <a:lnTo>
                  <a:pt x="120" y="530"/>
                </a:lnTo>
                <a:lnTo>
                  <a:pt x="140" y="582"/>
                </a:lnTo>
                <a:lnTo>
                  <a:pt x="149" y="598"/>
                </a:lnTo>
                <a:lnTo>
                  <a:pt x="158" y="616"/>
                </a:lnTo>
                <a:lnTo>
                  <a:pt x="180" y="647"/>
                </a:lnTo>
                <a:lnTo>
                  <a:pt x="220" y="689"/>
                </a:lnTo>
                <a:lnTo>
                  <a:pt x="252" y="717"/>
                </a:lnTo>
                <a:lnTo>
                  <a:pt x="269" y="729"/>
                </a:lnTo>
                <a:lnTo>
                  <a:pt x="287" y="740"/>
                </a:lnTo>
                <a:lnTo>
                  <a:pt x="305" y="752"/>
                </a:lnTo>
                <a:lnTo>
                  <a:pt x="325" y="760"/>
                </a:lnTo>
                <a:lnTo>
                  <a:pt x="343" y="771"/>
                </a:lnTo>
                <a:lnTo>
                  <a:pt x="363" y="780"/>
                </a:lnTo>
                <a:lnTo>
                  <a:pt x="385" y="788"/>
                </a:lnTo>
                <a:lnTo>
                  <a:pt x="408" y="796"/>
                </a:lnTo>
                <a:lnTo>
                  <a:pt x="428" y="802"/>
                </a:lnTo>
                <a:lnTo>
                  <a:pt x="453" y="807"/>
                </a:lnTo>
                <a:lnTo>
                  <a:pt x="476" y="813"/>
                </a:lnTo>
                <a:lnTo>
                  <a:pt x="500" y="818"/>
                </a:lnTo>
                <a:lnTo>
                  <a:pt x="522" y="820"/>
                </a:lnTo>
                <a:lnTo>
                  <a:pt x="546" y="823"/>
                </a:lnTo>
                <a:lnTo>
                  <a:pt x="574" y="826"/>
                </a:lnTo>
                <a:lnTo>
                  <a:pt x="622" y="826"/>
                </a:lnTo>
                <a:lnTo>
                  <a:pt x="647" y="823"/>
                </a:lnTo>
                <a:lnTo>
                  <a:pt x="672" y="821"/>
                </a:lnTo>
                <a:lnTo>
                  <a:pt x="696" y="818"/>
                </a:lnTo>
                <a:lnTo>
                  <a:pt x="720" y="813"/>
                </a:lnTo>
                <a:lnTo>
                  <a:pt x="743" y="810"/>
                </a:lnTo>
                <a:lnTo>
                  <a:pt x="765" y="802"/>
                </a:lnTo>
                <a:lnTo>
                  <a:pt x="787" y="797"/>
                </a:lnTo>
                <a:lnTo>
                  <a:pt x="809" y="788"/>
                </a:lnTo>
                <a:lnTo>
                  <a:pt x="829" y="782"/>
                </a:lnTo>
                <a:lnTo>
                  <a:pt x="849" y="773"/>
                </a:lnTo>
                <a:lnTo>
                  <a:pt x="889" y="752"/>
                </a:lnTo>
                <a:lnTo>
                  <a:pt x="907" y="741"/>
                </a:lnTo>
                <a:lnTo>
                  <a:pt x="943" y="717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5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5" y="584"/>
                </a:lnTo>
                <a:lnTo>
                  <a:pt x="1063" y="567"/>
                </a:lnTo>
                <a:lnTo>
                  <a:pt x="1070" y="549"/>
                </a:lnTo>
                <a:lnTo>
                  <a:pt x="1079" y="515"/>
                </a:lnTo>
                <a:lnTo>
                  <a:pt x="1083" y="496"/>
                </a:lnTo>
                <a:lnTo>
                  <a:pt x="1083" y="476"/>
                </a:lnTo>
                <a:lnTo>
                  <a:pt x="1086" y="457"/>
                </a:lnTo>
                <a:lnTo>
                  <a:pt x="1086" y="440"/>
                </a:lnTo>
                <a:lnTo>
                  <a:pt x="1083" y="420"/>
                </a:lnTo>
                <a:lnTo>
                  <a:pt x="1079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3"/>
                </a:lnTo>
                <a:lnTo>
                  <a:pt x="1039" y="298"/>
                </a:lnTo>
                <a:lnTo>
                  <a:pt x="1017" y="266"/>
                </a:lnTo>
                <a:lnTo>
                  <a:pt x="1003" y="252"/>
                </a:lnTo>
                <a:lnTo>
                  <a:pt x="990" y="237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09" y="172"/>
                </a:lnTo>
                <a:lnTo>
                  <a:pt x="891" y="161"/>
                </a:lnTo>
                <a:lnTo>
                  <a:pt x="871" y="151"/>
                </a:lnTo>
                <a:lnTo>
                  <a:pt x="851" y="142"/>
                </a:lnTo>
                <a:lnTo>
                  <a:pt x="831" y="131"/>
                </a:lnTo>
                <a:lnTo>
                  <a:pt x="811" y="125"/>
                </a:lnTo>
                <a:lnTo>
                  <a:pt x="789" y="115"/>
                </a:lnTo>
                <a:lnTo>
                  <a:pt x="767" y="111"/>
                </a:lnTo>
                <a:lnTo>
                  <a:pt x="745" y="103"/>
                </a:lnTo>
                <a:lnTo>
                  <a:pt x="723" y="98"/>
                </a:lnTo>
                <a:lnTo>
                  <a:pt x="698" y="95"/>
                </a:lnTo>
                <a:lnTo>
                  <a:pt x="674" y="92"/>
                </a:lnTo>
                <a:lnTo>
                  <a:pt x="624" y="87"/>
                </a:lnTo>
                <a:lnTo>
                  <a:pt x="576" y="87"/>
                </a:lnTo>
                <a:lnTo>
                  <a:pt x="552" y="89"/>
                </a:lnTo>
                <a:lnTo>
                  <a:pt x="526" y="92"/>
                </a:lnTo>
                <a:lnTo>
                  <a:pt x="502" y="95"/>
                </a:lnTo>
                <a:lnTo>
                  <a:pt x="478" y="98"/>
                </a:lnTo>
                <a:lnTo>
                  <a:pt x="433" y="109"/>
                </a:lnTo>
                <a:lnTo>
                  <a:pt x="387" y="123"/>
                </a:lnTo>
                <a:lnTo>
                  <a:pt x="347" y="140"/>
                </a:lnTo>
                <a:lnTo>
                  <a:pt x="327" y="151"/>
                </a:lnTo>
                <a:lnTo>
                  <a:pt x="307" y="159"/>
                </a:lnTo>
                <a:lnTo>
                  <a:pt x="289" y="172"/>
                </a:lnTo>
                <a:lnTo>
                  <a:pt x="272" y="183"/>
                </a:lnTo>
                <a:lnTo>
                  <a:pt x="254" y="195"/>
                </a:lnTo>
                <a:lnTo>
                  <a:pt x="238" y="209"/>
                </a:lnTo>
                <a:lnTo>
                  <a:pt x="222" y="221"/>
                </a:lnTo>
                <a:lnTo>
                  <a:pt x="209" y="235"/>
                </a:lnTo>
                <a:lnTo>
                  <a:pt x="194" y="249"/>
                </a:lnTo>
                <a:lnTo>
                  <a:pt x="149" y="312"/>
                </a:lnTo>
                <a:lnTo>
                  <a:pt x="140" y="329"/>
                </a:lnTo>
                <a:lnTo>
                  <a:pt x="134" y="345"/>
                </a:lnTo>
                <a:lnTo>
                  <a:pt x="126" y="365"/>
                </a:lnTo>
                <a:lnTo>
                  <a:pt x="118" y="399"/>
                </a:lnTo>
                <a:lnTo>
                  <a:pt x="114" y="418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9" name="CustomShape 49"/>
          <p:cNvSpPr/>
          <p:nvPr/>
        </p:nvSpPr>
        <p:spPr>
          <a:xfrm>
            <a:off x="6604200" y="505656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20" name="CustomShape 50"/>
          <p:cNvSpPr/>
          <p:nvPr/>
        </p:nvSpPr>
        <p:spPr>
          <a:xfrm>
            <a:off x="8859960" y="25772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21" name="CustomShape 51"/>
          <p:cNvSpPr/>
          <p:nvPr/>
        </p:nvSpPr>
        <p:spPr>
          <a:xfrm>
            <a:off x="6584760" y="4170960"/>
            <a:ext cx="1023120" cy="752760"/>
          </a:xfrm>
          <a:custGeom>
            <a:avLst/>
            <a:gdLst/>
            <a:ahLst/>
            <a:rect l="l" t="t" r="r" b="b"/>
            <a:pathLst>
              <a:path w="2843" h="2092">
                <a:moveTo>
                  <a:pt x="0" y="2048"/>
                </a:moveTo>
                <a:lnTo>
                  <a:pt x="0" y="565"/>
                </a:lnTo>
                <a:cubicBezTo>
                  <a:pt x="0" y="541"/>
                  <a:pt x="24" y="521"/>
                  <a:pt x="56" y="521"/>
                </a:cubicBezTo>
                <a:lnTo>
                  <a:pt x="2674" y="521"/>
                </a:lnTo>
                <a:lnTo>
                  <a:pt x="2619" y="565"/>
                </a:lnTo>
                <a:lnTo>
                  <a:pt x="2619" y="218"/>
                </a:lnTo>
                <a:cubicBezTo>
                  <a:pt x="2619" y="193"/>
                  <a:pt x="2643" y="174"/>
                  <a:pt x="2674" y="174"/>
                </a:cubicBezTo>
                <a:cubicBezTo>
                  <a:pt x="2705" y="174"/>
                  <a:pt x="2730" y="193"/>
                  <a:pt x="2730" y="218"/>
                </a:cubicBezTo>
                <a:lnTo>
                  <a:pt x="2730" y="565"/>
                </a:lnTo>
                <a:cubicBezTo>
                  <a:pt x="2730" y="590"/>
                  <a:pt x="2705" y="609"/>
                  <a:pt x="2674" y="609"/>
                </a:cubicBezTo>
                <a:lnTo>
                  <a:pt x="56" y="609"/>
                </a:lnTo>
                <a:lnTo>
                  <a:pt x="112" y="565"/>
                </a:lnTo>
                <a:lnTo>
                  <a:pt x="112" y="2048"/>
                </a:lnTo>
                <a:cubicBezTo>
                  <a:pt x="112" y="2072"/>
                  <a:pt x="86" y="2091"/>
                  <a:pt x="56" y="2091"/>
                </a:cubicBezTo>
                <a:cubicBezTo>
                  <a:pt x="24" y="2091"/>
                  <a:pt x="0" y="2072"/>
                  <a:pt x="0" y="2048"/>
                </a:cubicBezTo>
                <a:moveTo>
                  <a:pt x="2507" y="261"/>
                </a:moveTo>
                <a:lnTo>
                  <a:pt x="2674" y="0"/>
                </a:lnTo>
                <a:lnTo>
                  <a:pt x="2842" y="261"/>
                </a:lnTo>
                <a:lnTo>
                  <a:pt x="2507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2" name="CustomShape 52"/>
          <p:cNvSpPr/>
          <p:nvPr/>
        </p:nvSpPr>
        <p:spPr>
          <a:xfrm>
            <a:off x="6414840" y="3226320"/>
            <a:ext cx="716400" cy="1159560"/>
          </a:xfrm>
          <a:custGeom>
            <a:avLst/>
            <a:gdLst/>
            <a:ahLst/>
            <a:rect l="l" t="t" r="r" b="b"/>
            <a:pathLst>
              <a:path w="1991" h="3222">
                <a:moveTo>
                  <a:pt x="112" y="53"/>
                </a:moveTo>
                <a:lnTo>
                  <a:pt x="112" y="44"/>
                </a:lnTo>
                <a:lnTo>
                  <a:pt x="56" y="87"/>
                </a:lnTo>
                <a:lnTo>
                  <a:pt x="1824" y="87"/>
                </a:lnTo>
                <a:lnTo>
                  <a:pt x="1768" y="44"/>
                </a:lnTo>
                <a:lnTo>
                  <a:pt x="1768" y="3004"/>
                </a:lnTo>
                <a:cubicBezTo>
                  <a:pt x="1768" y="3027"/>
                  <a:pt x="1795" y="3047"/>
                  <a:pt x="1824" y="3047"/>
                </a:cubicBezTo>
                <a:cubicBezTo>
                  <a:pt x="1855" y="3047"/>
                  <a:pt x="1879" y="3027"/>
                  <a:pt x="1879" y="3004"/>
                </a:cubicBezTo>
                <a:lnTo>
                  <a:pt x="1879" y="44"/>
                </a:lnTo>
                <a:cubicBezTo>
                  <a:pt x="1879" y="19"/>
                  <a:pt x="1855" y="0"/>
                  <a:pt x="1824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lnTo>
                  <a:pt x="0" y="53"/>
                </a:lnTo>
                <a:cubicBezTo>
                  <a:pt x="0" y="77"/>
                  <a:pt x="24" y="96"/>
                  <a:pt x="56" y="96"/>
                </a:cubicBezTo>
                <a:cubicBezTo>
                  <a:pt x="85" y="96"/>
                  <a:pt x="112" y="77"/>
                  <a:pt x="112" y="53"/>
                </a:cubicBezTo>
                <a:moveTo>
                  <a:pt x="1657" y="2960"/>
                </a:moveTo>
                <a:lnTo>
                  <a:pt x="1824" y="3221"/>
                </a:lnTo>
                <a:lnTo>
                  <a:pt x="1990" y="2960"/>
                </a:lnTo>
                <a:lnTo>
                  <a:pt x="1657" y="29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3" name="CustomShape 53"/>
          <p:cNvSpPr/>
          <p:nvPr/>
        </p:nvSpPr>
        <p:spPr>
          <a:xfrm>
            <a:off x="770760" y="879120"/>
            <a:ext cx="390240" cy="297720"/>
          </a:xfrm>
          <a:custGeom>
            <a:avLst/>
            <a:gdLst/>
            <a:ahLst/>
            <a:rect l="l" t="t" r="r" b="b"/>
            <a:pathLst>
              <a:path w="1085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4" y="186"/>
                  <a:pt x="1084" y="414"/>
                </a:cubicBezTo>
                <a:cubicBezTo>
                  <a:pt x="1084" y="642"/>
                  <a:pt x="841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4" name="CustomShape 54"/>
          <p:cNvSpPr/>
          <p:nvPr/>
        </p:nvSpPr>
        <p:spPr>
          <a:xfrm>
            <a:off x="750960" y="86364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5" y="220"/>
                </a:lnTo>
                <a:lnTo>
                  <a:pt x="100" y="203"/>
                </a:lnTo>
                <a:lnTo>
                  <a:pt x="154" y="151"/>
                </a:lnTo>
                <a:lnTo>
                  <a:pt x="194" y="119"/>
                </a:lnTo>
                <a:lnTo>
                  <a:pt x="239" y="92"/>
                </a:lnTo>
                <a:lnTo>
                  <a:pt x="287" y="67"/>
                </a:lnTo>
                <a:lnTo>
                  <a:pt x="337" y="45"/>
                </a:lnTo>
                <a:lnTo>
                  <a:pt x="390" y="27"/>
                </a:lnTo>
                <a:lnTo>
                  <a:pt x="419" y="21"/>
                </a:lnTo>
                <a:lnTo>
                  <a:pt x="448" y="16"/>
                </a:lnTo>
                <a:lnTo>
                  <a:pt x="475" y="10"/>
                </a:lnTo>
                <a:lnTo>
                  <a:pt x="506" y="5"/>
                </a:lnTo>
                <a:lnTo>
                  <a:pt x="535" y="3"/>
                </a:lnTo>
                <a:lnTo>
                  <a:pt x="566" y="2"/>
                </a:lnTo>
                <a:lnTo>
                  <a:pt x="595" y="0"/>
                </a:lnTo>
                <a:lnTo>
                  <a:pt x="658" y="3"/>
                </a:lnTo>
                <a:lnTo>
                  <a:pt x="686" y="5"/>
                </a:lnTo>
                <a:lnTo>
                  <a:pt x="716" y="10"/>
                </a:lnTo>
                <a:lnTo>
                  <a:pt x="744" y="13"/>
                </a:lnTo>
                <a:lnTo>
                  <a:pt x="774" y="21"/>
                </a:lnTo>
                <a:lnTo>
                  <a:pt x="800" y="27"/>
                </a:lnTo>
                <a:lnTo>
                  <a:pt x="829" y="36"/>
                </a:lnTo>
                <a:lnTo>
                  <a:pt x="856" y="45"/>
                </a:lnTo>
                <a:lnTo>
                  <a:pt x="905" y="67"/>
                </a:lnTo>
                <a:lnTo>
                  <a:pt x="954" y="92"/>
                </a:lnTo>
                <a:lnTo>
                  <a:pt x="976" y="103"/>
                </a:lnTo>
                <a:lnTo>
                  <a:pt x="998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93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6" y="481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3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59" y="747"/>
                </a:lnTo>
                <a:lnTo>
                  <a:pt x="1041" y="763"/>
                </a:lnTo>
                <a:lnTo>
                  <a:pt x="1001" y="795"/>
                </a:lnTo>
                <a:lnTo>
                  <a:pt x="956" y="822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46" y="900"/>
                </a:lnTo>
                <a:lnTo>
                  <a:pt x="720" y="905"/>
                </a:lnTo>
                <a:lnTo>
                  <a:pt x="688" y="908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7" y="911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95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41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8" y="803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5"/>
                </a:lnTo>
                <a:lnTo>
                  <a:pt x="570" y="826"/>
                </a:lnTo>
                <a:lnTo>
                  <a:pt x="622" y="826"/>
                </a:lnTo>
                <a:lnTo>
                  <a:pt x="646" y="825"/>
                </a:lnTo>
                <a:lnTo>
                  <a:pt x="670" y="822"/>
                </a:lnTo>
                <a:lnTo>
                  <a:pt x="696" y="819"/>
                </a:lnTo>
                <a:lnTo>
                  <a:pt x="718" y="814"/>
                </a:lnTo>
                <a:lnTo>
                  <a:pt x="742" y="811"/>
                </a:lnTo>
                <a:lnTo>
                  <a:pt x="786" y="797"/>
                </a:lnTo>
                <a:lnTo>
                  <a:pt x="806" y="789"/>
                </a:lnTo>
                <a:lnTo>
                  <a:pt x="829" y="783"/>
                </a:lnTo>
                <a:lnTo>
                  <a:pt x="849" y="772"/>
                </a:lnTo>
                <a:lnTo>
                  <a:pt x="869" y="763"/>
                </a:lnTo>
                <a:lnTo>
                  <a:pt x="887" y="753"/>
                </a:lnTo>
                <a:lnTo>
                  <a:pt x="907" y="742"/>
                </a:lnTo>
                <a:lnTo>
                  <a:pt x="925" y="730"/>
                </a:lnTo>
                <a:lnTo>
                  <a:pt x="940" y="717"/>
                </a:lnTo>
                <a:lnTo>
                  <a:pt x="958" y="706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5" y="601"/>
                </a:lnTo>
                <a:lnTo>
                  <a:pt x="1054" y="586"/>
                </a:lnTo>
                <a:lnTo>
                  <a:pt x="1074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69" y="367"/>
                </a:lnTo>
                <a:lnTo>
                  <a:pt x="1063" y="350"/>
                </a:lnTo>
                <a:lnTo>
                  <a:pt x="1054" y="332"/>
                </a:lnTo>
                <a:lnTo>
                  <a:pt x="1047" y="315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3" y="252"/>
                </a:lnTo>
                <a:lnTo>
                  <a:pt x="989" y="238"/>
                </a:lnTo>
                <a:lnTo>
                  <a:pt x="958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6" y="112"/>
                </a:lnTo>
                <a:lnTo>
                  <a:pt x="744" y="106"/>
                </a:lnTo>
                <a:lnTo>
                  <a:pt x="720" y="100"/>
                </a:lnTo>
                <a:lnTo>
                  <a:pt x="698" y="96"/>
                </a:lnTo>
                <a:lnTo>
                  <a:pt x="673" y="93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499" y="96"/>
                </a:lnTo>
                <a:lnTo>
                  <a:pt x="477" y="100"/>
                </a:lnTo>
                <a:lnTo>
                  <a:pt x="453" y="106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307" y="161"/>
                </a:lnTo>
                <a:lnTo>
                  <a:pt x="287" y="172"/>
                </a:lnTo>
                <a:lnTo>
                  <a:pt x="269" y="184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5" name="CustomShape 55"/>
          <p:cNvSpPr/>
          <p:nvPr/>
        </p:nvSpPr>
        <p:spPr>
          <a:xfrm>
            <a:off x="8932320" y="262944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26" name="CustomShape 56"/>
          <p:cNvSpPr/>
          <p:nvPr/>
        </p:nvSpPr>
        <p:spPr>
          <a:xfrm>
            <a:off x="90216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27" name="CustomShape 57"/>
          <p:cNvSpPr/>
          <p:nvPr/>
        </p:nvSpPr>
        <p:spPr>
          <a:xfrm>
            <a:off x="90576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578"/>
                </a:lnTo>
                <a:cubicBezTo>
                  <a:pt x="113" y="601"/>
                  <a:pt x="137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8" name="CustomShape 58"/>
          <p:cNvSpPr/>
          <p:nvPr/>
        </p:nvSpPr>
        <p:spPr>
          <a:xfrm>
            <a:off x="549000" y="1433520"/>
            <a:ext cx="834480" cy="305280"/>
          </a:xfrm>
          <a:custGeom>
            <a:avLst/>
            <a:gdLst/>
            <a:ahLst/>
            <a:rect l="l" t="t" r="r" b="b"/>
            <a:pathLst>
              <a:path w="2319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5"/>
                </a:lnTo>
                <a:cubicBezTo>
                  <a:pt x="2318" y="785"/>
                  <a:pt x="2236" y="848"/>
                  <a:pt x="2138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9" name="CustomShape 59"/>
          <p:cNvSpPr/>
          <p:nvPr/>
        </p:nvSpPr>
        <p:spPr>
          <a:xfrm>
            <a:off x="538920" y="1425600"/>
            <a:ext cx="853920" cy="321120"/>
          </a:xfrm>
          <a:custGeom>
            <a:avLst/>
            <a:gdLst/>
            <a:ahLst/>
            <a:rect l="l" t="t" r="r" b="b"/>
            <a:pathLst>
              <a:path w="2373" h="893">
                <a:moveTo>
                  <a:pt x="0" y="164"/>
                </a:moveTo>
                <a:lnTo>
                  <a:pt x="0" y="148"/>
                </a:lnTo>
                <a:lnTo>
                  <a:pt x="3" y="133"/>
                </a:lnTo>
                <a:lnTo>
                  <a:pt x="16" y="101"/>
                </a:lnTo>
                <a:lnTo>
                  <a:pt x="34" y="73"/>
                </a:lnTo>
                <a:lnTo>
                  <a:pt x="61" y="49"/>
                </a:lnTo>
                <a:lnTo>
                  <a:pt x="74" y="38"/>
                </a:lnTo>
                <a:lnTo>
                  <a:pt x="89" y="30"/>
                </a:lnTo>
                <a:lnTo>
                  <a:pt x="107" y="21"/>
                </a:lnTo>
                <a:lnTo>
                  <a:pt x="125" y="14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7" y="129"/>
                </a:lnTo>
                <a:lnTo>
                  <a:pt x="2372" y="147"/>
                </a:lnTo>
                <a:lnTo>
                  <a:pt x="2372" y="745"/>
                </a:lnTo>
                <a:lnTo>
                  <a:pt x="2367" y="762"/>
                </a:lnTo>
                <a:lnTo>
                  <a:pt x="2363" y="778"/>
                </a:lnTo>
                <a:lnTo>
                  <a:pt x="2357" y="792"/>
                </a:lnTo>
                <a:lnTo>
                  <a:pt x="2339" y="820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67" y="889"/>
                </a:lnTo>
                <a:lnTo>
                  <a:pt x="147" y="886"/>
                </a:lnTo>
                <a:lnTo>
                  <a:pt x="127" y="881"/>
                </a:lnTo>
                <a:lnTo>
                  <a:pt x="109" y="873"/>
                </a:lnTo>
                <a:lnTo>
                  <a:pt x="92" y="865"/>
                </a:lnTo>
                <a:lnTo>
                  <a:pt x="76" y="856"/>
                </a:lnTo>
                <a:lnTo>
                  <a:pt x="47" y="833"/>
                </a:lnTo>
                <a:lnTo>
                  <a:pt x="25" y="809"/>
                </a:lnTo>
                <a:lnTo>
                  <a:pt x="16" y="793"/>
                </a:lnTo>
                <a:lnTo>
                  <a:pt x="9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9" y="821"/>
                </a:lnTo>
                <a:lnTo>
                  <a:pt x="121" y="828"/>
                </a:lnTo>
                <a:lnTo>
                  <a:pt x="161" y="844"/>
                </a:lnTo>
                <a:lnTo>
                  <a:pt x="177" y="845"/>
                </a:lnTo>
                <a:lnTo>
                  <a:pt x="192" y="849"/>
                </a:lnTo>
                <a:lnTo>
                  <a:pt x="2177" y="849"/>
                </a:lnTo>
                <a:lnTo>
                  <a:pt x="2192" y="847"/>
                </a:lnTo>
                <a:lnTo>
                  <a:pt x="2208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71" y="814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7" y="152"/>
                </a:lnTo>
                <a:lnTo>
                  <a:pt x="2314" y="141"/>
                </a:lnTo>
                <a:lnTo>
                  <a:pt x="2309" y="129"/>
                </a:lnTo>
                <a:lnTo>
                  <a:pt x="2305" y="119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0" y="49"/>
                </a:lnTo>
                <a:lnTo>
                  <a:pt x="2194" y="47"/>
                </a:lnTo>
                <a:lnTo>
                  <a:pt x="2180" y="45"/>
                </a:lnTo>
                <a:lnTo>
                  <a:pt x="2164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37" y="58"/>
                </a:lnTo>
                <a:lnTo>
                  <a:pt x="123" y="64"/>
                </a:lnTo>
                <a:lnTo>
                  <a:pt x="112" y="69"/>
                </a:lnTo>
                <a:lnTo>
                  <a:pt x="101" y="78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7"/>
                </a:lnTo>
                <a:lnTo>
                  <a:pt x="58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0" name="CustomShape 60"/>
          <p:cNvSpPr/>
          <p:nvPr/>
        </p:nvSpPr>
        <p:spPr>
          <a:xfrm>
            <a:off x="97416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31" name="CustomShape 61"/>
          <p:cNvSpPr/>
          <p:nvPr/>
        </p:nvSpPr>
        <p:spPr>
          <a:xfrm>
            <a:off x="288000" y="129852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4"/>
                </a:moveTo>
                <a:lnTo>
                  <a:pt x="3710" y="844"/>
                </a:lnTo>
                <a:cubicBezTo>
                  <a:pt x="3742" y="844"/>
                  <a:pt x="3766" y="823"/>
                  <a:pt x="3766" y="801"/>
                </a:cubicBezTo>
                <a:lnTo>
                  <a:pt x="3766" y="44"/>
                </a:lnTo>
                <a:cubicBezTo>
                  <a:pt x="3766" y="21"/>
                  <a:pt x="3742" y="0"/>
                  <a:pt x="3710" y="0"/>
                </a:cubicBezTo>
                <a:lnTo>
                  <a:pt x="56" y="0"/>
                </a:lnTo>
                <a:cubicBezTo>
                  <a:pt x="24" y="0"/>
                  <a:pt x="0" y="21"/>
                  <a:pt x="0" y="44"/>
                </a:cubicBezTo>
                <a:lnTo>
                  <a:pt x="0" y="829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9"/>
                </a:cubicBezTo>
                <a:cubicBezTo>
                  <a:pt x="670" y="804"/>
                  <a:pt x="646" y="785"/>
                  <a:pt x="615" y="785"/>
                </a:cubicBezTo>
                <a:lnTo>
                  <a:pt x="56" y="785"/>
                </a:lnTo>
                <a:lnTo>
                  <a:pt x="112" y="829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801"/>
                </a:lnTo>
                <a:lnTo>
                  <a:pt x="3710" y="757"/>
                </a:lnTo>
                <a:lnTo>
                  <a:pt x="3042" y="757"/>
                </a:lnTo>
                <a:cubicBezTo>
                  <a:pt x="3011" y="757"/>
                  <a:pt x="2986" y="776"/>
                  <a:pt x="2986" y="801"/>
                </a:cubicBezTo>
                <a:cubicBezTo>
                  <a:pt x="2986" y="823"/>
                  <a:pt x="3011" y="844"/>
                  <a:pt x="3042" y="844"/>
                </a:cubicBezTo>
                <a:moveTo>
                  <a:pt x="307" y="1018"/>
                </a:moveTo>
                <a:lnTo>
                  <a:pt x="724" y="829"/>
                </a:lnTo>
                <a:lnTo>
                  <a:pt x="307" y="638"/>
                </a:lnTo>
                <a:cubicBezTo>
                  <a:pt x="281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6" y="867"/>
                </a:lnTo>
                <a:lnTo>
                  <a:pt x="586" y="792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4"/>
                  <a:pt x="281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2" name="CustomShape 62"/>
          <p:cNvSpPr/>
          <p:nvPr/>
        </p:nvSpPr>
        <p:spPr>
          <a:xfrm>
            <a:off x="769320" y="194940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3"/>
                </a:moveTo>
                <a:cubicBezTo>
                  <a:pt x="0" y="184"/>
                  <a:pt x="243" y="0"/>
                  <a:pt x="542" y="0"/>
                </a:cubicBezTo>
                <a:cubicBezTo>
                  <a:pt x="841" y="0"/>
                  <a:pt x="1084" y="184"/>
                  <a:pt x="1084" y="413"/>
                </a:cubicBezTo>
                <a:cubicBezTo>
                  <a:pt x="1084" y="640"/>
                  <a:pt x="841" y="825"/>
                  <a:pt x="542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3" name="CustomShape 63"/>
          <p:cNvSpPr/>
          <p:nvPr/>
        </p:nvSpPr>
        <p:spPr>
          <a:xfrm>
            <a:off x="749160" y="1933920"/>
            <a:ext cx="430560" cy="328320"/>
          </a:xfrm>
          <a:custGeom>
            <a:avLst/>
            <a:gdLst/>
            <a:ahLst/>
            <a:rect l="l" t="t" r="r" b="b"/>
            <a:pathLst>
              <a:path w="1197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84" y="220"/>
                </a:lnTo>
                <a:lnTo>
                  <a:pt x="100" y="201"/>
                </a:lnTo>
                <a:lnTo>
                  <a:pt x="154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38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3" y="35"/>
                </a:lnTo>
                <a:lnTo>
                  <a:pt x="389" y="28"/>
                </a:lnTo>
                <a:lnTo>
                  <a:pt x="419" y="19"/>
                </a:lnTo>
                <a:lnTo>
                  <a:pt x="477" y="9"/>
                </a:lnTo>
                <a:lnTo>
                  <a:pt x="535" y="1"/>
                </a:lnTo>
                <a:lnTo>
                  <a:pt x="566" y="0"/>
                </a:lnTo>
                <a:lnTo>
                  <a:pt x="626" y="0"/>
                </a:lnTo>
                <a:lnTo>
                  <a:pt x="657" y="1"/>
                </a:lnTo>
                <a:lnTo>
                  <a:pt x="686" y="3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18" y="131"/>
                </a:lnTo>
                <a:lnTo>
                  <a:pt x="1038" y="148"/>
                </a:lnTo>
                <a:lnTo>
                  <a:pt x="1058" y="164"/>
                </a:lnTo>
                <a:lnTo>
                  <a:pt x="1076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2" y="406"/>
                </a:lnTo>
                <a:lnTo>
                  <a:pt x="1196" y="431"/>
                </a:lnTo>
                <a:lnTo>
                  <a:pt x="1196" y="478"/>
                </a:lnTo>
                <a:lnTo>
                  <a:pt x="1192" y="501"/>
                </a:lnTo>
                <a:lnTo>
                  <a:pt x="1184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0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10" y="691"/>
                </a:lnTo>
                <a:lnTo>
                  <a:pt x="1095" y="711"/>
                </a:lnTo>
                <a:lnTo>
                  <a:pt x="1058" y="746"/>
                </a:lnTo>
                <a:lnTo>
                  <a:pt x="1040" y="762"/>
                </a:lnTo>
                <a:lnTo>
                  <a:pt x="1000" y="793"/>
                </a:lnTo>
                <a:lnTo>
                  <a:pt x="956" y="821"/>
                </a:lnTo>
                <a:lnTo>
                  <a:pt x="906" y="84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88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508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6" y="634"/>
                </a:lnTo>
                <a:lnTo>
                  <a:pt x="36" y="614"/>
                </a:lnTo>
                <a:lnTo>
                  <a:pt x="26" y="592"/>
                </a:lnTo>
                <a:lnTo>
                  <a:pt x="18" y="571"/>
                </a:lnTo>
                <a:lnTo>
                  <a:pt x="12" y="548"/>
                </a:lnTo>
                <a:lnTo>
                  <a:pt x="2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25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2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5" y="740"/>
                </a:lnTo>
                <a:lnTo>
                  <a:pt x="305" y="751"/>
                </a:lnTo>
                <a:lnTo>
                  <a:pt x="323" y="760"/>
                </a:lnTo>
                <a:lnTo>
                  <a:pt x="343" y="771"/>
                </a:lnTo>
                <a:lnTo>
                  <a:pt x="363" y="779"/>
                </a:lnTo>
                <a:lnTo>
                  <a:pt x="385" y="788"/>
                </a:lnTo>
                <a:lnTo>
                  <a:pt x="405" y="795"/>
                </a:lnTo>
                <a:lnTo>
                  <a:pt x="427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8"/>
                </a:lnTo>
                <a:lnTo>
                  <a:pt x="521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9" y="751"/>
                </a:lnTo>
                <a:lnTo>
                  <a:pt x="906" y="741"/>
                </a:lnTo>
                <a:lnTo>
                  <a:pt x="924" y="729"/>
                </a:lnTo>
                <a:lnTo>
                  <a:pt x="940" y="716"/>
                </a:lnTo>
                <a:lnTo>
                  <a:pt x="958" y="703"/>
                </a:lnTo>
                <a:lnTo>
                  <a:pt x="971" y="689"/>
                </a:lnTo>
                <a:lnTo>
                  <a:pt x="987" y="675"/>
                </a:lnTo>
                <a:lnTo>
                  <a:pt x="1014" y="647"/>
                </a:lnTo>
                <a:lnTo>
                  <a:pt x="1036" y="616"/>
                </a:lnTo>
                <a:lnTo>
                  <a:pt x="1045" y="599"/>
                </a:lnTo>
                <a:lnTo>
                  <a:pt x="1054" y="583"/>
                </a:lnTo>
                <a:lnTo>
                  <a:pt x="1063" y="566"/>
                </a:lnTo>
                <a:lnTo>
                  <a:pt x="1067" y="548"/>
                </a:lnTo>
                <a:lnTo>
                  <a:pt x="1074" y="531"/>
                </a:lnTo>
                <a:lnTo>
                  <a:pt x="1078" y="513"/>
                </a:lnTo>
                <a:lnTo>
                  <a:pt x="1086" y="456"/>
                </a:lnTo>
                <a:lnTo>
                  <a:pt x="1084" y="438"/>
                </a:lnTo>
                <a:lnTo>
                  <a:pt x="1078" y="400"/>
                </a:lnTo>
                <a:lnTo>
                  <a:pt x="1069" y="365"/>
                </a:lnTo>
                <a:lnTo>
                  <a:pt x="1056" y="330"/>
                </a:lnTo>
                <a:lnTo>
                  <a:pt x="1047" y="312"/>
                </a:lnTo>
                <a:lnTo>
                  <a:pt x="1036" y="297"/>
                </a:lnTo>
                <a:lnTo>
                  <a:pt x="1027" y="281"/>
                </a:lnTo>
                <a:lnTo>
                  <a:pt x="1014" y="265"/>
                </a:lnTo>
                <a:lnTo>
                  <a:pt x="1002" y="251"/>
                </a:lnTo>
                <a:lnTo>
                  <a:pt x="989" y="236"/>
                </a:lnTo>
                <a:lnTo>
                  <a:pt x="958" y="208"/>
                </a:lnTo>
                <a:lnTo>
                  <a:pt x="927" y="183"/>
                </a:lnTo>
                <a:lnTo>
                  <a:pt x="909" y="171"/>
                </a:lnTo>
                <a:lnTo>
                  <a:pt x="891" y="161"/>
                </a:lnTo>
                <a:lnTo>
                  <a:pt x="871" y="150"/>
                </a:lnTo>
                <a:lnTo>
                  <a:pt x="851" y="142"/>
                </a:lnTo>
                <a:lnTo>
                  <a:pt x="831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4" y="103"/>
                </a:lnTo>
                <a:lnTo>
                  <a:pt x="720" y="98"/>
                </a:lnTo>
                <a:lnTo>
                  <a:pt x="698" y="94"/>
                </a:lnTo>
                <a:lnTo>
                  <a:pt x="673" y="91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501" y="94"/>
                </a:lnTo>
                <a:lnTo>
                  <a:pt x="477" y="98"/>
                </a:lnTo>
                <a:lnTo>
                  <a:pt x="453" y="103"/>
                </a:lnTo>
                <a:lnTo>
                  <a:pt x="430" y="108"/>
                </a:lnTo>
                <a:lnTo>
                  <a:pt x="407" y="115"/>
                </a:lnTo>
                <a:lnTo>
                  <a:pt x="387" y="122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307" y="159"/>
                </a:lnTo>
                <a:lnTo>
                  <a:pt x="287" y="171"/>
                </a:lnTo>
                <a:lnTo>
                  <a:pt x="269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79"/>
                </a:lnTo>
                <a:lnTo>
                  <a:pt x="158" y="295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20" y="381"/>
                </a:lnTo>
                <a:lnTo>
                  <a:pt x="116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4" name="CustomShape 64"/>
          <p:cNvSpPr/>
          <p:nvPr/>
        </p:nvSpPr>
        <p:spPr>
          <a:xfrm>
            <a:off x="67104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35" name="CustomShape 65"/>
          <p:cNvSpPr/>
          <p:nvPr/>
        </p:nvSpPr>
        <p:spPr>
          <a:xfrm>
            <a:off x="91008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36" name="CustomShape 66"/>
          <p:cNvSpPr/>
          <p:nvPr/>
        </p:nvSpPr>
        <p:spPr>
          <a:xfrm>
            <a:off x="90504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4"/>
                  <a:pt x="111" y="218"/>
                </a:cubicBezTo>
                <a:lnTo>
                  <a:pt x="108" y="585"/>
                </a:lnTo>
                <a:cubicBezTo>
                  <a:pt x="108" y="610"/>
                  <a:pt x="135" y="629"/>
                  <a:pt x="165" y="631"/>
                </a:cubicBezTo>
                <a:cubicBezTo>
                  <a:pt x="197" y="631"/>
                  <a:pt x="221" y="610"/>
                  <a:pt x="221" y="587"/>
                </a:cubicBezTo>
                <a:moveTo>
                  <a:pt x="335" y="264"/>
                </a:moveTo>
                <a:lnTo>
                  <a:pt x="169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7" name="CustomShape 67"/>
          <p:cNvSpPr/>
          <p:nvPr/>
        </p:nvSpPr>
        <p:spPr>
          <a:xfrm>
            <a:off x="1810080" y="12337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2" y="278"/>
                </a:lnTo>
                <a:lnTo>
                  <a:pt x="2152" y="0"/>
                </a:lnTo>
                <a:lnTo>
                  <a:pt x="2862" y="555"/>
                </a:lnTo>
                <a:lnTo>
                  <a:pt x="2152" y="1111"/>
                </a:lnTo>
                <a:lnTo>
                  <a:pt x="2152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8" name="CustomShape 68"/>
          <p:cNvSpPr/>
          <p:nvPr/>
        </p:nvSpPr>
        <p:spPr>
          <a:xfrm>
            <a:off x="1796760" y="1208880"/>
            <a:ext cx="1063080" cy="450000"/>
          </a:xfrm>
          <a:custGeom>
            <a:avLst/>
            <a:gdLst/>
            <a:ahLst/>
            <a:rect l="l" t="t" r="r" b="b"/>
            <a:pathLst>
              <a:path w="2954" h="1251">
                <a:moveTo>
                  <a:pt x="0" y="318"/>
                </a:moveTo>
                <a:lnTo>
                  <a:pt x="2191" y="318"/>
                </a:lnTo>
                <a:lnTo>
                  <a:pt x="2153" y="348"/>
                </a:lnTo>
                <a:lnTo>
                  <a:pt x="2153" y="0"/>
                </a:lnTo>
                <a:lnTo>
                  <a:pt x="2953" y="625"/>
                </a:lnTo>
                <a:lnTo>
                  <a:pt x="2153" y="1250"/>
                </a:lnTo>
                <a:lnTo>
                  <a:pt x="2153" y="903"/>
                </a:lnTo>
                <a:lnTo>
                  <a:pt x="219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3"/>
                </a:moveTo>
                <a:lnTo>
                  <a:pt x="38" y="873"/>
                </a:lnTo>
                <a:lnTo>
                  <a:pt x="2229" y="873"/>
                </a:lnTo>
                <a:lnTo>
                  <a:pt x="2229" y="1180"/>
                </a:lnTo>
                <a:lnTo>
                  <a:pt x="2165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5" y="91"/>
                </a:lnTo>
                <a:lnTo>
                  <a:pt x="2229" y="69"/>
                </a:lnTo>
                <a:lnTo>
                  <a:pt x="2229" y="376"/>
                </a:lnTo>
                <a:lnTo>
                  <a:pt x="38" y="376"/>
                </a:lnTo>
                <a:lnTo>
                  <a:pt x="76" y="348"/>
                </a:lnTo>
                <a:lnTo>
                  <a:pt x="76" y="9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9" name="CustomShape 69"/>
          <p:cNvSpPr/>
          <p:nvPr/>
        </p:nvSpPr>
        <p:spPr>
          <a:xfrm>
            <a:off x="971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40" name="CustomShape 70"/>
          <p:cNvSpPr/>
          <p:nvPr/>
        </p:nvSpPr>
        <p:spPr>
          <a:xfrm>
            <a:off x="1437840" y="1886760"/>
            <a:ext cx="131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(unroll the ‘loop’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41" name="CustomShape 71"/>
          <p:cNvSpPr/>
          <p:nvPr/>
        </p:nvSpPr>
        <p:spPr>
          <a:xfrm>
            <a:off x="33606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3" y="0"/>
                  <a:pt x="541" y="0"/>
                </a:cubicBezTo>
                <a:cubicBezTo>
                  <a:pt x="842" y="0"/>
                  <a:pt x="1086" y="186"/>
                  <a:pt x="1086" y="414"/>
                </a:cubicBezTo>
                <a:cubicBezTo>
                  <a:pt x="1086" y="642"/>
                  <a:pt x="842" y="827"/>
                  <a:pt x="541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2" name="CustomShape 72"/>
          <p:cNvSpPr/>
          <p:nvPr/>
        </p:nvSpPr>
        <p:spPr>
          <a:xfrm>
            <a:off x="33404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2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96" y="119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9" y="45"/>
                </a:lnTo>
                <a:lnTo>
                  <a:pt x="392" y="27"/>
                </a:lnTo>
                <a:lnTo>
                  <a:pt x="419" y="21"/>
                </a:lnTo>
                <a:lnTo>
                  <a:pt x="505" y="5"/>
                </a:lnTo>
                <a:lnTo>
                  <a:pt x="537" y="3"/>
                </a:lnTo>
                <a:lnTo>
                  <a:pt x="566" y="2"/>
                </a:lnTo>
                <a:lnTo>
                  <a:pt x="597" y="0"/>
                </a:lnTo>
                <a:lnTo>
                  <a:pt x="628" y="2"/>
                </a:lnTo>
                <a:lnTo>
                  <a:pt x="657" y="3"/>
                </a:lnTo>
                <a:lnTo>
                  <a:pt x="688" y="5"/>
                </a:lnTo>
                <a:lnTo>
                  <a:pt x="718" y="10"/>
                </a:lnTo>
                <a:lnTo>
                  <a:pt x="746" y="13"/>
                </a:lnTo>
                <a:lnTo>
                  <a:pt x="776" y="21"/>
                </a:lnTo>
                <a:lnTo>
                  <a:pt x="802" y="27"/>
                </a:lnTo>
                <a:lnTo>
                  <a:pt x="856" y="45"/>
                </a:lnTo>
                <a:lnTo>
                  <a:pt x="882" y="56"/>
                </a:lnTo>
                <a:lnTo>
                  <a:pt x="906" y="67"/>
                </a:lnTo>
                <a:lnTo>
                  <a:pt x="932" y="79"/>
                </a:lnTo>
                <a:lnTo>
                  <a:pt x="976" y="103"/>
                </a:lnTo>
                <a:lnTo>
                  <a:pt x="998" y="119"/>
                </a:lnTo>
                <a:lnTo>
                  <a:pt x="1020" y="133"/>
                </a:lnTo>
                <a:lnTo>
                  <a:pt x="1038" y="148"/>
                </a:lnTo>
                <a:lnTo>
                  <a:pt x="1058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70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0" y="386"/>
                </a:lnTo>
                <a:lnTo>
                  <a:pt x="1193" y="409"/>
                </a:lnTo>
                <a:lnTo>
                  <a:pt x="1195" y="433"/>
                </a:lnTo>
                <a:lnTo>
                  <a:pt x="1198" y="456"/>
                </a:lnTo>
                <a:lnTo>
                  <a:pt x="1198" y="481"/>
                </a:lnTo>
                <a:lnTo>
                  <a:pt x="1195" y="503"/>
                </a:lnTo>
                <a:lnTo>
                  <a:pt x="1186" y="548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40" y="655"/>
                </a:lnTo>
                <a:lnTo>
                  <a:pt x="1126" y="675"/>
                </a:lnTo>
                <a:lnTo>
                  <a:pt x="1095" y="713"/>
                </a:lnTo>
                <a:lnTo>
                  <a:pt x="1079" y="730"/>
                </a:lnTo>
                <a:lnTo>
                  <a:pt x="1060" y="747"/>
                </a:lnTo>
                <a:lnTo>
                  <a:pt x="1000" y="795"/>
                </a:lnTo>
                <a:lnTo>
                  <a:pt x="956" y="822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48" y="900"/>
                </a:lnTo>
                <a:lnTo>
                  <a:pt x="720" y="905"/>
                </a:lnTo>
                <a:lnTo>
                  <a:pt x="691" y="908"/>
                </a:lnTo>
                <a:lnTo>
                  <a:pt x="659" y="910"/>
                </a:lnTo>
                <a:lnTo>
                  <a:pt x="631" y="914"/>
                </a:lnTo>
                <a:lnTo>
                  <a:pt x="568" y="914"/>
                </a:lnTo>
                <a:lnTo>
                  <a:pt x="539" y="911"/>
                </a:lnTo>
                <a:lnTo>
                  <a:pt x="508" y="908"/>
                </a:lnTo>
                <a:lnTo>
                  <a:pt x="479" y="905"/>
                </a:lnTo>
                <a:lnTo>
                  <a:pt x="451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65" y="836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86" y="695"/>
                </a:lnTo>
                <a:lnTo>
                  <a:pt x="60" y="656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4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8" y="512"/>
                </a:lnTo>
                <a:lnTo>
                  <a:pt x="120" y="529"/>
                </a:lnTo>
                <a:lnTo>
                  <a:pt x="127" y="548"/>
                </a:lnTo>
                <a:lnTo>
                  <a:pt x="134" y="566"/>
                </a:lnTo>
                <a:lnTo>
                  <a:pt x="140" y="581"/>
                </a:lnTo>
                <a:lnTo>
                  <a:pt x="150" y="600"/>
                </a:lnTo>
                <a:lnTo>
                  <a:pt x="158" y="615"/>
                </a:lnTo>
                <a:lnTo>
                  <a:pt x="170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29" y="803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1" y="826"/>
                </a:lnTo>
                <a:lnTo>
                  <a:pt x="646" y="825"/>
                </a:lnTo>
                <a:lnTo>
                  <a:pt x="671" y="822"/>
                </a:lnTo>
                <a:lnTo>
                  <a:pt x="695" y="819"/>
                </a:lnTo>
                <a:lnTo>
                  <a:pt x="720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2" y="717"/>
                </a:lnTo>
                <a:lnTo>
                  <a:pt x="958" y="706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7" y="601"/>
                </a:lnTo>
                <a:lnTo>
                  <a:pt x="1054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4" y="496"/>
                </a:lnTo>
                <a:lnTo>
                  <a:pt x="1086" y="477"/>
                </a:lnTo>
                <a:lnTo>
                  <a:pt x="1086" y="439"/>
                </a:lnTo>
                <a:lnTo>
                  <a:pt x="1084" y="421"/>
                </a:lnTo>
                <a:lnTo>
                  <a:pt x="1079" y="402"/>
                </a:lnTo>
                <a:lnTo>
                  <a:pt x="1077" y="384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16" y="267"/>
                </a:lnTo>
                <a:lnTo>
                  <a:pt x="1002" y="252"/>
                </a:lnTo>
                <a:lnTo>
                  <a:pt x="976" y="223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2" y="162"/>
                </a:lnTo>
                <a:lnTo>
                  <a:pt x="852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97" y="96"/>
                </a:lnTo>
                <a:lnTo>
                  <a:pt x="673" y="93"/>
                </a:lnTo>
                <a:lnTo>
                  <a:pt x="648" y="92"/>
                </a:lnTo>
                <a:lnTo>
                  <a:pt x="624" y="89"/>
                </a:lnTo>
                <a:lnTo>
                  <a:pt x="599" y="87"/>
                </a:lnTo>
                <a:lnTo>
                  <a:pt x="575" y="89"/>
                </a:lnTo>
                <a:lnTo>
                  <a:pt x="551" y="89"/>
                </a:lnTo>
                <a:lnTo>
                  <a:pt x="525" y="93"/>
                </a:lnTo>
                <a:lnTo>
                  <a:pt x="501" y="96"/>
                </a:lnTo>
                <a:lnTo>
                  <a:pt x="477" y="100"/>
                </a:lnTo>
                <a:lnTo>
                  <a:pt x="433" y="111"/>
                </a:lnTo>
                <a:lnTo>
                  <a:pt x="387" y="125"/>
                </a:lnTo>
                <a:lnTo>
                  <a:pt x="327" y="151"/>
                </a:lnTo>
                <a:lnTo>
                  <a:pt x="307" y="16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50" y="313"/>
                </a:lnTo>
                <a:lnTo>
                  <a:pt x="140" y="331"/>
                </a:lnTo>
                <a:lnTo>
                  <a:pt x="134" y="346"/>
                </a:lnTo>
                <a:lnTo>
                  <a:pt x="127" y="365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3" name="CustomShape 73"/>
          <p:cNvSpPr/>
          <p:nvPr/>
        </p:nvSpPr>
        <p:spPr>
          <a:xfrm>
            <a:off x="1437840" y="206280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over t timesteps)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44" name="CustomShape 74"/>
          <p:cNvSpPr/>
          <p:nvPr/>
        </p:nvSpPr>
        <p:spPr>
          <a:xfrm>
            <a:off x="34912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45" name="CustomShape 75"/>
          <p:cNvSpPr/>
          <p:nvPr/>
        </p:nvSpPr>
        <p:spPr>
          <a:xfrm>
            <a:off x="34952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9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9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6" name="CustomShape 76"/>
          <p:cNvSpPr/>
          <p:nvPr/>
        </p:nvSpPr>
        <p:spPr>
          <a:xfrm>
            <a:off x="31395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4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4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7" name="CustomShape 77"/>
          <p:cNvSpPr/>
          <p:nvPr/>
        </p:nvSpPr>
        <p:spPr>
          <a:xfrm>
            <a:off x="31287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4" y="133"/>
                </a:lnTo>
                <a:lnTo>
                  <a:pt x="9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7" y="61"/>
                </a:lnTo>
                <a:lnTo>
                  <a:pt x="60" y="49"/>
                </a:lnTo>
                <a:lnTo>
                  <a:pt x="76" y="38"/>
                </a:lnTo>
                <a:lnTo>
                  <a:pt x="92" y="30"/>
                </a:lnTo>
                <a:lnTo>
                  <a:pt x="109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7" y="2"/>
                </a:lnTo>
                <a:lnTo>
                  <a:pt x="207" y="0"/>
                </a:lnTo>
                <a:lnTo>
                  <a:pt x="2164" y="0"/>
                </a:lnTo>
                <a:lnTo>
                  <a:pt x="2184" y="2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9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3" y="865"/>
                </a:lnTo>
                <a:lnTo>
                  <a:pt x="2229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9" y="889"/>
                </a:lnTo>
                <a:lnTo>
                  <a:pt x="149" y="886"/>
                </a:lnTo>
                <a:lnTo>
                  <a:pt x="129" y="881"/>
                </a:lnTo>
                <a:lnTo>
                  <a:pt x="112" y="873"/>
                </a:lnTo>
                <a:lnTo>
                  <a:pt x="94" y="865"/>
                </a:lnTo>
                <a:lnTo>
                  <a:pt x="78" y="856"/>
                </a:lnTo>
                <a:lnTo>
                  <a:pt x="62" y="845"/>
                </a:lnTo>
                <a:lnTo>
                  <a:pt x="49" y="833"/>
                </a:lnTo>
                <a:lnTo>
                  <a:pt x="27" y="809"/>
                </a:lnTo>
                <a:lnTo>
                  <a:pt x="18" y="793"/>
                </a:lnTo>
                <a:lnTo>
                  <a:pt x="12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8" y="741"/>
                </a:lnTo>
                <a:lnTo>
                  <a:pt x="58" y="753"/>
                </a:lnTo>
                <a:lnTo>
                  <a:pt x="62" y="764"/>
                </a:lnTo>
                <a:lnTo>
                  <a:pt x="67" y="776"/>
                </a:lnTo>
                <a:lnTo>
                  <a:pt x="74" y="786"/>
                </a:lnTo>
                <a:lnTo>
                  <a:pt x="82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7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81" y="45"/>
                </a:lnTo>
                <a:lnTo>
                  <a:pt x="165" y="49"/>
                </a:lnTo>
                <a:lnTo>
                  <a:pt x="152" y="52"/>
                </a:lnTo>
                <a:lnTo>
                  <a:pt x="138" y="58"/>
                </a:lnTo>
                <a:lnTo>
                  <a:pt x="125" y="64"/>
                </a:lnTo>
                <a:lnTo>
                  <a:pt x="114" y="69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8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8" name="CustomShape 78"/>
          <p:cNvSpPr/>
          <p:nvPr/>
        </p:nvSpPr>
        <p:spPr>
          <a:xfrm>
            <a:off x="35636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49" name="CustomShape 79"/>
          <p:cNvSpPr/>
          <p:nvPr/>
        </p:nvSpPr>
        <p:spPr>
          <a:xfrm>
            <a:off x="3359160" y="194940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3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3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0" name="CustomShape 80"/>
          <p:cNvSpPr/>
          <p:nvPr/>
        </p:nvSpPr>
        <p:spPr>
          <a:xfrm>
            <a:off x="33390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6" y="387"/>
                </a:lnTo>
                <a:lnTo>
                  <a:pt x="20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86" y="220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6" y="133"/>
                </a:lnTo>
                <a:lnTo>
                  <a:pt x="196" y="119"/>
                </a:lnTo>
                <a:lnTo>
                  <a:pt x="218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9" y="19"/>
                </a:lnTo>
                <a:lnTo>
                  <a:pt x="477" y="9"/>
                </a:lnTo>
                <a:lnTo>
                  <a:pt x="505" y="6"/>
                </a:lnTo>
                <a:lnTo>
                  <a:pt x="537" y="1"/>
                </a:lnTo>
                <a:lnTo>
                  <a:pt x="565" y="0"/>
                </a:lnTo>
                <a:lnTo>
                  <a:pt x="628" y="0"/>
                </a:lnTo>
                <a:lnTo>
                  <a:pt x="657" y="1"/>
                </a:lnTo>
                <a:lnTo>
                  <a:pt x="688" y="3"/>
                </a:lnTo>
                <a:lnTo>
                  <a:pt x="775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5"/>
                </a:lnTo>
                <a:lnTo>
                  <a:pt x="930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7"/>
                </a:lnTo>
                <a:lnTo>
                  <a:pt x="1020" y="131"/>
                </a:lnTo>
                <a:lnTo>
                  <a:pt x="1040" y="148"/>
                </a:lnTo>
                <a:lnTo>
                  <a:pt x="1058" y="164"/>
                </a:lnTo>
                <a:lnTo>
                  <a:pt x="1095" y="199"/>
                </a:lnTo>
                <a:lnTo>
                  <a:pt x="1110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50" y="276"/>
                </a:lnTo>
                <a:lnTo>
                  <a:pt x="1159" y="297"/>
                </a:lnTo>
                <a:lnTo>
                  <a:pt x="1170" y="317"/>
                </a:lnTo>
                <a:lnTo>
                  <a:pt x="1177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5" y="406"/>
                </a:lnTo>
                <a:lnTo>
                  <a:pt x="1197" y="431"/>
                </a:lnTo>
                <a:lnTo>
                  <a:pt x="1197" y="478"/>
                </a:lnTo>
                <a:lnTo>
                  <a:pt x="1195" y="501"/>
                </a:lnTo>
                <a:lnTo>
                  <a:pt x="1186" y="547"/>
                </a:lnTo>
                <a:lnTo>
                  <a:pt x="1179" y="569"/>
                </a:lnTo>
                <a:lnTo>
                  <a:pt x="1161" y="611"/>
                </a:lnTo>
                <a:lnTo>
                  <a:pt x="1139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0" y="746"/>
                </a:lnTo>
                <a:lnTo>
                  <a:pt x="1000" y="793"/>
                </a:lnTo>
                <a:lnTo>
                  <a:pt x="980" y="807"/>
                </a:lnTo>
                <a:lnTo>
                  <a:pt x="956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8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61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49" y="898"/>
                </a:lnTo>
                <a:lnTo>
                  <a:pt x="423" y="893"/>
                </a:lnTo>
                <a:lnTo>
                  <a:pt x="394" y="886"/>
                </a:lnTo>
                <a:lnTo>
                  <a:pt x="341" y="868"/>
                </a:lnTo>
                <a:lnTo>
                  <a:pt x="316" y="858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198" y="795"/>
                </a:lnTo>
                <a:lnTo>
                  <a:pt x="138" y="748"/>
                </a:lnTo>
                <a:lnTo>
                  <a:pt x="120" y="731"/>
                </a:lnTo>
                <a:lnTo>
                  <a:pt x="104" y="712"/>
                </a:lnTo>
                <a:lnTo>
                  <a:pt x="74" y="674"/>
                </a:lnTo>
                <a:lnTo>
                  <a:pt x="60" y="655"/>
                </a:lnTo>
                <a:lnTo>
                  <a:pt x="48" y="634"/>
                </a:lnTo>
                <a:lnTo>
                  <a:pt x="38" y="614"/>
                </a:lnTo>
                <a:lnTo>
                  <a:pt x="28" y="592"/>
                </a:lnTo>
                <a:lnTo>
                  <a:pt x="20" y="571"/>
                </a:lnTo>
                <a:lnTo>
                  <a:pt x="6" y="525"/>
                </a:lnTo>
                <a:lnTo>
                  <a:pt x="2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0" y="688"/>
                </a:lnTo>
                <a:lnTo>
                  <a:pt x="236" y="702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5" y="771"/>
                </a:lnTo>
                <a:lnTo>
                  <a:pt x="385" y="788"/>
                </a:lnTo>
                <a:lnTo>
                  <a:pt x="429" y="802"/>
                </a:lnTo>
                <a:lnTo>
                  <a:pt x="475" y="812"/>
                </a:lnTo>
                <a:lnTo>
                  <a:pt x="499" y="818"/>
                </a:lnTo>
                <a:lnTo>
                  <a:pt x="523" y="820"/>
                </a:lnTo>
                <a:lnTo>
                  <a:pt x="547" y="823"/>
                </a:lnTo>
                <a:lnTo>
                  <a:pt x="573" y="825"/>
                </a:lnTo>
                <a:lnTo>
                  <a:pt x="621" y="825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50" y="773"/>
                </a:lnTo>
                <a:lnTo>
                  <a:pt x="868" y="762"/>
                </a:lnTo>
                <a:lnTo>
                  <a:pt x="888" y="751"/>
                </a:lnTo>
                <a:lnTo>
                  <a:pt x="906" y="741"/>
                </a:lnTo>
                <a:lnTo>
                  <a:pt x="942" y="716"/>
                </a:lnTo>
                <a:lnTo>
                  <a:pt x="958" y="703"/>
                </a:lnTo>
                <a:lnTo>
                  <a:pt x="974" y="689"/>
                </a:lnTo>
                <a:lnTo>
                  <a:pt x="986" y="675"/>
                </a:lnTo>
                <a:lnTo>
                  <a:pt x="1002" y="661"/>
                </a:lnTo>
                <a:lnTo>
                  <a:pt x="1014" y="647"/>
                </a:lnTo>
                <a:lnTo>
                  <a:pt x="1036" y="616"/>
                </a:lnTo>
                <a:lnTo>
                  <a:pt x="1047" y="599"/>
                </a:lnTo>
                <a:lnTo>
                  <a:pt x="1056" y="583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1" y="400"/>
                </a:lnTo>
                <a:lnTo>
                  <a:pt x="1077" y="382"/>
                </a:lnTo>
                <a:lnTo>
                  <a:pt x="1056" y="330"/>
                </a:lnTo>
                <a:lnTo>
                  <a:pt x="1047" y="312"/>
                </a:lnTo>
                <a:lnTo>
                  <a:pt x="1038" y="297"/>
                </a:lnTo>
                <a:lnTo>
                  <a:pt x="1016" y="265"/>
                </a:lnTo>
                <a:lnTo>
                  <a:pt x="1002" y="251"/>
                </a:lnTo>
                <a:lnTo>
                  <a:pt x="989" y="236"/>
                </a:lnTo>
                <a:lnTo>
                  <a:pt x="976" y="222"/>
                </a:lnTo>
                <a:lnTo>
                  <a:pt x="960" y="208"/>
                </a:lnTo>
                <a:lnTo>
                  <a:pt x="944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3" y="142"/>
                </a:lnTo>
                <a:lnTo>
                  <a:pt x="833" y="131"/>
                </a:lnTo>
                <a:lnTo>
                  <a:pt x="810" y="124"/>
                </a:lnTo>
                <a:lnTo>
                  <a:pt x="788" y="115"/>
                </a:lnTo>
                <a:lnTo>
                  <a:pt x="768" y="110"/>
                </a:lnTo>
                <a:lnTo>
                  <a:pt x="744" y="103"/>
                </a:lnTo>
                <a:lnTo>
                  <a:pt x="722" y="98"/>
                </a:lnTo>
                <a:lnTo>
                  <a:pt x="697" y="94"/>
                </a:lnTo>
                <a:lnTo>
                  <a:pt x="675" y="91"/>
                </a:lnTo>
                <a:lnTo>
                  <a:pt x="650" y="89"/>
                </a:lnTo>
                <a:lnTo>
                  <a:pt x="623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477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9" y="234"/>
                </a:lnTo>
                <a:lnTo>
                  <a:pt x="196" y="250"/>
                </a:lnTo>
                <a:lnTo>
                  <a:pt x="182" y="264"/>
                </a:lnTo>
                <a:lnTo>
                  <a:pt x="160" y="295"/>
                </a:lnTo>
                <a:lnTo>
                  <a:pt x="152" y="311"/>
                </a:lnTo>
                <a:lnTo>
                  <a:pt x="142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4" y="417"/>
                </a:lnTo>
                <a:lnTo>
                  <a:pt x="114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1" name="CustomShape 81"/>
          <p:cNvSpPr/>
          <p:nvPr/>
        </p:nvSpPr>
        <p:spPr>
          <a:xfrm>
            <a:off x="32616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52" name="CustomShape 82"/>
          <p:cNvSpPr/>
          <p:nvPr/>
        </p:nvSpPr>
        <p:spPr>
          <a:xfrm>
            <a:off x="35006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53" name="CustomShape 83"/>
          <p:cNvSpPr/>
          <p:nvPr/>
        </p:nvSpPr>
        <p:spPr>
          <a:xfrm>
            <a:off x="349524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7" y="175"/>
                  <a:pt x="112" y="194"/>
                  <a:pt x="112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3" y="631"/>
                </a:cubicBezTo>
                <a:cubicBezTo>
                  <a:pt x="195" y="631"/>
                  <a:pt x="221" y="610"/>
                  <a:pt x="221" y="587"/>
                </a:cubicBezTo>
                <a:moveTo>
                  <a:pt x="336" y="264"/>
                </a:moveTo>
                <a:lnTo>
                  <a:pt x="167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4" name="CustomShape 84"/>
          <p:cNvSpPr/>
          <p:nvPr/>
        </p:nvSpPr>
        <p:spPr>
          <a:xfrm>
            <a:off x="3980520" y="1539360"/>
            <a:ext cx="226440" cy="94320"/>
          </a:xfrm>
          <a:custGeom>
            <a:avLst/>
            <a:gdLst/>
            <a:ahLst/>
            <a:rect l="l" t="t" r="r" b="b"/>
            <a:pathLst>
              <a:path w="630" h="263">
                <a:moveTo>
                  <a:pt x="56" y="176"/>
                </a:moveTo>
                <a:lnTo>
                  <a:pt x="351" y="176"/>
                </a:lnTo>
                <a:cubicBezTo>
                  <a:pt x="380" y="176"/>
                  <a:pt x="406" y="154"/>
                  <a:pt x="406" y="132"/>
                </a:cubicBezTo>
                <a:cubicBezTo>
                  <a:pt x="406" y="107"/>
                  <a:pt x="380" y="88"/>
                  <a:pt x="351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4"/>
                  <a:pt x="24" y="176"/>
                  <a:pt x="56" y="176"/>
                </a:cubicBezTo>
                <a:moveTo>
                  <a:pt x="295" y="262"/>
                </a:moveTo>
                <a:lnTo>
                  <a:pt x="629" y="132"/>
                </a:lnTo>
                <a:lnTo>
                  <a:pt x="295" y="0"/>
                </a:lnTo>
                <a:lnTo>
                  <a:pt x="29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5" name="CustomShape 85"/>
          <p:cNvSpPr/>
          <p:nvPr/>
        </p:nvSpPr>
        <p:spPr>
          <a:xfrm>
            <a:off x="44280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2"/>
                  <a:pt x="843" y="827"/>
                  <a:pt x="542" y="827"/>
                </a:cubicBezTo>
                <a:cubicBezTo>
                  <a:pt x="244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6" name="CustomShape 86"/>
          <p:cNvSpPr/>
          <p:nvPr/>
        </p:nvSpPr>
        <p:spPr>
          <a:xfrm>
            <a:off x="44078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7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7" y="106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3" y="56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507" y="5"/>
                </a:lnTo>
                <a:lnTo>
                  <a:pt x="536" y="3"/>
                </a:lnTo>
                <a:lnTo>
                  <a:pt x="598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9" y="10"/>
                </a:lnTo>
                <a:lnTo>
                  <a:pt x="747" y="13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1" y="56"/>
                </a:lnTo>
                <a:lnTo>
                  <a:pt x="908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20" y="133"/>
                </a:lnTo>
                <a:lnTo>
                  <a:pt x="1040" y="148"/>
                </a:lnTo>
                <a:lnTo>
                  <a:pt x="1060" y="167"/>
                </a:lnTo>
                <a:lnTo>
                  <a:pt x="1078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8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8" y="456"/>
                </a:lnTo>
                <a:lnTo>
                  <a:pt x="1196" y="481"/>
                </a:lnTo>
                <a:lnTo>
                  <a:pt x="1191" y="526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78" y="730"/>
                </a:lnTo>
                <a:lnTo>
                  <a:pt x="1062" y="747"/>
                </a:lnTo>
                <a:lnTo>
                  <a:pt x="1002" y="795"/>
                </a:lnTo>
                <a:lnTo>
                  <a:pt x="957" y="822"/>
                </a:lnTo>
                <a:lnTo>
                  <a:pt x="935" y="835"/>
                </a:lnTo>
                <a:lnTo>
                  <a:pt x="910" y="847"/>
                </a:lnTo>
                <a:lnTo>
                  <a:pt x="883" y="858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0"/>
                </a:lnTo>
                <a:lnTo>
                  <a:pt x="632" y="914"/>
                </a:lnTo>
                <a:lnTo>
                  <a:pt x="569" y="914"/>
                </a:lnTo>
                <a:lnTo>
                  <a:pt x="540" y="911"/>
                </a:lnTo>
                <a:lnTo>
                  <a:pt x="509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219" y="811"/>
                </a:lnTo>
                <a:lnTo>
                  <a:pt x="199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8" y="615"/>
                </a:lnTo>
                <a:lnTo>
                  <a:pt x="27" y="594"/>
                </a:lnTo>
                <a:lnTo>
                  <a:pt x="20" y="573"/>
                </a:lnTo>
                <a:lnTo>
                  <a:pt x="7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7" y="548"/>
                </a:lnTo>
                <a:lnTo>
                  <a:pt x="132" y="566"/>
                </a:lnTo>
                <a:lnTo>
                  <a:pt x="141" y="581"/>
                </a:lnTo>
                <a:lnTo>
                  <a:pt x="149" y="600"/>
                </a:lnTo>
                <a:lnTo>
                  <a:pt x="159" y="615"/>
                </a:lnTo>
                <a:lnTo>
                  <a:pt x="169" y="633"/>
                </a:lnTo>
                <a:lnTo>
                  <a:pt x="181" y="647"/>
                </a:lnTo>
                <a:lnTo>
                  <a:pt x="194" y="662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8" y="797"/>
                </a:lnTo>
                <a:lnTo>
                  <a:pt x="428" y="803"/>
                </a:lnTo>
                <a:lnTo>
                  <a:pt x="453" y="809"/>
                </a:lnTo>
                <a:lnTo>
                  <a:pt x="475" y="814"/>
                </a:lnTo>
                <a:lnTo>
                  <a:pt x="498" y="817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2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810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3"/>
                </a:lnTo>
                <a:lnTo>
                  <a:pt x="890" y="753"/>
                </a:lnTo>
                <a:lnTo>
                  <a:pt x="908" y="742"/>
                </a:lnTo>
                <a:lnTo>
                  <a:pt x="944" y="717"/>
                </a:lnTo>
                <a:lnTo>
                  <a:pt x="959" y="706"/>
                </a:lnTo>
                <a:lnTo>
                  <a:pt x="975" y="692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7" y="619"/>
                </a:lnTo>
                <a:lnTo>
                  <a:pt x="1046" y="601"/>
                </a:lnTo>
                <a:lnTo>
                  <a:pt x="1055" y="586"/>
                </a:lnTo>
                <a:lnTo>
                  <a:pt x="1064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80" y="514"/>
                </a:lnTo>
                <a:lnTo>
                  <a:pt x="1084" y="496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58" y="332"/>
                </a:lnTo>
                <a:lnTo>
                  <a:pt x="1048" y="315"/>
                </a:lnTo>
                <a:lnTo>
                  <a:pt x="1040" y="299"/>
                </a:lnTo>
                <a:lnTo>
                  <a:pt x="1017" y="267"/>
                </a:lnTo>
                <a:lnTo>
                  <a:pt x="1004" y="252"/>
                </a:lnTo>
                <a:lnTo>
                  <a:pt x="977" y="223"/>
                </a:lnTo>
                <a:lnTo>
                  <a:pt x="962" y="210"/>
                </a:lnTo>
                <a:lnTo>
                  <a:pt x="944" y="198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2"/>
                </a:lnTo>
                <a:lnTo>
                  <a:pt x="833" y="133"/>
                </a:lnTo>
                <a:lnTo>
                  <a:pt x="813" y="126"/>
                </a:lnTo>
                <a:lnTo>
                  <a:pt x="790" y="117"/>
                </a:lnTo>
                <a:lnTo>
                  <a:pt x="767" y="112"/>
                </a:lnTo>
                <a:lnTo>
                  <a:pt x="745" y="106"/>
                </a:lnTo>
                <a:lnTo>
                  <a:pt x="723" y="100"/>
                </a:lnTo>
                <a:lnTo>
                  <a:pt x="699" y="96"/>
                </a:lnTo>
                <a:lnTo>
                  <a:pt x="674" y="93"/>
                </a:lnTo>
                <a:lnTo>
                  <a:pt x="601" y="87"/>
                </a:lnTo>
                <a:lnTo>
                  <a:pt x="576" y="89"/>
                </a:lnTo>
                <a:lnTo>
                  <a:pt x="549" y="89"/>
                </a:lnTo>
                <a:lnTo>
                  <a:pt x="527" y="93"/>
                </a:lnTo>
                <a:lnTo>
                  <a:pt x="502" y="96"/>
                </a:lnTo>
                <a:lnTo>
                  <a:pt x="477" y="100"/>
                </a:lnTo>
                <a:lnTo>
                  <a:pt x="433" y="111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5" y="196"/>
                </a:lnTo>
                <a:lnTo>
                  <a:pt x="239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3" y="266"/>
                </a:lnTo>
                <a:lnTo>
                  <a:pt x="169" y="281"/>
                </a:lnTo>
                <a:lnTo>
                  <a:pt x="161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7" name="CustomShape 87"/>
          <p:cNvSpPr/>
          <p:nvPr/>
        </p:nvSpPr>
        <p:spPr>
          <a:xfrm>
            <a:off x="35622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58" name="CustomShape 88"/>
          <p:cNvSpPr/>
          <p:nvPr/>
        </p:nvSpPr>
        <p:spPr>
          <a:xfrm>
            <a:off x="455904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59" name="CustomShape 89"/>
          <p:cNvSpPr/>
          <p:nvPr/>
        </p:nvSpPr>
        <p:spPr>
          <a:xfrm>
            <a:off x="456300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2" y="578"/>
                </a:moveTo>
                <a:lnTo>
                  <a:pt x="222" y="218"/>
                </a:lnTo>
                <a:cubicBezTo>
                  <a:pt x="222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6" y="622"/>
                </a:cubicBezTo>
                <a:cubicBezTo>
                  <a:pt x="198" y="622"/>
                  <a:pt x="222" y="601"/>
                  <a:pt x="222" y="578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0" name="CustomShape 90"/>
          <p:cNvSpPr/>
          <p:nvPr/>
        </p:nvSpPr>
        <p:spPr>
          <a:xfrm>
            <a:off x="42069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78" y="0"/>
                </a:cubicBezTo>
                <a:lnTo>
                  <a:pt x="2136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6" y="848"/>
                </a:cubicBezTo>
                <a:lnTo>
                  <a:pt x="178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1" name="CustomShape 91"/>
          <p:cNvSpPr/>
          <p:nvPr/>
        </p:nvSpPr>
        <p:spPr>
          <a:xfrm>
            <a:off x="4196160" y="1425600"/>
            <a:ext cx="854640" cy="321120"/>
          </a:xfrm>
          <a:custGeom>
            <a:avLst/>
            <a:gdLst/>
            <a:ahLst/>
            <a:rect l="l" t="t" r="r" b="b"/>
            <a:pathLst>
              <a:path w="2375" h="893">
                <a:moveTo>
                  <a:pt x="0" y="164"/>
                </a:moveTo>
                <a:lnTo>
                  <a:pt x="0" y="148"/>
                </a:lnTo>
                <a:lnTo>
                  <a:pt x="9" y="117"/>
                </a:lnTo>
                <a:lnTo>
                  <a:pt x="16" y="101"/>
                </a:lnTo>
                <a:lnTo>
                  <a:pt x="25" y="87"/>
                </a:lnTo>
                <a:lnTo>
                  <a:pt x="36" y="73"/>
                </a:lnTo>
                <a:lnTo>
                  <a:pt x="47" y="61"/>
                </a:lnTo>
                <a:lnTo>
                  <a:pt x="61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5" y="0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11" y="47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2" y="147"/>
                </a:lnTo>
                <a:lnTo>
                  <a:pt x="2374" y="162"/>
                </a:lnTo>
                <a:lnTo>
                  <a:pt x="2374" y="728"/>
                </a:lnTo>
                <a:lnTo>
                  <a:pt x="2372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7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4" y="84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3" y="845"/>
                </a:lnTo>
                <a:lnTo>
                  <a:pt x="36" y="821"/>
                </a:lnTo>
                <a:lnTo>
                  <a:pt x="27" y="809"/>
                </a:lnTo>
                <a:lnTo>
                  <a:pt x="18" y="793"/>
                </a:lnTo>
                <a:lnTo>
                  <a:pt x="9" y="779"/>
                </a:lnTo>
                <a:lnTo>
                  <a:pt x="5" y="764"/>
                </a:lnTo>
                <a:lnTo>
                  <a:pt x="3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1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7" y="845"/>
                </a:lnTo>
                <a:lnTo>
                  <a:pt x="192" y="849"/>
                </a:lnTo>
                <a:lnTo>
                  <a:pt x="2181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9" y="728"/>
                </a:lnTo>
                <a:lnTo>
                  <a:pt x="2319" y="164"/>
                </a:lnTo>
                <a:lnTo>
                  <a:pt x="2317" y="152"/>
                </a:lnTo>
                <a:lnTo>
                  <a:pt x="2314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3" y="45"/>
                </a:lnTo>
                <a:lnTo>
                  <a:pt x="2165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5" y="49"/>
                </a:lnTo>
                <a:lnTo>
                  <a:pt x="149" y="52"/>
                </a:lnTo>
                <a:lnTo>
                  <a:pt x="137" y="58"/>
                </a:lnTo>
                <a:lnTo>
                  <a:pt x="125" y="64"/>
                </a:lnTo>
                <a:lnTo>
                  <a:pt x="112" y="69"/>
                </a:lnTo>
                <a:lnTo>
                  <a:pt x="103" y="78"/>
                </a:lnTo>
                <a:lnTo>
                  <a:pt x="92" y="87"/>
                </a:lnTo>
                <a:lnTo>
                  <a:pt x="83" y="96"/>
                </a:lnTo>
                <a:lnTo>
                  <a:pt x="76" y="106"/>
                </a:lnTo>
                <a:lnTo>
                  <a:pt x="69" y="115"/>
                </a:lnTo>
                <a:lnTo>
                  <a:pt x="63" y="127"/>
                </a:lnTo>
                <a:lnTo>
                  <a:pt x="61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2" name="CustomShape 92"/>
          <p:cNvSpPr/>
          <p:nvPr/>
        </p:nvSpPr>
        <p:spPr>
          <a:xfrm>
            <a:off x="46310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63" name="CustomShape 93"/>
          <p:cNvSpPr/>
          <p:nvPr/>
        </p:nvSpPr>
        <p:spPr>
          <a:xfrm>
            <a:off x="442656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2" y="0"/>
                </a:cubicBezTo>
                <a:cubicBezTo>
                  <a:pt x="843" y="0"/>
                  <a:pt x="1086" y="184"/>
                  <a:pt x="1086" y="413"/>
                </a:cubicBezTo>
                <a:cubicBezTo>
                  <a:pt x="1086" y="640"/>
                  <a:pt x="843" y="825"/>
                  <a:pt x="542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4" name="CustomShape 94"/>
          <p:cNvSpPr/>
          <p:nvPr/>
        </p:nvSpPr>
        <p:spPr>
          <a:xfrm>
            <a:off x="4406400" y="193392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72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1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5" y="35"/>
                </a:lnTo>
                <a:lnTo>
                  <a:pt x="393" y="28"/>
                </a:lnTo>
                <a:lnTo>
                  <a:pt x="419" y="19"/>
                </a:lnTo>
                <a:lnTo>
                  <a:pt x="477" y="9"/>
                </a:lnTo>
                <a:lnTo>
                  <a:pt x="506" y="6"/>
                </a:lnTo>
                <a:lnTo>
                  <a:pt x="538" y="1"/>
                </a:lnTo>
                <a:lnTo>
                  <a:pt x="567" y="0"/>
                </a:lnTo>
                <a:lnTo>
                  <a:pt x="629" y="0"/>
                </a:lnTo>
                <a:lnTo>
                  <a:pt x="658" y="1"/>
                </a:lnTo>
                <a:lnTo>
                  <a:pt x="689" y="3"/>
                </a:lnTo>
                <a:lnTo>
                  <a:pt x="747" y="14"/>
                </a:lnTo>
                <a:lnTo>
                  <a:pt x="774" y="19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7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6" y="431"/>
                </a:lnTo>
                <a:lnTo>
                  <a:pt x="1198" y="454"/>
                </a:lnTo>
                <a:lnTo>
                  <a:pt x="1196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2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10" y="846"/>
                </a:lnTo>
                <a:lnTo>
                  <a:pt x="885" y="856"/>
                </a:lnTo>
                <a:lnTo>
                  <a:pt x="859" y="867"/>
                </a:lnTo>
                <a:lnTo>
                  <a:pt x="805" y="884"/>
                </a:lnTo>
                <a:lnTo>
                  <a:pt x="779" y="891"/>
                </a:lnTo>
                <a:lnTo>
                  <a:pt x="749" y="898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9" y="634"/>
                </a:lnTo>
                <a:lnTo>
                  <a:pt x="38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3" y="771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7"/>
                </a:lnTo>
                <a:lnTo>
                  <a:pt x="475" y="812"/>
                </a:lnTo>
                <a:lnTo>
                  <a:pt x="500" y="818"/>
                </a:lnTo>
                <a:lnTo>
                  <a:pt x="522" y="820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696" y="818"/>
                </a:lnTo>
                <a:lnTo>
                  <a:pt x="721" y="815"/>
                </a:lnTo>
                <a:lnTo>
                  <a:pt x="743" y="809"/>
                </a:lnTo>
                <a:lnTo>
                  <a:pt x="765" y="802"/>
                </a:lnTo>
                <a:lnTo>
                  <a:pt x="787" y="796"/>
                </a:lnTo>
                <a:lnTo>
                  <a:pt x="809" y="788"/>
                </a:lnTo>
                <a:lnTo>
                  <a:pt x="829" y="781"/>
                </a:lnTo>
                <a:lnTo>
                  <a:pt x="849" y="773"/>
                </a:lnTo>
                <a:lnTo>
                  <a:pt x="890" y="751"/>
                </a:lnTo>
                <a:lnTo>
                  <a:pt x="907" y="741"/>
                </a:lnTo>
                <a:lnTo>
                  <a:pt x="943" y="716"/>
                </a:lnTo>
                <a:lnTo>
                  <a:pt x="959" y="703"/>
                </a:lnTo>
                <a:lnTo>
                  <a:pt x="975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90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10" y="171"/>
                </a:lnTo>
                <a:lnTo>
                  <a:pt x="893" y="161"/>
                </a:lnTo>
                <a:lnTo>
                  <a:pt x="873" y="150"/>
                </a:lnTo>
                <a:lnTo>
                  <a:pt x="853" y="142"/>
                </a:lnTo>
                <a:lnTo>
                  <a:pt x="833" y="131"/>
                </a:lnTo>
                <a:lnTo>
                  <a:pt x="811" y="124"/>
                </a:lnTo>
                <a:lnTo>
                  <a:pt x="789" y="115"/>
                </a:lnTo>
                <a:lnTo>
                  <a:pt x="767" y="110"/>
                </a:lnTo>
                <a:lnTo>
                  <a:pt x="745" y="103"/>
                </a:lnTo>
                <a:lnTo>
                  <a:pt x="723" y="98"/>
                </a:lnTo>
                <a:lnTo>
                  <a:pt x="674" y="91"/>
                </a:lnTo>
                <a:lnTo>
                  <a:pt x="625" y="87"/>
                </a:lnTo>
                <a:lnTo>
                  <a:pt x="576" y="87"/>
                </a:lnTo>
                <a:lnTo>
                  <a:pt x="527" y="91"/>
                </a:lnTo>
                <a:lnTo>
                  <a:pt x="477" y="98"/>
                </a:lnTo>
                <a:lnTo>
                  <a:pt x="433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9" y="234"/>
                </a:lnTo>
                <a:lnTo>
                  <a:pt x="194" y="250"/>
                </a:lnTo>
                <a:lnTo>
                  <a:pt x="183" y="264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5" name="CustomShape 95"/>
          <p:cNvSpPr/>
          <p:nvPr/>
        </p:nvSpPr>
        <p:spPr>
          <a:xfrm>
            <a:off x="43290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66" name="CustomShape 96"/>
          <p:cNvSpPr/>
          <p:nvPr/>
        </p:nvSpPr>
        <p:spPr>
          <a:xfrm>
            <a:off x="45680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67" name="CustomShape 97"/>
          <p:cNvSpPr/>
          <p:nvPr/>
        </p:nvSpPr>
        <p:spPr>
          <a:xfrm>
            <a:off x="456228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0" y="587"/>
                </a:moveTo>
                <a:lnTo>
                  <a:pt x="224" y="220"/>
                </a:lnTo>
                <a:cubicBezTo>
                  <a:pt x="224" y="195"/>
                  <a:pt x="200" y="175"/>
                  <a:pt x="168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8" y="585"/>
                </a:lnTo>
                <a:cubicBezTo>
                  <a:pt x="108" y="610"/>
                  <a:pt x="134" y="629"/>
                  <a:pt x="164" y="631"/>
                </a:cubicBezTo>
                <a:cubicBezTo>
                  <a:pt x="196" y="631"/>
                  <a:pt x="220" y="610"/>
                  <a:pt x="220" y="587"/>
                </a:cubicBezTo>
                <a:moveTo>
                  <a:pt x="335" y="264"/>
                </a:moveTo>
                <a:lnTo>
                  <a:pt x="168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8" name="CustomShape 98"/>
          <p:cNvSpPr/>
          <p:nvPr/>
        </p:nvSpPr>
        <p:spPr>
          <a:xfrm>
            <a:off x="5047920" y="1539360"/>
            <a:ext cx="225720" cy="94320"/>
          </a:xfrm>
          <a:custGeom>
            <a:avLst/>
            <a:gdLst/>
            <a:ahLst/>
            <a:rect l="l" t="t" r="r" b="b"/>
            <a:pathLst>
              <a:path w="628" h="263">
                <a:moveTo>
                  <a:pt x="56" y="176"/>
                </a:moveTo>
                <a:lnTo>
                  <a:pt x="349" y="176"/>
                </a:lnTo>
                <a:cubicBezTo>
                  <a:pt x="380" y="176"/>
                  <a:pt x="404" y="154"/>
                  <a:pt x="404" y="132"/>
                </a:cubicBezTo>
                <a:cubicBezTo>
                  <a:pt x="404" y="107"/>
                  <a:pt x="380" y="88"/>
                  <a:pt x="349" y="88"/>
                </a:cubicBezTo>
                <a:lnTo>
                  <a:pt x="56" y="88"/>
                </a:lnTo>
                <a:cubicBezTo>
                  <a:pt x="25" y="88"/>
                  <a:pt x="0" y="107"/>
                  <a:pt x="0" y="132"/>
                </a:cubicBezTo>
                <a:cubicBezTo>
                  <a:pt x="0" y="154"/>
                  <a:pt x="25" y="176"/>
                  <a:pt x="56" y="176"/>
                </a:cubicBezTo>
                <a:moveTo>
                  <a:pt x="293" y="262"/>
                </a:moveTo>
                <a:lnTo>
                  <a:pt x="627" y="132"/>
                </a:lnTo>
                <a:lnTo>
                  <a:pt x="293" y="0"/>
                </a:lnTo>
                <a:lnTo>
                  <a:pt x="293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9" name="CustomShape 99"/>
          <p:cNvSpPr/>
          <p:nvPr/>
        </p:nvSpPr>
        <p:spPr>
          <a:xfrm>
            <a:off x="5999400" y="879120"/>
            <a:ext cx="390600" cy="297720"/>
          </a:xfrm>
          <a:custGeom>
            <a:avLst/>
            <a:gdLst/>
            <a:ahLst/>
            <a:rect l="l" t="t" r="r" b="b"/>
            <a:pathLst>
              <a:path w="1086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5" y="186"/>
                  <a:pt x="1085" y="414"/>
                </a:cubicBezTo>
                <a:cubicBezTo>
                  <a:pt x="1085" y="642"/>
                  <a:pt x="843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0" name="CustomShape 100"/>
          <p:cNvSpPr/>
          <p:nvPr/>
        </p:nvSpPr>
        <p:spPr>
          <a:xfrm>
            <a:off x="5979240" y="863640"/>
            <a:ext cx="430920" cy="329040"/>
          </a:xfrm>
          <a:custGeom>
            <a:avLst/>
            <a:gdLst/>
            <a:ahLst/>
            <a:rect l="l" t="t" r="r" b="b"/>
            <a:pathLst>
              <a:path w="1198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1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1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6" y="106"/>
                </a:lnTo>
                <a:lnTo>
                  <a:pt x="240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8" y="45"/>
                </a:lnTo>
                <a:lnTo>
                  <a:pt x="392" y="27"/>
                </a:lnTo>
                <a:lnTo>
                  <a:pt x="419" y="21"/>
                </a:lnTo>
                <a:lnTo>
                  <a:pt x="447" y="16"/>
                </a:lnTo>
                <a:lnTo>
                  <a:pt x="477" y="10"/>
                </a:lnTo>
                <a:lnTo>
                  <a:pt x="505" y="5"/>
                </a:lnTo>
                <a:lnTo>
                  <a:pt x="535" y="3"/>
                </a:lnTo>
                <a:lnTo>
                  <a:pt x="565" y="2"/>
                </a:lnTo>
                <a:lnTo>
                  <a:pt x="597" y="0"/>
                </a:lnTo>
                <a:lnTo>
                  <a:pt x="626" y="2"/>
                </a:lnTo>
                <a:lnTo>
                  <a:pt x="657" y="3"/>
                </a:lnTo>
                <a:lnTo>
                  <a:pt x="686" y="5"/>
                </a:lnTo>
                <a:lnTo>
                  <a:pt x="717" y="10"/>
                </a:lnTo>
                <a:lnTo>
                  <a:pt x="746" y="13"/>
                </a:lnTo>
                <a:lnTo>
                  <a:pt x="773" y="21"/>
                </a:lnTo>
                <a:lnTo>
                  <a:pt x="802" y="27"/>
                </a:lnTo>
                <a:lnTo>
                  <a:pt x="856" y="45"/>
                </a:lnTo>
                <a:lnTo>
                  <a:pt x="880" y="56"/>
                </a:lnTo>
                <a:lnTo>
                  <a:pt x="906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59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59" y="299"/>
                </a:lnTo>
                <a:lnTo>
                  <a:pt x="1168" y="320"/>
                </a:lnTo>
                <a:lnTo>
                  <a:pt x="1177" y="342"/>
                </a:lnTo>
                <a:lnTo>
                  <a:pt x="1184" y="364"/>
                </a:lnTo>
                <a:lnTo>
                  <a:pt x="1192" y="409"/>
                </a:lnTo>
                <a:lnTo>
                  <a:pt x="1195" y="433"/>
                </a:lnTo>
                <a:lnTo>
                  <a:pt x="1197" y="456"/>
                </a:lnTo>
                <a:lnTo>
                  <a:pt x="1195" y="481"/>
                </a:lnTo>
                <a:lnTo>
                  <a:pt x="1190" y="526"/>
                </a:lnTo>
                <a:lnTo>
                  <a:pt x="1177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7" y="655"/>
                </a:lnTo>
                <a:lnTo>
                  <a:pt x="1110" y="694"/>
                </a:lnTo>
                <a:lnTo>
                  <a:pt x="1095" y="713"/>
                </a:lnTo>
                <a:lnTo>
                  <a:pt x="1077" y="730"/>
                </a:lnTo>
                <a:lnTo>
                  <a:pt x="1061" y="747"/>
                </a:lnTo>
                <a:lnTo>
                  <a:pt x="1001" y="795"/>
                </a:lnTo>
                <a:lnTo>
                  <a:pt x="957" y="822"/>
                </a:lnTo>
                <a:lnTo>
                  <a:pt x="935" y="835"/>
                </a:lnTo>
                <a:lnTo>
                  <a:pt x="909" y="847"/>
                </a:lnTo>
                <a:lnTo>
                  <a:pt x="882" y="858"/>
                </a:lnTo>
                <a:lnTo>
                  <a:pt x="858" y="868"/>
                </a:lnTo>
                <a:lnTo>
                  <a:pt x="804" y="886"/>
                </a:lnTo>
                <a:lnTo>
                  <a:pt x="775" y="892"/>
                </a:lnTo>
                <a:lnTo>
                  <a:pt x="748" y="900"/>
                </a:lnTo>
                <a:lnTo>
                  <a:pt x="719" y="905"/>
                </a:lnTo>
                <a:lnTo>
                  <a:pt x="690" y="908"/>
                </a:lnTo>
                <a:lnTo>
                  <a:pt x="659" y="910"/>
                </a:lnTo>
                <a:lnTo>
                  <a:pt x="630" y="914"/>
                </a:lnTo>
                <a:lnTo>
                  <a:pt x="567" y="914"/>
                </a:lnTo>
                <a:lnTo>
                  <a:pt x="539" y="911"/>
                </a:lnTo>
                <a:lnTo>
                  <a:pt x="507" y="908"/>
                </a:lnTo>
                <a:lnTo>
                  <a:pt x="479" y="905"/>
                </a:lnTo>
                <a:lnTo>
                  <a:pt x="449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40" y="825"/>
                </a:lnTo>
                <a:lnTo>
                  <a:pt x="218" y="811"/>
                </a:lnTo>
                <a:lnTo>
                  <a:pt x="198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2" y="714"/>
                </a:lnTo>
                <a:lnTo>
                  <a:pt x="86" y="695"/>
                </a:lnTo>
                <a:lnTo>
                  <a:pt x="60" y="656"/>
                </a:lnTo>
                <a:lnTo>
                  <a:pt x="46" y="636"/>
                </a:lnTo>
                <a:lnTo>
                  <a:pt x="38" y="615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0" y="529"/>
                </a:lnTo>
                <a:lnTo>
                  <a:pt x="126" y="548"/>
                </a:lnTo>
                <a:lnTo>
                  <a:pt x="132" y="566"/>
                </a:lnTo>
                <a:lnTo>
                  <a:pt x="140" y="581"/>
                </a:lnTo>
                <a:lnTo>
                  <a:pt x="149" y="600"/>
                </a:lnTo>
                <a:lnTo>
                  <a:pt x="158" y="615"/>
                </a:lnTo>
                <a:lnTo>
                  <a:pt x="169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7" y="797"/>
                </a:lnTo>
                <a:lnTo>
                  <a:pt x="427" y="803"/>
                </a:lnTo>
                <a:lnTo>
                  <a:pt x="452" y="809"/>
                </a:lnTo>
                <a:lnTo>
                  <a:pt x="475" y="814"/>
                </a:lnTo>
                <a:lnTo>
                  <a:pt x="497" y="817"/>
                </a:lnTo>
                <a:lnTo>
                  <a:pt x="521" y="821"/>
                </a:lnTo>
                <a:lnTo>
                  <a:pt x="545" y="825"/>
                </a:lnTo>
                <a:lnTo>
                  <a:pt x="570" y="826"/>
                </a:lnTo>
                <a:lnTo>
                  <a:pt x="621" y="826"/>
                </a:lnTo>
                <a:lnTo>
                  <a:pt x="646" y="825"/>
                </a:lnTo>
                <a:lnTo>
                  <a:pt x="670" y="822"/>
                </a:lnTo>
                <a:lnTo>
                  <a:pt x="695" y="819"/>
                </a:lnTo>
                <a:lnTo>
                  <a:pt x="717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3" y="717"/>
                </a:lnTo>
                <a:lnTo>
                  <a:pt x="959" y="706"/>
                </a:lnTo>
                <a:lnTo>
                  <a:pt x="975" y="692"/>
                </a:lnTo>
                <a:lnTo>
                  <a:pt x="1001" y="664"/>
                </a:lnTo>
                <a:lnTo>
                  <a:pt x="1015" y="648"/>
                </a:lnTo>
                <a:lnTo>
                  <a:pt x="1025" y="634"/>
                </a:lnTo>
                <a:lnTo>
                  <a:pt x="1037" y="619"/>
                </a:lnTo>
                <a:lnTo>
                  <a:pt x="1045" y="601"/>
                </a:lnTo>
                <a:lnTo>
                  <a:pt x="1055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1" y="496"/>
                </a:lnTo>
                <a:lnTo>
                  <a:pt x="1086" y="458"/>
                </a:lnTo>
                <a:lnTo>
                  <a:pt x="1083" y="439"/>
                </a:lnTo>
                <a:lnTo>
                  <a:pt x="1083" y="421"/>
                </a:lnTo>
                <a:lnTo>
                  <a:pt x="1079" y="402"/>
                </a:lnTo>
                <a:lnTo>
                  <a:pt x="1070" y="367"/>
                </a:lnTo>
                <a:lnTo>
                  <a:pt x="1057" y="332"/>
                </a:lnTo>
                <a:lnTo>
                  <a:pt x="1048" y="315"/>
                </a:lnTo>
                <a:lnTo>
                  <a:pt x="1039" y="299"/>
                </a:lnTo>
                <a:lnTo>
                  <a:pt x="1017" y="267"/>
                </a:lnTo>
                <a:lnTo>
                  <a:pt x="1003" y="252"/>
                </a:lnTo>
                <a:lnTo>
                  <a:pt x="977" y="223"/>
                </a:lnTo>
                <a:lnTo>
                  <a:pt x="961" y="210"/>
                </a:lnTo>
                <a:lnTo>
                  <a:pt x="943" y="198"/>
                </a:lnTo>
                <a:lnTo>
                  <a:pt x="927" y="186"/>
                </a:lnTo>
                <a:lnTo>
                  <a:pt x="909" y="173"/>
                </a:lnTo>
                <a:lnTo>
                  <a:pt x="890" y="162"/>
                </a:lnTo>
                <a:lnTo>
                  <a:pt x="850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73" y="93"/>
                </a:lnTo>
                <a:lnTo>
                  <a:pt x="623" y="89"/>
                </a:lnTo>
                <a:lnTo>
                  <a:pt x="599" y="87"/>
                </a:lnTo>
                <a:lnTo>
                  <a:pt x="575" y="89"/>
                </a:lnTo>
                <a:lnTo>
                  <a:pt x="547" y="89"/>
                </a:lnTo>
                <a:lnTo>
                  <a:pt x="525" y="93"/>
                </a:lnTo>
                <a:lnTo>
                  <a:pt x="477" y="100"/>
                </a:lnTo>
                <a:lnTo>
                  <a:pt x="432" y="111"/>
                </a:lnTo>
                <a:lnTo>
                  <a:pt x="387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2" y="222"/>
                </a:lnTo>
                <a:lnTo>
                  <a:pt x="207" y="236"/>
                </a:lnTo>
                <a:lnTo>
                  <a:pt x="194" y="250"/>
                </a:lnTo>
                <a:lnTo>
                  <a:pt x="182" y="266"/>
                </a:lnTo>
                <a:lnTo>
                  <a:pt x="169" y="281"/>
                </a:lnTo>
                <a:lnTo>
                  <a:pt x="160" y="297"/>
                </a:lnTo>
                <a:lnTo>
                  <a:pt x="149" y="313"/>
                </a:lnTo>
                <a:lnTo>
                  <a:pt x="140" y="331"/>
                </a:lnTo>
                <a:lnTo>
                  <a:pt x="134" y="346"/>
                </a:lnTo>
                <a:lnTo>
                  <a:pt x="126" y="365"/>
                </a:lnTo>
                <a:lnTo>
                  <a:pt x="120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1" name="CustomShape 101"/>
          <p:cNvSpPr/>
          <p:nvPr/>
        </p:nvSpPr>
        <p:spPr>
          <a:xfrm>
            <a:off x="46296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72" name="CustomShape 102"/>
          <p:cNvSpPr/>
          <p:nvPr/>
        </p:nvSpPr>
        <p:spPr>
          <a:xfrm>
            <a:off x="61300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73" name="CustomShape 103"/>
          <p:cNvSpPr/>
          <p:nvPr/>
        </p:nvSpPr>
        <p:spPr>
          <a:xfrm>
            <a:off x="61340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4" name="CustomShape 104"/>
          <p:cNvSpPr/>
          <p:nvPr/>
        </p:nvSpPr>
        <p:spPr>
          <a:xfrm>
            <a:off x="5777640" y="1433520"/>
            <a:ext cx="834120" cy="305280"/>
          </a:xfrm>
          <a:custGeom>
            <a:avLst/>
            <a:gdLst/>
            <a:ahLst/>
            <a:rect l="l" t="t" r="r" b="b"/>
            <a:pathLst>
              <a:path w="2318" h="849">
                <a:moveTo>
                  <a:pt x="0" y="142"/>
                </a:moveTo>
                <a:cubicBezTo>
                  <a:pt x="0" y="64"/>
                  <a:pt x="81" y="0"/>
                  <a:pt x="179" y="0"/>
                </a:cubicBezTo>
                <a:lnTo>
                  <a:pt x="2136" y="0"/>
                </a:lnTo>
                <a:cubicBezTo>
                  <a:pt x="2236" y="0"/>
                  <a:pt x="2317" y="64"/>
                  <a:pt x="2317" y="142"/>
                </a:cubicBezTo>
                <a:lnTo>
                  <a:pt x="2317" y="705"/>
                </a:lnTo>
                <a:cubicBezTo>
                  <a:pt x="2317" y="785"/>
                  <a:pt x="2236" y="848"/>
                  <a:pt x="2136" y="848"/>
                </a:cubicBezTo>
                <a:lnTo>
                  <a:pt x="179" y="848"/>
                </a:lnTo>
                <a:cubicBezTo>
                  <a:pt x="81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5" name="CustomShape 105"/>
          <p:cNvSpPr/>
          <p:nvPr/>
        </p:nvSpPr>
        <p:spPr>
          <a:xfrm>
            <a:off x="57675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0" y="148"/>
                </a:lnTo>
                <a:lnTo>
                  <a:pt x="8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6" y="61"/>
                </a:lnTo>
                <a:lnTo>
                  <a:pt x="60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4" y="7"/>
                </a:lnTo>
                <a:lnTo>
                  <a:pt x="2244" y="12"/>
                </a:lnTo>
                <a:lnTo>
                  <a:pt x="2262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6" y="792"/>
                </a:lnTo>
                <a:lnTo>
                  <a:pt x="2349" y="806"/>
                </a:lnTo>
                <a:lnTo>
                  <a:pt x="2338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2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6" y="891"/>
                </a:lnTo>
                <a:lnTo>
                  <a:pt x="2166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2" y="845"/>
                </a:lnTo>
                <a:lnTo>
                  <a:pt x="36" y="821"/>
                </a:lnTo>
                <a:lnTo>
                  <a:pt x="26" y="809"/>
                </a:lnTo>
                <a:lnTo>
                  <a:pt x="18" y="793"/>
                </a:lnTo>
                <a:lnTo>
                  <a:pt x="8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2" y="764"/>
                </a:lnTo>
                <a:lnTo>
                  <a:pt x="66" y="776"/>
                </a:lnTo>
                <a:lnTo>
                  <a:pt x="74" y="786"/>
                </a:lnTo>
                <a:lnTo>
                  <a:pt x="80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2" y="828"/>
                </a:lnTo>
                <a:lnTo>
                  <a:pt x="134" y="833"/>
                </a:lnTo>
                <a:lnTo>
                  <a:pt x="147" y="839"/>
                </a:lnTo>
                <a:lnTo>
                  <a:pt x="162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2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0" y="108"/>
                </a:lnTo>
                <a:lnTo>
                  <a:pt x="2291" y="97"/>
                </a:lnTo>
                <a:lnTo>
                  <a:pt x="2273" y="80"/>
                </a:lnTo>
                <a:lnTo>
                  <a:pt x="2262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78" y="45"/>
                </a:lnTo>
                <a:lnTo>
                  <a:pt x="165" y="49"/>
                </a:lnTo>
                <a:lnTo>
                  <a:pt x="149" y="52"/>
                </a:lnTo>
                <a:lnTo>
                  <a:pt x="136" y="58"/>
                </a:lnTo>
                <a:lnTo>
                  <a:pt x="125" y="64"/>
                </a:lnTo>
                <a:lnTo>
                  <a:pt x="112" y="69"/>
                </a:lnTo>
                <a:lnTo>
                  <a:pt x="102" y="78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6" name="CustomShape 106"/>
          <p:cNvSpPr/>
          <p:nvPr/>
        </p:nvSpPr>
        <p:spPr>
          <a:xfrm>
            <a:off x="62024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77" name="CustomShape 107"/>
          <p:cNvSpPr/>
          <p:nvPr/>
        </p:nvSpPr>
        <p:spPr>
          <a:xfrm>
            <a:off x="599760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3" y="0"/>
                </a:cubicBezTo>
                <a:cubicBezTo>
                  <a:pt x="844" y="0"/>
                  <a:pt x="1086" y="184"/>
                  <a:pt x="1086" y="413"/>
                </a:cubicBezTo>
                <a:cubicBezTo>
                  <a:pt x="1086" y="640"/>
                  <a:pt x="844" y="825"/>
                  <a:pt x="543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8" name="CustomShape 108"/>
          <p:cNvSpPr/>
          <p:nvPr/>
        </p:nvSpPr>
        <p:spPr>
          <a:xfrm>
            <a:off x="59778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1" y="365"/>
                </a:lnTo>
                <a:lnTo>
                  <a:pt x="17" y="342"/>
                </a:lnTo>
                <a:lnTo>
                  <a:pt x="26" y="321"/>
                </a:lnTo>
                <a:lnTo>
                  <a:pt x="35" y="298"/>
                </a:lnTo>
                <a:lnTo>
                  <a:pt x="46" y="278"/>
                </a:lnTo>
                <a:lnTo>
                  <a:pt x="58" y="258"/>
                </a:lnTo>
                <a:lnTo>
                  <a:pt x="71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8" y="19"/>
                </a:lnTo>
                <a:lnTo>
                  <a:pt x="476" y="9"/>
                </a:lnTo>
                <a:lnTo>
                  <a:pt x="505" y="6"/>
                </a:lnTo>
                <a:lnTo>
                  <a:pt x="535" y="1"/>
                </a:lnTo>
                <a:lnTo>
                  <a:pt x="565" y="0"/>
                </a:lnTo>
                <a:lnTo>
                  <a:pt x="627" y="0"/>
                </a:lnTo>
                <a:lnTo>
                  <a:pt x="657" y="1"/>
                </a:lnTo>
                <a:lnTo>
                  <a:pt x="688" y="3"/>
                </a:lnTo>
                <a:lnTo>
                  <a:pt x="746" y="14"/>
                </a:lnTo>
                <a:lnTo>
                  <a:pt x="773" y="19"/>
                </a:lnTo>
                <a:lnTo>
                  <a:pt x="802" y="26"/>
                </a:lnTo>
                <a:lnTo>
                  <a:pt x="855" y="44"/>
                </a:lnTo>
                <a:lnTo>
                  <a:pt x="880" y="54"/>
                </a:lnTo>
                <a:lnTo>
                  <a:pt x="906" y="65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7" y="218"/>
                </a:lnTo>
                <a:lnTo>
                  <a:pt x="1123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59" y="297"/>
                </a:lnTo>
                <a:lnTo>
                  <a:pt x="1168" y="317"/>
                </a:lnTo>
                <a:lnTo>
                  <a:pt x="1177" y="340"/>
                </a:lnTo>
                <a:lnTo>
                  <a:pt x="1183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5" y="431"/>
                </a:lnTo>
                <a:lnTo>
                  <a:pt x="1197" y="454"/>
                </a:lnTo>
                <a:lnTo>
                  <a:pt x="1195" y="478"/>
                </a:lnTo>
                <a:lnTo>
                  <a:pt x="1190" y="524"/>
                </a:lnTo>
                <a:lnTo>
                  <a:pt x="1177" y="569"/>
                </a:lnTo>
                <a:lnTo>
                  <a:pt x="1170" y="590"/>
                </a:lnTo>
                <a:lnTo>
                  <a:pt x="1161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5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1" y="746"/>
                </a:lnTo>
                <a:lnTo>
                  <a:pt x="1001" y="793"/>
                </a:lnTo>
                <a:lnTo>
                  <a:pt x="957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7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59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21" y="893"/>
                </a:lnTo>
                <a:lnTo>
                  <a:pt x="394" y="886"/>
                </a:lnTo>
                <a:lnTo>
                  <a:pt x="340" y="868"/>
                </a:lnTo>
                <a:lnTo>
                  <a:pt x="314" y="858"/>
                </a:lnTo>
                <a:lnTo>
                  <a:pt x="289" y="848"/>
                </a:lnTo>
                <a:lnTo>
                  <a:pt x="264" y="835"/>
                </a:lnTo>
                <a:lnTo>
                  <a:pt x="242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6" y="693"/>
                </a:lnTo>
                <a:lnTo>
                  <a:pt x="60" y="655"/>
                </a:lnTo>
                <a:lnTo>
                  <a:pt x="46" y="634"/>
                </a:lnTo>
                <a:lnTo>
                  <a:pt x="37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1" y="473"/>
                </a:moveTo>
                <a:lnTo>
                  <a:pt x="113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8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6" y="675"/>
                </a:lnTo>
                <a:lnTo>
                  <a:pt x="220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4" y="751"/>
                </a:lnTo>
                <a:lnTo>
                  <a:pt x="325" y="760"/>
                </a:lnTo>
                <a:lnTo>
                  <a:pt x="342" y="771"/>
                </a:lnTo>
                <a:lnTo>
                  <a:pt x="363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2" y="807"/>
                </a:lnTo>
                <a:lnTo>
                  <a:pt x="474" y="812"/>
                </a:lnTo>
                <a:lnTo>
                  <a:pt x="499" y="818"/>
                </a:lnTo>
                <a:lnTo>
                  <a:pt x="521" y="820"/>
                </a:lnTo>
                <a:lnTo>
                  <a:pt x="545" y="823"/>
                </a:lnTo>
                <a:lnTo>
                  <a:pt x="572" y="825"/>
                </a:lnTo>
                <a:lnTo>
                  <a:pt x="621" y="825"/>
                </a:lnTo>
                <a:lnTo>
                  <a:pt x="645" y="823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1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8" y="751"/>
                </a:lnTo>
                <a:lnTo>
                  <a:pt x="906" y="741"/>
                </a:lnTo>
                <a:lnTo>
                  <a:pt x="943" y="716"/>
                </a:lnTo>
                <a:lnTo>
                  <a:pt x="959" y="703"/>
                </a:lnTo>
                <a:lnTo>
                  <a:pt x="974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7" y="599"/>
                </a:lnTo>
                <a:lnTo>
                  <a:pt x="1055" y="583"/>
                </a:lnTo>
                <a:lnTo>
                  <a:pt x="1063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3" y="475"/>
                </a:lnTo>
                <a:lnTo>
                  <a:pt x="1085" y="456"/>
                </a:lnTo>
                <a:lnTo>
                  <a:pt x="1085" y="438"/>
                </a:lnTo>
                <a:lnTo>
                  <a:pt x="1083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7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89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0" y="142"/>
                </a:lnTo>
                <a:lnTo>
                  <a:pt x="830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3" y="103"/>
                </a:lnTo>
                <a:lnTo>
                  <a:pt x="721" y="98"/>
                </a:lnTo>
                <a:lnTo>
                  <a:pt x="697" y="94"/>
                </a:lnTo>
                <a:lnTo>
                  <a:pt x="673" y="91"/>
                </a:lnTo>
                <a:lnTo>
                  <a:pt x="647" y="89"/>
                </a:lnTo>
                <a:lnTo>
                  <a:pt x="623" y="87"/>
                </a:lnTo>
                <a:lnTo>
                  <a:pt x="575" y="87"/>
                </a:lnTo>
                <a:lnTo>
                  <a:pt x="525" y="91"/>
                </a:lnTo>
                <a:lnTo>
                  <a:pt x="501" y="94"/>
                </a:lnTo>
                <a:lnTo>
                  <a:pt x="476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8" y="234"/>
                </a:lnTo>
                <a:lnTo>
                  <a:pt x="194" y="250"/>
                </a:lnTo>
                <a:lnTo>
                  <a:pt x="182" y="264"/>
                </a:lnTo>
                <a:lnTo>
                  <a:pt x="148" y="311"/>
                </a:lnTo>
                <a:lnTo>
                  <a:pt x="140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3" y="417"/>
                </a:lnTo>
                <a:lnTo>
                  <a:pt x="111" y="434"/>
                </a:lnTo>
                <a:lnTo>
                  <a:pt x="111" y="454"/>
                </a:lnTo>
                <a:lnTo>
                  <a:pt x="111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9" name="CustomShape 109"/>
          <p:cNvSpPr/>
          <p:nvPr/>
        </p:nvSpPr>
        <p:spPr>
          <a:xfrm>
            <a:off x="5900400" y="1541520"/>
            <a:ext cx="63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RNN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80" name="CustomShape 110"/>
          <p:cNvSpPr/>
          <p:nvPr/>
        </p:nvSpPr>
        <p:spPr>
          <a:xfrm>
            <a:off x="613872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81" name="CustomShape 111"/>
          <p:cNvSpPr/>
          <p:nvPr/>
        </p:nvSpPr>
        <p:spPr>
          <a:xfrm>
            <a:off x="613332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5" y="220"/>
                </a:lnTo>
                <a:cubicBezTo>
                  <a:pt x="225" y="195"/>
                  <a:pt x="201" y="175"/>
                  <a:pt x="169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5" y="631"/>
                </a:cubicBezTo>
                <a:cubicBezTo>
                  <a:pt x="196" y="631"/>
                  <a:pt x="221" y="610"/>
                  <a:pt x="221" y="587"/>
                </a:cubicBezTo>
                <a:moveTo>
                  <a:pt x="336" y="264"/>
                </a:moveTo>
                <a:lnTo>
                  <a:pt x="169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2" name="CustomShape 112"/>
          <p:cNvSpPr/>
          <p:nvPr/>
        </p:nvSpPr>
        <p:spPr>
          <a:xfrm>
            <a:off x="5551920" y="1552320"/>
            <a:ext cx="226080" cy="94680"/>
          </a:xfrm>
          <a:custGeom>
            <a:avLst/>
            <a:gdLst/>
            <a:ahLst/>
            <a:rect l="l" t="t" r="r" b="b"/>
            <a:pathLst>
              <a:path w="629" h="264">
                <a:moveTo>
                  <a:pt x="56" y="176"/>
                </a:moveTo>
                <a:lnTo>
                  <a:pt x="350" y="176"/>
                </a:lnTo>
                <a:cubicBezTo>
                  <a:pt x="379" y="176"/>
                  <a:pt x="406" y="155"/>
                  <a:pt x="406" y="132"/>
                </a:cubicBezTo>
                <a:cubicBezTo>
                  <a:pt x="406" y="107"/>
                  <a:pt x="379" y="88"/>
                  <a:pt x="350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5"/>
                  <a:pt x="24" y="176"/>
                  <a:pt x="56" y="176"/>
                </a:cubicBezTo>
                <a:moveTo>
                  <a:pt x="295" y="263"/>
                </a:moveTo>
                <a:lnTo>
                  <a:pt x="628" y="132"/>
                </a:lnTo>
                <a:lnTo>
                  <a:pt x="295" y="0"/>
                </a:lnTo>
                <a:lnTo>
                  <a:pt x="29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3" name="CustomShape 113"/>
          <p:cNvSpPr/>
          <p:nvPr/>
        </p:nvSpPr>
        <p:spPr>
          <a:xfrm>
            <a:off x="6200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884" name="CustomShape 114"/>
          <p:cNvSpPr/>
          <p:nvPr/>
        </p:nvSpPr>
        <p:spPr>
          <a:xfrm>
            <a:off x="5380200" y="1551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85" name="CustomShape 115"/>
          <p:cNvSpPr/>
          <p:nvPr/>
        </p:nvSpPr>
        <p:spPr>
          <a:xfrm>
            <a:off x="6799680" y="829800"/>
            <a:ext cx="2731320" cy="1492920"/>
          </a:xfrm>
          <a:custGeom>
            <a:avLst/>
            <a:gdLst/>
            <a:ahLst/>
            <a:rect l="l" t="t" r="r" b="b"/>
            <a:pathLst>
              <a:path w="7588" h="4148">
                <a:moveTo>
                  <a:pt x="0" y="0"/>
                </a:moveTo>
                <a:lnTo>
                  <a:pt x="0" y="4147"/>
                </a:lnTo>
                <a:lnTo>
                  <a:pt x="7587" y="4147"/>
                </a:lnTo>
                <a:lnTo>
                  <a:pt x="758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6" name="CustomShape 116"/>
          <p:cNvSpPr/>
          <p:nvPr/>
        </p:nvSpPr>
        <p:spPr>
          <a:xfrm>
            <a:off x="6779520" y="813960"/>
            <a:ext cx="2771280" cy="1524240"/>
          </a:xfrm>
          <a:custGeom>
            <a:avLst/>
            <a:gdLst/>
            <a:ahLst/>
            <a:rect l="l" t="t" r="r" b="b"/>
            <a:pathLst>
              <a:path w="7699" h="4235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7642" y="0"/>
                </a:lnTo>
                <a:cubicBezTo>
                  <a:pt x="7674" y="0"/>
                  <a:pt x="7698" y="20"/>
                  <a:pt x="7698" y="44"/>
                </a:cubicBezTo>
                <a:lnTo>
                  <a:pt x="7698" y="4190"/>
                </a:lnTo>
                <a:cubicBezTo>
                  <a:pt x="7698" y="4215"/>
                  <a:pt x="7674" y="4234"/>
                  <a:pt x="7642" y="4234"/>
                </a:cubicBezTo>
                <a:lnTo>
                  <a:pt x="56" y="4234"/>
                </a:lnTo>
                <a:cubicBezTo>
                  <a:pt x="24" y="4234"/>
                  <a:pt x="0" y="4215"/>
                  <a:pt x="0" y="4190"/>
                </a:cubicBezTo>
                <a:lnTo>
                  <a:pt x="0" y="44"/>
                </a:lnTo>
                <a:moveTo>
                  <a:pt x="112" y="4190"/>
                </a:moveTo>
                <a:lnTo>
                  <a:pt x="56" y="4147"/>
                </a:lnTo>
                <a:lnTo>
                  <a:pt x="7642" y="4147"/>
                </a:lnTo>
                <a:lnTo>
                  <a:pt x="7587" y="4190"/>
                </a:lnTo>
                <a:lnTo>
                  <a:pt x="7587" y="44"/>
                </a:lnTo>
                <a:lnTo>
                  <a:pt x="764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7" name="CustomShape 117"/>
          <p:cNvSpPr/>
          <p:nvPr/>
        </p:nvSpPr>
        <p:spPr>
          <a:xfrm>
            <a:off x="2874960" y="370440"/>
            <a:ext cx="4001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Unrolled RNN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888" name="CustomShape 118"/>
          <p:cNvSpPr/>
          <p:nvPr/>
        </p:nvSpPr>
        <p:spPr>
          <a:xfrm>
            <a:off x="68961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89" name="CustomShape 119"/>
          <p:cNvSpPr/>
          <p:nvPr/>
        </p:nvSpPr>
        <p:spPr>
          <a:xfrm>
            <a:off x="7256880" y="898200"/>
            <a:ext cx="2185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RNN can be viewed 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0" name="CustomShape 120"/>
          <p:cNvSpPr/>
          <p:nvPr/>
        </p:nvSpPr>
        <p:spPr>
          <a:xfrm>
            <a:off x="7256880" y="1099080"/>
            <a:ext cx="197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multiple copies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1" name="CustomShape 121"/>
          <p:cNvSpPr/>
          <p:nvPr/>
        </p:nvSpPr>
        <p:spPr>
          <a:xfrm>
            <a:off x="7256880" y="1300320"/>
            <a:ext cx="183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same network,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2" name="CustomShape 122"/>
          <p:cNvSpPr/>
          <p:nvPr/>
        </p:nvSpPr>
        <p:spPr>
          <a:xfrm>
            <a:off x="7256880" y="1501560"/>
            <a:ext cx="206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passing a message to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3" name="CustomShape 123"/>
          <p:cNvSpPr/>
          <p:nvPr/>
        </p:nvSpPr>
        <p:spPr>
          <a:xfrm>
            <a:off x="7256880" y="1702440"/>
            <a:ext cx="183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successor – this gets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4" name="CustomShape 124"/>
          <p:cNvSpPr/>
          <p:nvPr/>
        </p:nvSpPr>
        <p:spPr>
          <a:xfrm>
            <a:off x="7256880" y="1903680"/>
            <a:ext cx="191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clear when ‘unrolling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5" name="CustomShape 125"/>
          <p:cNvSpPr/>
          <p:nvPr/>
        </p:nvSpPr>
        <p:spPr>
          <a:xfrm>
            <a:off x="7256880" y="2104920"/>
            <a:ext cx="124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RNN loop’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6" name="CustomShape 126"/>
          <p:cNvSpPr/>
          <p:nvPr/>
        </p:nvSpPr>
        <p:spPr>
          <a:xfrm>
            <a:off x="337320" y="2413440"/>
            <a:ext cx="2398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 backpropagation through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97" name="CustomShape 127"/>
          <p:cNvSpPr/>
          <p:nvPr/>
        </p:nvSpPr>
        <p:spPr>
          <a:xfrm>
            <a:off x="398160" y="2589480"/>
            <a:ext cx="222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time optimization approach)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98" name="CustomShape 1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00" name="CustomShape 2"/>
          <p:cNvSpPr/>
          <p:nvPr/>
        </p:nvSpPr>
        <p:spPr>
          <a:xfrm>
            <a:off x="1728000" y="370440"/>
            <a:ext cx="6230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Long Short Term Memory (LSTM) Model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901" name="CustomShape 3"/>
          <p:cNvSpPr/>
          <p:nvPr/>
        </p:nvSpPr>
        <p:spPr>
          <a:xfrm>
            <a:off x="2284200" y="829800"/>
            <a:ext cx="5225400" cy="1369440"/>
          </a:xfrm>
          <a:custGeom>
            <a:avLst/>
            <a:gdLst/>
            <a:ahLst/>
            <a:rect l="l" t="t" r="r" b="b"/>
            <a:pathLst>
              <a:path w="14516" h="3805">
                <a:moveTo>
                  <a:pt x="0" y="0"/>
                </a:moveTo>
                <a:lnTo>
                  <a:pt x="0" y="3804"/>
                </a:lnTo>
                <a:lnTo>
                  <a:pt x="14515" y="3804"/>
                </a:lnTo>
                <a:lnTo>
                  <a:pt x="1451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02" name="CustomShape 4"/>
          <p:cNvSpPr/>
          <p:nvPr/>
        </p:nvSpPr>
        <p:spPr>
          <a:xfrm>
            <a:off x="2264040" y="813960"/>
            <a:ext cx="5265720" cy="1401120"/>
          </a:xfrm>
          <a:custGeom>
            <a:avLst/>
            <a:gdLst/>
            <a:ahLst/>
            <a:rect l="l" t="t" r="r" b="b"/>
            <a:pathLst>
              <a:path w="14628" h="3893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14571" y="0"/>
                </a:lnTo>
                <a:cubicBezTo>
                  <a:pt x="14603" y="0"/>
                  <a:pt x="14627" y="20"/>
                  <a:pt x="14627" y="44"/>
                </a:cubicBezTo>
                <a:lnTo>
                  <a:pt x="14627" y="3848"/>
                </a:lnTo>
                <a:cubicBezTo>
                  <a:pt x="14627" y="3873"/>
                  <a:pt x="14603" y="3892"/>
                  <a:pt x="14571" y="3892"/>
                </a:cubicBezTo>
                <a:lnTo>
                  <a:pt x="56" y="3892"/>
                </a:lnTo>
                <a:cubicBezTo>
                  <a:pt x="27" y="3892"/>
                  <a:pt x="0" y="3873"/>
                  <a:pt x="0" y="3848"/>
                </a:cubicBezTo>
                <a:lnTo>
                  <a:pt x="0" y="44"/>
                </a:lnTo>
                <a:moveTo>
                  <a:pt x="112" y="3848"/>
                </a:moveTo>
                <a:lnTo>
                  <a:pt x="56" y="3805"/>
                </a:lnTo>
                <a:lnTo>
                  <a:pt x="14571" y="3805"/>
                </a:lnTo>
                <a:lnTo>
                  <a:pt x="14515" y="3848"/>
                </a:lnTo>
                <a:lnTo>
                  <a:pt x="14515" y="44"/>
                </a:lnTo>
                <a:lnTo>
                  <a:pt x="1457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84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03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04" name="CustomShape 6"/>
          <p:cNvSpPr/>
          <p:nvPr/>
        </p:nvSpPr>
        <p:spPr>
          <a:xfrm>
            <a:off x="238068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5" name="CustomShape 7"/>
          <p:cNvSpPr/>
          <p:nvPr/>
        </p:nvSpPr>
        <p:spPr>
          <a:xfrm>
            <a:off x="2741400" y="898200"/>
            <a:ext cx="434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Long Short Term Memory (LSTM) networks are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6" name="CustomShape 8"/>
          <p:cNvSpPr/>
          <p:nvPr/>
        </p:nvSpPr>
        <p:spPr>
          <a:xfrm>
            <a:off x="2741400" y="1099080"/>
            <a:ext cx="441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special kind of Recurrent Neural Networks (RNNs)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7" name="CustomShape 9"/>
          <p:cNvSpPr/>
          <p:nvPr/>
        </p:nvSpPr>
        <p:spPr>
          <a:xfrm>
            <a:off x="238068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8" name="CustomShape 10"/>
          <p:cNvSpPr/>
          <p:nvPr/>
        </p:nvSpPr>
        <p:spPr>
          <a:xfrm>
            <a:off x="2741760" y="1340640"/>
            <a:ext cx="4248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LSTMs learn long-term dependencies in data by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9" name="CustomShape 11"/>
          <p:cNvSpPr/>
          <p:nvPr/>
        </p:nvSpPr>
        <p:spPr>
          <a:xfrm>
            <a:off x="2741400" y="1541520"/>
            <a:ext cx="444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remembering information for long periods of time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0" name="CustomShape 12"/>
          <p:cNvSpPr/>
          <p:nvPr/>
        </p:nvSpPr>
        <p:spPr>
          <a:xfrm>
            <a:off x="2380680" y="175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1" name="CustomShape 13"/>
          <p:cNvSpPr/>
          <p:nvPr/>
        </p:nvSpPr>
        <p:spPr>
          <a:xfrm>
            <a:off x="2741400" y="1783080"/>
            <a:ext cx="430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LSTM chain structure consists of four neural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2" name="CustomShape 14"/>
          <p:cNvSpPr/>
          <p:nvPr/>
        </p:nvSpPr>
        <p:spPr>
          <a:xfrm>
            <a:off x="3544560" y="294732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19"/>
                </a:moveTo>
                <a:lnTo>
                  <a:pt x="0" y="777"/>
                </a:lnTo>
                <a:lnTo>
                  <a:pt x="4" y="735"/>
                </a:lnTo>
                <a:lnTo>
                  <a:pt x="11" y="695"/>
                </a:lnTo>
                <a:lnTo>
                  <a:pt x="20" y="655"/>
                </a:lnTo>
                <a:lnTo>
                  <a:pt x="31" y="614"/>
                </a:lnTo>
                <a:lnTo>
                  <a:pt x="62" y="538"/>
                </a:lnTo>
                <a:lnTo>
                  <a:pt x="80" y="500"/>
                </a:lnTo>
                <a:lnTo>
                  <a:pt x="102" y="464"/>
                </a:lnTo>
                <a:lnTo>
                  <a:pt x="124" y="428"/>
                </a:lnTo>
                <a:lnTo>
                  <a:pt x="148" y="395"/>
                </a:lnTo>
                <a:lnTo>
                  <a:pt x="206" y="328"/>
                </a:lnTo>
                <a:lnTo>
                  <a:pt x="238" y="298"/>
                </a:lnTo>
                <a:lnTo>
                  <a:pt x="269" y="267"/>
                </a:lnTo>
                <a:lnTo>
                  <a:pt x="305" y="239"/>
                </a:lnTo>
                <a:lnTo>
                  <a:pt x="340" y="213"/>
                </a:lnTo>
                <a:lnTo>
                  <a:pt x="378" y="187"/>
                </a:lnTo>
                <a:lnTo>
                  <a:pt x="419" y="162"/>
                </a:lnTo>
                <a:lnTo>
                  <a:pt x="459" y="140"/>
                </a:lnTo>
                <a:lnTo>
                  <a:pt x="501" y="119"/>
                </a:lnTo>
                <a:lnTo>
                  <a:pt x="545" y="98"/>
                </a:lnTo>
                <a:lnTo>
                  <a:pt x="589" y="81"/>
                </a:lnTo>
                <a:lnTo>
                  <a:pt x="683" y="49"/>
                </a:lnTo>
                <a:lnTo>
                  <a:pt x="782" y="25"/>
                </a:lnTo>
                <a:lnTo>
                  <a:pt x="833" y="15"/>
                </a:lnTo>
                <a:lnTo>
                  <a:pt x="884" y="9"/>
                </a:lnTo>
                <a:lnTo>
                  <a:pt x="938" y="4"/>
                </a:lnTo>
                <a:lnTo>
                  <a:pt x="990" y="0"/>
                </a:lnTo>
                <a:lnTo>
                  <a:pt x="6382" y="0"/>
                </a:lnTo>
                <a:lnTo>
                  <a:pt x="6437" y="4"/>
                </a:lnTo>
                <a:lnTo>
                  <a:pt x="6488" y="9"/>
                </a:lnTo>
                <a:lnTo>
                  <a:pt x="6541" y="15"/>
                </a:lnTo>
                <a:lnTo>
                  <a:pt x="6591" y="25"/>
                </a:lnTo>
                <a:lnTo>
                  <a:pt x="6641" y="37"/>
                </a:lnTo>
                <a:lnTo>
                  <a:pt x="6689" y="49"/>
                </a:lnTo>
                <a:lnTo>
                  <a:pt x="6737" y="63"/>
                </a:lnTo>
                <a:lnTo>
                  <a:pt x="6784" y="81"/>
                </a:lnTo>
                <a:lnTo>
                  <a:pt x="6829" y="98"/>
                </a:lnTo>
                <a:lnTo>
                  <a:pt x="6871" y="117"/>
                </a:lnTo>
                <a:lnTo>
                  <a:pt x="6914" y="138"/>
                </a:lnTo>
                <a:lnTo>
                  <a:pt x="6956" y="162"/>
                </a:lnTo>
                <a:lnTo>
                  <a:pt x="6996" y="185"/>
                </a:lnTo>
                <a:lnTo>
                  <a:pt x="7034" y="211"/>
                </a:lnTo>
                <a:lnTo>
                  <a:pt x="7070" y="239"/>
                </a:lnTo>
                <a:lnTo>
                  <a:pt x="7103" y="267"/>
                </a:lnTo>
                <a:lnTo>
                  <a:pt x="7136" y="297"/>
                </a:lnTo>
                <a:lnTo>
                  <a:pt x="7168" y="328"/>
                </a:lnTo>
                <a:lnTo>
                  <a:pt x="7196" y="359"/>
                </a:lnTo>
                <a:lnTo>
                  <a:pt x="7223" y="393"/>
                </a:lnTo>
                <a:lnTo>
                  <a:pt x="7250" y="428"/>
                </a:lnTo>
                <a:lnTo>
                  <a:pt x="7272" y="462"/>
                </a:lnTo>
                <a:lnTo>
                  <a:pt x="7295" y="500"/>
                </a:lnTo>
                <a:lnTo>
                  <a:pt x="7312" y="536"/>
                </a:lnTo>
                <a:lnTo>
                  <a:pt x="7343" y="613"/>
                </a:lnTo>
                <a:lnTo>
                  <a:pt x="7355" y="653"/>
                </a:lnTo>
                <a:lnTo>
                  <a:pt x="7363" y="693"/>
                </a:lnTo>
                <a:lnTo>
                  <a:pt x="7371" y="735"/>
                </a:lnTo>
                <a:lnTo>
                  <a:pt x="7375" y="775"/>
                </a:lnTo>
                <a:lnTo>
                  <a:pt x="7377" y="819"/>
                </a:lnTo>
                <a:lnTo>
                  <a:pt x="7377" y="4009"/>
                </a:lnTo>
                <a:lnTo>
                  <a:pt x="7375" y="4051"/>
                </a:lnTo>
                <a:lnTo>
                  <a:pt x="7371" y="4091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30" y="4251"/>
                </a:lnTo>
                <a:lnTo>
                  <a:pt x="7312" y="4290"/>
                </a:lnTo>
                <a:lnTo>
                  <a:pt x="7295" y="4326"/>
                </a:lnTo>
                <a:lnTo>
                  <a:pt x="7272" y="4363"/>
                </a:lnTo>
                <a:lnTo>
                  <a:pt x="7250" y="4398"/>
                </a:lnTo>
                <a:lnTo>
                  <a:pt x="7226" y="4433"/>
                </a:lnTo>
                <a:lnTo>
                  <a:pt x="7199" y="4466"/>
                </a:lnTo>
                <a:lnTo>
                  <a:pt x="7170" y="4498"/>
                </a:lnTo>
                <a:lnTo>
                  <a:pt x="7138" y="4529"/>
                </a:lnTo>
                <a:lnTo>
                  <a:pt x="7106" y="4559"/>
                </a:lnTo>
                <a:lnTo>
                  <a:pt x="7034" y="4615"/>
                </a:lnTo>
                <a:lnTo>
                  <a:pt x="6996" y="4640"/>
                </a:lnTo>
                <a:lnTo>
                  <a:pt x="6956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784" y="4748"/>
                </a:lnTo>
                <a:lnTo>
                  <a:pt x="6737" y="4763"/>
                </a:lnTo>
                <a:lnTo>
                  <a:pt x="6691" y="4777"/>
                </a:lnTo>
                <a:lnTo>
                  <a:pt x="6641" y="4791"/>
                </a:lnTo>
                <a:lnTo>
                  <a:pt x="6593" y="4801"/>
                </a:lnTo>
                <a:lnTo>
                  <a:pt x="6490" y="4819"/>
                </a:lnTo>
                <a:lnTo>
                  <a:pt x="6439" y="4824"/>
                </a:lnTo>
                <a:lnTo>
                  <a:pt x="6331" y="4828"/>
                </a:lnTo>
                <a:lnTo>
                  <a:pt x="1044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1"/>
                </a:lnTo>
                <a:lnTo>
                  <a:pt x="735" y="4791"/>
                </a:lnTo>
                <a:lnTo>
                  <a:pt x="686" y="4779"/>
                </a:lnTo>
                <a:lnTo>
                  <a:pt x="593" y="4748"/>
                </a:lnTo>
                <a:lnTo>
                  <a:pt x="547" y="4729"/>
                </a:lnTo>
                <a:lnTo>
                  <a:pt x="503" y="4709"/>
                </a:lnTo>
                <a:lnTo>
                  <a:pt x="461" y="4688"/>
                </a:lnTo>
                <a:lnTo>
                  <a:pt x="419" y="4665"/>
                </a:lnTo>
                <a:lnTo>
                  <a:pt x="381" y="4640"/>
                </a:lnTo>
                <a:lnTo>
                  <a:pt x="305" y="4588"/>
                </a:lnTo>
                <a:lnTo>
                  <a:pt x="272" y="4560"/>
                </a:lnTo>
                <a:lnTo>
                  <a:pt x="238" y="4531"/>
                </a:lnTo>
                <a:lnTo>
                  <a:pt x="206" y="4499"/>
                </a:lnTo>
                <a:lnTo>
                  <a:pt x="178" y="4466"/>
                </a:lnTo>
                <a:lnTo>
                  <a:pt x="124" y="4400"/>
                </a:lnTo>
                <a:lnTo>
                  <a:pt x="102" y="4363"/>
                </a:lnTo>
                <a:lnTo>
                  <a:pt x="82" y="4329"/>
                </a:lnTo>
                <a:lnTo>
                  <a:pt x="62" y="4290"/>
                </a:lnTo>
                <a:lnTo>
                  <a:pt x="46" y="4254"/>
                </a:lnTo>
                <a:lnTo>
                  <a:pt x="31" y="4213"/>
                </a:lnTo>
                <a:lnTo>
                  <a:pt x="20" y="4174"/>
                </a:lnTo>
                <a:lnTo>
                  <a:pt x="11" y="4135"/>
                </a:lnTo>
                <a:lnTo>
                  <a:pt x="4" y="4093"/>
                </a:lnTo>
                <a:lnTo>
                  <a:pt x="0" y="4051"/>
                </a:lnTo>
                <a:lnTo>
                  <a:pt x="0" y="4009"/>
                </a:lnTo>
                <a:lnTo>
                  <a:pt x="0" y="819"/>
                </a:lnTo>
                <a:moveTo>
                  <a:pt x="55" y="4007"/>
                </a:moveTo>
                <a:lnTo>
                  <a:pt x="55" y="4047"/>
                </a:lnTo>
                <a:lnTo>
                  <a:pt x="60" y="4087"/>
                </a:lnTo>
                <a:lnTo>
                  <a:pt x="66" y="4126"/>
                </a:lnTo>
                <a:lnTo>
                  <a:pt x="76" y="4165"/>
                </a:lnTo>
                <a:lnTo>
                  <a:pt x="86" y="4201"/>
                </a:lnTo>
                <a:lnTo>
                  <a:pt x="98" y="4240"/>
                </a:lnTo>
                <a:lnTo>
                  <a:pt x="114" y="4274"/>
                </a:lnTo>
                <a:lnTo>
                  <a:pt x="131" y="4309"/>
                </a:lnTo>
                <a:lnTo>
                  <a:pt x="152" y="4344"/>
                </a:lnTo>
                <a:lnTo>
                  <a:pt x="174" y="4377"/>
                </a:lnTo>
                <a:lnTo>
                  <a:pt x="198" y="4410"/>
                </a:lnTo>
                <a:lnTo>
                  <a:pt x="222" y="4442"/>
                </a:lnTo>
                <a:lnTo>
                  <a:pt x="280" y="4501"/>
                </a:lnTo>
                <a:lnTo>
                  <a:pt x="312" y="4529"/>
                </a:lnTo>
                <a:lnTo>
                  <a:pt x="345" y="4557"/>
                </a:lnTo>
                <a:lnTo>
                  <a:pt x="378" y="4582"/>
                </a:lnTo>
                <a:lnTo>
                  <a:pt x="414" y="4606"/>
                </a:lnTo>
                <a:lnTo>
                  <a:pt x="452" y="4630"/>
                </a:lnTo>
                <a:lnTo>
                  <a:pt x="489" y="4651"/>
                </a:lnTo>
                <a:lnTo>
                  <a:pt x="529" y="4673"/>
                </a:lnTo>
                <a:lnTo>
                  <a:pt x="615" y="4707"/>
                </a:lnTo>
                <a:lnTo>
                  <a:pt x="659" y="4723"/>
                </a:lnTo>
                <a:lnTo>
                  <a:pt x="703" y="4737"/>
                </a:lnTo>
                <a:lnTo>
                  <a:pt x="750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1044" y="4784"/>
                </a:lnTo>
                <a:lnTo>
                  <a:pt x="6329" y="4784"/>
                </a:lnTo>
                <a:lnTo>
                  <a:pt x="6380" y="4782"/>
                </a:lnTo>
                <a:lnTo>
                  <a:pt x="6430" y="4781"/>
                </a:lnTo>
                <a:lnTo>
                  <a:pt x="6481" y="4775"/>
                </a:lnTo>
                <a:lnTo>
                  <a:pt x="6531" y="4768"/>
                </a:lnTo>
                <a:lnTo>
                  <a:pt x="6577" y="4759"/>
                </a:lnTo>
                <a:lnTo>
                  <a:pt x="6623" y="4749"/>
                </a:lnTo>
                <a:lnTo>
                  <a:pt x="6671" y="4737"/>
                </a:lnTo>
                <a:lnTo>
                  <a:pt x="6715" y="4723"/>
                </a:lnTo>
                <a:lnTo>
                  <a:pt x="6760" y="4707"/>
                </a:lnTo>
                <a:lnTo>
                  <a:pt x="6802" y="4692"/>
                </a:lnTo>
                <a:lnTo>
                  <a:pt x="6842" y="4673"/>
                </a:lnTo>
                <a:lnTo>
                  <a:pt x="6922" y="4630"/>
                </a:lnTo>
                <a:lnTo>
                  <a:pt x="6960" y="4607"/>
                </a:lnTo>
                <a:lnTo>
                  <a:pt x="6996" y="4583"/>
                </a:lnTo>
                <a:lnTo>
                  <a:pt x="7062" y="4531"/>
                </a:lnTo>
                <a:lnTo>
                  <a:pt x="7094" y="4503"/>
                </a:lnTo>
                <a:lnTo>
                  <a:pt x="7123" y="4473"/>
                </a:lnTo>
                <a:lnTo>
                  <a:pt x="7152" y="4442"/>
                </a:lnTo>
                <a:lnTo>
                  <a:pt x="7201" y="4379"/>
                </a:lnTo>
                <a:lnTo>
                  <a:pt x="7223" y="4346"/>
                </a:lnTo>
                <a:lnTo>
                  <a:pt x="7243" y="4310"/>
                </a:lnTo>
                <a:lnTo>
                  <a:pt x="7261" y="4276"/>
                </a:lnTo>
                <a:lnTo>
                  <a:pt x="7277" y="4240"/>
                </a:lnTo>
                <a:lnTo>
                  <a:pt x="7290" y="4202"/>
                </a:lnTo>
                <a:lnTo>
                  <a:pt x="7301" y="4166"/>
                </a:lnTo>
                <a:lnTo>
                  <a:pt x="7315" y="4089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19"/>
                </a:lnTo>
                <a:lnTo>
                  <a:pt x="7319" y="778"/>
                </a:lnTo>
                <a:lnTo>
                  <a:pt x="7315" y="740"/>
                </a:lnTo>
                <a:lnTo>
                  <a:pt x="7310" y="700"/>
                </a:lnTo>
                <a:lnTo>
                  <a:pt x="7301" y="664"/>
                </a:lnTo>
                <a:lnTo>
                  <a:pt x="7290" y="625"/>
                </a:lnTo>
                <a:lnTo>
                  <a:pt x="7277" y="589"/>
                </a:lnTo>
                <a:lnTo>
                  <a:pt x="7261" y="552"/>
                </a:lnTo>
                <a:lnTo>
                  <a:pt x="7243" y="517"/>
                </a:lnTo>
                <a:lnTo>
                  <a:pt x="7223" y="482"/>
                </a:lnTo>
                <a:lnTo>
                  <a:pt x="7201" y="448"/>
                </a:lnTo>
                <a:lnTo>
                  <a:pt x="7152" y="386"/>
                </a:lnTo>
                <a:lnTo>
                  <a:pt x="7126" y="354"/>
                </a:lnTo>
                <a:lnTo>
                  <a:pt x="7094" y="325"/>
                </a:lnTo>
                <a:lnTo>
                  <a:pt x="7062" y="297"/>
                </a:lnTo>
                <a:lnTo>
                  <a:pt x="7032" y="270"/>
                </a:lnTo>
                <a:lnTo>
                  <a:pt x="6996" y="245"/>
                </a:lnTo>
                <a:lnTo>
                  <a:pt x="6960" y="220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802" y="136"/>
                </a:lnTo>
                <a:lnTo>
                  <a:pt x="6760" y="119"/>
                </a:lnTo>
                <a:lnTo>
                  <a:pt x="6717" y="105"/>
                </a:lnTo>
                <a:lnTo>
                  <a:pt x="6671" y="91"/>
                </a:lnTo>
                <a:lnTo>
                  <a:pt x="6627" y="79"/>
                </a:lnTo>
                <a:lnTo>
                  <a:pt x="6579" y="68"/>
                </a:lnTo>
                <a:lnTo>
                  <a:pt x="6531" y="59"/>
                </a:lnTo>
                <a:lnTo>
                  <a:pt x="6481" y="53"/>
                </a:lnTo>
                <a:lnTo>
                  <a:pt x="6432" y="48"/>
                </a:lnTo>
                <a:lnTo>
                  <a:pt x="6382" y="44"/>
                </a:lnTo>
                <a:lnTo>
                  <a:pt x="994" y="44"/>
                </a:lnTo>
                <a:lnTo>
                  <a:pt x="944" y="48"/>
                </a:lnTo>
                <a:lnTo>
                  <a:pt x="846" y="58"/>
                </a:lnTo>
                <a:lnTo>
                  <a:pt x="797" y="67"/>
                </a:lnTo>
                <a:lnTo>
                  <a:pt x="750" y="77"/>
                </a:lnTo>
                <a:lnTo>
                  <a:pt x="703" y="89"/>
                </a:lnTo>
                <a:lnTo>
                  <a:pt x="659" y="103"/>
                </a:lnTo>
                <a:lnTo>
                  <a:pt x="617" y="119"/>
                </a:lnTo>
                <a:lnTo>
                  <a:pt x="573" y="136"/>
                </a:lnTo>
                <a:lnTo>
                  <a:pt x="492" y="175"/>
                </a:lnTo>
                <a:lnTo>
                  <a:pt x="452" y="198"/>
                </a:lnTo>
                <a:lnTo>
                  <a:pt x="416" y="220"/>
                </a:lnTo>
                <a:lnTo>
                  <a:pt x="378" y="245"/>
                </a:lnTo>
                <a:lnTo>
                  <a:pt x="345" y="269"/>
                </a:lnTo>
                <a:lnTo>
                  <a:pt x="312" y="297"/>
                </a:lnTo>
                <a:lnTo>
                  <a:pt x="280" y="325"/>
                </a:lnTo>
                <a:lnTo>
                  <a:pt x="252" y="354"/>
                </a:lnTo>
                <a:lnTo>
                  <a:pt x="224" y="384"/>
                </a:lnTo>
                <a:lnTo>
                  <a:pt x="198" y="415"/>
                </a:lnTo>
                <a:lnTo>
                  <a:pt x="174" y="448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7"/>
                </a:lnTo>
                <a:lnTo>
                  <a:pt x="86" y="623"/>
                </a:lnTo>
                <a:lnTo>
                  <a:pt x="76" y="662"/>
                </a:lnTo>
                <a:lnTo>
                  <a:pt x="66" y="700"/>
                </a:lnTo>
                <a:lnTo>
                  <a:pt x="60" y="739"/>
                </a:lnTo>
                <a:lnTo>
                  <a:pt x="55" y="778"/>
                </a:lnTo>
                <a:lnTo>
                  <a:pt x="55" y="819"/>
                </a:lnTo>
                <a:lnTo>
                  <a:pt x="55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3" name="CustomShape 15"/>
          <p:cNvSpPr/>
          <p:nvPr/>
        </p:nvSpPr>
        <p:spPr>
          <a:xfrm>
            <a:off x="3214080" y="3205080"/>
            <a:ext cx="340200" cy="94680"/>
          </a:xfrm>
          <a:custGeom>
            <a:avLst/>
            <a:gdLst/>
            <a:ahLst/>
            <a:rect l="l" t="t" r="r" b="b"/>
            <a:pathLst>
              <a:path w="946" h="264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6"/>
                  <a:pt x="722" y="131"/>
                </a:cubicBezTo>
                <a:cubicBezTo>
                  <a:pt x="722" y="153"/>
                  <a:pt x="698" y="176"/>
                  <a:pt x="666" y="176"/>
                </a:cubicBezTo>
                <a:lnTo>
                  <a:pt x="55" y="176"/>
                </a:lnTo>
                <a:cubicBezTo>
                  <a:pt x="24" y="176"/>
                  <a:pt x="0" y="153"/>
                  <a:pt x="0" y="131"/>
                </a:cubicBezTo>
                <a:cubicBezTo>
                  <a:pt x="0" y="106"/>
                  <a:pt x="24" y="87"/>
                  <a:pt x="55" y="87"/>
                </a:cubicBezTo>
                <a:moveTo>
                  <a:pt x="609" y="0"/>
                </a:moveTo>
                <a:lnTo>
                  <a:pt x="945" y="131"/>
                </a:lnTo>
                <a:lnTo>
                  <a:pt x="609" y="263"/>
                </a:lnTo>
                <a:lnTo>
                  <a:pt x="60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4" name="CustomShape 16"/>
          <p:cNvSpPr/>
          <p:nvPr/>
        </p:nvSpPr>
        <p:spPr>
          <a:xfrm>
            <a:off x="3750480" y="31521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9"/>
                </a:moveTo>
                <a:lnTo>
                  <a:pt x="2" y="251"/>
                </a:lnTo>
                <a:lnTo>
                  <a:pt x="6" y="223"/>
                </a:lnTo>
                <a:lnTo>
                  <a:pt x="15" y="196"/>
                </a:lnTo>
                <a:lnTo>
                  <a:pt x="42" y="147"/>
                </a:lnTo>
                <a:lnTo>
                  <a:pt x="60" y="125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6" y="49"/>
                </a:lnTo>
                <a:lnTo>
                  <a:pt x="184" y="35"/>
                </a:lnTo>
                <a:lnTo>
                  <a:pt x="214" y="23"/>
                </a:lnTo>
                <a:lnTo>
                  <a:pt x="247" y="12"/>
                </a:lnTo>
                <a:lnTo>
                  <a:pt x="280" y="7"/>
                </a:lnTo>
                <a:lnTo>
                  <a:pt x="316" y="2"/>
                </a:lnTo>
                <a:lnTo>
                  <a:pt x="352" y="0"/>
                </a:lnTo>
                <a:lnTo>
                  <a:pt x="387" y="2"/>
                </a:lnTo>
                <a:lnTo>
                  <a:pt x="424" y="6"/>
                </a:lnTo>
                <a:lnTo>
                  <a:pt x="457" y="12"/>
                </a:lnTo>
                <a:lnTo>
                  <a:pt x="491" y="21"/>
                </a:lnTo>
                <a:lnTo>
                  <a:pt x="522" y="34"/>
                </a:lnTo>
                <a:lnTo>
                  <a:pt x="551" y="48"/>
                </a:lnTo>
                <a:lnTo>
                  <a:pt x="578" y="64"/>
                </a:lnTo>
                <a:lnTo>
                  <a:pt x="602" y="81"/>
                </a:lnTo>
                <a:lnTo>
                  <a:pt x="626" y="100"/>
                </a:lnTo>
                <a:lnTo>
                  <a:pt x="646" y="120"/>
                </a:lnTo>
                <a:lnTo>
                  <a:pt x="664" y="143"/>
                </a:lnTo>
                <a:lnTo>
                  <a:pt x="678" y="168"/>
                </a:lnTo>
                <a:lnTo>
                  <a:pt x="692" y="195"/>
                </a:lnTo>
                <a:lnTo>
                  <a:pt x="700" y="221"/>
                </a:lnTo>
                <a:lnTo>
                  <a:pt x="704" y="249"/>
                </a:lnTo>
                <a:lnTo>
                  <a:pt x="707" y="277"/>
                </a:lnTo>
                <a:lnTo>
                  <a:pt x="704" y="305"/>
                </a:lnTo>
                <a:lnTo>
                  <a:pt x="700" y="333"/>
                </a:lnTo>
                <a:lnTo>
                  <a:pt x="692" y="359"/>
                </a:lnTo>
                <a:lnTo>
                  <a:pt x="680" y="383"/>
                </a:lnTo>
                <a:lnTo>
                  <a:pt x="664" y="408"/>
                </a:lnTo>
                <a:lnTo>
                  <a:pt x="649" y="430"/>
                </a:lnTo>
                <a:lnTo>
                  <a:pt x="628" y="454"/>
                </a:lnTo>
                <a:lnTo>
                  <a:pt x="604" y="473"/>
                </a:lnTo>
                <a:lnTo>
                  <a:pt x="580" y="490"/>
                </a:lnTo>
                <a:lnTo>
                  <a:pt x="553" y="506"/>
                </a:lnTo>
                <a:lnTo>
                  <a:pt x="524" y="520"/>
                </a:lnTo>
                <a:lnTo>
                  <a:pt x="493" y="532"/>
                </a:lnTo>
                <a:lnTo>
                  <a:pt x="462" y="543"/>
                </a:lnTo>
                <a:lnTo>
                  <a:pt x="428" y="549"/>
                </a:lnTo>
                <a:lnTo>
                  <a:pt x="392" y="553"/>
                </a:lnTo>
                <a:lnTo>
                  <a:pt x="356" y="554"/>
                </a:lnTo>
                <a:lnTo>
                  <a:pt x="318" y="553"/>
                </a:lnTo>
                <a:lnTo>
                  <a:pt x="284" y="549"/>
                </a:lnTo>
                <a:lnTo>
                  <a:pt x="252" y="543"/>
                </a:lnTo>
                <a:lnTo>
                  <a:pt x="218" y="534"/>
                </a:lnTo>
                <a:lnTo>
                  <a:pt x="186" y="521"/>
                </a:lnTo>
                <a:lnTo>
                  <a:pt x="158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5"/>
                </a:lnTo>
                <a:lnTo>
                  <a:pt x="62" y="434"/>
                </a:lnTo>
                <a:lnTo>
                  <a:pt x="44" y="412"/>
                </a:lnTo>
                <a:lnTo>
                  <a:pt x="28" y="387"/>
                </a:lnTo>
                <a:lnTo>
                  <a:pt x="17" y="360"/>
                </a:lnTo>
                <a:lnTo>
                  <a:pt x="8" y="335"/>
                </a:lnTo>
                <a:lnTo>
                  <a:pt x="2" y="308"/>
                </a:lnTo>
                <a:lnTo>
                  <a:pt x="0" y="279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0"/>
                </a:lnTo>
                <a:lnTo>
                  <a:pt x="106" y="380"/>
                </a:lnTo>
                <a:lnTo>
                  <a:pt x="122" y="399"/>
                </a:lnTo>
                <a:lnTo>
                  <a:pt x="138" y="415"/>
                </a:lnTo>
                <a:lnTo>
                  <a:pt x="156" y="430"/>
                </a:lnTo>
                <a:lnTo>
                  <a:pt x="176" y="446"/>
                </a:lnTo>
                <a:lnTo>
                  <a:pt x="196" y="459"/>
                </a:lnTo>
                <a:lnTo>
                  <a:pt x="220" y="469"/>
                </a:lnTo>
                <a:lnTo>
                  <a:pt x="242" y="477"/>
                </a:lnTo>
                <a:lnTo>
                  <a:pt x="269" y="487"/>
                </a:lnTo>
                <a:lnTo>
                  <a:pt x="296" y="492"/>
                </a:lnTo>
                <a:lnTo>
                  <a:pt x="322" y="495"/>
                </a:lnTo>
                <a:lnTo>
                  <a:pt x="352" y="497"/>
                </a:lnTo>
                <a:lnTo>
                  <a:pt x="381" y="495"/>
                </a:lnTo>
                <a:lnTo>
                  <a:pt x="407" y="492"/>
                </a:lnTo>
                <a:lnTo>
                  <a:pt x="435" y="487"/>
                </a:lnTo>
                <a:lnTo>
                  <a:pt x="462" y="479"/>
                </a:lnTo>
                <a:lnTo>
                  <a:pt x="486" y="471"/>
                </a:lnTo>
                <a:lnTo>
                  <a:pt x="508" y="460"/>
                </a:lnTo>
                <a:lnTo>
                  <a:pt x="531" y="448"/>
                </a:lnTo>
                <a:lnTo>
                  <a:pt x="551" y="434"/>
                </a:lnTo>
                <a:lnTo>
                  <a:pt x="568" y="418"/>
                </a:lnTo>
                <a:lnTo>
                  <a:pt x="584" y="401"/>
                </a:lnTo>
                <a:lnTo>
                  <a:pt x="598" y="383"/>
                </a:lnTo>
                <a:lnTo>
                  <a:pt x="612" y="365"/>
                </a:lnTo>
                <a:lnTo>
                  <a:pt x="620" y="345"/>
                </a:lnTo>
                <a:lnTo>
                  <a:pt x="626" y="324"/>
                </a:lnTo>
                <a:lnTo>
                  <a:pt x="632" y="301"/>
                </a:lnTo>
                <a:lnTo>
                  <a:pt x="634" y="279"/>
                </a:lnTo>
                <a:lnTo>
                  <a:pt x="632" y="258"/>
                </a:lnTo>
                <a:lnTo>
                  <a:pt x="628" y="235"/>
                </a:lnTo>
                <a:lnTo>
                  <a:pt x="622" y="214"/>
                </a:lnTo>
                <a:lnTo>
                  <a:pt x="600" y="176"/>
                </a:lnTo>
                <a:lnTo>
                  <a:pt x="586" y="156"/>
                </a:lnTo>
                <a:lnTo>
                  <a:pt x="571" y="140"/>
                </a:lnTo>
                <a:lnTo>
                  <a:pt x="553" y="125"/>
                </a:lnTo>
                <a:lnTo>
                  <a:pt x="533" y="109"/>
                </a:lnTo>
                <a:lnTo>
                  <a:pt x="511" y="96"/>
                </a:lnTo>
                <a:lnTo>
                  <a:pt x="488" y="86"/>
                </a:lnTo>
                <a:lnTo>
                  <a:pt x="440" y="68"/>
                </a:lnTo>
                <a:lnTo>
                  <a:pt x="412" y="64"/>
                </a:lnTo>
                <a:lnTo>
                  <a:pt x="383" y="59"/>
                </a:lnTo>
                <a:lnTo>
                  <a:pt x="356" y="58"/>
                </a:lnTo>
                <a:lnTo>
                  <a:pt x="327" y="59"/>
                </a:lnTo>
                <a:lnTo>
                  <a:pt x="298" y="64"/>
                </a:lnTo>
                <a:lnTo>
                  <a:pt x="272" y="68"/>
                </a:lnTo>
                <a:lnTo>
                  <a:pt x="247" y="75"/>
                </a:lnTo>
                <a:lnTo>
                  <a:pt x="222" y="84"/>
                </a:lnTo>
                <a:lnTo>
                  <a:pt x="200" y="95"/>
                </a:lnTo>
                <a:lnTo>
                  <a:pt x="178" y="107"/>
                </a:lnTo>
                <a:lnTo>
                  <a:pt x="140" y="137"/>
                </a:lnTo>
                <a:lnTo>
                  <a:pt x="108" y="172"/>
                </a:lnTo>
                <a:lnTo>
                  <a:pt x="98" y="191"/>
                </a:lnTo>
                <a:lnTo>
                  <a:pt x="88" y="213"/>
                </a:lnTo>
                <a:lnTo>
                  <a:pt x="80" y="232"/>
                </a:lnTo>
                <a:lnTo>
                  <a:pt x="76" y="254"/>
                </a:lnTo>
                <a:lnTo>
                  <a:pt x="76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5" name="CustomShape 17"/>
          <p:cNvSpPr/>
          <p:nvPr/>
        </p:nvSpPr>
        <p:spPr>
          <a:xfrm>
            <a:off x="2741400" y="1983960"/>
            <a:ext cx="381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 layers interacting in a specific way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6" name="CustomShape 18"/>
          <p:cNvSpPr/>
          <p:nvPr/>
        </p:nvSpPr>
        <p:spPr>
          <a:xfrm>
            <a:off x="3533760" y="3236400"/>
            <a:ext cx="250560" cy="31680"/>
          </a:xfrm>
          <a:custGeom>
            <a:avLst/>
            <a:gdLst/>
            <a:ahLst/>
            <a:rect l="l" t="t" r="r" b="b"/>
            <a:pathLst>
              <a:path w="697" h="89">
                <a:moveTo>
                  <a:pt x="56" y="88"/>
                </a:moveTo>
                <a:lnTo>
                  <a:pt x="641" y="88"/>
                </a:lnTo>
                <a:cubicBezTo>
                  <a:pt x="672" y="88"/>
                  <a:pt x="696" y="67"/>
                  <a:pt x="696" y="44"/>
                </a:cubicBezTo>
                <a:cubicBezTo>
                  <a:pt x="696" y="20"/>
                  <a:pt x="672" y="0"/>
                  <a:pt x="641" y="0"/>
                </a:cubicBezTo>
                <a:lnTo>
                  <a:pt x="56" y="0"/>
                </a:lnTo>
                <a:cubicBezTo>
                  <a:pt x="24" y="0"/>
                  <a:pt x="0" y="20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7" name="CustomShape 19"/>
          <p:cNvSpPr/>
          <p:nvPr/>
        </p:nvSpPr>
        <p:spPr>
          <a:xfrm>
            <a:off x="3971880" y="323532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8"/>
                </a:lnTo>
                <a:cubicBezTo>
                  <a:pt x="1560" y="88"/>
                  <a:pt x="1585" y="68"/>
                  <a:pt x="1585" y="45"/>
                </a:cubicBezTo>
                <a:cubicBezTo>
                  <a:pt x="1585" y="19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2"/>
                  <a:pt x="0" y="48"/>
                </a:cubicBezTo>
                <a:cubicBezTo>
                  <a:pt x="0" y="70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8" name="CustomShape 20"/>
          <p:cNvSpPr/>
          <p:nvPr/>
        </p:nvSpPr>
        <p:spPr>
          <a:xfrm>
            <a:off x="3214080" y="4392360"/>
            <a:ext cx="340200" cy="94320"/>
          </a:xfrm>
          <a:custGeom>
            <a:avLst/>
            <a:gdLst/>
            <a:ahLst/>
            <a:rect l="l" t="t" r="r" b="b"/>
            <a:pathLst>
              <a:path w="946" h="263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8"/>
                  <a:pt x="722" y="130"/>
                </a:cubicBezTo>
                <a:cubicBezTo>
                  <a:pt x="722" y="155"/>
                  <a:pt x="698" y="174"/>
                  <a:pt x="666" y="174"/>
                </a:cubicBezTo>
                <a:lnTo>
                  <a:pt x="55" y="174"/>
                </a:lnTo>
                <a:cubicBezTo>
                  <a:pt x="24" y="174"/>
                  <a:pt x="0" y="155"/>
                  <a:pt x="0" y="130"/>
                </a:cubicBezTo>
                <a:cubicBezTo>
                  <a:pt x="0" y="108"/>
                  <a:pt x="24" y="87"/>
                  <a:pt x="55" y="87"/>
                </a:cubicBezTo>
                <a:moveTo>
                  <a:pt x="609" y="0"/>
                </a:moveTo>
                <a:lnTo>
                  <a:pt x="945" y="130"/>
                </a:lnTo>
                <a:lnTo>
                  <a:pt x="609" y="262"/>
                </a:lnTo>
                <a:lnTo>
                  <a:pt x="60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9" name="CustomShape 21"/>
          <p:cNvSpPr/>
          <p:nvPr/>
        </p:nvSpPr>
        <p:spPr>
          <a:xfrm>
            <a:off x="4544280" y="3160440"/>
            <a:ext cx="253800" cy="199080"/>
          </a:xfrm>
          <a:custGeom>
            <a:avLst/>
            <a:gdLst/>
            <a:ahLst/>
            <a:rect l="l" t="t" r="r" b="b"/>
            <a:pathLst>
              <a:path w="706" h="554">
                <a:moveTo>
                  <a:pt x="0" y="278"/>
                </a:moveTo>
                <a:lnTo>
                  <a:pt x="0" y="251"/>
                </a:lnTo>
                <a:lnTo>
                  <a:pt x="6" y="223"/>
                </a:lnTo>
                <a:lnTo>
                  <a:pt x="16" y="196"/>
                </a:lnTo>
                <a:lnTo>
                  <a:pt x="26" y="170"/>
                </a:lnTo>
                <a:lnTo>
                  <a:pt x="40" y="146"/>
                </a:lnTo>
                <a:lnTo>
                  <a:pt x="58" y="123"/>
                </a:lnTo>
                <a:lnTo>
                  <a:pt x="78" y="10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4" y="21"/>
                </a:lnTo>
                <a:lnTo>
                  <a:pt x="245" y="12"/>
                </a:lnTo>
                <a:lnTo>
                  <a:pt x="279" y="5"/>
                </a:lnTo>
                <a:lnTo>
                  <a:pt x="316" y="2"/>
                </a:lnTo>
                <a:lnTo>
                  <a:pt x="350" y="0"/>
                </a:lnTo>
                <a:lnTo>
                  <a:pt x="386" y="0"/>
                </a:lnTo>
                <a:lnTo>
                  <a:pt x="422" y="5"/>
                </a:lnTo>
                <a:lnTo>
                  <a:pt x="456" y="11"/>
                </a:lnTo>
                <a:lnTo>
                  <a:pt x="489" y="21"/>
                </a:lnTo>
                <a:lnTo>
                  <a:pt x="520" y="31"/>
                </a:lnTo>
                <a:lnTo>
                  <a:pt x="549" y="45"/>
                </a:lnTo>
                <a:lnTo>
                  <a:pt x="576" y="61"/>
                </a:lnTo>
                <a:lnTo>
                  <a:pt x="603" y="80"/>
                </a:lnTo>
                <a:lnTo>
                  <a:pt x="625" y="100"/>
                </a:lnTo>
                <a:lnTo>
                  <a:pt x="645" y="121"/>
                </a:lnTo>
                <a:lnTo>
                  <a:pt x="663" y="143"/>
                </a:lnTo>
                <a:lnTo>
                  <a:pt x="679" y="168"/>
                </a:lnTo>
                <a:lnTo>
                  <a:pt x="689" y="193"/>
                </a:lnTo>
                <a:lnTo>
                  <a:pt x="699" y="219"/>
                </a:lnTo>
                <a:lnTo>
                  <a:pt x="705" y="247"/>
                </a:lnTo>
                <a:lnTo>
                  <a:pt x="705" y="303"/>
                </a:lnTo>
                <a:lnTo>
                  <a:pt x="699" y="331"/>
                </a:lnTo>
                <a:lnTo>
                  <a:pt x="692" y="357"/>
                </a:lnTo>
                <a:lnTo>
                  <a:pt x="679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0"/>
                </a:lnTo>
                <a:lnTo>
                  <a:pt x="578" y="490"/>
                </a:lnTo>
                <a:lnTo>
                  <a:pt x="552" y="506"/>
                </a:lnTo>
                <a:lnTo>
                  <a:pt x="522" y="520"/>
                </a:lnTo>
                <a:lnTo>
                  <a:pt x="494" y="531"/>
                </a:lnTo>
                <a:lnTo>
                  <a:pt x="460" y="540"/>
                </a:lnTo>
                <a:lnTo>
                  <a:pt x="426" y="547"/>
                </a:lnTo>
                <a:lnTo>
                  <a:pt x="390" y="551"/>
                </a:lnTo>
                <a:lnTo>
                  <a:pt x="356" y="553"/>
                </a:lnTo>
                <a:lnTo>
                  <a:pt x="320" y="553"/>
                </a:lnTo>
                <a:lnTo>
                  <a:pt x="284" y="547"/>
                </a:lnTo>
                <a:lnTo>
                  <a:pt x="249" y="542"/>
                </a:lnTo>
                <a:lnTo>
                  <a:pt x="216" y="531"/>
                </a:lnTo>
                <a:lnTo>
                  <a:pt x="185" y="521"/>
                </a:lnTo>
                <a:lnTo>
                  <a:pt x="156" y="507"/>
                </a:lnTo>
                <a:lnTo>
                  <a:pt x="129" y="492"/>
                </a:lnTo>
                <a:lnTo>
                  <a:pt x="105" y="474"/>
                </a:lnTo>
                <a:lnTo>
                  <a:pt x="80" y="453"/>
                </a:lnTo>
                <a:lnTo>
                  <a:pt x="60" y="432"/>
                </a:lnTo>
                <a:lnTo>
                  <a:pt x="42" y="409"/>
                </a:lnTo>
                <a:lnTo>
                  <a:pt x="26" y="385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8"/>
                </a:lnTo>
                <a:moveTo>
                  <a:pt x="76" y="298"/>
                </a:moveTo>
                <a:lnTo>
                  <a:pt x="78" y="318"/>
                </a:lnTo>
                <a:lnTo>
                  <a:pt x="84" y="340"/>
                </a:lnTo>
                <a:lnTo>
                  <a:pt x="94" y="360"/>
                </a:lnTo>
                <a:lnTo>
                  <a:pt x="107" y="379"/>
                </a:lnTo>
                <a:lnTo>
                  <a:pt x="120" y="397"/>
                </a:lnTo>
                <a:lnTo>
                  <a:pt x="136" y="415"/>
                </a:lnTo>
                <a:lnTo>
                  <a:pt x="154" y="430"/>
                </a:lnTo>
                <a:lnTo>
                  <a:pt x="174" y="445"/>
                </a:lnTo>
                <a:lnTo>
                  <a:pt x="194" y="456"/>
                </a:lnTo>
                <a:lnTo>
                  <a:pt x="218" y="468"/>
                </a:lnTo>
                <a:lnTo>
                  <a:pt x="243" y="477"/>
                </a:lnTo>
                <a:lnTo>
                  <a:pt x="267" y="484"/>
                </a:lnTo>
                <a:lnTo>
                  <a:pt x="295" y="490"/>
                </a:lnTo>
                <a:lnTo>
                  <a:pt x="322" y="493"/>
                </a:lnTo>
                <a:lnTo>
                  <a:pt x="350" y="495"/>
                </a:lnTo>
                <a:lnTo>
                  <a:pt x="380" y="495"/>
                </a:lnTo>
                <a:lnTo>
                  <a:pt x="406" y="492"/>
                </a:lnTo>
                <a:lnTo>
                  <a:pt x="436" y="486"/>
                </a:lnTo>
                <a:lnTo>
                  <a:pt x="460" y="479"/>
                </a:lnTo>
                <a:lnTo>
                  <a:pt x="484" y="468"/>
                </a:lnTo>
                <a:lnTo>
                  <a:pt x="507" y="458"/>
                </a:lnTo>
                <a:lnTo>
                  <a:pt x="529" y="446"/>
                </a:lnTo>
                <a:lnTo>
                  <a:pt x="549" y="432"/>
                </a:lnTo>
                <a:lnTo>
                  <a:pt x="567" y="416"/>
                </a:lnTo>
                <a:lnTo>
                  <a:pt x="583" y="401"/>
                </a:lnTo>
                <a:lnTo>
                  <a:pt x="598" y="381"/>
                </a:lnTo>
                <a:lnTo>
                  <a:pt x="609" y="362"/>
                </a:lnTo>
                <a:lnTo>
                  <a:pt x="618" y="343"/>
                </a:lnTo>
                <a:lnTo>
                  <a:pt x="625" y="322"/>
                </a:lnTo>
                <a:lnTo>
                  <a:pt x="629" y="301"/>
                </a:lnTo>
                <a:lnTo>
                  <a:pt x="632" y="278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3"/>
                </a:lnTo>
                <a:lnTo>
                  <a:pt x="598" y="173"/>
                </a:lnTo>
                <a:lnTo>
                  <a:pt x="585" y="156"/>
                </a:lnTo>
                <a:lnTo>
                  <a:pt x="569" y="139"/>
                </a:lnTo>
                <a:lnTo>
                  <a:pt x="552" y="123"/>
                </a:lnTo>
                <a:lnTo>
                  <a:pt x="532" y="108"/>
                </a:lnTo>
                <a:lnTo>
                  <a:pt x="512" y="96"/>
                </a:lnTo>
                <a:lnTo>
                  <a:pt x="486" y="84"/>
                </a:lnTo>
                <a:lnTo>
                  <a:pt x="464" y="75"/>
                </a:lnTo>
                <a:lnTo>
                  <a:pt x="438" y="68"/>
                </a:lnTo>
                <a:lnTo>
                  <a:pt x="412" y="63"/>
                </a:lnTo>
                <a:lnTo>
                  <a:pt x="384" y="59"/>
                </a:lnTo>
                <a:lnTo>
                  <a:pt x="356" y="58"/>
                </a:lnTo>
                <a:lnTo>
                  <a:pt x="326" y="58"/>
                </a:lnTo>
                <a:lnTo>
                  <a:pt x="300" y="61"/>
                </a:lnTo>
                <a:lnTo>
                  <a:pt x="272" y="66"/>
                </a:lnTo>
                <a:lnTo>
                  <a:pt x="245" y="73"/>
                </a:lnTo>
                <a:lnTo>
                  <a:pt x="221" y="84"/>
                </a:lnTo>
                <a:lnTo>
                  <a:pt x="198" y="94"/>
                </a:lnTo>
                <a:lnTo>
                  <a:pt x="176" y="106"/>
                </a:lnTo>
                <a:lnTo>
                  <a:pt x="156" y="121"/>
                </a:lnTo>
                <a:lnTo>
                  <a:pt x="138" y="137"/>
                </a:lnTo>
                <a:lnTo>
                  <a:pt x="122" y="153"/>
                </a:lnTo>
                <a:lnTo>
                  <a:pt x="107" y="172"/>
                </a:lnTo>
                <a:lnTo>
                  <a:pt x="96" y="191"/>
                </a:lnTo>
                <a:lnTo>
                  <a:pt x="87" y="210"/>
                </a:lnTo>
                <a:lnTo>
                  <a:pt x="80" y="231"/>
                </a:lnTo>
                <a:lnTo>
                  <a:pt x="76" y="252"/>
                </a:lnTo>
                <a:lnTo>
                  <a:pt x="74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0" name="CustomShape 22"/>
          <p:cNvSpPr/>
          <p:nvPr/>
        </p:nvSpPr>
        <p:spPr>
          <a:xfrm>
            <a:off x="3824640" y="3163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21" name="CustomShape 23"/>
          <p:cNvSpPr/>
          <p:nvPr/>
        </p:nvSpPr>
        <p:spPr>
          <a:xfrm>
            <a:off x="4817160" y="3204360"/>
            <a:ext cx="1600200" cy="94680"/>
          </a:xfrm>
          <a:custGeom>
            <a:avLst/>
            <a:gdLst/>
            <a:ahLst/>
            <a:rect l="l" t="t" r="r" b="b"/>
            <a:pathLst>
              <a:path w="4446" h="264">
                <a:moveTo>
                  <a:pt x="56" y="86"/>
                </a:moveTo>
                <a:lnTo>
                  <a:pt x="4166" y="87"/>
                </a:lnTo>
                <a:cubicBezTo>
                  <a:pt x="4194" y="87"/>
                  <a:pt x="4222" y="108"/>
                  <a:pt x="4222" y="131"/>
                </a:cubicBezTo>
                <a:cubicBezTo>
                  <a:pt x="4222" y="155"/>
                  <a:pt x="4194" y="176"/>
                  <a:pt x="4166" y="176"/>
                </a:cubicBezTo>
                <a:lnTo>
                  <a:pt x="56" y="174"/>
                </a:lnTo>
                <a:cubicBezTo>
                  <a:pt x="26" y="174"/>
                  <a:pt x="0" y="153"/>
                  <a:pt x="0" y="129"/>
                </a:cubicBezTo>
                <a:cubicBezTo>
                  <a:pt x="0" y="105"/>
                  <a:pt x="26" y="86"/>
                  <a:pt x="56" y="86"/>
                </a:cubicBezTo>
                <a:moveTo>
                  <a:pt x="4110" y="0"/>
                </a:moveTo>
                <a:lnTo>
                  <a:pt x="4445" y="133"/>
                </a:lnTo>
                <a:lnTo>
                  <a:pt x="4108" y="263"/>
                </a:lnTo>
                <a:lnTo>
                  <a:pt x="411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2" name="CustomShape 24"/>
          <p:cNvSpPr/>
          <p:nvPr/>
        </p:nvSpPr>
        <p:spPr>
          <a:xfrm>
            <a:off x="4611240" y="3340800"/>
            <a:ext cx="120600" cy="224280"/>
          </a:xfrm>
          <a:custGeom>
            <a:avLst/>
            <a:gdLst/>
            <a:ahLst/>
            <a:rect l="l" t="t" r="r" b="b"/>
            <a:pathLst>
              <a:path w="336" h="624">
                <a:moveTo>
                  <a:pt x="223" y="579"/>
                </a:moveTo>
                <a:lnTo>
                  <a:pt x="223" y="219"/>
                </a:lnTo>
                <a:cubicBezTo>
                  <a:pt x="223" y="194"/>
                  <a:pt x="199" y="175"/>
                  <a:pt x="167" y="175"/>
                </a:cubicBezTo>
                <a:cubicBezTo>
                  <a:pt x="136" y="175"/>
                  <a:pt x="112" y="194"/>
                  <a:pt x="112" y="219"/>
                </a:cubicBezTo>
                <a:lnTo>
                  <a:pt x="112" y="579"/>
                </a:lnTo>
                <a:cubicBezTo>
                  <a:pt x="112" y="604"/>
                  <a:pt x="136" y="623"/>
                  <a:pt x="167" y="623"/>
                </a:cubicBezTo>
                <a:cubicBezTo>
                  <a:pt x="199" y="623"/>
                  <a:pt x="223" y="604"/>
                  <a:pt x="223" y="579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3" name="CustomShape 25"/>
          <p:cNvSpPr/>
          <p:nvPr/>
        </p:nvSpPr>
        <p:spPr>
          <a:xfrm>
            <a:off x="4470480" y="3988080"/>
            <a:ext cx="387360" cy="181800"/>
          </a:xfrm>
          <a:custGeom>
            <a:avLst/>
            <a:gdLst/>
            <a:ahLst/>
            <a:rect l="l" t="t" r="r" b="b"/>
            <a:pathLst>
              <a:path w="1077" h="506">
                <a:moveTo>
                  <a:pt x="0" y="0"/>
                </a:moveTo>
                <a:lnTo>
                  <a:pt x="0" y="505"/>
                </a:lnTo>
                <a:lnTo>
                  <a:pt x="1076" y="505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4" name="CustomShape 26"/>
          <p:cNvSpPr/>
          <p:nvPr/>
        </p:nvSpPr>
        <p:spPr>
          <a:xfrm>
            <a:off x="4456800" y="3977640"/>
            <a:ext cx="413280" cy="203040"/>
          </a:xfrm>
          <a:custGeom>
            <a:avLst/>
            <a:gdLst/>
            <a:ahLst/>
            <a:rect l="l" t="t" r="r" b="b"/>
            <a:pathLst>
              <a:path w="1149" h="565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4"/>
                  <a:pt x="1148" y="30"/>
                </a:cubicBezTo>
                <a:lnTo>
                  <a:pt x="1148" y="534"/>
                </a:lnTo>
                <a:cubicBezTo>
                  <a:pt x="1148" y="550"/>
                  <a:pt x="1134" y="564"/>
                  <a:pt x="1114" y="564"/>
                </a:cubicBezTo>
                <a:lnTo>
                  <a:pt x="38" y="564"/>
                </a:lnTo>
                <a:cubicBezTo>
                  <a:pt x="18" y="564"/>
                  <a:pt x="0" y="550"/>
                  <a:pt x="0" y="534"/>
                </a:cubicBezTo>
                <a:lnTo>
                  <a:pt x="0" y="30"/>
                </a:lnTo>
                <a:moveTo>
                  <a:pt x="76" y="534"/>
                </a:moveTo>
                <a:lnTo>
                  <a:pt x="38" y="505"/>
                </a:lnTo>
                <a:lnTo>
                  <a:pt x="1114" y="505"/>
                </a:lnTo>
                <a:lnTo>
                  <a:pt x="1076" y="534"/>
                </a:lnTo>
                <a:lnTo>
                  <a:pt x="1076" y="30"/>
                </a:lnTo>
                <a:lnTo>
                  <a:pt x="1114" y="59"/>
                </a:lnTo>
                <a:lnTo>
                  <a:pt x="38" y="59"/>
                </a:lnTo>
                <a:lnTo>
                  <a:pt x="76" y="30"/>
                </a:lnTo>
                <a:lnTo>
                  <a:pt x="76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5" name="CustomShape 27"/>
          <p:cNvSpPr/>
          <p:nvPr/>
        </p:nvSpPr>
        <p:spPr>
          <a:xfrm>
            <a:off x="4617360" y="3171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26" name="CustomShape 28"/>
          <p:cNvSpPr/>
          <p:nvPr/>
        </p:nvSpPr>
        <p:spPr>
          <a:xfrm>
            <a:off x="4543560" y="35445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2" y="251"/>
                </a:lnTo>
                <a:lnTo>
                  <a:pt x="6" y="224"/>
                </a:lnTo>
                <a:lnTo>
                  <a:pt x="16" y="198"/>
                </a:lnTo>
                <a:lnTo>
                  <a:pt x="26" y="171"/>
                </a:lnTo>
                <a:lnTo>
                  <a:pt x="42" y="147"/>
                </a:lnTo>
                <a:lnTo>
                  <a:pt x="60" y="124"/>
                </a:lnTo>
                <a:lnTo>
                  <a:pt x="80" y="103"/>
                </a:lnTo>
                <a:lnTo>
                  <a:pt x="102" y="82"/>
                </a:lnTo>
                <a:lnTo>
                  <a:pt x="127" y="65"/>
                </a:lnTo>
                <a:lnTo>
                  <a:pt x="154" y="48"/>
                </a:lnTo>
                <a:lnTo>
                  <a:pt x="183" y="35"/>
                </a:lnTo>
                <a:lnTo>
                  <a:pt x="214" y="23"/>
                </a:lnTo>
                <a:lnTo>
                  <a:pt x="247" y="14"/>
                </a:lnTo>
                <a:lnTo>
                  <a:pt x="281" y="7"/>
                </a:lnTo>
                <a:lnTo>
                  <a:pt x="317" y="1"/>
                </a:lnTo>
                <a:lnTo>
                  <a:pt x="353" y="0"/>
                </a:lnTo>
                <a:lnTo>
                  <a:pt x="388" y="1"/>
                </a:lnTo>
                <a:lnTo>
                  <a:pt x="424" y="6"/>
                </a:lnTo>
                <a:lnTo>
                  <a:pt x="458" y="12"/>
                </a:lnTo>
                <a:lnTo>
                  <a:pt x="492" y="23"/>
                </a:lnTo>
                <a:lnTo>
                  <a:pt x="520" y="33"/>
                </a:lnTo>
                <a:lnTo>
                  <a:pt x="549" y="47"/>
                </a:lnTo>
                <a:lnTo>
                  <a:pt x="578" y="63"/>
                </a:lnTo>
                <a:lnTo>
                  <a:pt x="602" y="81"/>
                </a:lnTo>
                <a:lnTo>
                  <a:pt x="625" y="100"/>
                </a:lnTo>
                <a:lnTo>
                  <a:pt x="645" y="122"/>
                </a:lnTo>
                <a:lnTo>
                  <a:pt x="663" y="145"/>
                </a:lnTo>
                <a:lnTo>
                  <a:pt x="678" y="167"/>
                </a:lnTo>
                <a:lnTo>
                  <a:pt x="692" y="194"/>
                </a:lnTo>
                <a:lnTo>
                  <a:pt x="701" y="221"/>
                </a:lnTo>
                <a:lnTo>
                  <a:pt x="705" y="249"/>
                </a:lnTo>
                <a:lnTo>
                  <a:pt x="707" y="277"/>
                </a:lnTo>
                <a:lnTo>
                  <a:pt x="705" y="305"/>
                </a:lnTo>
                <a:lnTo>
                  <a:pt x="701" y="332"/>
                </a:lnTo>
                <a:lnTo>
                  <a:pt x="692" y="359"/>
                </a:lnTo>
                <a:lnTo>
                  <a:pt x="681" y="385"/>
                </a:lnTo>
                <a:lnTo>
                  <a:pt x="665" y="410"/>
                </a:lnTo>
                <a:lnTo>
                  <a:pt x="647" y="432"/>
                </a:lnTo>
                <a:lnTo>
                  <a:pt x="627" y="453"/>
                </a:lnTo>
                <a:lnTo>
                  <a:pt x="605" y="472"/>
                </a:lnTo>
                <a:lnTo>
                  <a:pt x="580" y="491"/>
                </a:lnTo>
                <a:lnTo>
                  <a:pt x="554" y="507"/>
                </a:lnTo>
                <a:lnTo>
                  <a:pt x="524" y="521"/>
                </a:lnTo>
                <a:lnTo>
                  <a:pt x="462" y="542"/>
                </a:lnTo>
                <a:lnTo>
                  <a:pt x="426" y="549"/>
                </a:lnTo>
                <a:lnTo>
                  <a:pt x="393" y="552"/>
                </a:lnTo>
                <a:lnTo>
                  <a:pt x="355" y="554"/>
                </a:lnTo>
                <a:lnTo>
                  <a:pt x="319" y="552"/>
                </a:lnTo>
                <a:lnTo>
                  <a:pt x="285" y="549"/>
                </a:lnTo>
                <a:lnTo>
                  <a:pt x="249" y="542"/>
                </a:lnTo>
                <a:lnTo>
                  <a:pt x="218" y="533"/>
                </a:lnTo>
                <a:lnTo>
                  <a:pt x="187" y="521"/>
                </a:lnTo>
                <a:lnTo>
                  <a:pt x="158" y="509"/>
                </a:lnTo>
                <a:lnTo>
                  <a:pt x="129" y="493"/>
                </a:lnTo>
                <a:lnTo>
                  <a:pt x="104" y="474"/>
                </a:lnTo>
                <a:lnTo>
                  <a:pt x="82" y="455"/>
                </a:lnTo>
                <a:lnTo>
                  <a:pt x="62" y="434"/>
                </a:lnTo>
                <a:lnTo>
                  <a:pt x="44" y="411"/>
                </a:lnTo>
                <a:lnTo>
                  <a:pt x="28" y="387"/>
                </a:lnTo>
                <a:lnTo>
                  <a:pt x="18" y="362"/>
                </a:lnTo>
                <a:lnTo>
                  <a:pt x="8" y="336"/>
                </a:lnTo>
                <a:lnTo>
                  <a:pt x="2" y="308"/>
                </a:lnTo>
                <a:lnTo>
                  <a:pt x="0" y="280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2"/>
                </a:lnTo>
                <a:lnTo>
                  <a:pt x="107" y="382"/>
                </a:lnTo>
                <a:lnTo>
                  <a:pt x="120" y="399"/>
                </a:lnTo>
                <a:lnTo>
                  <a:pt x="138" y="416"/>
                </a:lnTo>
                <a:lnTo>
                  <a:pt x="156" y="432"/>
                </a:lnTo>
                <a:lnTo>
                  <a:pt x="176" y="446"/>
                </a:lnTo>
                <a:lnTo>
                  <a:pt x="196" y="458"/>
                </a:lnTo>
                <a:lnTo>
                  <a:pt x="218" y="468"/>
                </a:lnTo>
                <a:lnTo>
                  <a:pt x="243" y="479"/>
                </a:lnTo>
                <a:lnTo>
                  <a:pt x="269" y="486"/>
                </a:lnTo>
                <a:lnTo>
                  <a:pt x="296" y="491"/>
                </a:lnTo>
                <a:lnTo>
                  <a:pt x="323" y="495"/>
                </a:lnTo>
                <a:lnTo>
                  <a:pt x="353" y="496"/>
                </a:lnTo>
                <a:lnTo>
                  <a:pt x="382" y="495"/>
                </a:lnTo>
                <a:lnTo>
                  <a:pt x="408" y="493"/>
                </a:lnTo>
                <a:lnTo>
                  <a:pt x="436" y="488"/>
                </a:lnTo>
                <a:lnTo>
                  <a:pt x="462" y="479"/>
                </a:lnTo>
                <a:lnTo>
                  <a:pt x="486" y="471"/>
                </a:lnTo>
                <a:lnTo>
                  <a:pt x="509" y="460"/>
                </a:lnTo>
                <a:lnTo>
                  <a:pt x="532" y="448"/>
                </a:lnTo>
                <a:lnTo>
                  <a:pt x="552" y="434"/>
                </a:lnTo>
                <a:lnTo>
                  <a:pt x="569" y="418"/>
                </a:lnTo>
                <a:lnTo>
                  <a:pt x="585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5"/>
                </a:lnTo>
                <a:lnTo>
                  <a:pt x="627" y="324"/>
                </a:lnTo>
                <a:lnTo>
                  <a:pt x="632" y="301"/>
                </a:lnTo>
                <a:lnTo>
                  <a:pt x="634" y="280"/>
                </a:lnTo>
                <a:lnTo>
                  <a:pt x="632" y="257"/>
                </a:lnTo>
                <a:lnTo>
                  <a:pt x="627" y="235"/>
                </a:lnTo>
                <a:lnTo>
                  <a:pt x="620" y="213"/>
                </a:lnTo>
                <a:lnTo>
                  <a:pt x="612" y="194"/>
                </a:lnTo>
                <a:lnTo>
                  <a:pt x="600" y="175"/>
                </a:lnTo>
                <a:lnTo>
                  <a:pt x="587" y="157"/>
                </a:lnTo>
                <a:lnTo>
                  <a:pt x="572" y="140"/>
                </a:lnTo>
                <a:lnTo>
                  <a:pt x="554" y="124"/>
                </a:lnTo>
                <a:lnTo>
                  <a:pt x="534" y="110"/>
                </a:lnTo>
                <a:lnTo>
                  <a:pt x="488" y="86"/>
                </a:lnTo>
                <a:lnTo>
                  <a:pt x="464" y="77"/>
                </a:lnTo>
                <a:lnTo>
                  <a:pt x="440" y="70"/>
                </a:lnTo>
                <a:lnTo>
                  <a:pt x="414" y="63"/>
                </a:lnTo>
                <a:lnTo>
                  <a:pt x="384" y="59"/>
                </a:lnTo>
                <a:lnTo>
                  <a:pt x="327" y="59"/>
                </a:lnTo>
                <a:lnTo>
                  <a:pt x="299" y="63"/>
                </a:lnTo>
                <a:lnTo>
                  <a:pt x="272" y="68"/>
                </a:lnTo>
                <a:lnTo>
                  <a:pt x="247" y="75"/>
                </a:lnTo>
                <a:lnTo>
                  <a:pt x="223" y="84"/>
                </a:lnTo>
                <a:lnTo>
                  <a:pt x="198" y="96"/>
                </a:lnTo>
                <a:lnTo>
                  <a:pt x="178" y="108"/>
                </a:lnTo>
                <a:lnTo>
                  <a:pt x="158" y="122"/>
                </a:lnTo>
                <a:lnTo>
                  <a:pt x="122" y="153"/>
                </a:lnTo>
                <a:lnTo>
                  <a:pt x="109" y="173"/>
                </a:lnTo>
                <a:lnTo>
                  <a:pt x="98" y="191"/>
                </a:lnTo>
                <a:lnTo>
                  <a:pt x="86" y="212"/>
                </a:lnTo>
                <a:lnTo>
                  <a:pt x="80" y="233"/>
                </a:lnTo>
                <a:lnTo>
                  <a:pt x="76" y="254"/>
                </a:lnTo>
                <a:lnTo>
                  <a:pt x="74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7" name="CustomShape 29"/>
          <p:cNvSpPr/>
          <p:nvPr/>
        </p:nvSpPr>
        <p:spPr>
          <a:xfrm>
            <a:off x="454068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28" name="CustomShape 30"/>
          <p:cNvSpPr/>
          <p:nvPr/>
        </p:nvSpPr>
        <p:spPr>
          <a:xfrm>
            <a:off x="4611240" y="370368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5"/>
                  <a:pt x="199" y="174"/>
                  <a:pt x="167" y="174"/>
                </a:cubicBezTo>
                <a:cubicBezTo>
                  <a:pt x="136" y="174"/>
                  <a:pt x="112" y="195"/>
                  <a:pt x="112" y="218"/>
                </a:cubicBezTo>
                <a:lnTo>
                  <a:pt x="112" y="753"/>
                </a:lnTo>
                <a:cubicBezTo>
                  <a:pt x="112" y="778"/>
                  <a:pt x="136" y="797"/>
                  <a:pt x="167" y="797"/>
                </a:cubicBezTo>
                <a:cubicBezTo>
                  <a:pt x="197" y="797"/>
                  <a:pt x="223" y="778"/>
                  <a:pt x="223" y="753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1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9" name="CustomShape 31"/>
          <p:cNvSpPr/>
          <p:nvPr/>
        </p:nvSpPr>
        <p:spPr>
          <a:xfrm>
            <a:off x="4126320" y="399384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0" name="CustomShape 32"/>
          <p:cNvSpPr/>
          <p:nvPr/>
        </p:nvSpPr>
        <p:spPr>
          <a:xfrm>
            <a:off x="4113720" y="3983760"/>
            <a:ext cx="230040" cy="202320"/>
          </a:xfrm>
          <a:custGeom>
            <a:avLst/>
            <a:gdLst/>
            <a:ahLst/>
            <a:rect l="l" t="t" r="r" b="b"/>
            <a:pathLst>
              <a:path w="640" h="563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28"/>
                </a:cubicBezTo>
                <a:lnTo>
                  <a:pt x="639" y="533"/>
                </a:lnTo>
                <a:cubicBezTo>
                  <a:pt x="639" y="548"/>
                  <a:pt x="621" y="562"/>
                  <a:pt x="601" y="562"/>
                </a:cubicBezTo>
                <a:lnTo>
                  <a:pt x="36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5" y="533"/>
                </a:moveTo>
                <a:lnTo>
                  <a:pt x="36" y="505"/>
                </a:lnTo>
                <a:lnTo>
                  <a:pt x="601" y="505"/>
                </a:lnTo>
                <a:lnTo>
                  <a:pt x="563" y="533"/>
                </a:lnTo>
                <a:lnTo>
                  <a:pt x="563" y="28"/>
                </a:lnTo>
                <a:lnTo>
                  <a:pt x="601" y="58"/>
                </a:lnTo>
                <a:lnTo>
                  <a:pt x="36" y="58"/>
                </a:lnTo>
                <a:lnTo>
                  <a:pt x="75" y="28"/>
                </a:lnTo>
                <a:lnTo>
                  <a:pt x="75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1" name="CustomShape 33"/>
          <p:cNvSpPr/>
          <p:nvPr/>
        </p:nvSpPr>
        <p:spPr>
          <a:xfrm>
            <a:off x="4617360" y="3556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32" name="CustomShape 34"/>
          <p:cNvSpPr/>
          <p:nvPr/>
        </p:nvSpPr>
        <p:spPr>
          <a:xfrm>
            <a:off x="3783960" y="398808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3" name="CustomShape 35"/>
          <p:cNvSpPr/>
          <p:nvPr/>
        </p:nvSpPr>
        <p:spPr>
          <a:xfrm>
            <a:off x="3771360" y="3977640"/>
            <a:ext cx="229680" cy="203040"/>
          </a:xfrm>
          <a:custGeom>
            <a:avLst/>
            <a:gdLst/>
            <a:ahLst/>
            <a:rect l="l" t="t" r="r" b="b"/>
            <a:pathLst>
              <a:path w="639" h="565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600" y="0"/>
                </a:lnTo>
                <a:cubicBezTo>
                  <a:pt x="620" y="0"/>
                  <a:pt x="638" y="14"/>
                  <a:pt x="638" y="30"/>
                </a:cubicBezTo>
                <a:lnTo>
                  <a:pt x="638" y="534"/>
                </a:lnTo>
                <a:cubicBezTo>
                  <a:pt x="638" y="550"/>
                  <a:pt x="620" y="564"/>
                  <a:pt x="600" y="564"/>
                </a:cubicBezTo>
                <a:lnTo>
                  <a:pt x="35" y="564"/>
                </a:lnTo>
                <a:cubicBezTo>
                  <a:pt x="15" y="564"/>
                  <a:pt x="0" y="550"/>
                  <a:pt x="0" y="534"/>
                </a:cubicBezTo>
                <a:lnTo>
                  <a:pt x="0" y="30"/>
                </a:lnTo>
                <a:moveTo>
                  <a:pt x="73" y="534"/>
                </a:moveTo>
                <a:lnTo>
                  <a:pt x="35" y="505"/>
                </a:lnTo>
                <a:lnTo>
                  <a:pt x="600" y="505"/>
                </a:lnTo>
                <a:lnTo>
                  <a:pt x="564" y="534"/>
                </a:lnTo>
                <a:lnTo>
                  <a:pt x="564" y="30"/>
                </a:lnTo>
                <a:lnTo>
                  <a:pt x="600" y="59"/>
                </a:lnTo>
                <a:lnTo>
                  <a:pt x="35" y="59"/>
                </a:lnTo>
                <a:lnTo>
                  <a:pt x="73" y="30"/>
                </a:lnTo>
                <a:lnTo>
                  <a:pt x="73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4" name="CustomShape 36"/>
          <p:cNvSpPr/>
          <p:nvPr/>
        </p:nvSpPr>
        <p:spPr>
          <a:xfrm>
            <a:off x="420228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35" name="CustomShape 37"/>
          <p:cNvSpPr/>
          <p:nvPr/>
        </p:nvSpPr>
        <p:spPr>
          <a:xfrm>
            <a:off x="3816720" y="334080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4" y="195"/>
                  <a:pt x="200" y="175"/>
                  <a:pt x="171" y="175"/>
                </a:cubicBezTo>
                <a:cubicBezTo>
                  <a:pt x="139" y="175"/>
                  <a:pt x="113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5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6" name="CustomShape 38"/>
          <p:cNvSpPr/>
          <p:nvPr/>
        </p:nvSpPr>
        <p:spPr>
          <a:xfrm>
            <a:off x="5073840" y="3993840"/>
            <a:ext cx="202320" cy="181800"/>
          </a:xfrm>
          <a:custGeom>
            <a:avLst/>
            <a:gdLst/>
            <a:ahLst/>
            <a:rect l="l" t="t" r="r" b="b"/>
            <a:pathLst>
              <a:path w="563" h="506">
                <a:moveTo>
                  <a:pt x="0" y="0"/>
                </a:moveTo>
                <a:lnTo>
                  <a:pt x="0" y="505"/>
                </a:lnTo>
                <a:lnTo>
                  <a:pt x="562" y="505"/>
                </a:lnTo>
                <a:lnTo>
                  <a:pt x="562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7" name="CustomShape 39"/>
          <p:cNvSpPr/>
          <p:nvPr/>
        </p:nvSpPr>
        <p:spPr>
          <a:xfrm>
            <a:off x="5060160" y="398376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599" y="0"/>
                </a:lnTo>
                <a:cubicBezTo>
                  <a:pt x="623" y="0"/>
                  <a:pt x="638" y="12"/>
                  <a:pt x="638" y="28"/>
                </a:cubicBezTo>
                <a:lnTo>
                  <a:pt x="638" y="533"/>
                </a:lnTo>
                <a:cubicBezTo>
                  <a:pt x="638" y="548"/>
                  <a:pt x="623" y="562"/>
                  <a:pt x="599" y="562"/>
                </a:cubicBezTo>
                <a:lnTo>
                  <a:pt x="38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8" y="505"/>
                </a:lnTo>
                <a:lnTo>
                  <a:pt x="599" y="505"/>
                </a:lnTo>
                <a:lnTo>
                  <a:pt x="564" y="533"/>
                </a:lnTo>
                <a:lnTo>
                  <a:pt x="564" y="28"/>
                </a:lnTo>
                <a:lnTo>
                  <a:pt x="599" y="58"/>
                </a:lnTo>
                <a:lnTo>
                  <a:pt x="38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8" name="CustomShape 40"/>
          <p:cNvSpPr/>
          <p:nvPr/>
        </p:nvSpPr>
        <p:spPr>
          <a:xfrm>
            <a:off x="385992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39" name="CustomShape 41"/>
          <p:cNvSpPr/>
          <p:nvPr/>
        </p:nvSpPr>
        <p:spPr>
          <a:xfrm>
            <a:off x="4208400" y="3597120"/>
            <a:ext cx="349200" cy="412560"/>
          </a:xfrm>
          <a:custGeom>
            <a:avLst/>
            <a:gdLst/>
            <a:ahLst/>
            <a:rect l="l" t="t" r="r" b="b"/>
            <a:pathLst>
              <a:path w="971" h="1147">
                <a:moveTo>
                  <a:pt x="0" y="1103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1"/>
                </a:cubicBezTo>
                <a:cubicBezTo>
                  <a:pt x="747" y="156"/>
                  <a:pt x="723" y="176"/>
                  <a:pt x="692" y="176"/>
                </a:cubicBezTo>
                <a:lnTo>
                  <a:pt x="56" y="176"/>
                </a:lnTo>
                <a:lnTo>
                  <a:pt x="112" y="131"/>
                </a:lnTo>
                <a:lnTo>
                  <a:pt x="112" y="1103"/>
                </a:lnTo>
                <a:cubicBezTo>
                  <a:pt x="112" y="1127"/>
                  <a:pt x="87" y="1146"/>
                  <a:pt x="56" y="1146"/>
                </a:cubicBezTo>
                <a:cubicBezTo>
                  <a:pt x="24" y="1146"/>
                  <a:pt x="0" y="1127"/>
                  <a:pt x="0" y="1103"/>
                </a:cubicBezTo>
                <a:moveTo>
                  <a:pt x="636" y="0"/>
                </a:moveTo>
                <a:lnTo>
                  <a:pt x="970" y="131"/>
                </a:lnTo>
                <a:lnTo>
                  <a:pt x="636" y="263"/>
                </a:lnTo>
                <a:lnTo>
                  <a:pt x="63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0" name="CustomShape 42"/>
          <p:cNvSpPr/>
          <p:nvPr/>
        </p:nvSpPr>
        <p:spPr>
          <a:xfrm>
            <a:off x="5635440" y="3243960"/>
            <a:ext cx="781920" cy="1242360"/>
          </a:xfrm>
          <a:custGeom>
            <a:avLst/>
            <a:gdLst/>
            <a:ahLst/>
            <a:rect l="l" t="t" r="r" b="b"/>
            <a:pathLst>
              <a:path w="2173" h="3452">
                <a:moveTo>
                  <a:pt x="0" y="44"/>
                </a:moveTo>
                <a:lnTo>
                  <a:pt x="0" y="3319"/>
                </a:lnTo>
                <a:cubicBezTo>
                  <a:pt x="0" y="3344"/>
                  <a:pt x="24" y="3363"/>
                  <a:pt x="56" y="3363"/>
                </a:cubicBezTo>
                <a:lnTo>
                  <a:pt x="1895" y="3363"/>
                </a:lnTo>
                <a:cubicBezTo>
                  <a:pt x="1923" y="3363"/>
                  <a:pt x="1950" y="3344"/>
                  <a:pt x="1950" y="3319"/>
                </a:cubicBezTo>
                <a:cubicBezTo>
                  <a:pt x="1950" y="3297"/>
                  <a:pt x="1923" y="3276"/>
                  <a:pt x="1895" y="3276"/>
                </a:cubicBezTo>
                <a:lnTo>
                  <a:pt x="56" y="3276"/>
                </a:lnTo>
                <a:lnTo>
                  <a:pt x="112" y="3319"/>
                </a:lnTo>
                <a:lnTo>
                  <a:pt x="112" y="44"/>
                </a:lnTo>
                <a:cubicBezTo>
                  <a:pt x="112" y="20"/>
                  <a:pt x="86" y="0"/>
                  <a:pt x="56" y="0"/>
                </a:cubicBezTo>
                <a:cubicBezTo>
                  <a:pt x="24" y="0"/>
                  <a:pt x="0" y="20"/>
                  <a:pt x="0" y="44"/>
                </a:cubicBezTo>
                <a:moveTo>
                  <a:pt x="1837" y="3451"/>
                </a:moveTo>
                <a:lnTo>
                  <a:pt x="2172" y="3321"/>
                </a:lnTo>
                <a:lnTo>
                  <a:pt x="1839" y="3188"/>
                </a:lnTo>
                <a:lnTo>
                  <a:pt x="1837" y="34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1" name="CustomShape 43"/>
          <p:cNvSpPr/>
          <p:nvPr/>
        </p:nvSpPr>
        <p:spPr>
          <a:xfrm>
            <a:off x="5551920" y="3711960"/>
            <a:ext cx="227520" cy="178560"/>
          </a:xfrm>
          <a:custGeom>
            <a:avLst/>
            <a:gdLst/>
            <a:ahLst/>
            <a:rect l="l" t="t" r="r" b="b"/>
            <a:pathLst>
              <a:path w="633" h="497">
                <a:moveTo>
                  <a:pt x="0" y="249"/>
                </a:moveTo>
                <a:cubicBezTo>
                  <a:pt x="0" y="113"/>
                  <a:pt x="140" y="0"/>
                  <a:pt x="314" y="0"/>
                </a:cubicBezTo>
                <a:cubicBezTo>
                  <a:pt x="490" y="0"/>
                  <a:pt x="632" y="113"/>
                  <a:pt x="632" y="249"/>
                </a:cubicBezTo>
                <a:cubicBezTo>
                  <a:pt x="632" y="385"/>
                  <a:pt x="490" y="496"/>
                  <a:pt x="314" y="496"/>
                </a:cubicBezTo>
                <a:cubicBezTo>
                  <a:pt x="140" y="496"/>
                  <a:pt x="0" y="385"/>
                  <a:pt x="0" y="24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2" name="CustomShape 44"/>
          <p:cNvSpPr/>
          <p:nvPr/>
        </p:nvSpPr>
        <p:spPr>
          <a:xfrm>
            <a:off x="5538240" y="370152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2" y="252"/>
                </a:lnTo>
                <a:lnTo>
                  <a:pt x="6" y="223"/>
                </a:lnTo>
                <a:lnTo>
                  <a:pt x="15" y="198"/>
                </a:lnTo>
                <a:lnTo>
                  <a:pt x="26" y="172"/>
                </a:lnTo>
                <a:lnTo>
                  <a:pt x="42" y="147"/>
                </a:lnTo>
                <a:lnTo>
                  <a:pt x="58" y="125"/>
                </a:lnTo>
                <a:lnTo>
                  <a:pt x="102" y="82"/>
                </a:lnTo>
                <a:lnTo>
                  <a:pt x="126" y="65"/>
                </a:lnTo>
                <a:lnTo>
                  <a:pt x="154" y="49"/>
                </a:lnTo>
                <a:lnTo>
                  <a:pt x="182" y="35"/>
                </a:lnTo>
                <a:lnTo>
                  <a:pt x="214" y="23"/>
                </a:lnTo>
                <a:lnTo>
                  <a:pt x="244" y="14"/>
                </a:lnTo>
                <a:lnTo>
                  <a:pt x="280" y="7"/>
                </a:lnTo>
                <a:lnTo>
                  <a:pt x="314" y="2"/>
                </a:lnTo>
                <a:lnTo>
                  <a:pt x="349" y="0"/>
                </a:lnTo>
                <a:lnTo>
                  <a:pt x="388" y="2"/>
                </a:lnTo>
                <a:lnTo>
                  <a:pt x="422" y="7"/>
                </a:lnTo>
                <a:lnTo>
                  <a:pt x="458" y="12"/>
                </a:lnTo>
                <a:lnTo>
                  <a:pt x="520" y="34"/>
                </a:lnTo>
                <a:lnTo>
                  <a:pt x="548" y="48"/>
                </a:lnTo>
                <a:lnTo>
                  <a:pt x="576" y="64"/>
                </a:lnTo>
                <a:lnTo>
                  <a:pt x="602" y="81"/>
                </a:lnTo>
                <a:lnTo>
                  <a:pt x="624" y="101"/>
                </a:lnTo>
                <a:lnTo>
                  <a:pt x="644" y="123"/>
                </a:lnTo>
                <a:lnTo>
                  <a:pt x="662" y="145"/>
                </a:lnTo>
                <a:lnTo>
                  <a:pt x="678" y="168"/>
                </a:lnTo>
                <a:lnTo>
                  <a:pt x="689" y="194"/>
                </a:lnTo>
                <a:lnTo>
                  <a:pt x="698" y="220"/>
                </a:lnTo>
                <a:lnTo>
                  <a:pt x="704" y="248"/>
                </a:lnTo>
                <a:lnTo>
                  <a:pt x="707" y="276"/>
                </a:lnTo>
                <a:lnTo>
                  <a:pt x="704" y="305"/>
                </a:lnTo>
                <a:lnTo>
                  <a:pt x="700" y="333"/>
                </a:lnTo>
                <a:lnTo>
                  <a:pt x="692" y="359"/>
                </a:lnTo>
                <a:lnTo>
                  <a:pt x="680" y="385"/>
                </a:lnTo>
                <a:lnTo>
                  <a:pt x="664" y="410"/>
                </a:lnTo>
                <a:lnTo>
                  <a:pt x="646" y="432"/>
                </a:lnTo>
                <a:lnTo>
                  <a:pt x="626" y="454"/>
                </a:lnTo>
                <a:lnTo>
                  <a:pt x="604" y="473"/>
                </a:lnTo>
                <a:lnTo>
                  <a:pt x="580" y="492"/>
                </a:lnTo>
                <a:lnTo>
                  <a:pt x="550" y="507"/>
                </a:lnTo>
                <a:lnTo>
                  <a:pt x="522" y="521"/>
                </a:lnTo>
                <a:lnTo>
                  <a:pt x="493" y="534"/>
                </a:lnTo>
                <a:lnTo>
                  <a:pt x="460" y="543"/>
                </a:lnTo>
                <a:lnTo>
                  <a:pt x="426" y="549"/>
                </a:lnTo>
                <a:lnTo>
                  <a:pt x="390" y="553"/>
                </a:lnTo>
                <a:lnTo>
                  <a:pt x="354" y="554"/>
                </a:lnTo>
                <a:lnTo>
                  <a:pt x="318" y="554"/>
                </a:lnTo>
                <a:lnTo>
                  <a:pt x="282" y="549"/>
                </a:lnTo>
                <a:lnTo>
                  <a:pt x="249" y="543"/>
                </a:lnTo>
                <a:lnTo>
                  <a:pt x="216" y="534"/>
                </a:lnTo>
                <a:lnTo>
                  <a:pt x="184" y="523"/>
                </a:lnTo>
                <a:lnTo>
                  <a:pt x="156" y="509"/>
                </a:lnTo>
                <a:lnTo>
                  <a:pt x="128" y="493"/>
                </a:lnTo>
                <a:lnTo>
                  <a:pt x="104" y="474"/>
                </a:lnTo>
                <a:lnTo>
                  <a:pt x="82" y="455"/>
                </a:lnTo>
                <a:lnTo>
                  <a:pt x="60" y="434"/>
                </a:lnTo>
                <a:lnTo>
                  <a:pt x="42" y="412"/>
                </a:lnTo>
                <a:lnTo>
                  <a:pt x="15" y="363"/>
                </a:lnTo>
                <a:lnTo>
                  <a:pt x="6" y="336"/>
                </a:lnTo>
                <a:lnTo>
                  <a:pt x="2" y="308"/>
                </a:lnTo>
                <a:lnTo>
                  <a:pt x="0" y="280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3"/>
                </a:lnTo>
                <a:lnTo>
                  <a:pt x="106" y="382"/>
                </a:lnTo>
                <a:lnTo>
                  <a:pt x="120" y="399"/>
                </a:lnTo>
                <a:lnTo>
                  <a:pt x="136" y="416"/>
                </a:lnTo>
                <a:lnTo>
                  <a:pt x="154" y="432"/>
                </a:lnTo>
                <a:lnTo>
                  <a:pt x="174" y="446"/>
                </a:lnTo>
                <a:lnTo>
                  <a:pt x="218" y="471"/>
                </a:lnTo>
                <a:lnTo>
                  <a:pt x="242" y="479"/>
                </a:lnTo>
                <a:lnTo>
                  <a:pt x="267" y="487"/>
                </a:lnTo>
                <a:lnTo>
                  <a:pt x="294" y="492"/>
                </a:lnTo>
                <a:lnTo>
                  <a:pt x="323" y="495"/>
                </a:lnTo>
                <a:lnTo>
                  <a:pt x="349" y="497"/>
                </a:lnTo>
                <a:lnTo>
                  <a:pt x="408" y="493"/>
                </a:lnTo>
                <a:lnTo>
                  <a:pt x="435" y="488"/>
                </a:lnTo>
                <a:lnTo>
                  <a:pt x="460" y="481"/>
                </a:lnTo>
                <a:lnTo>
                  <a:pt x="508" y="460"/>
                </a:lnTo>
                <a:lnTo>
                  <a:pt x="528" y="448"/>
                </a:lnTo>
                <a:lnTo>
                  <a:pt x="548" y="434"/>
                </a:lnTo>
                <a:lnTo>
                  <a:pt x="584" y="402"/>
                </a:lnTo>
                <a:lnTo>
                  <a:pt x="598" y="383"/>
                </a:lnTo>
                <a:lnTo>
                  <a:pt x="608" y="365"/>
                </a:lnTo>
                <a:lnTo>
                  <a:pt x="618" y="345"/>
                </a:lnTo>
                <a:lnTo>
                  <a:pt x="626" y="324"/>
                </a:lnTo>
                <a:lnTo>
                  <a:pt x="632" y="303"/>
                </a:lnTo>
                <a:lnTo>
                  <a:pt x="632" y="257"/>
                </a:lnTo>
                <a:lnTo>
                  <a:pt x="626" y="234"/>
                </a:lnTo>
                <a:lnTo>
                  <a:pt x="620" y="214"/>
                </a:lnTo>
                <a:lnTo>
                  <a:pt x="612" y="194"/>
                </a:lnTo>
                <a:lnTo>
                  <a:pt x="600" y="175"/>
                </a:lnTo>
                <a:lnTo>
                  <a:pt x="586" y="158"/>
                </a:lnTo>
                <a:lnTo>
                  <a:pt x="568" y="140"/>
                </a:lnTo>
                <a:lnTo>
                  <a:pt x="550" y="125"/>
                </a:lnTo>
                <a:lnTo>
                  <a:pt x="530" y="111"/>
                </a:lnTo>
                <a:lnTo>
                  <a:pt x="510" y="98"/>
                </a:lnTo>
                <a:lnTo>
                  <a:pt x="488" y="86"/>
                </a:lnTo>
                <a:lnTo>
                  <a:pt x="464" y="78"/>
                </a:lnTo>
                <a:lnTo>
                  <a:pt x="410" y="64"/>
                </a:lnTo>
                <a:lnTo>
                  <a:pt x="383" y="61"/>
                </a:lnTo>
                <a:lnTo>
                  <a:pt x="354" y="59"/>
                </a:lnTo>
                <a:lnTo>
                  <a:pt x="325" y="59"/>
                </a:lnTo>
                <a:lnTo>
                  <a:pt x="298" y="64"/>
                </a:lnTo>
                <a:lnTo>
                  <a:pt x="272" y="68"/>
                </a:lnTo>
                <a:lnTo>
                  <a:pt x="244" y="75"/>
                </a:lnTo>
                <a:lnTo>
                  <a:pt x="220" y="86"/>
                </a:lnTo>
                <a:lnTo>
                  <a:pt x="198" y="96"/>
                </a:lnTo>
                <a:lnTo>
                  <a:pt x="176" y="109"/>
                </a:lnTo>
                <a:lnTo>
                  <a:pt x="156" y="123"/>
                </a:lnTo>
                <a:lnTo>
                  <a:pt x="138" y="139"/>
                </a:lnTo>
                <a:lnTo>
                  <a:pt x="122" y="154"/>
                </a:lnTo>
                <a:lnTo>
                  <a:pt x="108" y="173"/>
                </a:lnTo>
                <a:lnTo>
                  <a:pt x="96" y="191"/>
                </a:lnTo>
                <a:lnTo>
                  <a:pt x="86" y="211"/>
                </a:lnTo>
                <a:lnTo>
                  <a:pt x="80" y="233"/>
                </a:lnTo>
                <a:lnTo>
                  <a:pt x="76" y="253"/>
                </a:lnTo>
                <a:lnTo>
                  <a:pt x="73" y="276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3" name="CustomShape 45"/>
          <p:cNvSpPr/>
          <p:nvPr/>
        </p:nvSpPr>
        <p:spPr>
          <a:xfrm>
            <a:off x="514836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44" name="CustomShape 46"/>
          <p:cNvSpPr/>
          <p:nvPr/>
        </p:nvSpPr>
        <p:spPr>
          <a:xfrm>
            <a:off x="5437080" y="3377160"/>
            <a:ext cx="436680" cy="212040"/>
          </a:xfrm>
          <a:custGeom>
            <a:avLst/>
            <a:gdLst/>
            <a:ahLst/>
            <a:rect l="l" t="t" r="r" b="b"/>
            <a:pathLst>
              <a:path w="1214" h="590">
                <a:moveTo>
                  <a:pt x="0" y="98"/>
                </a:moveTo>
                <a:cubicBezTo>
                  <a:pt x="0" y="44"/>
                  <a:pt x="56" y="0"/>
                  <a:pt x="124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2"/>
                </a:lnTo>
                <a:cubicBezTo>
                  <a:pt x="1213" y="546"/>
                  <a:pt x="1155" y="589"/>
                  <a:pt x="1086" y="589"/>
                </a:cubicBezTo>
                <a:lnTo>
                  <a:pt x="124" y="589"/>
                </a:lnTo>
                <a:cubicBezTo>
                  <a:pt x="56" y="589"/>
                  <a:pt x="0" y="546"/>
                  <a:pt x="0" y="492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5" name="CustomShape 47"/>
          <p:cNvSpPr/>
          <p:nvPr/>
        </p:nvSpPr>
        <p:spPr>
          <a:xfrm>
            <a:off x="5423400" y="3366720"/>
            <a:ext cx="462960" cy="233280"/>
          </a:xfrm>
          <a:custGeom>
            <a:avLst/>
            <a:gdLst/>
            <a:ahLst/>
            <a:rect l="l" t="t" r="r" b="b"/>
            <a:pathLst>
              <a:path w="1287" h="649">
                <a:moveTo>
                  <a:pt x="0" y="128"/>
                </a:moveTo>
                <a:lnTo>
                  <a:pt x="2" y="117"/>
                </a:lnTo>
                <a:lnTo>
                  <a:pt x="4" y="105"/>
                </a:lnTo>
                <a:lnTo>
                  <a:pt x="6" y="91"/>
                </a:lnTo>
                <a:lnTo>
                  <a:pt x="14" y="81"/>
                </a:lnTo>
                <a:lnTo>
                  <a:pt x="20" y="68"/>
                </a:lnTo>
                <a:lnTo>
                  <a:pt x="26" y="58"/>
                </a:lnTo>
                <a:lnTo>
                  <a:pt x="36" y="49"/>
                </a:lnTo>
                <a:lnTo>
                  <a:pt x="46" y="39"/>
                </a:lnTo>
                <a:lnTo>
                  <a:pt x="58" y="31"/>
                </a:lnTo>
                <a:lnTo>
                  <a:pt x="72" y="23"/>
                </a:lnTo>
                <a:lnTo>
                  <a:pt x="99" y="12"/>
                </a:lnTo>
                <a:lnTo>
                  <a:pt x="115" y="7"/>
                </a:lnTo>
                <a:lnTo>
                  <a:pt x="131" y="3"/>
                </a:lnTo>
                <a:lnTo>
                  <a:pt x="146" y="2"/>
                </a:lnTo>
                <a:lnTo>
                  <a:pt x="161" y="2"/>
                </a:lnTo>
                <a:lnTo>
                  <a:pt x="1124" y="0"/>
                </a:lnTo>
                <a:lnTo>
                  <a:pt x="1155" y="3"/>
                </a:lnTo>
                <a:lnTo>
                  <a:pt x="1186" y="11"/>
                </a:lnTo>
                <a:lnTo>
                  <a:pt x="1200" y="16"/>
                </a:lnTo>
                <a:lnTo>
                  <a:pt x="1216" y="21"/>
                </a:lnTo>
                <a:lnTo>
                  <a:pt x="1226" y="30"/>
                </a:lnTo>
                <a:lnTo>
                  <a:pt x="1238" y="37"/>
                </a:lnTo>
                <a:lnTo>
                  <a:pt x="1248" y="45"/>
                </a:lnTo>
                <a:lnTo>
                  <a:pt x="1266" y="67"/>
                </a:lnTo>
                <a:lnTo>
                  <a:pt x="1274" y="77"/>
                </a:lnTo>
                <a:lnTo>
                  <a:pt x="1280" y="89"/>
                </a:lnTo>
                <a:lnTo>
                  <a:pt x="1284" y="101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5"/>
                </a:lnTo>
                <a:lnTo>
                  <a:pt x="1280" y="557"/>
                </a:lnTo>
                <a:lnTo>
                  <a:pt x="1276" y="567"/>
                </a:lnTo>
                <a:lnTo>
                  <a:pt x="1268" y="580"/>
                </a:lnTo>
                <a:lnTo>
                  <a:pt x="1250" y="601"/>
                </a:lnTo>
                <a:lnTo>
                  <a:pt x="1242" y="610"/>
                </a:lnTo>
                <a:lnTo>
                  <a:pt x="1228" y="617"/>
                </a:lnTo>
                <a:lnTo>
                  <a:pt x="1218" y="626"/>
                </a:lnTo>
                <a:lnTo>
                  <a:pt x="1204" y="631"/>
                </a:lnTo>
                <a:lnTo>
                  <a:pt x="1190" y="638"/>
                </a:lnTo>
                <a:lnTo>
                  <a:pt x="1175" y="642"/>
                </a:lnTo>
                <a:lnTo>
                  <a:pt x="1160" y="645"/>
                </a:lnTo>
                <a:lnTo>
                  <a:pt x="1144" y="647"/>
                </a:lnTo>
                <a:lnTo>
                  <a:pt x="1126" y="648"/>
                </a:lnTo>
                <a:lnTo>
                  <a:pt x="163" y="648"/>
                </a:lnTo>
                <a:lnTo>
                  <a:pt x="148" y="647"/>
                </a:lnTo>
                <a:lnTo>
                  <a:pt x="133" y="645"/>
                </a:lnTo>
                <a:lnTo>
                  <a:pt x="117" y="643"/>
                </a:lnTo>
                <a:lnTo>
                  <a:pt x="101" y="638"/>
                </a:lnTo>
                <a:lnTo>
                  <a:pt x="75" y="628"/>
                </a:lnTo>
                <a:lnTo>
                  <a:pt x="60" y="619"/>
                </a:lnTo>
                <a:lnTo>
                  <a:pt x="48" y="612"/>
                </a:lnTo>
                <a:lnTo>
                  <a:pt x="38" y="603"/>
                </a:lnTo>
                <a:lnTo>
                  <a:pt x="20" y="581"/>
                </a:lnTo>
                <a:lnTo>
                  <a:pt x="14" y="571"/>
                </a:lnTo>
                <a:lnTo>
                  <a:pt x="4" y="547"/>
                </a:lnTo>
                <a:lnTo>
                  <a:pt x="0" y="522"/>
                </a:lnTo>
                <a:lnTo>
                  <a:pt x="0" y="128"/>
                </a:lnTo>
                <a:moveTo>
                  <a:pt x="77" y="519"/>
                </a:moveTo>
                <a:lnTo>
                  <a:pt x="77" y="533"/>
                </a:lnTo>
                <a:lnTo>
                  <a:pt x="81" y="547"/>
                </a:lnTo>
                <a:lnTo>
                  <a:pt x="95" y="562"/>
                </a:lnTo>
                <a:lnTo>
                  <a:pt x="101" y="567"/>
                </a:lnTo>
                <a:lnTo>
                  <a:pt x="105" y="572"/>
                </a:lnTo>
                <a:lnTo>
                  <a:pt x="119" y="580"/>
                </a:lnTo>
                <a:lnTo>
                  <a:pt x="128" y="583"/>
                </a:lnTo>
                <a:lnTo>
                  <a:pt x="135" y="585"/>
                </a:lnTo>
                <a:lnTo>
                  <a:pt x="143" y="586"/>
                </a:lnTo>
                <a:lnTo>
                  <a:pt x="153" y="590"/>
                </a:lnTo>
                <a:lnTo>
                  <a:pt x="1142" y="590"/>
                </a:lnTo>
                <a:lnTo>
                  <a:pt x="1148" y="586"/>
                </a:lnTo>
                <a:lnTo>
                  <a:pt x="1157" y="583"/>
                </a:lnTo>
                <a:lnTo>
                  <a:pt x="1166" y="581"/>
                </a:lnTo>
                <a:lnTo>
                  <a:pt x="1180" y="575"/>
                </a:lnTo>
                <a:lnTo>
                  <a:pt x="1186" y="569"/>
                </a:lnTo>
                <a:lnTo>
                  <a:pt x="1190" y="564"/>
                </a:lnTo>
                <a:lnTo>
                  <a:pt x="1198" y="561"/>
                </a:lnTo>
                <a:lnTo>
                  <a:pt x="1202" y="553"/>
                </a:lnTo>
                <a:lnTo>
                  <a:pt x="1206" y="548"/>
                </a:lnTo>
                <a:lnTo>
                  <a:pt x="1208" y="541"/>
                </a:lnTo>
                <a:lnTo>
                  <a:pt x="1210" y="536"/>
                </a:lnTo>
                <a:lnTo>
                  <a:pt x="1212" y="529"/>
                </a:lnTo>
                <a:lnTo>
                  <a:pt x="1212" y="122"/>
                </a:lnTo>
                <a:lnTo>
                  <a:pt x="1208" y="108"/>
                </a:lnTo>
                <a:lnTo>
                  <a:pt x="1206" y="103"/>
                </a:lnTo>
                <a:lnTo>
                  <a:pt x="1204" y="96"/>
                </a:lnTo>
                <a:lnTo>
                  <a:pt x="1200" y="91"/>
                </a:lnTo>
                <a:lnTo>
                  <a:pt x="1192" y="86"/>
                </a:lnTo>
                <a:lnTo>
                  <a:pt x="1188" y="81"/>
                </a:lnTo>
                <a:lnTo>
                  <a:pt x="1182" y="75"/>
                </a:lnTo>
                <a:lnTo>
                  <a:pt x="1162" y="65"/>
                </a:lnTo>
                <a:lnTo>
                  <a:pt x="1153" y="63"/>
                </a:lnTo>
                <a:lnTo>
                  <a:pt x="1135" y="59"/>
                </a:lnTo>
                <a:lnTo>
                  <a:pt x="148" y="59"/>
                </a:lnTo>
                <a:lnTo>
                  <a:pt x="139" y="61"/>
                </a:lnTo>
                <a:lnTo>
                  <a:pt x="131" y="65"/>
                </a:lnTo>
                <a:lnTo>
                  <a:pt x="123" y="67"/>
                </a:lnTo>
                <a:lnTo>
                  <a:pt x="111" y="73"/>
                </a:lnTo>
                <a:lnTo>
                  <a:pt x="97" y="84"/>
                </a:lnTo>
                <a:lnTo>
                  <a:pt x="83" y="100"/>
                </a:lnTo>
                <a:lnTo>
                  <a:pt x="81" y="106"/>
                </a:lnTo>
                <a:lnTo>
                  <a:pt x="79" y="112"/>
                </a:lnTo>
                <a:lnTo>
                  <a:pt x="77" y="119"/>
                </a:lnTo>
                <a:lnTo>
                  <a:pt x="77" y="128"/>
                </a:lnTo>
                <a:lnTo>
                  <a:pt x="77" y="5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6" name="CustomShape 48"/>
          <p:cNvSpPr/>
          <p:nvPr/>
        </p:nvSpPr>
        <p:spPr>
          <a:xfrm>
            <a:off x="5611320" y="3713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47" name="CustomShape 49"/>
          <p:cNvSpPr/>
          <p:nvPr/>
        </p:nvSpPr>
        <p:spPr>
          <a:xfrm>
            <a:off x="5154840" y="3754440"/>
            <a:ext cx="397440" cy="255600"/>
          </a:xfrm>
          <a:custGeom>
            <a:avLst/>
            <a:gdLst/>
            <a:ahLst/>
            <a:rect l="l" t="t" r="r" b="b"/>
            <a:pathLst>
              <a:path w="1105" h="711">
                <a:moveTo>
                  <a:pt x="0" y="666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5" y="87"/>
                  <a:pt x="881" y="106"/>
                  <a:pt x="881" y="131"/>
                </a:cubicBezTo>
                <a:cubicBezTo>
                  <a:pt x="881" y="156"/>
                  <a:pt x="855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6"/>
                </a:lnTo>
                <a:cubicBezTo>
                  <a:pt x="112" y="690"/>
                  <a:pt x="86" y="710"/>
                  <a:pt x="56" y="710"/>
                </a:cubicBezTo>
                <a:cubicBezTo>
                  <a:pt x="24" y="710"/>
                  <a:pt x="0" y="690"/>
                  <a:pt x="0" y="666"/>
                </a:cubicBezTo>
                <a:moveTo>
                  <a:pt x="769" y="0"/>
                </a:moveTo>
                <a:lnTo>
                  <a:pt x="1104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8" name="CustomShape 50"/>
          <p:cNvSpPr/>
          <p:nvPr/>
        </p:nvSpPr>
        <p:spPr>
          <a:xfrm>
            <a:off x="3865680" y="4154040"/>
            <a:ext cx="40680" cy="301320"/>
          </a:xfrm>
          <a:custGeom>
            <a:avLst/>
            <a:gdLst/>
            <a:ahLst/>
            <a:rect l="l" t="t" r="r" b="b"/>
            <a:pathLst>
              <a:path w="114" h="838">
                <a:moveTo>
                  <a:pt x="113" y="793"/>
                </a:moveTo>
                <a:lnTo>
                  <a:pt x="113" y="44"/>
                </a:lnTo>
                <a:cubicBezTo>
                  <a:pt x="113" y="20"/>
                  <a:pt x="88" y="0"/>
                  <a:pt x="57" y="0"/>
                </a:cubicBezTo>
                <a:cubicBezTo>
                  <a:pt x="25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5" y="837"/>
                  <a:pt x="57" y="837"/>
                </a:cubicBezTo>
                <a:cubicBezTo>
                  <a:pt x="88" y="837"/>
                  <a:pt x="113" y="818"/>
                  <a:pt x="113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9" name="CustomShape 51"/>
          <p:cNvSpPr/>
          <p:nvPr/>
        </p:nvSpPr>
        <p:spPr>
          <a:xfrm>
            <a:off x="3533760" y="4167720"/>
            <a:ext cx="1650960" cy="287280"/>
          </a:xfrm>
          <a:custGeom>
            <a:avLst/>
            <a:gdLst/>
            <a:ahLst/>
            <a:rect l="l" t="t" r="r" b="b"/>
            <a:pathLst>
              <a:path w="4587" h="799">
                <a:moveTo>
                  <a:pt x="56" y="798"/>
                </a:moveTo>
                <a:lnTo>
                  <a:pt x="4530" y="798"/>
                </a:lnTo>
                <a:cubicBezTo>
                  <a:pt x="4562" y="798"/>
                  <a:pt x="4586" y="779"/>
                  <a:pt x="4586" y="755"/>
                </a:cubicBezTo>
                <a:lnTo>
                  <a:pt x="4586" y="45"/>
                </a:lnTo>
                <a:cubicBezTo>
                  <a:pt x="4586" y="19"/>
                  <a:pt x="4562" y="0"/>
                  <a:pt x="4530" y="0"/>
                </a:cubicBezTo>
                <a:cubicBezTo>
                  <a:pt x="4499" y="0"/>
                  <a:pt x="4474" y="19"/>
                  <a:pt x="4474" y="45"/>
                </a:cubicBezTo>
                <a:lnTo>
                  <a:pt x="4474" y="755"/>
                </a:lnTo>
                <a:lnTo>
                  <a:pt x="4530" y="711"/>
                </a:lnTo>
                <a:lnTo>
                  <a:pt x="56" y="711"/>
                </a:lnTo>
                <a:cubicBezTo>
                  <a:pt x="26" y="711"/>
                  <a:pt x="0" y="732"/>
                  <a:pt x="0" y="755"/>
                </a:cubicBezTo>
                <a:cubicBezTo>
                  <a:pt x="0" y="779"/>
                  <a:pt x="26" y="798"/>
                  <a:pt x="56" y="79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0" name="CustomShape 52"/>
          <p:cNvSpPr/>
          <p:nvPr/>
        </p:nvSpPr>
        <p:spPr>
          <a:xfrm>
            <a:off x="4197960" y="4167720"/>
            <a:ext cx="40320" cy="287280"/>
          </a:xfrm>
          <a:custGeom>
            <a:avLst/>
            <a:gdLst/>
            <a:ahLst/>
            <a:rect l="l" t="t" r="r" b="b"/>
            <a:pathLst>
              <a:path w="113" h="799">
                <a:moveTo>
                  <a:pt x="112" y="755"/>
                </a:moveTo>
                <a:lnTo>
                  <a:pt x="112" y="45"/>
                </a:lnTo>
                <a:cubicBezTo>
                  <a:pt x="112" y="19"/>
                  <a:pt x="84" y="0"/>
                  <a:pt x="56" y="0"/>
                </a:cubicBezTo>
                <a:cubicBezTo>
                  <a:pt x="24" y="0"/>
                  <a:pt x="0" y="19"/>
                  <a:pt x="0" y="45"/>
                </a:cubicBezTo>
                <a:lnTo>
                  <a:pt x="0" y="755"/>
                </a:lnTo>
                <a:cubicBezTo>
                  <a:pt x="0" y="779"/>
                  <a:pt x="24" y="798"/>
                  <a:pt x="56" y="798"/>
                </a:cubicBezTo>
                <a:cubicBezTo>
                  <a:pt x="84" y="798"/>
                  <a:pt x="112" y="779"/>
                  <a:pt x="112" y="75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1" name="CustomShape 53"/>
          <p:cNvSpPr/>
          <p:nvPr/>
        </p:nvSpPr>
        <p:spPr>
          <a:xfrm>
            <a:off x="4644000" y="4154040"/>
            <a:ext cx="40320" cy="301320"/>
          </a:xfrm>
          <a:custGeom>
            <a:avLst/>
            <a:gdLst/>
            <a:ahLst/>
            <a:rect l="l" t="t" r="r" b="b"/>
            <a:pathLst>
              <a:path w="113" h="838">
                <a:moveTo>
                  <a:pt x="112" y="793"/>
                </a:moveTo>
                <a:lnTo>
                  <a:pt x="112" y="44"/>
                </a:lnTo>
                <a:cubicBezTo>
                  <a:pt x="112" y="20"/>
                  <a:pt x="87" y="0"/>
                  <a:pt x="55" y="0"/>
                </a:cubicBezTo>
                <a:cubicBezTo>
                  <a:pt x="24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4" y="837"/>
                  <a:pt x="55" y="837"/>
                </a:cubicBezTo>
                <a:cubicBezTo>
                  <a:pt x="87" y="837"/>
                  <a:pt x="112" y="818"/>
                  <a:pt x="112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2" name="CustomShape 54"/>
          <p:cNvSpPr/>
          <p:nvPr/>
        </p:nvSpPr>
        <p:spPr>
          <a:xfrm>
            <a:off x="3668040" y="443916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1"/>
                </a:moveTo>
                <a:lnTo>
                  <a:pt x="223" y="218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5"/>
                  <a:pt x="111" y="218"/>
                </a:cubicBezTo>
                <a:lnTo>
                  <a:pt x="111" y="1321"/>
                </a:lnTo>
                <a:cubicBezTo>
                  <a:pt x="111" y="1345"/>
                  <a:pt x="139" y="1364"/>
                  <a:pt x="167" y="1364"/>
                </a:cubicBezTo>
                <a:cubicBezTo>
                  <a:pt x="199" y="1364"/>
                  <a:pt x="223" y="1345"/>
                  <a:pt x="223" y="1321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3" name="CustomShape 55"/>
          <p:cNvSpPr/>
          <p:nvPr/>
        </p:nvSpPr>
        <p:spPr>
          <a:xfrm>
            <a:off x="3533040" y="491436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1"/>
                  <a:pt x="843" y="826"/>
                  <a:pt x="542" y="826"/>
                </a:cubicBezTo>
                <a:cubicBezTo>
                  <a:pt x="243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4" name="CustomShape 56"/>
          <p:cNvSpPr/>
          <p:nvPr/>
        </p:nvSpPr>
        <p:spPr>
          <a:xfrm>
            <a:off x="3512880" y="489888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6"/>
                </a:lnTo>
                <a:lnTo>
                  <a:pt x="18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7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6" y="150"/>
                </a:lnTo>
                <a:lnTo>
                  <a:pt x="176" y="134"/>
                </a:lnTo>
                <a:lnTo>
                  <a:pt x="196" y="120"/>
                </a:lnTo>
                <a:lnTo>
                  <a:pt x="218" y="105"/>
                </a:lnTo>
                <a:lnTo>
                  <a:pt x="241" y="92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447" y="16"/>
                </a:lnTo>
                <a:lnTo>
                  <a:pt x="477" y="10"/>
                </a:lnTo>
                <a:lnTo>
                  <a:pt x="506" y="7"/>
                </a:lnTo>
                <a:lnTo>
                  <a:pt x="537" y="3"/>
                </a:lnTo>
                <a:lnTo>
                  <a:pt x="566" y="2"/>
                </a:lnTo>
                <a:lnTo>
                  <a:pt x="598" y="0"/>
                </a:lnTo>
                <a:lnTo>
                  <a:pt x="629" y="2"/>
                </a:lnTo>
                <a:lnTo>
                  <a:pt x="658" y="3"/>
                </a:lnTo>
                <a:lnTo>
                  <a:pt x="689" y="5"/>
                </a:lnTo>
                <a:lnTo>
                  <a:pt x="719" y="10"/>
                </a:lnTo>
                <a:lnTo>
                  <a:pt x="747" y="16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3" y="55"/>
                </a:lnTo>
                <a:lnTo>
                  <a:pt x="908" y="66"/>
                </a:lnTo>
                <a:lnTo>
                  <a:pt x="933" y="78"/>
                </a:lnTo>
                <a:lnTo>
                  <a:pt x="955" y="91"/>
                </a:lnTo>
                <a:lnTo>
                  <a:pt x="1021" y="132"/>
                </a:lnTo>
                <a:lnTo>
                  <a:pt x="1039" y="148"/>
                </a:lnTo>
                <a:lnTo>
                  <a:pt x="1059" y="166"/>
                </a:lnTo>
                <a:lnTo>
                  <a:pt x="1077" y="183"/>
                </a:lnTo>
                <a:lnTo>
                  <a:pt x="1108" y="218"/>
                </a:lnTo>
                <a:lnTo>
                  <a:pt x="1124" y="237"/>
                </a:lnTo>
                <a:lnTo>
                  <a:pt x="1138" y="258"/>
                </a:lnTo>
                <a:lnTo>
                  <a:pt x="1148" y="277"/>
                </a:lnTo>
                <a:lnTo>
                  <a:pt x="1170" y="319"/>
                </a:lnTo>
                <a:lnTo>
                  <a:pt x="1178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2" y="408"/>
                </a:lnTo>
                <a:lnTo>
                  <a:pt x="1196" y="433"/>
                </a:lnTo>
                <a:lnTo>
                  <a:pt x="1198" y="455"/>
                </a:lnTo>
                <a:lnTo>
                  <a:pt x="1198" y="480"/>
                </a:lnTo>
                <a:lnTo>
                  <a:pt x="1196" y="502"/>
                </a:lnTo>
                <a:lnTo>
                  <a:pt x="1186" y="548"/>
                </a:lnTo>
                <a:lnTo>
                  <a:pt x="1178" y="571"/>
                </a:lnTo>
                <a:lnTo>
                  <a:pt x="1170" y="591"/>
                </a:lnTo>
                <a:lnTo>
                  <a:pt x="1162" y="613"/>
                </a:lnTo>
                <a:lnTo>
                  <a:pt x="1140" y="654"/>
                </a:lnTo>
                <a:lnTo>
                  <a:pt x="1126" y="674"/>
                </a:lnTo>
                <a:lnTo>
                  <a:pt x="1095" y="712"/>
                </a:lnTo>
                <a:lnTo>
                  <a:pt x="1079" y="730"/>
                </a:lnTo>
                <a:lnTo>
                  <a:pt x="1062" y="748"/>
                </a:lnTo>
                <a:lnTo>
                  <a:pt x="1001" y="795"/>
                </a:lnTo>
                <a:lnTo>
                  <a:pt x="957" y="823"/>
                </a:lnTo>
                <a:lnTo>
                  <a:pt x="935" y="835"/>
                </a:lnTo>
                <a:lnTo>
                  <a:pt x="910" y="847"/>
                </a:lnTo>
                <a:lnTo>
                  <a:pt x="885" y="858"/>
                </a:lnTo>
                <a:lnTo>
                  <a:pt x="859" y="868"/>
                </a:lnTo>
                <a:lnTo>
                  <a:pt x="805" y="886"/>
                </a:lnTo>
                <a:lnTo>
                  <a:pt x="779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2"/>
                </a:lnTo>
                <a:lnTo>
                  <a:pt x="632" y="914"/>
                </a:lnTo>
                <a:lnTo>
                  <a:pt x="568" y="914"/>
                </a:lnTo>
                <a:lnTo>
                  <a:pt x="539" y="912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70"/>
                </a:lnTo>
                <a:lnTo>
                  <a:pt x="314" y="859"/>
                </a:lnTo>
                <a:lnTo>
                  <a:pt x="289" y="849"/>
                </a:lnTo>
                <a:lnTo>
                  <a:pt x="265" y="837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5" y="714"/>
                </a:lnTo>
                <a:lnTo>
                  <a:pt x="87" y="694"/>
                </a:lnTo>
                <a:lnTo>
                  <a:pt x="60" y="65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4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8" y="511"/>
                </a:lnTo>
                <a:lnTo>
                  <a:pt x="120" y="530"/>
                </a:lnTo>
                <a:lnTo>
                  <a:pt x="140" y="583"/>
                </a:lnTo>
                <a:lnTo>
                  <a:pt x="158" y="614"/>
                </a:lnTo>
                <a:lnTo>
                  <a:pt x="169" y="632"/>
                </a:lnTo>
                <a:lnTo>
                  <a:pt x="180" y="647"/>
                </a:lnTo>
                <a:lnTo>
                  <a:pt x="221" y="689"/>
                </a:lnTo>
                <a:lnTo>
                  <a:pt x="236" y="703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07" y="797"/>
                </a:lnTo>
                <a:lnTo>
                  <a:pt x="430" y="803"/>
                </a:lnTo>
                <a:lnTo>
                  <a:pt x="475" y="814"/>
                </a:lnTo>
                <a:lnTo>
                  <a:pt x="499" y="819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21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49" y="774"/>
                </a:lnTo>
                <a:lnTo>
                  <a:pt x="890" y="753"/>
                </a:lnTo>
                <a:lnTo>
                  <a:pt x="908" y="742"/>
                </a:lnTo>
                <a:lnTo>
                  <a:pt x="943" y="718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6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5" y="585"/>
                </a:lnTo>
                <a:lnTo>
                  <a:pt x="1064" y="567"/>
                </a:lnTo>
                <a:lnTo>
                  <a:pt x="1070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4" y="496"/>
                </a:lnTo>
                <a:lnTo>
                  <a:pt x="1086" y="476"/>
                </a:lnTo>
                <a:lnTo>
                  <a:pt x="1086" y="438"/>
                </a:lnTo>
                <a:lnTo>
                  <a:pt x="1084" y="421"/>
                </a:lnTo>
                <a:lnTo>
                  <a:pt x="1079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4"/>
                </a:lnTo>
                <a:lnTo>
                  <a:pt x="1039" y="299"/>
                </a:lnTo>
                <a:lnTo>
                  <a:pt x="1017" y="266"/>
                </a:lnTo>
                <a:lnTo>
                  <a:pt x="1004" y="251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10" y="172"/>
                </a:lnTo>
                <a:lnTo>
                  <a:pt x="893" y="162"/>
                </a:lnTo>
                <a:lnTo>
                  <a:pt x="853" y="141"/>
                </a:lnTo>
                <a:lnTo>
                  <a:pt x="833" y="132"/>
                </a:lnTo>
                <a:lnTo>
                  <a:pt x="811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3" y="99"/>
                </a:lnTo>
                <a:lnTo>
                  <a:pt x="699" y="96"/>
                </a:lnTo>
                <a:lnTo>
                  <a:pt x="674" y="92"/>
                </a:lnTo>
                <a:lnTo>
                  <a:pt x="649" y="91"/>
                </a:lnTo>
                <a:lnTo>
                  <a:pt x="625" y="89"/>
                </a:lnTo>
                <a:lnTo>
                  <a:pt x="600" y="87"/>
                </a:lnTo>
                <a:lnTo>
                  <a:pt x="575" y="89"/>
                </a:lnTo>
                <a:lnTo>
                  <a:pt x="550" y="89"/>
                </a:lnTo>
                <a:lnTo>
                  <a:pt x="501" y="96"/>
                </a:lnTo>
                <a:lnTo>
                  <a:pt x="477" y="99"/>
                </a:lnTo>
                <a:lnTo>
                  <a:pt x="433" y="110"/>
                </a:lnTo>
                <a:lnTo>
                  <a:pt x="387" y="124"/>
                </a:lnTo>
                <a:lnTo>
                  <a:pt x="327" y="150"/>
                </a:lnTo>
                <a:lnTo>
                  <a:pt x="307" y="160"/>
                </a:lnTo>
                <a:lnTo>
                  <a:pt x="289" y="172"/>
                </a:lnTo>
                <a:lnTo>
                  <a:pt x="272" y="183"/>
                </a:lnTo>
                <a:lnTo>
                  <a:pt x="254" y="195"/>
                </a:lnTo>
                <a:lnTo>
                  <a:pt x="239" y="209"/>
                </a:lnTo>
                <a:lnTo>
                  <a:pt x="223" y="221"/>
                </a:lnTo>
                <a:lnTo>
                  <a:pt x="196" y="249"/>
                </a:lnTo>
                <a:lnTo>
                  <a:pt x="183" y="265"/>
                </a:lnTo>
                <a:lnTo>
                  <a:pt x="149" y="313"/>
                </a:lnTo>
                <a:lnTo>
                  <a:pt x="140" y="330"/>
                </a:lnTo>
                <a:lnTo>
                  <a:pt x="134" y="346"/>
                </a:lnTo>
                <a:lnTo>
                  <a:pt x="127" y="365"/>
                </a:lnTo>
                <a:lnTo>
                  <a:pt x="118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5" name="CustomShape 57"/>
          <p:cNvSpPr/>
          <p:nvPr/>
        </p:nvSpPr>
        <p:spPr>
          <a:xfrm>
            <a:off x="5536800" y="344268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56" name="CustomShape 58"/>
          <p:cNvSpPr/>
          <p:nvPr/>
        </p:nvSpPr>
        <p:spPr>
          <a:xfrm>
            <a:off x="3683880" y="50187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57" name="CustomShape 59"/>
          <p:cNvSpPr/>
          <p:nvPr/>
        </p:nvSpPr>
        <p:spPr>
          <a:xfrm>
            <a:off x="6026760" y="2777400"/>
            <a:ext cx="120600" cy="1677960"/>
          </a:xfrm>
          <a:custGeom>
            <a:avLst/>
            <a:gdLst/>
            <a:ahLst/>
            <a:rect l="l" t="t" r="r" b="b"/>
            <a:pathLst>
              <a:path w="336" h="4662">
                <a:moveTo>
                  <a:pt x="222" y="4617"/>
                </a:moveTo>
                <a:lnTo>
                  <a:pt x="222" y="4443"/>
                </a:lnTo>
                <a:cubicBezTo>
                  <a:pt x="222" y="4420"/>
                  <a:pt x="198" y="4400"/>
                  <a:pt x="166" y="4400"/>
                </a:cubicBezTo>
                <a:cubicBezTo>
                  <a:pt x="136" y="4400"/>
                  <a:pt x="111" y="4420"/>
                  <a:pt x="111" y="4443"/>
                </a:cubicBezTo>
                <a:lnTo>
                  <a:pt x="111" y="4617"/>
                </a:lnTo>
                <a:cubicBezTo>
                  <a:pt x="111" y="4642"/>
                  <a:pt x="136" y="4661"/>
                  <a:pt x="166" y="4661"/>
                </a:cubicBezTo>
                <a:cubicBezTo>
                  <a:pt x="198" y="4661"/>
                  <a:pt x="222" y="4642"/>
                  <a:pt x="222" y="4617"/>
                </a:cubicBezTo>
                <a:moveTo>
                  <a:pt x="222" y="4269"/>
                </a:moveTo>
                <a:lnTo>
                  <a:pt x="222" y="4094"/>
                </a:lnTo>
                <a:cubicBezTo>
                  <a:pt x="222" y="4072"/>
                  <a:pt x="198" y="4050"/>
                  <a:pt x="166" y="4050"/>
                </a:cubicBezTo>
                <a:cubicBezTo>
                  <a:pt x="136" y="4050"/>
                  <a:pt x="111" y="4072"/>
                  <a:pt x="111" y="4094"/>
                </a:cubicBezTo>
                <a:lnTo>
                  <a:pt x="111" y="4269"/>
                </a:lnTo>
                <a:cubicBezTo>
                  <a:pt x="111" y="4293"/>
                  <a:pt x="136" y="4312"/>
                  <a:pt x="166" y="4312"/>
                </a:cubicBezTo>
                <a:cubicBezTo>
                  <a:pt x="198" y="4312"/>
                  <a:pt x="222" y="4293"/>
                  <a:pt x="222" y="4269"/>
                </a:cubicBezTo>
                <a:moveTo>
                  <a:pt x="222" y="3920"/>
                </a:moveTo>
                <a:lnTo>
                  <a:pt x="222" y="3745"/>
                </a:lnTo>
                <a:cubicBezTo>
                  <a:pt x="222" y="3722"/>
                  <a:pt x="198" y="3701"/>
                  <a:pt x="166" y="3701"/>
                </a:cubicBezTo>
                <a:cubicBezTo>
                  <a:pt x="136" y="3701"/>
                  <a:pt x="111" y="3722"/>
                  <a:pt x="111" y="3745"/>
                </a:cubicBezTo>
                <a:lnTo>
                  <a:pt x="111" y="3920"/>
                </a:lnTo>
                <a:cubicBezTo>
                  <a:pt x="111" y="3944"/>
                  <a:pt x="136" y="3963"/>
                  <a:pt x="166" y="3963"/>
                </a:cubicBezTo>
                <a:cubicBezTo>
                  <a:pt x="198" y="3963"/>
                  <a:pt x="222" y="3944"/>
                  <a:pt x="222" y="3920"/>
                </a:cubicBezTo>
                <a:moveTo>
                  <a:pt x="222" y="3570"/>
                </a:moveTo>
                <a:lnTo>
                  <a:pt x="222" y="3396"/>
                </a:lnTo>
                <a:cubicBezTo>
                  <a:pt x="222" y="3373"/>
                  <a:pt x="198" y="3352"/>
                  <a:pt x="166" y="3352"/>
                </a:cubicBezTo>
                <a:cubicBezTo>
                  <a:pt x="136" y="3352"/>
                  <a:pt x="111" y="3373"/>
                  <a:pt x="111" y="3396"/>
                </a:cubicBezTo>
                <a:lnTo>
                  <a:pt x="111" y="3570"/>
                </a:lnTo>
                <a:cubicBezTo>
                  <a:pt x="111" y="3595"/>
                  <a:pt x="136" y="3614"/>
                  <a:pt x="166" y="3614"/>
                </a:cubicBezTo>
                <a:cubicBezTo>
                  <a:pt x="198" y="3614"/>
                  <a:pt x="222" y="3595"/>
                  <a:pt x="222" y="3570"/>
                </a:cubicBezTo>
                <a:moveTo>
                  <a:pt x="222" y="3221"/>
                </a:moveTo>
                <a:lnTo>
                  <a:pt x="222" y="3046"/>
                </a:lnTo>
                <a:cubicBezTo>
                  <a:pt x="222" y="3023"/>
                  <a:pt x="198" y="3002"/>
                  <a:pt x="166" y="3002"/>
                </a:cubicBezTo>
                <a:cubicBezTo>
                  <a:pt x="136" y="3002"/>
                  <a:pt x="111" y="3023"/>
                  <a:pt x="111" y="3046"/>
                </a:cubicBezTo>
                <a:lnTo>
                  <a:pt x="111" y="3221"/>
                </a:lnTo>
                <a:cubicBezTo>
                  <a:pt x="111" y="3246"/>
                  <a:pt x="136" y="3265"/>
                  <a:pt x="166" y="3265"/>
                </a:cubicBezTo>
                <a:cubicBezTo>
                  <a:pt x="198" y="3265"/>
                  <a:pt x="222" y="3246"/>
                  <a:pt x="222" y="3221"/>
                </a:cubicBezTo>
                <a:moveTo>
                  <a:pt x="222" y="2872"/>
                </a:moveTo>
                <a:lnTo>
                  <a:pt x="222" y="2697"/>
                </a:lnTo>
                <a:cubicBezTo>
                  <a:pt x="222" y="2674"/>
                  <a:pt x="198" y="2653"/>
                  <a:pt x="166" y="2653"/>
                </a:cubicBezTo>
                <a:cubicBezTo>
                  <a:pt x="136" y="2653"/>
                  <a:pt x="111" y="2674"/>
                  <a:pt x="111" y="2697"/>
                </a:cubicBezTo>
                <a:lnTo>
                  <a:pt x="111" y="2872"/>
                </a:lnTo>
                <a:cubicBezTo>
                  <a:pt x="111" y="2895"/>
                  <a:pt x="136" y="2915"/>
                  <a:pt x="166" y="2915"/>
                </a:cubicBezTo>
                <a:cubicBezTo>
                  <a:pt x="198" y="2915"/>
                  <a:pt x="222" y="2895"/>
                  <a:pt x="222" y="2872"/>
                </a:cubicBezTo>
                <a:moveTo>
                  <a:pt x="222" y="2522"/>
                </a:moveTo>
                <a:lnTo>
                  <a:pt x="222" y="2348"/>
                </a:lnTo>
                <a:cubicBezTo>
                  <a:pt x="222" y="2325"/>
                  <a:pt x="198" y="2304"/>
                  <a:pt x="166" y="2304"/>
                </a:cubicBezTo>
                <a:cubicBezTo>
                  <a:pt x="136" y="2304"/>
                  <a:pt x="111" y="2325"/>
                  <a:pt x="111" y="2348"/>
                </a:cubicBezTo>
                <a:lnTo>
                  <a:pt x="111" y="2522"/>
                </a:lnTo>
                <a:cubicBezTo>
                  <a:pt x="111" y="2547"/>
                  <a:pt x="136" y="2566"/>
                  <a:pt x="166" y="2566"/>
                </a:cubicBezTo>
                <a:cubicBezTo>
                  <a:pt x="198" y="2566"/>
                  <a:pt x="222" y="2547"/>
                  <a:pt x="222" y="2522"/>
                </a:cubicBezTo>
                <a:moveTo>
                  <a:pt x="222" y="2173"/>
                </a:moveTo>
                <a:lnTo>
                  <a:pt x="222" y="1998"/>
                </a:lnTo>
                <a:cubicBezTo>
                  <a:pt x="222" y="1976"/>
                  <a:pt x="198" y="1955"/>
                  <a:pt x="166" y="1955"/>
                </a:cubicBezTo>
                <a:cubicBezTo>
                  <a:pt x="136" y="1955"/>
                  <a:pt x="111" y="1976"/>
                  <a:pt x="111" y="1998"/>
                </a:cubicBezTo>
                <a:lnTo>
                  <a:pt x="111" y="2173"/>
                </a:lnTo>
                <a:cubicBezTo>
                  <a:pt x="111" y="2198"/>
                  <a:pt x="136" y="2217"/>
                  <a:pt x="166" y="2217"/>
                </a:cubicBezTo>
                <a:cubicBezTo>
                  <a:pt x="198" y="2217"/>
                  <a:pt x="222" y="2198"/>
                  <a:pt x="222" y="2173"/>
                </a:cubicBezTo>
                <a:moveTo>
                  <a:pt x="222" y="1824"/>
                </a:moveTo>
                <a:lnTo>
                  <a:pt x="222" y="1649"/>
                </a:lnTo>
                <a:cubicBezTo>
                  <a:pt x="222" y="1626"/>
                  <a:pt x="198" y="1606"/>
                  <a:pt x="166" y="1606"/>
                </a:cubicBezTo>
                <a:cubicBezTo>
                  <a:pt x="136" y="1606"/>
                  <a:pt x="111" y="1626"/>
                  <a:pt x="111" y="1649"/>
                </a:cubicBezTo>
                <a:lnTo>
                  <a:pt x="111" y="1824"/>
                </a:lnTo>
                <a:cubicBezTo>
                  <a:pt x="111" y="1848"/>
                  <a:pt x="136" y="1868"/>
                  <a:pt x="166" y="1868"/>
                </a:cubicBezTo>
                <a:cubicBezTo>
                  <a:pt x="198" y="1868"/>
                  <a:pt x="222" y="1848"/>
                  <a:pt x="222" y="1824"/>
                </a:cubicBezTo>
                <a:moveTo>
                  <a:pt x="222" y="1475"/>
                </a:moveTo>
                <a:lnTo>
                  <a:pt x="222" y="1301"/>
                </a:lnTo>
                <a:cubicBezTo>
                  <a:pt x="222" y="1277"/>
                  <a:pt x="198" y="1257"/>
                  <a:pt x="166" y="1257"/>
                </a:cubicBezTo>
                <a:cubicBezTo>
                  <a:pt x="136" y="1257"/>
                  <a:pt x="111" y="1277"/>
                  <a:pt x="111" y="1301"/>
                </a:cubicBezTo>
                <a:lnTo>
                  <a:pt x="111" y="1475"/>
                </a:lnTo>
                <a:cubicBezTo>
                  <a:pt x="111" y="1499"/>
                  <a:pt x="136" y="1518"/>
                  <a:pt x="166" y="1518"/>
                </a:cubicBezTo>
                <a:cubicBezTo>
                  <a:pt x="198" y="1518"/>
                  <a:pt x="222" y="1499"/>
                  <a:pt x="222" y="1475"/>
                </a:cubicBezTo>
                <a:moveTo>
                  <a:pt x="222" y="1126"/>
                </a:moveTo>
                <a:lnTo>
                  <a:pt x="222" y="951"/>
                </a:lnTo>
                <a:cubicBezTo>
                  <a:pt x="222" y="929"/>
                  <a:pt x="198" y="907"/>
                  <a:pt x="166" y="907"/>
                </a:cubicBezTo>
                <a:cubicBezTo>
                  <a:pt x="136" y="907"/>
                  <a:pt x="111" y="929"/>
                  <a:pt x="111" y="951"/>
                </a:cubicBezTo>
                <a:lnTo>
                  <a:pt x="111" y="1126"/>
                </a:lnTo>
                <a:cubicBezTo>
                  <a:pt x="111" y="1150"/>
                  <a:pt x="136" y="1169"/>
                  <a:pt x="166" y="1169"/>
                </a:cubicBezTo>
                <a:cubicBezTo>
                  <a:pt x="198" y="1169"/>
                  <a:pt x="222" y="1150"/>
                  <a:pt x="222" y="1126"/>
                </a:cubicBezTo>
                <a:moveTo>
                  <a:pt x="222" y="777"/>
                </a:moveTo>
                <a:lnTo>
                  <a:pt x="222" y="602"/>
                </a:lnTo>
                <a:cubicBezTo>
                  <a:pt x="222" y="579"/>
                  <a:pt x="198" y="558"/>
                  <a:pt x="166" y="558"/>
                </a:cubicBezTo>
                <a:cubicBezTo>
                  <a:pt x="136" y="558"/>
                  <a:pt x="111" y="579"/>
                  <a:pt x="111" y="602"/>
                </a:cubicBezTo>
                <a:lnTo>
                  <a:pt x="111" y="777"/>
                </a:lnTo>
                <a:cubicBezTo>
                  <a:pt x="111" y="801"/>
                  <a:pt x="136" y="821"/>
                  <a:pt x="166" y="821"/>
                </a:cubicBezTo>
                <a:cubicBezTo>
                  <a:pt x="198" y="821"/>
                  <a:pt x="222" y="801"/>
                  <a:pt x="222" y="777"/>
                </a:cubicBezTo>
                <a:moveTo>
                  <a:pt x="222" y="427"/>
                </a:moveTo>
                <a:lnTo>
                  <a:pt x="222" y="253"/>
                </a:lnTo>
                <a:cubicBezTo>
                  <a:pt x="222" y="230"/>
                  <a:pt x="198" y="209"/>
                  <a:pt x="166" y="209"/>
                </a:cubicBezTo>
                <a:cubicBezTo>
                  <a:pt x="136" y="209"/>
                  <a:pt x="111" y="230"/>
                  <a:pt x="111" y="253"/>
                </a:cubicBezTo>
                <a:lnTo>
                  <a:pt x="111" y="427"/>
                </a:lnTo>
                <a:cubicBezTo>
                  <a:pt x="111" y="452"/>
                  <a:pt x="136" y="471"/>
                  <a:pt x="166" y="471"/>
                </a:cubicBezTo>
                <a:cubicBezTo>
                  <a:pt x="198" y="471"/>
                  <a:pt x="222" y="452"/>
                  <a:pt x="222" y="427"/>
                </a:cubicBezTo>
                <a:moveTo>
                  <a:pt x="335" y="261"/>
                </a:moveTo>
                <a:lnTo>
                  <a:pt x="166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8" name="CustomShape 60"/>
          <p:cNvSpPr/>
          <p:nvPr/>
        </p:nvSpPr>
        <p:spPr>
          <a:xfrm>
            <a:off x="5893200" y="2480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3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3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9" name="CustomShape 61"/>
          <p:cNvSpPr/>
          <p:nvPr/>
        </p:nvSpPr>
        <p:spPr>
          <a:xfrm>
            <a:off x="5873400" y="2464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85" y="220"/>
                </a:lnTo>
                <a:lnTo>
                  <a:pt x="101" y="201"/>
                </a:lnTo>
                <a:lnTo>
                  <a:pt x="136" y="166"/>
                </a:lnTo>
                <a:lnTo>
                  <a:pt x="154" y="150"/>
                </a:lnTo>
                <a:lnTo>
                  <a:pt x="195" y="119"/>
                </a:lnTo>
                <a:lnTo>
                  <a:pt x="239" y="91"/>
                </a:lnTo>
                <a:lnTo>
                  <a:pt x="287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5" y="8"/>
                </a:lnTo>
                <a:lnTo>
                  <a:pt x="506" y="5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686" y="5"/>
                </a:lnTo>
                <a:lnTo>
                  <a:pt x="716" y="8"/>
                </a:lnTo>
                <a:lnTo>
                  <a:pt x="744" y="14"/>
                </a:lnTo>
                <a:lnTo>
                  <a:pt x="774" y="21"/>
                </a:lnTo>
                <a:lnTo>
                  <a:pt x="800" y="28"/>
                </a:lnTo>
                <a:lnTo>
                  <a:pt x="829" y="35"/>
                </a:lnTo>
                <a:lnTo>
                  <a:pt x="856" y="44"/>
                </a:lnTo>
                <a:lnTo>
                  <a:pt x="905" y="64"/>
                </a:lnTo>
                <a:lnTo>
                  <a:pt x="954" y="89"/>
                </a:lnTo>
                <a:lnTo>
                  <a:pt x="999" y="116"/>
                </a:lnTo>
                <a:lnTo>
                  <a:pt x="1039" y="148"/>
                </a:lnTo>
                <a:lnTo>
                  <a:pt x="1057" y="164"/>
                </a:lnTo>
                <a:lnTo>
                  <a:pt x="1093" y="200"/>
                </a:lnTo>
                <a:lnTo>
                  <a:pt x="1107" y="219"/>
                </a:lnTo>
                <a:lnTo>
                  <a:pt x="1135" y="257"/>
                </a:lnTo>
                <a:lnTo>
                  <a:pt x="1147" y="278"/>
                </a:lnTo>
                <a:lnTo>
                  <a:pt x="1159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1"/>
                </a:lnTo>
                <a:lnTo>
                  <a:pt x="1196" y="479"/>
                </a:lnTo>
                <a:lnTo>
                  <a:pt x="1194" y="501"/>
                </a:lnTo>
                <a:lnTo>
                  <a:pt x="1189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69" y="592"/>
                </a:lnTo>
                <a:lnTo>
                  <a:pt x="1159" y="614"/>
                </a:lnTo>
                <a:lnTo>
                  <a:pt x="1147" y="634"/>
                </a:lnTo>
                <a:lnTo>
                  <a:pt x="1137" y="653"/>
                </a:lnTo>
                <a:lnTo>
                  <a:pt x="1123" y="675"/>
                </a:lnTo>
                <a:lnTo>
                  <a:pt x="1109" y="694"/>
                </a:lnTo>
                <a:lnTo>
                  <a:pt x="1095" y="711"/>
                </a:lnTo>
                <a:lnTo>
                  <a:pt x="1041" y="764"/>
                </a:lnTo>
                <a:lnTo>
                  <a:pt x="1001" y="795"/>
                </a:lnTo>
                <a:lnTo>
                  <a:pt x="979" y="809"/>
                </a:lnTo>
                <a:lnTo>
                  <a:pt x="956" y="821"/>
                </a:lnTo>
                <a:lnTo>
                  <a:pt x="931" y="835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76" y="892"/>
                </a:lnTo>
                <a:lnTo>
                  <a:pt x="718" y="903"/>
                </a:lnTo>
                <a:lnTo>
                  <a:pt x="688" y="906"/>
                </a:lnTo>
                <a:lnTo>
                  <a:pt x="660" y="910"/>
                </a:lnTo>
                <a:lnTo>
                  <a:pt x="628" y="912"/>
                </a:lnTo>
                <a:lnTo>
                  <a:pt x="600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8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66" y="877"/>
                </a:lnTo>
                <a:lnTo>
                  <a:pt x="339" y="868"/>
                </a:lnTo>
                <a:lnTo>
                  <a:pt x="290" y="847"/>
                </a:lnTo>
                <a:lnTo>
                  <a:pt x="241" y="823"/>
                </a:lnTo>
                <a:lnTo>
                  <a:pt x="197" y="795"/>
                </a:lnTo>
                <a:lnTo>
                  <a:pt x="177" y="781"/>
                </a:lnTo>
                <a:lnTo>
                  <a:pt x="157" y="765"/>
                </a:lnTo>
                <a:lnTo>
                  <a:pt x="139" y="748"/>
                </a:lnTo>
                <a:lnTo>
                  <a:pt x="119" y="730"/>
                </a:lnTo>
                <a:lnTo>
                  <a:pt x="103" y="713"/>
                </a:lnTo>
                <a:lnTo>
                  <a:pt x="87" y="694"/>
                </a:lnTo>
                <a:lnTo>
                  <a:pt x="72" y="676"/>
                </a:lnTo>
                <a:lnTo>
                  <a:pt x="58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18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6" y="512"/>
                </a:lnTo>
                <a:lnTo>
                  <a:pt x="125" y="547"/>
                </a:lnTo>
                <a:lnTo>
                  <a:pt x="139" y="582"/>
                </a:lnTo>
                <a:lnTo>
                  <a:pt x="147" y="600"/>
                </a:lnTo>
                <a:lnTo>
                  <a:pt x="159" y="615"/>
                </a:lnTo>
                <a:lnTo>
                  <a:pt x="167" y="631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2"/>
                </a:lnTo>
                <a:lnTo>
                  <a:pt x="343" y="772"/>
                </a:lnTo>
                <a:lnTo>
                  <a:pt x="363" y="781"/>
                </a:lnTo>
                <a:lnTo>
                  <a:pt x="386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3"/>
                </a:lnTo>
                <a:lnTo>
                  <a:pt x="570" y="825"/>
                </a:lnTo>
                <a:lnTo>
                  <a:pt x="596" y="826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2" y="809"/>
                </a:lnTo>
                <a:lnTo>
                  <a:pt x="764" y="803"/>
                </a:lnTo>
                <a:lnTo>
                  <a:pt x="787" y="797"/>
                </a:lnTo>
                <a:lnTo>
                  <a:pt x="807" y="789"/>
                </a:lnTo>
                <a:lnTo>
                  <a:pt x="829" y="781"/>
                </a:lnTo>
                <a:lnTo>
                  <a:pt x="869" y="764"/>
                </a:lnTo>
                <a:lnTo>
                  <a:pt x="887" y="753"/>
                </a:lnTo>
                <a:lnTo>
                  <a:pt x="907" y="741"/>
                </a:lnTo>
                <a:lnTo>
                  <a:pt x="925" y="730"/>
                </a:lnTo>
                <a:lnTo>
                  <a:pt x="941" y="718"/>
                </a:lnTo>
                <a:lnTo>
                  <a:pt x="956" y="704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37" y="617"/>
                </a:lnTo>
                <a:lnTo>
                  <a:pt x="1045" y="601"/>
                </a:lnTo>
                <a:lnTo>
                  <a:pt x="1055" y="584"/>
                </a:lnTo>
                <a:lnTo>
                  <a:pt x="1061" y="568"/>
                </a:lnTo>
                <a:lnTo>
                  <a:pt x="1067" y="548"/>
                </a:lnTo>
                <a:lnTo>
                  <a:pt x="1075" y="531"/>
                </a:lnTo>
                <a:lnTo>
                  <a:pt x="1079" y="514"/>
                </a:lnTo>
                <a:lnTo>
                  <a:pt x="1081" y="496"/>
                </a:lnTo>
                <a:lnTo>
                  <a:pt x="1083" y="477"/>
                </a:lnTo>
                <a:lnTo>
                  <a:pt x="1083" y="439"/>
                </a:lnTo>
                <a:lnTo>
                  <a:pt x="1081" y="420"/>
                </a:lnTo>
                <a:lnTo>
                  <a:pt x="1079" y="402"/>
                </a:lnTo>
                <a:lnTo>
                  <a:pt x="1075" y="384"/>
                </a:lnTo>
                <a:lnTo>
                  <a:pt x="1069" y="365"/>
                </a:lnTo>
                <a:lnTo>
                  <a:pt x="1063" y="348"/>
                </a:lnTo>
                <a:lnTo>
                  <a:pt x="1055" y="332"/>
                </a:lnTo>
                <a:lnTo>
                  <a:pt x="1047" y="315"/>
                </a:lnTo>
                <a:lnTo>
                  <a:pt x="1037" y="299"/>
                </a:lnTo>
                <a:lnTo>
                  <a:pt x="1025" y="281"/>
                </a:lnTo>
                <a:lnTo>
                  <a:pt x="1014" y="268"/>
                </a:lnTo>
                <a:lnTo>
                  <a:pt x="1003" y="252"/>
                </a:lnTo>
                <a:lnTo>
                  <a:pt x="987" y="238"/>
                </a:lnTo>
                <a:lnTo>
                  <a:pt x="974" y="224"/>
                </a:lnTo>
                <a:lnTo>
                  <a:pt x="959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2"/>
                </a:lnTo>
                <a:lnTo>
                  <a:pt x="851" y="141"/>
                </a:lnTo>
                <a:lnTo>
                  <a:pt x="831" y="133"/>
                </a:lnTo>
                <a:lnTo>
                  <a:pt x="809" y="124"/>
                </a:lnTo>
                <a:lnTo>
                  <a:pt x="789" y="116"/>
                </a:lnTo>
                <a:lnTo>
                  <a:pt x="767" y="110"/>
                </a:lnTo>
                <a:lnTo>
                  <a:pt x="744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48" y="89"/>
                </a:lnTo>
                <a:lnTo>
                  <a:pt x="524" y="91"/>
                </a:lnTo>
                <a:lnTo>
                  <a:pt x="500" y="94"/>
                </a:lnTo>
                <a:lnTo>
                  <a:pt x="477" y="99"/>
                </a:lnTo>
                <a:lnTo>
                  <a:pt x="453" y="103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6" y="130"/>
                </a:lnTo>
                <a:lnTo>
                  <a:pt x="345" y="139"/>
                </a:lnTo>
                <a:lnTo>
                  <a:pt x="305" y="160"/>
                </a:lnTo>
                <a:lnTo>
                  <a:pt x="287" y="171"/>
                </a:lnTo>
                <a:lnTo>
                  <a:pt x="269" y="184"/>
                </a:lnTo>
                <a:lnTo>
                  <a:pt x="255" y="196"/>
                </a:lnTo>
                <a:lnTo>
                  <a:pt x="237" y="209"/>
                </a:lnTo>
                <a:lnTo>
                  <a:pt x="223" y="222"/>
                </a:lnTo>
                <a:lnTo>
                  <a:pt x="207" y="236"/>
                </a:lnTo>
                <a:lnTo>
                  <a:pt x="195" y="250"/>
                </a:lnTo>
                <a:lnTo>
                  <a:pt x="181" y="266"/>
                </a:lnTo>
                <a:lnTo>
                  <a:pt x="169" y="280"/>
                </a:lnTo>
                <a:lnTo>
                  <a:pt x="159" y="295"/>
                </a:lnTo>
                <a:lnTo>
                  <a:pt x="149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400"/>
                </a:lnTo>
                <a:lnTo>
                  <a:pt x="114" y="418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0" name="CustomShape 62"/>
          <p:cNvSpPr/>
          <p:nvPr/>
        </p:nvSpPr>
        <p:spPr>
          <a:xfrm>
            <a:off x="3745800" y="50709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961" name="CustomShape 63"/>
          <p:cNvSpPr/>
          <p:nvPr/>
        </p:nvSpPr>
        <p:spPr>
          <a:xfrm>
            <a:off x="603396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62" name="CustomShape 64"/>
          <p:cNvSpPr/>
          <p:nvPr/>
        </p:nvSpPr>
        <p:spPr>
          <a:xfrm>
            <a:off x="6410880" y="294156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19"/>
                </a:moveTo>
                <a:lnTo>
                  <a:pt x="0" y="777"/>
                </a:lnTo>
                <a:lnTo>
                  <a:pt x="4" y="737"/>
                </a:lnTo>
                <a:lnTo>
                  <a:pt x="11" y="695"/>
                </a:lnTo>
                <a:lnTo>
                  <a:pt x="20" y="655"/>
                </a:lnTo>
                <a:lnTo>
                  <a:pt x="31" y="614"/>
                </a:lnTo>
                <a:lnTo>
                  <a:pt x="62" y="538"/>
                </a:lnTo>
                <a:lnTo>
                  <a:pt x="80" y="501"/>
                </a:lnTo>
                <a:lnTo>
                  <a:pt x="102" y="464"/>
                </a:lnTo>
                <a:lnTo>
                  <a:pt x="124" y="430"/>
                </a:lnTo>
                <a:lnTo>
                  <a:pt x="148" y="395"/>
                </a:lnTo>
                <a:lnTo>
                  <a:pt x="178" y="361"/>
                </a:lnTo>
                <a:lnTo>
                  <a:pt x="206" y="330"/>
                </a:lnTo>
                <a:lnTo>
                  <a:pt x="238" y="299"/>
                </a:lnTo>
                <a:lnTo>
                  <a:pt x="269" y="269"/>
                </a:lnTo>
                <a:lnTo>
                  <a:pt x="340" y="214"/>
                </a:lnTo>
                <a:lnTo>
                  <a:pt x="378" y="187"/>
                </a:lnTo>
                <a:lnTo>
                  <a:pt x="418" y="162"/>
                </a:lnTo>
                <a:lnTo>
                  <a:pt x="459" y="140"/>
                </a:lnTo>
                <a:lnTo>
                  <a:pt x="501" y="119"/>
                </a:lnTo>
                <a:lnTo>
                  <a:pt x="589" y="81"/>
                </a:lnTo>
                <a:lnTo>
                  <a:pt x="683" y="49"/>
                </a:lnTo>
                <a:lnTo>
                  <a:pt x="733" y="37"/>
                </a:lnTo>
                <a:lnTo>
                  <a:pt x="781" y="26"/>
                </a:lnTo>
                <a:lnTo>
                  <a:pt x="833" y="16"/>
                </a:lnTo>
                <a:lnTo>
                  <a:pt x="884" y="9"/>
                </a:lnTo>
                <a:lnTo>
                  <a:pt x="938" y="4"/>
                </a:lnTo>
                <a:lnTo>
                  <a:pt x="988" y="0"/>
                </a:lnTo>
                <a:lnTo>
                  <a:pt x="6330" y="0"/>
                </a:lnTo>
                <a:lnTo>
                  <a:pt x="6383" y="2"/>
                </a:lnTo>
                <a:lnTo>
                  <a:pt x="6437" y="4"/>
                </a:lnTo>
                <a:lnTo>
                  <a:pt x="6488" y="9"/>
                </a:lnTo>
                <a:lnTo>
                  <a:pt x="6541" y="16"/>
                </a:lnTo>
                <a:lnTo>
                  <a:pt x="6591" y="26"/>
                </a:lnTo>
                <a:lnTo>
                  <a:pt x="6641" y="37"/>
                </a:lnTo>
                <a:lnTo>
                  <a:pt x="6689" y="49"/>
                </a:lnTo>
                <a:lnTo>
                  <a:pt x="6737" y="65"/>
                </a:lnTo>
                <a:lnTo>
                  <a:pt x="6782" y="81"/>
                </a:lnTo>
                <a:lnTo>
                  <a:pt x="6829" y="98"/>
                </a:lnTo>
                <a:lnTo>
                  <a:pt x="6914" y="140"/>
                </a:lnTo>
                <a:lnTo>
                  <a:pt x="6956" y="162"/>
                </a:lnTo>
                <a:lnTo>
                  <a:pt x="6996" y="187"/>
                </a:lnTo>
                <a:lnTo>
                  <a:pt x="7034" y="214"/>
                </a:lnTo>
                <a:lnTo>
                  <a:pt x="7070" y="239"/>
                </a:lnTo>
                <a:lnTo>
                  <a:pt x="7102" y="267"/>
                </a:lnTo>
                <a:lnTo>
                  <a:pt x="7136" y="297"/>
                </a:lnTo>
                <a:lnTo>
                  <a:pt x="7168" y="328"/>
                </a:lnTo>
                <a:lnTo>
                  <a:pt x="7196" y="361"/>
                </a:lnTo>
                <a:lnTo>
                  <a:pt x="7250" y="428"/>
                </a:lnTo>
                <a:lnTo>
                  <a:pt x="7272" y="463"/>
                </a:lnTo>
                <a:lnTo>
                  <a:pt x="7295" y="500"/>
                </a:lnTo>
                <a:lnTo>
                  <a:pt x="7312" y="538"/>
                </a:lnTo>
                <a:lnTo>
                  <a:pt x="7328" y="575"/>
                </a:lnTo>
                <a:lnTo>
                  <a:pt x="7343" y="614"/>
                </a:lnTo>
                <a:lnTo>
                  <a:pt x="7355" y="653"/>
                </a:lnTo>
                <a:lnTo>
                  <a:pt x="7363" y="694"/>
                </a:lnTo>
                <a:lnTo>
                  <a:pt x="7370" y="735"/>
                </a:lnTo>
                <a:lnTo>
                  <a:pt x="7375" y="777"/>
                </a:lnTo>
                <a:lnTo>
                  <a:pt x="7377" y="819"/>
                </a:lnTo>
                <a:lnTo>
                  <a:pt x="7377" y="4009"/>
                </a:lnTo>
                <a:lnTo>
                  <a:pt x="7375" y="4051"/>
                </a:lnTo>
                <a:lnTo>
                  <a:pt x="7370" y="4093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12" y="4290"/>
                </a:lnTo>
                <a:lnTo>
                  <a:pt x="7295" y="4329"/>
                </a:lnTo>
                <a:lnTo>
                  <a:pt x="7272" y="4363"/>
                </a:lnTo>
                <a:lnTo>
                  <a:pt x="7250" y="4400"/>
                </a:lnTo>
                <a:lnTo>
                  <a:pt x="7226" y="4434"/>
                </a:lnTo>
                <a:lnTo>
                  <a:pt x="7198" y="4467"/>
                </a:lnTo>
                <a:lnTo>
                  <a:pt x="7168" y="4500"/>
                </a:lnTo>
                <a:lnTo>
                  <a:pt x="7138" y="4529"/>
                </a:lnTo>
                <a:lnTo>
                  <a:pt x="7106" y="4559"/>
                </a:lnTo>
                <a:lnTo>
                  <a:pt x="7070" y="4589"/>
                </a:lnTo>
                <a:lnTo>
                  <a:pt x="7034" y="4615"/>
                </a:lnTo>
                <a:lnTo>
                  <a:pt x="6996" y="4641"/>
                </a:lnTo>
                <a:lnTo>
                  <a:pt x="6956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829" y="4730"/>
                </a:lnTo>
                <a:lnTo>
                  <a:pt x="6784" y="4748"/>
                </a:lnTo>
                <a:lnTo>
                  <a:pt x="6691" y="4779"/>
                </a:lnTo>
                <a:lnTo>
                  <a:pt x="6593" y="4803"/>
                </a:lnTo>
                <a:lnTo>
                  <a:pt x="6541" y="4812"/>
                </a:lnTo>
                <a:lnTo>
                  <a:pt x="6490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990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3"/>
                </a:lnTo>
                <a:lnTo>
                  <a:pt x="685" y="4779"/>
                </a:lnTo>
                <a:lnTo>
                  <a:pt x="639" y="4765"/>
                </a:lnTo>
                <a:lnTo>
                  <a:pt x="545" y="4730"/>
                </a:lnTo>
                <a:lnTo>
                  <a:pt x="503" y="4711"/>
                </a:lnTo>
                <a:lnTo>
                  <a:pt x="418" y="4665"/>
                </a:lnTo>
                <a:lnTo>
                  <a:pt x="343" y="4617"/>
                </a:lnTo>
                <a:lnTo>
                  <a:pt x="305" y="4589"/>
                </a:lnTo>
                <a:lnTo>
                  <a:pt x="272" y="4561"/>
                </a:lnTo>
                <a:lnTo>
                  <a:pt x="238" y="4531"/>
                </a:lnTo>
                <a:lnTo>
                  <a:pt x="206" y="4500"/>
                </a:lnTo>
                <a:lnTo>
                  <a:pt x="178" y="4468"/>
                </a:lnTo>
                <a:lnTo>
                  <a:pt x="151" y="4435"/>
                </a:lnTo>
                <a:lnTo>
                  <a:pt x="124" y="4400"/>
                </a:lnTo>
                <a:lnTo>
                  <a:pt x="102" y="4365"/>
                </a:lnTo>
                <a:lnTo>
                  <a:pt x="62" y="4292"/>
                </a:lnTo>
                <a:lnTo>
                  <a:pt x="31" y="4215"/>
                </a:lnTo>
                <a:lnTo>
                  <a:pt x="20" y="4175"/>
                </a:lnTo>
                <a:lnTo>
                  <a:pt x="11" y="4135"/>
                </a:lnTo>
                <a:lnTo>
                  <a:pt x="4" y="4093"/>
                </a:lnTo>
                <a:lnTo>
                  <a:pt x="0" y="4053"/>
                </a:lnTo>
                <a:lnTo>
                  <a:pt x="0" y="4009"/>
                </a:lnTo>
                <a:lnTo>
                  <a:pt x="0" y="819"/>
                </a:lnTo>
                <a:moveTo>
                  <a:pt x="55" y="4009"/>
                </a:moveTo>
                <a:lnTo>
                  <a:pt x="55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5"/>
                </a:lnTo>
                <a:lnTo>
                  <a:pt x="86" y="4203"/>
                </a:lnTo>
                <a:lnTo>
                  <a:pt x="98" y="4240"/>
                </a:lnTo>
                <a:lnTo>
                  <a:pt x="113" y="4276"/>
                </a:lnTo>
                <a:lnTo>
                  <a:pt x="131" y="4311"/>
                </a:lnTo>
                <a:lnTo>
                  <a:pt x="151" y="4344"/>
                </a:lnTo>
                <a:lnTo>
                  <a:pt x="174" y="4379"/>
                </a:lnTo>
                <a:lnTo>
                  <a:pt x="222" y="4442"/>
                </a:lnTo>
                <a:lnTo>
                  <a:pt x="252" y="4473"/>
                </a:lnTo>
                <a:lnTo>
                  <a:pt x="280" y="4503"/>
                </a:lnTo>
                <a:lnTo>
                  <a:pt x="312" y="4531"/>
                </a:lnTo>
                <a:lnTo>
                  <a:pt x="378" y="4584"/>
                </a:lnTo>
                <a:lnTo>
                  <a:pt x="414" y="4608"/>
                </a:lnTo>
                <a:lnTo>
                  <a:pt x="452" y="4631"/>
                </a:lnTo>
                <a:lnTo>
                  <a:pt x="489" y="4651"/>
                </a:lnTo>
                <a:lnTo>
                  <a:pt x="529" y="4673"/>
                </a:lnTo>
                <a:lnTo>
                  <a:pt x="573" y="4692"/>
                </a:lnTo>
                <a:lnTo>
                  <a:pt x="615" y="4707"/>
                </a:lnTo>
                <a:lnTo>
                  <a:pt x="659" y="4723"/>
                </a:lnTo>
                <a:lnTo>
                  <a:pt x="703" y="4737"/>
                </a:lnTo>
                <a:lnTo>
                  <a:pt x="748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994" y="4784"/>
                </a:lnTo>
                <a:lnTo>
                  <a:pt x="6381" y="4784"/>
                </a:lnTo>
                <a:lnTo>
                  <a:pt x="6430" y="4781"/>
                </a:lnTo>
                <a:lnTo>
                  <a:pt x="6481" y="4775"/>
                </a:lnTo>
                <a:lnTo>
                  <a:pt x="6530" y="4768"/>
                </a:lnTo>
                <a:lnTo>
                  <a:pt x="6577" y="4759"/>
                </a:lnTo>
                <a:lnTo>
                  <a:pt x="6671" y="4739"/>
                </a:lnTo>
                <a:lnTo>
                  <a:pt x="6715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82" y="4653"/>
                </a:lnTo>
                <a:lnTo>
                  <a:pt x="6922" y="4631"/>
                </a:lnTo>
                <a:lnTo>
                  <a:pt x="6960" y="4608"/>
                </a:lnTo>
                <a:lnTo>
                  <a:pt x="6996" y="4584"/>
                </a:lnTo>
                <a:lnTo>
                  <a:pt x="7030" y="4559"/>
                </a:lnTo>
                <a:lnTo>
                  <a:pt x="7062" y="4531"/>
                </a:lnTo>
                <a:lnTo>
                  <a:pt x="7094" y="4503"/>
                </a:lnTo>
                <a:lnTo>
                  <a:pt x="7152" y="4443"/>
                </a:lnTo>
                <a:lnTo>
                  <a:pt x="7176" y="4412"/>
                </a:lnTo>
                <a:lnTo>
                  <a:pt x="7201" y="4379"/>
                </a:lnTo>
                <a:lnTo>
                  <a:pt x="7223" y="4346"/>
                </a:lnTo>
                <a:lnTo>
                  <a:pt x="7243" y="4311"/>
                </a:lnTo>
                <a:lnTo>
                  <a:pt x="7274" y="4241"/>
                </a:lnTo>
                <a:lnTo>
                  <a:pt x="7288" y="4203"/>
                </a:lnTo>
                <a:lnTo>
                  <a:pt x="7299" y="4166"/>
                </a:lnTo>
                <a:lnTo>
                  <a:pt x="7308" y="4128"/>
                </a:lnTo>
                <a:lnTo>
                  <a:pt x="7315" y="4090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21"/>
                </a:lnTo>
                <a:lnTo>
                  <a:pt x="7319" y="780"/>
                </a:lnTo>
                <a:lnTo>
                  <a:pt x="7315" y="741"/>
                </a:lnTo>
                <a:lnTo>
                  <a:pt x="7301" y="664"/>
                </a:lnTo>
                <a:lnTo>
                  <a:pt x="7290" y="625"/>
                </a:lnTo>
                <a:lnTo>
                  <a:pt x="7277" y="589"/>
                </a:lnTo>
                <a:lnTo>
                  <a:pt x="7261" y="553"/>
                </a:lnTo>
                <a:lnTo>
                  <a:pt x="7243" y="519"/>
                </a:lnTo>
                <a:lnTo>
                  <a:pt x="7223" y="484"/>
                </a:lnTo>
                <a:lnTo>
                  <a:pt x="7201" y="450"/>
                </a:lnTo>
                <a:lnTo>
                  <a:pt x="7176" y="417"/>
                </a:lnTo>
                <a:lnTo>
                  <a:pt x="7152" y="386"/>
                </a:lnTo>
                <a:lnTo>
                  <a:pt x="7094" y="327"/>
                </a:lnTo>
                <a:lnTo>
                  <a:pt x="7032" y="270"/>
                </a:lnTo>
                <a:lnTo>
                  <a:pt x="6960" y="222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760" y="120"/>
                </a:lnTo>
                <a:lnTo>
                  <a:pt x="6717" y="105"/>
                </a:lnTo>
                <a:lnTo>
                  <a:pt x="6671" y="91"/>
                </a:lnTo>
                <a:lnTo>
                  <a:pt x="6627" y="79"/>
                </a:lnTo>
                <a:lnTo>
                  <a:pt x="6579" y="68"/>
                </a:lnTo>
                <a:lnTo>
                  <a:pt x="6530" y="59"/>
                </a:lnTo>
                <a:lnTo>
                  <a:pt x="6481" y="53"/>
                </a:lnTo>
                <a:lnTo>
                  <a:pt x="6432" y="47"/>
                </a:lnTo>
                <a:lnTo>
                  <a:pt x="6330" y="44"/>
                </a:lnTo>
                <a:lnTo>
                  <a:pt x="994" y="44"/>
                </a:lnTo>
                <a:lnTo>
                  <a:pt x="944" y="47"/>
                </a:lnTo>
                <a:lnTo>
                  <a:pt x="895" y="53"/>
                </a:lnTo>
                <a:lnTo>
                  <a:pt x="846" y="59"/>
                </a:lnTo>
                <a:lnTo>
                  <a:pt x="797" y="68"/>
                </a:lnTo>
                <a:lnTo>
                  <a:pt x="750" y="79"/>
                </a:lnTo>
                <a:lnTo>
                  <a:pt x="703" y="91"/>
                </a:lnTo>
                <a:lnTo>
                  <a:pt x="659" y="105"/>
                </a:lnTo>
                <a:lnTo>
                  <a:pt x="617" y="120"/>
                </a:lnTo>
                <a:lnTo>
                  <a:pt x="573" y="136"/>
                </a:lnTo>
                <a:lnTo>
                  <a:pt x="532" y="156"/>
                </a:lnTo>
                <a:lnTo>
                  <a:pt x="452" y="198"/>
                </a:lnTo>
                <a:lnTo>
                  <a:pt x="416" y="220"/>
                </a:lnTo>
                <a:lnTo>
                  <a:pt x="378" y="245"/>
                </a:lnTo>
                <a:lnTo>
                  <a:pt x="312" y="297"/>
                </a:lnTo>
                <a:lnTo>
                  <a:pt x="280" y="325"/>
                </a:lnTo>
                <a:lnTo>
                  <a:pt x="252" y="355"/>
                </a:lnTo>
                <a:lnTo>
                  <a:pt x="224" y="384"/>
                </a:lnTo>
                <a:lnTo>
                  <a:pt x="198" y="417"/>
                </a:lnTo>
                <a:lnTo>
                  <a:pt x="174" y="449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9"/>
                </a:lnTo>
                <a:lnTo>
                  <a:pt x="86" y="625"/>
                </a:lnTo>
                <a:lnTo>
                  <a:pt x="76" y="662"/>
                </a:lnTo>
                <a:lnTo>
                  <a:pt x="66" y="700"/>
                </a:lnTo>
                <a:lnTo>
                  <a:pt x="60" y="739"/>
                </a:lnTo>
                <a:lnTo>
                  <a:pt x="55" y="779"/>
                </a:lnTo>
                <a:lnTo>
                  <a:pt x="55" y="819"/>
                </a:lnTo>
                <a:lnTo>
                  <a:pt x="55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3" name="CustomShape 65"/>
          <p:cNvSpPr/>
          <p:nvPr/>
        </p:nvSpPr>
        <p:spPr>
          <a:xfrm>
            <a:off x="6080040" y="3199320"/>
            <a:ext cx="340560" cy="94680"/>
          </a:xfrm>
          <a:custGeom>
            <a:avLst/>
            <a:gdLst/>
            <a:ahLst/>
            <a:rect l="l" t="t" r="r" b="b"/>
            <a:pathLst>
              <a:path w="947" h="264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6"/>
                  <a:pt x="723" y="131"/>
                </a:cubicBezTo>
                <a:cubicBezTo>
                  <a:pt x="723" y="156"/>
                  <a:pt x="699" y="176"/>
                  <a:pt x="667" y="176"/>
                </a:cubicBezTo>
                <a:lnTo>
                  <a:pt x="56" y="176"/>
                </a:lnTo>
                <a:cubicBezTo>
                  <a:pt x="25" y="176"/>
                  <a:pt x="0" y="156"/>
                  <a:pt x="0" y="131"/>
                </a:cubicBezTo>
                <a:cubicBezTo>
                  <a:pt x="0" y="106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4" name="CustomShape 66"/>
          <p:cNvSpPr/>
          <p:nvPr/>
        </p:nvSpPr>
        <p:spPr>
          <a:xfrm>
            <a:off x="6616800" y="314640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3" y="252"/>
                </a:lnTo>
                <a:lnTo>
                  <a:pt x="7" y="224"/>
                </a:lnTo>
                <a:lnTo>
                  <a:pt x="16" y="199"/>
                </a:lnTo>
                <a:lnTo>
                  <a:pt x="29" y="172"/>
                </a:lnTo>
                <a:lnTo>
                  <a:pt x="43" y="147"/>
                </a:lnTo>
                <a:lnTo>
                  <a:pt x="61" y="125"/>
                </a:lnTo>
                <a:lnTo>
                  <a:pt x="81" y="103"/>
                </a:lnTo>
                <a:lnTo>
                  <a:pt x="103" y="82"/>
                </a:lnTo>
                <a:lnTo>
                  <a:pt x="127" y="65"/>
                </a:lnTo>
                <a:lnTo>
                  <a:pt x="157" y="49"/>
                </a:lnTo>
                <a:lnTo>
                  <a:pt x="185" y="35"/>
                </a:lnTo>
                <a:lnTo>
                  <a:pt x="216" y="23"/>
                </a:lnTo>
                <a:lnTo>
                  <a:pt x="248" y="14"/>
                </a:lnTo>
                <a:lnTo>
                  <a:pt x="282" y="7"/>
                </a:lnTo>
                <a:lnTo>
                  <a:pt x="318" y="2"/>
                </a:lnTo>
                <a:lnTo>
                  <a:pt x="354" y="0"/>
                </a:lnTo>
                <a:lnTo>
                  <a:pt x="389" y="2"/>
                </a:lnTo>
                <a:lnTo>
                  <a:pt x="425" y="7"/>
                </a:lnTo>
                <a:lnTo>
                  <a:pt x="458" y="12"/>
                </a:lnTo>
                <a:lnTo>
                  <a:pt x="492" y="23"/>
                </a:lnTo>
                <a:lnTo>
                  <a:pt x="523" y="34"/>
                </a:lnTo>
                <a:lnTo>
                  <a:pt x="552" y="48"/>
                </a:lnTo>
                <a:lnTo>
                  <a:pt x="579" y="64"/>
                </a:lnTo>
                <a:lnTo>
                  <a:pt x="603" y="81"/>
                </a:lnTo>
                <a:lnTo>
                  <a:pt x="627" y="101"/>
                </a:lnTo>
                <a:lnTo>
                  <a:pt x="647" y="123"/>
                </a:lnTo>
                <a:lnTo>
                  <a:pt x="665" y="145"/>
                </a:lnTo>
                <a:lnTo>
                  <a:pt x="679" y="168"/>
                </a:lnTo>
                <a:lnTo>
                  <a:pt x="693" y="195"/>
                </a:lnTo>
                <a:lnTo>
                  <a:pt x="701" y="221"/>
                </a:lnTo>
                <a:lnTo>
                  <a:pt x="705" y="249"/>
                </a:lnTo>
                <a:lnTo>
                  <a:pt x="707" y="277"/>
                </a:lnTo>
                <a:lnTo>
                  <a:pt x="705" y="305"/>
                </a:lnTo>
                <a:lnTo>
                  <a:pt x="701" y="333"/>
                </a:lnTo>
                <a:lnTo>
                  <a:pt x="693" y="359"/>
                </a:lnTo>
                <a:lnTo>
                  <a:pt x="681" y="385"/>
                </a:lnTo>
                <a:lnTo>
                  <a:pt x="665" y="410"/>
                </a:lnTo>
                <a:lnTo>
                  <a:pt x="649" y="432"/>
                </a:lnTo>
                <a:lnTo>
                  <a:pt x="629" y="454"/>
                </a:lnTo>
                <a:lnTo>
                  <a:pt x="581" y="492"/>
                </a:lnTo>
                <a:lnTo>
                  <a:pt x="554" y="507"/>
                </a:lnTo>
                <a:lnTo>
                  <a:pt x="525" y="521"/>
                </a:lnTo>
                <a:lnTo>
                  <a:pt x="494" y="534"/>
                </a:lnTo>
                <a:lnTo>
                  <a:pt x="463" y="543"/>
                </a:lnTo>
                <a:lnTo>
                  <a:pt x="429" y="549"/>
                </a:lnTo>
                <a:lnTo>
                  <a:pt x="394" y="553"/>
                </a:lnTo>
                <a:lnTo>
                  <a:pt x="358" y="554"/>
                </a:lnTo>
                <a:lnTo>
                  <a:pt x="320" y="554"/>
                </a:lnTo>
                <a:lnTo>
                  <a:pt x="286" y="549"/>
                </a:lnTo>
                <a:lnTo>
                  <a:pt x="254" y="543"/>
                </a:lnTo>
                <a:lnTo>
                  <a:pt x="220" y="534"/>
                </a:lnTo>
                <a:lnTo>
                  <a:pt x="187" y="523"/>
                </a:lnTo>
                <a:lnTo>
                  <a:pt x="159" y="509"/>
                </a:lnTo>
                <a:lnTo>
                  <a:pt x="132" y="493"/>
                </a:lnTo>
                <a:lnTo>
                  <a:pt x="105" y="474"/>
                </a:lnTo>
                <a:lnTo>
                  <a:pt x="83" y="455"/>
                </a:lnTo>
                <a:lnTo>
                  <a:pt x="63" y="434"/>
                </a:lnTo>
                <a:lnTo>
                  <a:pt x="45" y="412"/>
                </a:lnTo>
                <a:lnTo>
                  <a:pt x="29" y="387"/>
                </a:lnTo>
                <a:lnTo>
                  <a:pt x="18" y="363"/>
                </a:lnTo>
                <a:lnTo>
                  <a:pt x="9" y="336"/>
                </a:lnTo>
                <a:lnTo>
                  <a:pt x="3" y="308"/>
                </a:lnTo>
                <a:lnTo>
                  <a:pt x="0" y="280"/>
                </a:lnTo>
                <a:moveTo>
                  <a:pt x="76" y="299"/>
                </a:moveTo>
                <a:lnTo>
                  <a:pt x="81" y="321"/>
                </a:lnTo>
                <a:lnTo>
                  <a:pt x="87" y="341"/>
                </a:lnTo>
                <a:lnTo>
                  <a:pt x="97" y="363"/>
                </a:lnTo>
                <a:lnTo>
                  <a:pt x="107" y="382"/>
                </a:lnTo>
                <a:lnTo>
                  <a:pt x="139" y="416"/>
                </a:lnTo>
                <a:lnTo>
                  <a:pt x="157" y="432"/>
                </a:lnTo>
                <a:lnTo>
                  <a:pt x="177" y="446"/>
                </a:lnTo>
                <a:lnTo>
                  <a:pt x="197" y="459"/>
                </a:lnTo>
                <a:lnTo>
                  <a:pt x="222" y="471"/>
                </a:lnTo>
                <a:lnTo>
                  <a:pt x="244" y="479"/>
                </a:lnTo>
                <a:lnTo>
                  <a:pt x="272" y="487"/>
                </a:lnTo>
                <a:lnTo>
                  <a:pt x="298" y="492"/>
                </a:lnTo>
                <a:lnTo>
                  <a:pt x="324" y="495"/>
                </a:lnTo>
                <a:lnTo>
                  <a:pt x="354" y="496"/>
                </a:lnTo>
                <a:lnTo>
                  <a:pt x="382" y="495"/>
                </a:lnTo>
                <a:lnTo>
                  <a:pt x="409" y="493"/>
                </a:lnTo>
                <a:lnTo>
                  <a:pt x="436" y="488"/>
                </a:lnTo>
                <a:lnTo>
                  <a:pt x="463" y="481"/>
                </a:lnTo>
                <a:lnTo>
                  <a:pt x="487" y="471"/>
                </a:lnTo>
                <a:lnTo>
                  <a:pt x="509" y="460"/>
                </a:lnTo>
                <a:lnTo>
                  <a:pt x="532" y="448"/>
                </a:lnTo>
                <a:lnTo>
                  <a:pt x="552" y="434"/>
                </a:lnTo>
                <a:lnTo>
                  <a:pt x="569" y="418"/>
                </a:lnTo>
                <a:lnTo>
                  <a:pt x="585" y="402"/>
                </a:lnTo>
                <a:lnTo>
                  <a:pt x="612" y="365"/>
                </a:lnTo>
                <a:lnTo>
                  <a:pt x="621" y="345"/>
                </a:lnTo>
                <a:lnTo>
                  <a:pt x="627" y="324"/>
                </a:lnTo>
                <a:lnTo>
                  <a:pt x="633" y="303"/>
                </a:lnTo>
                <a:lnTo>
                  <a:pt x="635" y="280"/>
                </a:lnTo>
                <a:lnTo>
                  <a:pt x="629" y="235"/>
                </a:lnTo>
                <a:lnTo>
                  <a:pt x="623" y="214"/>
                </a:lnTo>
                <a:lnTo>
                  <a:pt x="601" y="175"/>
                </a:lnTo>
                <a:lnTo>
                  <a:pt x="587" y="158"/>
                </a:lnTo>
                <a:lnTo>
                  <a:pt x="572" y="140"/>
                </a:lnTo>
                <a:lnTo>
                  <a:pt x="554" y="125"/>
                </a:lnTo>
                <a:lnTo>
                  <a:pt x="534" y="111"/>
                </a:lnTo>
                <a:lnTo>
                  <a:pt x="489" y="86"/>
                </a:lnTo>
                <a:lnTo>
                  <a:pt x="465" y="77"/>
                </a:lnTo>
                <a:lnTo>
                  <a:pt x="440" y="70"/>
                </a:lnTo>
                <a:lnTo>
                  <a:pt x="414" y="64"/>
                </a:lnTo>
                <a:lnTo>
                  <a:pt x="385" y="61"/>
                </a:lnTo>
                <a:lnTo>
                  <a:pt x="358" y="59"/>
                </a:lnTo>
                <a:lnTo>
                  <a:pt x="329" y="59"/>
                </a:lnTo>
                <a:lnTo>
                  <a:pt x="300" y="64"/>
                </a:lnTo>
                <a:lnTo>
                  <a:pt x="274" y="68"/>
                </a:lnTo>
                <a:lnTo>
                  <a:pt x="248" y="75"/>
                </a:lnTo>
                <a:lnTo>
                  <a:pt x="224" y="86"/>
                </a:lnTo>
                <a:lnTo>
                  <a:pt x="201" y="96"/>
                </a:lnTo>
                <a:lnTo>
                  <a:pt x="179" y="109"/>
                </a:lnTo>
                <a:lnTo>
                  <a:pt x="159" y="123"/>
                </a:lnTo>
                <a:lnTo>
                  <a:pt x="123" y="154"/>
                </a:lnTo>
                <a:lnTo>
                  <a:pt x="109" y="173"/>
                </a:lnTo>
                <a:lnTo>
                  <a:pt x="99" y="191"/>
                </a:lnTo>
                <a:lnTo>
                  <a:pt x="81" y="233"/>
                </a:lnTo>
                <a:lnTo>
                  <a:pt x="76" y="254"/>
                </a:lnTo>
                <a:lnTo>
                  <a:pt x="76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5" name="CustomShape 67"/>
          <p:cNvSpPr/>
          <p:nvPr/>
        </p:nvSpPr>
        <p:spPr>
          <a:xfrm>
            <a:off x="6106320" y="26355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2966" name="CustomShape 68"/>
          <p:cNvSpPr/>
          <p:nvPr/>
        </p:nvSpPr>
        <p:spPr>
          <a:xfrm>
            <a:off x="6400440" y="3231000"/>
            <a:ext cx="250560" cy="31680"/>
          </a:xfrm>
          <a:custGeom>
            <a:avLst/>
            <a:gdLst/>
            <a:ahLst/>
            <a:rect l="l" t="t" r="r" b="b"/>
            <a:pathLst>
              <a:path w="697" h="89">
                <a:moveTo>
                  <a:pt x="56" y="88"/>
                </a:moveTo>
                <a:lnTo>
                  <a:pt x="640" y="88"/>
                </a:lnTo>
                <a:cubicBezTo>
                  <a:pt x="672" y="88"/>
                  <a:pt x="696" y="69"/>
                  <a:pt x="696" y="44"/>
                </a:cubicBezTo>
                <a:cubicBezTo>
                  <a:pt x="696" y="19"/>
                  <a:pt x="672" y="0"/>
                  <a:pt x="640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cubicBezTo>
                  <a:pt x="0" y="69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7" name="CustomShape 69"/>
          <p:cNvSpPr/>
          <p:nvPr/>
        </p:nvSpPr>
        <p:spPr>
          <a:xfrm>
            <a:off x="6838200" y="322956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8"/>
                </a:lnTo>
                <a:cubicBezTo>
                  <a:pt x="1558" y="88"/>
                  <a:pt x="1585" y="68"/>
                  <a:pt x="1585" y="45"/>
                </a:cubicBezTo>
                <a:cubicBezTo>
                  <a:pt x="1585" y="21"/>
                  <a:pt x="1558" y="0"/>
                  <a:pt x="1529" y="0"/>
                </a:cubicBezTo>
                <a:lnTo>
                  <a:pt x="53" y="3"/>
                </a:lnTo>
                <a:cubicBezTo>
                  <a:pt x="24" y="3"/>
                  <a:pt x="0" y="22"/>
                  <a:pt x="0" y="48"/>
                </a:cubicBezTo>
                <a:cubicBezTo>
                  <a:pt x="0" y="73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8" name="CustomShape 70"/>
          <p:cNvSpPr/>
          <p:nvPr/>
        </p:nvSpPr>
        <p:spPr>
          <a:xfrm>
            <a:off x="6080040" y="4387320"/>
            <a:ext cx="340560" cy="94320"/>
          </a:xfrm>
          <a:custGeom>
            <a:avLst/>
            <a:gdLst/>
            <a:ahLst/>
            <a:rect l="l" t="t" r="r" b="b"/>
            <a:pathLst>
              <a:path w="947" h="263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7"/>
                  <a:pt x="723" y="131"/>
                </a:cubicBezTo>
                <a:cubicBezTo>
                  <a:pt x="723" y="156"/>
                  <a:pt x="699" y="175"/>
                  <a:pt x="667" y="175"/>
                </a:cubicBezTo>
                <a:lnTo>
                  <a:pt x="56" y="175"/>
                </a:lnTo>
                <a:cubicBezTo>
                  <a:pt x="25" y="175"/>
                  <a:pt x="0" y="156"/>
                  <a:pt x="0" y="131"/>
                </a:cubicBezTo>
                <a:cubicBezTo>
                  <a:pt x="0" y="107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9" name="CustomShape 71"/>
          <p:cNvSpPr/>
          <p:nvPr/>
        </p:nvSpPr>
        <p:spPr>
          <a:xfrm>
            <a:off x="7410960" y="3155040"/>
            <a:ext cx="253800" cy="199440"/>
          </a:xfrm>
          <a:custGeom>
            <a:avLst/>
            <a:gdLst/>
            <a:ahLst/>
            <a:rect l="l" t="t" r="r" b="b"/>
            <a:pathLst>
              <a:path w="706" h="555">
                <a:moveTo>
                  <a:pt x="0" y="278"/>
                </a:moveTo>
                <a:lnTo>
                  <a:pt x="0" y="251"/>
                </a:lnTo>
                <a:lnTo>
                  <a:pt x="6" y="223"/>
                </a:lnTo>
                <a:lnTo>
                  <a:pt x="14" y="196"/>
                </a:lnTo>
                <a:lnTo>
                  <a:pt x="40" y="147"/>
                </a:lnTo>
                <a:lnTo>
                  <a:pt x="59" y="124"/>
                </a:lnTo>
                <a:lnTo>
                  <a:pt x="79" y="101"/>
                </a:lnTo>
                <a:lnTo>
                  <a:pt x="103" y="82"/>
                </a:lnTo>
                <a:lnTo>
                  <a:pt x="128" y="64"/>
                </a:lnTo>
                <a:lnTo>
                  <a:pt x="155" y="49"/>
                </a:lnTo>
                <a:lnTo>
                  <a:pt x="184" y="33"/>
                </a:lnTo>
                <a:lnTo>
                  <a:pt x="246" y="12"/>
                </a:lnTo>
                <a:lnTo>
                  <a:pt x="280" y="5"/>
                </a:lnTo>
                <a:lnTo>
                  <a:pt x="315" y="2"/>
                </a:lnTo>
                <a:lnTo>
                  <a:pt x="350" y="0"/>
                </a:lnTo>
                <a:lnTo>
                  <a:pt x="386" y="2"/>
                </a:lnTo>
                <a:lnTo>
                  <a:pt x="422" y="5"/>
                </a:lnTo>
                <a:lnTo>
                  <a:pt x="456" y="12"/>
                </a:lnTo>
                <a:lnTo>
                  <a:pt x="489" y="21"/>
                </a:lnTo>
                <a:lnTo>
                  <a:pt x="520" y="33"/>
                </a:lnTo>
                <a:lnTo>
                  <a:pt x="549" y="47"/>
                </a:lnTo>
                <a:lnTo>
                  <a:pt x="576" y="63"/>
                </a:lnTo>
                <a:lnTo>
                  <a:pt x="600" y="80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8"/>
                </a:lnTo>
                <a:lnTo>
                  <a:pt x="689" y="195"/>
                </a:lnTo>
                <a:lnTo>
                  <a:pt x="699" y="221"/>
                </a:lnTo>
                <a:lnTo>
                  <a:pt x="703" y="247"/>
                </a:lnTo>
                <a:lnTo>
                  <a:pt x="705" y="276"/>
                </a:lnTo>
                <a:lnTo>
                  <a:pt x="705" y="304"/>
                </a:lnTo>
                <a:lnTo>
                  <a:pt x="699" y="331"/>
                </a:lnTo>
                <a:lnTo>
                  <a:pt x="692" y="359"/>
                </a:lnTo>
                <a:lnTo>
                  <a:pt x="665" y="407"/>
                </a:lnTo>
                <a:lnTo>
                  <a:pt x="647" y="430"/>
                </a:lnTo>
                <a:lnTo>
                  <a:pt x="627" y="453"/>
                </a:lnTo>
                <a:lnTo>
                  <a:pt x="605" y="472"/>
                </a:lnTo>
                <a:lnTo>
                  <a:pt x="578" y="490"/>
                </a:lnTo>
                <a:lnTo>
                  <a:pt x="552" y="506"/>
                </a:lnTo>
                <a:lnTo>
                  <a:pt x="522" y="520"/>
                </a:lnTo>
                <a:lnTo>
                  <a:pt x="492" y="531"/>
                </a:lnTo>
                <a:lnTo>
                  <a:pt x="460" y="540"/>
                </a:lnTo>
                <a:lnTo>
                  <a:pt x="426" y="547"/>
                </a:lnTo>
                <a:lnTo>
                  <a:pt x="390" y="553"/>
                </a:lnTo>
                <a:lnTo>
                  <a:pt x="356" y="554"/>
                </a:lnTo>
                <a:lnTo>
                  <a:pt x="320" y="553"/>
                </a:lnTo>
                <a:lnTo>
                  <a:pt x="284" y="549"/>
                </a:lnTo>
                <a:lnTo>
                  <a:pt x="250" y="542"/>
                </a:lnTo>
                <a:lnTo>
                  <a:pt x="217" y="533"/>
                </a:lnTo>
                <a:lnTo>
                  <a:pt x="186" y="521"/>
                </a:lnTo>
                <a:lnTo>
                  <a:pt x="157" y="507"/>
                </a:lnTo>
                <a:lnTo>
                  <a:pt x="131" y="492"/>
                </a:lnTo>
                <a:lnTo>
                  <a:pt x="106" y="473"/>
                </a:lnTo>
                <a:lnTo>
                  <a:pt x="81" y="454"/>
                </a:lnTo>
                <a:lnTo>
                  <a:pt x="61" y="434"/>
                </a:lnTo>
                <a:lnTo>
                  <a:pt x="42" y="411"/>
                </a:lnTo>
                <a:lnTo>
                  <a:pt x="26" y="387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8"/>
                </a:lnTo>
                <a:moveTo>
                  <a:pt x="75" y="298"/>
                </a:moveTo>
                <a:lnTo>
                  <a:pt x="79" y="320"/>
                </a:lnTo>
                <a:lnTo>
                  <a:pt x="85" y="341"/>
                </a:lnTo>
                <a:lnTo>
                  <a:pt x="95" y="360"/>
                </a:lnTo>
                <a:lnTo>
                  <a:pt x="121" y="398"/>
                </a:lnTo>
                <a:lnTo>
                  <a:pt x="137" y="415"/>
                </a:lnTo>
                <a:lnTo>
                  <a:pt x="155" y="430"/>
                </a:lnTo>
                <a:lnTo>
                  <a:pt x="195" y="458"/>
                </a:lnTo>
                <a:lnTo>
                  <a:pt x="219" y="468"/>
                </a:lnTo>
                <a:lnTo>
                  <a:pt x="268" y="486"/>
                </a:lnTo>
                <a:lnTo>
                  <a:pt x="295" y="492"/>
                </a:lnTo>
                <a:lnTo>
                  <a:pt x="322" y="495"/>
                </a:lnTo>
                <a:lnTo>
                  <a:pt x="380" y="495"/>
                </a:lnTo>
                <a:lnTo>
                  <a:pt x="406" y="492"/>
                </a:lnTo>
                <a:lnTo>
                  <a:pt x="434" y="486"/>
                </a:lnTo>
                <a:lnTo>
                  <a:pt x="460" y="479"/>
                </a:lnTo>
                <a:lnTo>
                  <a:pt x="484" y="470"/>
                </a:lnTo>
                <a:lnTo>
                  <a:pt x="507" y="460"/>
                </a:lnTo>
                <a:lnTo>
                  <a:pt x="529" y="446"/>
                </a:lnTo>
                <a:lnTo>
                  <a:pt x="549" y="432"/>
                </a:lnTo>
                <a:lnTo>
                  <a:pt x="567" y="418"/>
                </a:lnTo>
                <a:lnTo>
                  <a:pt x="598" y="383"/>
                </a:lnTo>
                <a:lnTo>
                  <a:pt x="609" y="364"/>
                </a:lnTo>
                <a:lnTo>
                  <a:pt x="618" y="343"/>
                </a:lnTo>
                <a:lnTo>
                  <a:pt x="625" y="322"/>
                </a:lnTo>
                <a:lnTo>
                  <a:pt x="629" y="301"/>
                </a:lnTo>
                <a:lnTo>
                  <a:pt x="632" y="278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3"/>
                </a:lnTo>
                <a:lnTo>
                  <a:pt x="598" y="173"/>
                </a:lnTo>
                <a:lnTo>
                  <a:pt x="585" y="155"/>
                </a:lnTo>
                <a:lnTo>
                  <a:pt x="569" y="138"/>
                </a:lnTo>
                <a:lnTo>
                  <a:pt x="532" y="108"/>
                </a:lnTo>
                <a:lnTo>
                  <a:pt x="512" y="96"/>
                </a:lnTo>
                <a:lnTo>
                  <a:pt x="462" y="75"/>
                </a:lnTo>
                <a:lnTo>
                  <a:pt x="438" y="68"/>
                </a:lnTo>
                <a:lnTo>
                  <a:pt x="410" y="63"/>
                </a:lnTo>
                <a:lnTo>
                  <a:pt x="384" y="59"/>
                </a:lnTo>
                <a:lnTo>
                  <a:pt x="356" y="58"/>
                </a:lnTo>
                <a:lnTo>
                  <a:pt x="326" y="59"/>
                </a:lnTo>
                <a:lnTo>
                  <a:pt x="300" y="63"/>
                </a:lnTo>
                <a:lnTo>
                  <a:pt x="273" y="68"/>
                </a:lnTo>
                <a:lnTo>
                  <a:pt x="246" y="75"/>
                </a:lnTo>
                <a:lnTo>
                  <a:pt x="222" y="83"/>
                </a:lnTo>
                <a:lnTo>
                  <a:pt x="199" y="94"/>
                </a:lnTo>
                <a:lnTo>
                  <a:pt x="177" y="106"/>
                </a:lnTo>
                <a:lnTo>
                  <a:pt x="157" y="120"/>
                </a:lnTo>
                <a:lnTo>
                  <a:pt x="139" y="136"/>
                </a:lnTo>
                <a:lnTo>
                  <a:pt x="108" y="172"/>
                </a:lnTo>
                <a:lnTo>
                  <a:pt x="97" y="191"/>
                </a:lnTo>
                <a:lnTo>
                  <a:pt x="88" y="210"/>
                </a:lnTo>
                <a:lnTo>
                  <a:pt x="81" y="231"/>
                </a:lnTo>
                <a:lnTo>
                  <a:pt x="77" y="254"/>
                </a:lnTo>
                <a:lnTo>
                  <a:pt x="75" y="276"/>
                </a:lnTo>
                <a:lnTo>
                  <a:pt x="75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0" name="CustomShape 72"/>
          <p:cNvSpPr/>
          <p:nvPr/>
        </p:nvSpPr>
        <p:spPr>
          <a:xfrm>
            <a:off x="6690960" y="31582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71" name="CustomShape 73"/>
          <p:cNvSpPr/>
          <p:nvPr/>
        </p:nvSpPr>
        <p:spPr>
          <a:xfrm>
            <a:off x="7683480" y="3199320"/>
            <a:ext cx="1599480" cy="94680"/>
          </a:xfrm>
          <a:custGeom>
            <a:avLst/>
            <a:gdLst/>
            <a:ahLst/>
            <a:rect l="l" t="t" r="r" b="b"/>
            <a:pathLst>
              <a:path w="4444" h="264">
                <a:moveTo>
                  <a:pt x="56" y="84"/>
                </a:moveTo>
                <a:lnTo>
                  <a:pt x="4167" y="87"/>
                </a:lnTo>
                <a:cubicBezTo>
                  <a:pt x="4195" y="87"/>
                  <a:pt x="4223" y="106"/>
                  <a:pt x="4221" y="131"/>
                </a:cubicBezTo>
                <a:cubicBezTo>
                  <a:pt x="4221" y="156"/>
                  <a:pt x="4195" y="176"/>
                  <a:pt x="4165" y="176"/>
                </a:cubicBezTo>
                <a:lnTo>
                  <a:pt x="56" y="172"/>
                </a:lnTo>
                <a:cubicBezTo>
                  <a:pt x="26" y="172"/>
                  <a:pt x="0" y="152"/>
                  <a:pt x="0" y="128"/>
                </a:cubicBezTo>
                <a:cubicBezTo>
                  <a:pt x="0" y="105"/>
                  <a:pt x="26" y="84"/>
                  <a:pt x="56" y="84"/>
                </a:cubicBezTo>
                <a:moveTo>
                  <a:pt x="4111" y="0"/>
                </a:moveTo>
                <a:lnTo>
                  <a:pt x="4443" y="131"/>
                </a:lnTo>
                <a:lnTo>
                  <a:pt x="4109" y="263"/>
                </a:lnTo>
                <a:lnTo>
                  <a:pt x="411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2" name="CustomShape 74"/>
          <p:cNvSpPr/>
          <p:nvPr/>
        </p:nvSpPr>
        <p:spPr>
          <a:xfrm>
            <a:off x="7477560" y="3335760"/>
            <a:ext cx="120600" cy="223560"/>
          </a:xfrm>
          <a:custGeom>
            <a:avLst/>
            <a:gdLst/>
            <a:ahLst/>
            <a:rect l="l" t="t" r="r" b="b"/>
            <a:pathLst>
              <a:path w="336" h="622">
                <a:moveTo>
                  <a:pt x="223" y="577"/>
                </a:moveTo>
                <a:lnTo>
                  <a:pt x="223" y="219"/>
                </a:lnTo>
                <a:cubicBezTo>
                  <a:pt x="223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9"/>
                </a:cubicBezTo>
                <a:lnTo>
                  <a:pt x="112" y="577"/>
                </a:lnTo>
                <a:cubicBezTo>
                  <a:pt x="112" y="602"/>
                  <a:pt x="136" y="621"/>
                  <a:pt x="166" y="621"/>
                </a:cubicBezTo>
                <a:cubicBezTo>
                  <a:pt x="198" y="621"/>
                  <a:pt x="223" y="602"/>
                  <a:pt x="223" y="577"/>
                </a:cubicBezTo>
                <a:moveTo>
                  <a:pt x="335" y="263"/>
                </a:moveTo>
                <a:lnTo>
                  <a:pt x="166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3" name="CustomShape 75"/>
          <p:cNvSpPr/>
          <p:nvPr/>
        </p:nvSpPr>
        <p:spPr>
          <a:xfrm>
            <a:off x="7336800" y="3982680"/>
            <a:ext cx="387360" cy="181800"/>
          </a:xfrm>
          <a:custGeom>
            <a:avLst/>
            <a:gdLst/>
            <a:ahLst/>
            <a:rect l="l" t="t" r="r" b="b"/>
            <a:pathLst>
              <a:path w="1077" h="506">
                <a:moveTo>
                  <a:pt x="0" y="0"/>
                </a:moveTo>
                <a:lnTo>
                  <a:pt x="0" y="505"/>
                </a:lnTo>
                <a:lnTo>
                  <a:pt x="1076" y="505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4" name="CustomShape 76"/>
          <p:cNvSpPr/>
          <p:nvPr/>
        </p:nvSpPr>
        <p:spPr>
          <a:xfrm>
            <a:off x="7323120" y="3972600"/>
            <a:ext cx="413280" cy="202320"/>
          </a:xfrm>
          <a:custGeom>
            <a:avLst/>
            <a:gdLst/>
            <a:ahLst/>
            <a:rect l="l" t="t" r="r" b="b"/>
            <a:pathLst>
              <a:path w="1149" h="563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2"/>
                  <a:pt x="1148" y="28"/>
                </a:cubicBezTo>
                <a:lnTo>
                  <a:pt x="1148" y="533"/>
                </a:lnTo>
                <a:cubicBezTo>
                  <a:pt x="1148" y="550"/>
                  <a:pt x="1134" y="562"/>
                  <a:pt x="1114" y="562"/>
                </a:cubicBezTo>
                <a:lnTo>
                  <a:pt x="38" y="562"/>
                </a:lnTo>
                <a:cubicBezTo>
                  <a:pt x="18" y="562"/>
                  <a:pt x="0" y="550"/>
                  <a:pt x="0" y="533"/>
                </a:cubicBezTo>
                <a:lnTo>
                  <a:pt x="0" y="28"/>
                </a:lnTo>
                <a:moveTo>
                  <a:pt x="76" y="533"/>
                </a:moveTo>
                <a:lnTo>
                  <a:pt x="38" y="505"/>
                </a:lnTo>
                <a:lnTo>
                  <a:pt x="1114" y="505"/>
                </a:lnTo>
                <a:lnTo>
                  <a:pt x="1076" y="533"/>
                </a:lnTo>
                <a:lnTo>
                  <a:pt x="1076" y="28"/>
                </a:lnTo>
                <a:lnTo>
                  <a:pt x="1114" y="58"/>
                </a:lnTo>
                <a:lnTo>
                  <a:pt x="38" y="58"/>
                </a:lnTo>
                <a:lnTo>
                  <a:pt x="76" y="28"/>
                </a:lnTo>
                <a:lnTo>
                  <a:pt x="76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5" name="CustomShape 77"/>
          <p:cNvSpPr/>
          <p:nvPr/>
        </p:nvSpPr>
        <p:spPr>
          <a:xfrm>
            <a:off x="7484040" y="31662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76" name="CustomShape 78"/>
          <p:cNvSpPr/>
          <p:nvPr/>
        </p:nvSpPr>
        <p:spPr>
          <a:xfrm>
            <a:off x="7409880" y="35391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9"/>
                </a:moveTo>
                <a:lnTo>
                  <a:pt x="2" y="251"/>
                </a:lnTo>
                <a:lnTo>
                  <a:pt x="6" y="223"/>
                </a:lnTo>
                <a:lnTo>
                  <a:pt x="16" y="195"/>
                </a:lnTo>
                <a:lnTo>
                  <a:pt x="26" y="170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2"/>
                </a:lnTo>
                <a:lnTo>
                  <a:pt x="128" y="65"/>
                </a:lnTo>
                <a:lnTo>
                  <a:pt x="155" y="47"/>
                </a:lnTo>
                <a:lnTo>
                  <a:pt x="183" y="33"/>
                </a:lnTo>
                <a:lnTo>
                  <a:pt x="215" y="23"/>
                </a:lnTo>
                <a:lnTo>
                  <a:pt x="248" y="12"/>
                </a:lnTo>
                <a:lnTo>
                  <a:pt x="282" y="6"/>
                </a:lnTo>
                <a:lnTo>
                  <a:pt x="317" y="2"/>
                </a:lnTo>
                <a:lnTo>
                  <a:pt x="353" y="0"/>
                </a:lnTo>
                <a:lnTo>
                  <a:pt x="388" y="2"/>
                </a:lnTo>
                <a:lnTo>
                  <a:pt x="424" y="6"/>
                </a:lnTo>
                <a:lnTo>
                  <a:pt x="458" y="12"/>
                </a:lnTo>
                <a:lnTo>
                  <a:pt x="488" y="21"/>
                </a:lnTo>
                <a:lnTo>
                  <a:pt x="520" y="33"/>
                </a:lnTo>
                <a:lnTo>
                  <a:pt x="549" y="45"/>
                </a:lnTo>
                <a:lnTo>
                  <a:pt x="578" y="61"/>
                </a:lnTo>
                <a:lnTo>
                  <a:pt x="602" y="81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7"/>
                </a:lnTo>
                <a:lnTo>
                  <a:pt x="692" y="192"/>
                </a:lnTo>
                <a:lnTo>
                  <a:pt x="701" y="219"/>
                </a:lnTo>
                <a:lnTo>
                  <a:pt x="705" y="247"/>
                </a:lnTo>
                <a:lnTo>
                  <a:pt x="707" y="275"/>
                </a:lnTo>
                <a:lnTo>
                  <a:pt x="705" y="305"/>
                </a:lnTo>
                <a:lnTo>
                  <a:pt x="701" y="331"/>
                </a:lnTo>
                <a:lnTo>
                  <a:pt x="692" y="359"/>
                </a:lnTo>
                <a:lnTo>
                  <a:pt x="680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3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4" y="532"/>
                </a:lnTo>
                <a:lnTo>
                  <a:pt x="460" y="540"/>
                </a:lnTo>
                <a:lnTo>
                  <a:pt x="426" y="548"/>
                </a:lnTo>
                <a:lnTo>
                  <a:pt x="393" y="553"/>
                </a:lnTo>
                <a:lnTo>
                  <a:pt x="355" y="554"/>
                </a:lnTo>
                <a:lnTo>
                  <a:pt x="320" y="553"/>
                </a:lnTo>
                <a:lnTo>
                  <a:pt x="286" y="549"/>
                </a:lnTo>
                <a:lnTo>
                  <a:pt x="250" y="542"/>
                </a:lnTo>
                <a:lnTo>
                  <a:pt x="188" y="521"/>
                </a:lnTo>
                <a:lnTo>
                  <a:pt x="159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5"/>
                </a:lnTo>
                <a:lnTo>
                  <a:pt x="62" y="432"/>
                </a:lnTo>
                <a:lnTo>
                  <a:pt x="44" y="410"/>
                </a:lnTo>
                <a:lnTo>
                  <a:pt x="28" y="387"/>
                </a:lnTo>
                <a:lnTo>
                  <a:pt x="18" y="360"/>
                </a:lnTo>
                <a:lnTo>
                  <a:pt x="8" y="335"/>
                </a:lnTo>
                <a:lnTo>
                  <a:pt x="2" y="307"/>
                </a:lnTo>
                <a:lnTo>
                  <a:pt x="0" y="279"/>
                </a:lnTo>
                <a:moveTo>
                  <a:pt x="76" y="298"/>
                </a:moveTo>
                <a:lnTo>
                  <a:pt x="80" y="321"/>
                </a:lnTo>
                <a:lnTo>
                  <a:pt x="86" y="341"/>
                </a:lnTo>
                <a:lnTo>
                  <a:pt x="96" y="360"/>
                </a:lnTo>
                <a:lnTo>
                  <a:pt x="107" y="380"/>
                </a:lnTo>
                <a:lnTo>
                  <a:pt x="120" y="398"/>
                </a:lnTo>
                <a:lnTo>
                  <a:pt x="137" y="415"/>
                </a:lnTo>
                <a:lnTo>
                  <a:pt x="175" y="445"/>
                </a:lnTo>
                <a:lnTo>
                  <a:pt x="219" y="469"/>
                </a:lnTo>
                <a:lnTo>
                  <a:pt x="244" y="477"/>
                </a:lnTo>
                <a:lnTo>
                  <a:pt x="270" y="485"/>
                </a:lnTo>
                <a:lnTo>
                  <a:pt x="295" y="492"/>
                </a:lnTo>
                <a:lnTo>
                  <a:pt x="324" y="495"/>
                </a:lnTo>
                <a:lnTo>
                  <a:pt x="382" y="495"/>
                </a:lnTo>
                <a:lnTo>
                  <a:pt x="408" y="492"/>
                </a:lnTo>
                <a:lnTo>
                  <a:pt x="436" y="487"/>
                </a:lnTo>
                <a:lnTo>
                  <a:pt x="460" y="479"/>
                </a:lnTo>
                <a:lnTo>
                  <a:pt x="486" y="471"/>
                </a:lnTo>
                <a:lnTo>
                  <a:pt x="532" y="446"/>
                </a:lnTo>
                <a:lnTo>
                  <a:pt x="569" y="416"/>
                </a:lnTo>
                <a:lnTo>
                  <a:pt x="584" y="401"/>
                </a:lnTo>
                <a:lnTo>
                  <a:pt x="598" y="382"/>
                </a:lnTo>
                <a:lnTo>
                  <a:pt x="612" y="365"/>
                </a:lnTo>
                <a:lnTo>
                  <a:pt x="620" y="343"/>
                </a:lnTo>
                <a:lnTo>
                  <a:pt x="627" y="322"/>
                </a:lnTo>
                <a:lnTo>
                  <a:pt x="632" y="301"/>
                </a:lnTo>
                <a:lnTo>
                  <a:pt x="634" y="279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2"/>
                </a:lnTo>
                <a:lnTo>
                  <a:pt x="600" y="173"/>
                </a:lnTo>
                <a:lnTo>
                  <a:pt x="587" y="156"/>
                </a:lnTo>
                <a:lnTo>
                  <a:pt x="572" y="138"/>
                </a:lnTo>
                <a:lnTo>
                  <a:pt x="554" y="122"/>
                </a:lnTo>
                <a:lnTo>
                  <a:pt x="534" y="109"/>
                </a:lnTo>
                <a:lnTo>
                  <a:pt x="512" y="96"/>
                </a:lnTo>
                <a:lnTo>
                  <a:pt x="488" y="86"/>
                </a:lnTo>
                <a:lnTo>
                  <a:pt x="464" y="75"/>
                </a:lnTo>
                <a:lnTo>
                  <a:pt x="440" y="68"/>
                </a:lnTo>
                <a:lnTo>
                  <a:pt x="413" y="63"/>
                </a:lnTo>
                <a:lnTo>
                  <a:pt x="384" y="59"/>
                </a:lnTo>
                <a:lnTo>
                  <a:pt x="355" y="58"/>
                </a:lnTo>
                <a:lnTo>
                  <a:pt x="328" y="59"/>
                </a:lnTo>
                <a:lnTo>
                  <a:pt x="300" y="61"/>
                </a:lnTo>
                <a:lnTo>
                  <a:pt x="273" y="67"/>
                </a:lnTo>
                <a:lnTo>
                  <a:pt x="224" y="84"/>
                </a:lnTo>
                <a:lnTo>
                  <a:pt x="199" y="95"/>
                </a:lnTo>
                <a:lnTo>
                  <a:pt x="179" y="106"/>
                </a:lnTo>
                <a:lnTo>
                  <a:pt x="159" y="120"/>
                </a:lnTo>
                <a:lnTo>
                  <a:pt x="139" y="136"/>
                </a:lnTo>
                <a:lnTo>
                  <a:pt x="122" y="154"/>
                </a:lnTo>
                <a:lnTo>
                  <a:pt x="109" y="172"/>
                </a:lnTo>
                <a:lnTo>
                  <a:pt x="86" y="210"/>
                </a:lnTo>
                <a:lnTo>
                  <a:pt x="80" y="232"/>
                </a:lnTo>
                <a:lnTo>
                  <a:pt x="76" y="254"/>
                </a:lnTo>
                <a:lnTo>
                  <a:pt x="74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7" name="CustomShape 79"/>
          <p:cNvSpPr/>
          <p:nvPr/>
        </p:nvSpPr>
        <p:spPr>
          <a:xfrm>
            <a:off x="7407000" y="402588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78" name="CustomShape 80"/>
          <p:cNvSpPr/>
          <p:nvPr/>
        </p:nvSpPr>
        <p:spPr>
          <a:xfrm>
            <a:off x="7477560" y="369864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4"/>
                  <a:pt x="198" y="174"/>
                  <a:pt x="166" y="174"/>
                </a:cubicBezTo>
                <a:cubicBezTo>
                  <a:pt x="136" y="174"/>
                  <a:pt x="112" y="194"/>
                  <a:pt x="112" y="218"/>
                </a:cubicBezTo>
                <a:lnTo>
                  <a:pt x="112" y="753"/>
                </a:lnTo>
                <a:cubicBezTo>
                  <a:pt x="112" y="778"/>
                  <a:pt x="136" y="797"/>
                  <a:pt x="166" y="797"/>
                </a:cubicBezTo>
                <a:cubicBezTo>
                  <a:pt x="196" y="797"/>
                  <a:pt x="223" y="778"/>
                  <a:pt x="223" y="753"/>
                </a:cubicBezTo>
                <a:moveTo>
                  <a:pt x="335" y="261"/>
                </a:moveTo>
                <a:lnTo>
                  <a:pt x="166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79" name="CustomShape 81"/>
          <p:cNvSpPr/>
          <p:nvPr/>
        </p:nvSpPr>
        <p:spPr>
          <a:xfrm>
            <a:off x="6993000" y="398880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0" name="CustomShape 82"/>
          <p:cNvSpPr/>
          <p:nvPr/>
        </p:nvSpPr>
        <p:spPr>
          <a:xfrm>
            <a:off x="6980040" y="3978000"/>
            <a:ext cx="230040" cy="202320"/>
          </a:xfrm>
          <a:custGeom>
            <a:avLst/>
            <a:gdLst/>
            <a:ahLst/>
            <a:rect l="l" t="t" r="r" b="b"/>
            <a:pathLst>
              <a:path w="640" h="563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30"/>
                </a:cubicBezTo>
                <a:lnTo>
                  <a:pt x="639" y="534"/>
                </a:lnTo>
                <a:cubicBezTo>
                  <a:pt x="639" y="550"/>
                  <a:pt x="621" y="562"/>
                  <a:pt x="601" y="562"/>
                </a:cubicBezTo>
                <a:lnTo>
                  <a:pt x="36" y="562"/>
                </a:lnTo>
                <a:cubicBezTo>
                  <a:pt x="16" y="562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6" y="505"/>
                </a:lnTo>
                <a:lnTo>
                  <a:pt x="601" y="505"/>
                </a:lnTo>
                <a:lnTo>
                  <a:pt x="563" y="534"/>
                </a:lnTo>
                <a:lnTo>
                  <a:pt x="563" y="30"/>
                </a:lnTo>
                <a:lnTo>
                  <a:pt x="601" y="58"/>
                </a:lnTo>
                <a:lnTo>
                  <a:pt x="36" y="58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1" name="CustomShape 83"/>
          <p:cNvSpPr/>
          <p:nvPr/>
        </p:nvSpPr>
        <p:spPr>
          <a:xfrm>
            <a:off x="7484040" y="35503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82" name="CustomShape 84"/>
          <p:cNvSpPr/>
          <p:nvPr/>
        </p:nvSpPr>
        <p:spPr>
          <a:xfrm>
            <a:off x="6650280" y="398268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3" name="CustomShape 85"/>
          <p:cNvSpPr/>
          <p:nvPr/>
        </p:nvSpPr>
        <p:spPr>
          <a:xfrm>
            <a:off x="6637680" y="397260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28"/>
                </a:moveTo>
                <a:cubicBezTo>
                  <a:pt x="0" y="12"/>
                  <a:pt x="15" y="0"/>
                  <a:pt x="35" y="0"/>
                </a:cubicBezTo>
                <a:lnTo>
                  <a:pt x="600" y="0"/>
                </a:lnTo>
                <a:cubicBezTo>
                  <a:pt x="620" y="0"/>
                  <a:pt x="638" y="12"/>
                  <a:pt x="638" y="28"/>
                </a:cubicBezTo>
                <a:lnTo>
                  <a:pt x="638" y="533"/>
                </a:lnTo>
                <a:cubicBezTo>
                  <a:pt x="638" y="550"/>
                  <a:pt x="620" y="562"/>
                  <a:pt x="600" y="562"/>
                </a:cubicBezTo>
                <a:lnTo>
                  <a:pt x="35" y="562"/>
                </a:lnTo>
                <a:cubicBezTo>
                  <a:pt x="15" y="562"/>
                  <a:pt x="0" y="550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5" y="505"/>
                </a:lnTo>
                <a:lnTo>
                  <a:pt x="600" y="505"/>
                </a:lnTo>
                <a:lnTo>
                  <a:pt x="564" y="533"/>
                </a:lnTo>
                <a:lnTo>
                  <a:pt x="564" y="28"/>
                </a:lnTo>
                <a:lnTo>
                  <a:pt x="600" y="58"/>
                </a:lnTo>
                <a:lnTo>
                  <a:pt x="35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4" name="CustomShape 86"/>
          <p:cNvSpPr/>
          <p:nvPr/>
        </p:nvSpPr>
        <p:spPr>
          <a:xfrm>
            <a:off x="706896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85" name="CustomShape 87"/>
          <p:cNvSpPr/>
          <p:nvPr/>
        </p:nvSpPr>
        <p:spPr>
          <a:xfrm>
            <a:off x="6683400" y="333576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4" y="194"/>
                  <a:pt x="200" y="175"/>
                  <a:pt x="168" y="175"/>
                </a:cubicBezTo>
                <a:cubicBezTo>
                  <a:pt x="139" y="175"/>
                  <a:pt x="113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3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1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6" name="CustomShape 88"/>
          <p:cNvSpPr/>
          <p:nvPr/>
        </p:nvSpPr>
        <p:spPr>
          <a:xfrm>
            <a:off x="7940160" y="3988800"/>
            <a:ext cx="202320" cy="181800"/>
          </a:xfrm>
          <a:custGeom>
            <a:avLst/>
            <a:gdLst/>
            <a:ahLst/>
            <a:rect l="l" t="t" r="r" b="b"/>
            <a:pathLst>
              <a:path w="563" h="506">
                <a:moveTo>
                  <a:pt x="0" y="0"/>
                </a:moveTo>
                <a:lnTo>
                  <a:pt x="0" y="505"/>
                </a:lnTo>
                <a:lnTo>
                  <a:pt x="562" y="505"/>
                </a:lnTo>
                <a:lnTo>
                  <a:pt x="562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7" name="CustomShape 89"/>
          <p:cNvSpPr/>
          <p:nvPr/>
        </p:nvSpPr>
        <p:spPr>
          <a:xfrm>
            <a:off x="7926480" y="397800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600" y="0"/>
                </a:lnTo>
                <a:cubicBezTo>
                  <a:pt x="623" y="0"/>
                  <a:pt x="638" y="12"/>
                  <a:pt x="638" y="30"/>
                </a:cubicBezTo>
                <a:lnTo>
                  <a:pt x="638" y="534"/>
                </a:lnTo>
                <a:cubicBezTo>
                  <a:pt x="638" y="550"/>
                  <a:pt x="623" y="562"/>
                  <a:pt x="600" y="562"/>
                </a:cubicBezTo>
                <a:lnTo>
                  <a:pt x="38" y="562"/>
                </a:lnTo>
                <a:cubicBezTo>
                  <a:pt x="16" y="562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8" y="505"/>
                </a:lnTo>
                <a:lnTo>
                  <a:pt x="600" y="505"/>
                </a:lnTo>
                <a:lnTo>
                  <a:pt x="565" y="534"/>
                </a:lnTo>
                <a:lnTo>
                  <a:pt x="565" y="30"/>
                </a:lnTo>
                <a:lnTo>
                  <a:pt x="600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8" name="CustomShape 90"/>
          <p:cNvSpPr/>
          <p:nvPr/>
        </p:nvSpPr>
        <p:spPr>
          <a:xfrm>
            <a:off x="6726240" y="402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89" name="CustomShape 91"/>
          <p:cNvSpPr/>
          <p:nvPr/>
        </p:nvSpPr>
        <p:spPr>
          <a:xfrm>
            <a:off x="7074720" y="3591720"/>
            <a:ext cx="349200" cy="413280"/>
          </a:xfrm>
          <a:custGeom>
            <a:avLst/>
            <a:gdLst/>
            <a:ahLst/>
            <a:rect l="l" t="t" r="r" b="b"/>
            <a:pathLst>
              <a:path w="971" h="1149">
                <a:moveTo>
                  <a:pt x="0" y="1104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690" y="87"/>
                </a:lnTo>
                <a:cubicBezTo>
                  <a:pt x="722" y="87"/>
                  <a:pt x="746" y="106"/>
                  <a:pt x="746" y="131"/>
                </a:cubicBezTo>
                <a:cubicBezTo>
                  <a:pt x="746" y="155"/>
                  <a:pt x="722" y="176"/>
                  <a:pt x="690" y="176"/>
                </a:cubicBezTo>
                <a:lnTo>
                  <a:pt x="56" y="176"/>
                </a:lnTo>
                <a:lnTo>
                  <a:pt x="112" y="131"/>
                </a:lnTo>
                <a:lnTo>
                  <a:pt x="112" y="1104"/>
                </a:lnTo>
                <a:cubicBezTo>
                  <a:pt x="112" y="1127"/>
                  <a:pt x="85" y="1148"/>
                  <a:pt x="56" y="1148"/>
                </a:cubicBezTo>
                <a:cubicBezTo>
                  <a:pt x="24" y="1148"/>
                  <a:pt x="0" y="1127"/>
                  <a:pt x="0" y="1104"/>
                </a:cubicBezTo>
                <a:moveTo>
                  <a:pt x="635" y="0"/>
                </a:moveTo>
                <a:lnTo>
                  <a:pt x="970" y="131"/>
                </a:lnTo>
                <a:lnTo>
                  <a:pt x="635" y="262"/>
                </a:lnTo>
                <a:lnTo>
                  <a:pt x="635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0" name="CustomShape 92"/>
          <p:cNvSpPr/>
          <p:nvPr/>
        </p:nvSpPr>
        <p:spPr>
          <a:xfrm>
            <a:off x="8501760" y="3238200"/>
            <a:ext cx="781200" cy="1242720"/>
          </a:xfrm>
          <a:custGeom>
            <a:avLst/>
            <a:gdLst/>
            <a:ahLst/>
            <a:rect l="l" t="t" r="r" b="b"/>
            <a:pathLst>
              <a:path w="2171" h="3453">
                <a:moveTo>
                  <a:pt x="0" y="44"/>
                </a:moveTo>
                <a:lnTo>
                  <a:pt x="0" y="3321"/>
                </a:lnTo>
                <a:cubicBezTo>
                  <a:pt x="0" y="3344"/>
                  <a:pt x="24" y="3365"/>
                  <a:pt x="56" y="3365"/>
                </a:cubicBezTo>
                <a:lnTo>
                  <a:pt x="1892" y="3365"/>
                </a:lnTo>
                <a:cubicBezTo>
                  <a:pt x="1923" y="3365"/>
                  <a:pt x="1948" y="3346"/>
                  <a:pt x="1950" y="3321"/>
                </a:cubicBezTo>
                <a:cubicBezTo>
                  <a:pt x="1950" y="3297"/>
                  <a:pt x="1923" y="3277"/>
                  <a:pt x="1895" y="3277"/>
                </a:cubicBezTo>
                <a:lnTo>
                  <a:pt x="56" y="3277"/>
                </a:lnTo>
                <a:lnTo>
                  <a:pt x="111" y="3321"/>
                </a:lnTo>
                <a:lnTo>
                  <a:pt x="111" y="44"/>
                </a:lnTo>
                <a:cubicBezTo>
                  <a:pt x="111" y="21"/>
                  <a:pt x="86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moveTo>
                  <a:pt x="1837" y="3452"/>
                </a:moveTo>
                <a:lnTo>
                  <a:pt x="2170" y="3323"/>
                </a:lnTo>
                <a:lnTo>
                  <a:pt x="1839" y="3191"/>
                </a:lnTo>
                <a:lnTo>
                  <a:pt x="1837" y="3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1" name="CustomShape 93"/>
          <p:cNvSpPr/>
          <p:nvPr/>
        </p:nvSpPr>
        <p:spPr>
          <a:xfrm>
            <a:off x="8417160" y="3706920"/>
            <a:ext cx="228600" cy="178200"/>
          </a:xfrm>
          <a:custGeom>
            <a:avLst/>
            <a:gdLst/>
            <a:ahLst/>
            <a:rect l="l" t="t" r="r" b="b"/>
            <a:pathLst>
              <a:path w="636" h="496">
                <a:moveTo>
                  <a:pt x="0" y="247"/>
                </a:moveTo>
                <a:cubicBezTo>
                  <a:pt x="0" y="111"/>
                  <a:pt x="144" y="0"/>
                  <a:pt x="318" y="0"/>
                </a:cubicBezTo>
                <a:cubicBezTo>
                  <a:pt x="492" y="0"/>
                  <a:pt x="635" y="111"/>
                  <a:pt x="635" y="247"/>
                </a:cubicBezTo>
                <a:cubicBezTo>
                  <a:pt x="635" y="385"/>
                  <a:pt x="492" y="495"/>
                  <a:pt x="318" y="495"/>
                </a:cubicBezTo>
                <a:cubicBezTo>
                  <a:pt x="144" y="495"/>
                  <a:pt x="0" y="385"/>
                  <a:pt x="0" y="24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2" name="CustomShape 94"/>
          <p:cNvSpPr/>
          <p:nvPr/>
        </p:nvSpPr>
        <p:spPr>
          <a:xfrm>
            <a:off x="8404560" y="369648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6"/>
                </a:lnTo>
                <a:lnTo>
                  <a:pt x="26" y="170"/>
                </a:lnTo>
                <a:lnTo>
                  <a:pt x="42" y="145"/>
                </a:lnTo>
                <a:lnTo>
                  <a:pt x="58" y="123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4" y="48"/>
                </a:lnTo>
                <a:lnTo>
                  <a:pt x="183" y="34"/>
                </a:lnTo>
                <a:lnTo>
                  <a:pt x="245" y="12"/>
                </a:lnTo>
                <a:lnTo>
                  <a:pt x="279" y="6"/>
                </a:lnTo>
                <a:lnTo>
                  <a:pt x="315" y="2"/>
                </a:lnTo>
                <a:lnTo>
                  <a:pt x="350" y="0"/>
                </a:lnTo>
                <a:lnTo>
                  <a:pt x="388" y="2"/>
                </a:lnTo>
                <a:lnTo>
                  <a:pt x="422" y="6"/>
                </a:lnTo>
                <a:lnTo>
                  <a:pt x="457" y="12"/>
                </a:lnTo>
                <a:lnTo>
                  <a:pt x="488" y="21"/>
                </a:lnTo>
                <a:lnTo>
                  <a:pt x="520" y="34"/>
                </a:lnTo>
                <a:lnTo>
                  <a:pt x="548" y="45"/>
                </a:lnTo>
                <a:lnTo>
                  <a:pt x="602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8"/>
                </a:lnTo>
                <a:lnTo>
                  <a:pt x="689" y="192"/>
                </a:lnTo>
                <a:lnTo>
                  <a:pt x="698" y="220"/>
                </a:lnTo>
                <a:lnTo>
                  <a:pt x="704" y="246"/>
                </a:lnTo>
                <a:lnTo>
                  <a:pt x="707" y="274"/>
                </a:lnTo>
                <a:lnTo>
                  <a:pt x="704" y="304"/>
                </a:lnTo>
                <a:lnTo>
                  <a:pt x="700" y="331"/>
                </a:lnTo>
                <a:lnTo>
                  <a:pt x="692" y="359"/>
                </a:lnTo>
                <a:lnTo>
                  <a:pt x="664" y="408"/>
                </a:lnTo>
                <a:lnTo>
                  <a:pt x="646" y="430"/>
                </a:lnTo>
                <a:lnTo>
                  <a:pt x="626" y="452"/>
                </a:lnTo>
                <a:lnTo>
                  <a:pt x="604" y="472"/>
                </a:lnTo>
                <a:lnTo>
                  <a:pt x="580" y="490"/>
                </a:lnTo>
                <a:lnTo>
                  <a:pt x="550" y="505"/>
                </a:lnTo>
                <a:lnTo>
                  <a:pt x="522" y="519"/>
                </a:lnTo>
                <a:lnTo>
                  <a:pt x="493" y="532"/>
                </a:lnTo>
                <a:lnTo>
                  <a:pt x="460" y="540"/>
                </a:lnTo>
                <a:lnTo>
                  <a:pt x="426" y="547"/>
                </a:lnTo>
                <a:lnTo>
                  <a:pt x="390" y="552"/>
                </a:lnTo>
                <a:lnTo>
                  <a:pt x="355" y="554"/>
                </a:lnTo>
                <a:lnTo>
                  <a:pt x="319" y="552"/>
                </a:lnTo>
                <a:lnTo>
                  <a:pt x="283" y="549"/>
                </a:lnTo>
                <a:lnTo>
                  <a:pt x="250" y="542"/>
                </a:lnTo>
                <a:lnTo>
                  <a:pt x="217" y="533"/>
                </a:lnTo>
                <a:lnTo>
                  <a:pt x="185" y="521"/>
                </a:lnTo>
                <a:lnTo>
                  <a:pt x="156" y="507"/>
                </a:lnTo>
                <a:lnTo>
                  <a:pt x="128" y="491"/>
                </a:lnTo>
                <a:lnTo>
                  <a:pt x="104" y="474"/>
                </a:lnTo>
                <a:lnTo>
                  <a:pt x="82" y="455"/>
                </a:lnTo>
                <a:lnTo>
                  <a:pt x="60" y="432"/>
                </a:lnTo>
                <a:lnTo>
                  <a:pt x="42" y="410"/>
                </a:lnTo>
                <a:lnTo>
                  <a:pt x="28" y="387"/>
                </a:lnTo>
                <a:lnTo>
                  <a:pt x="15" y="360"/>
                </a:lnTo>
                <a:lnTo>
                  <a:pt x="6" y="335"/>
                </a:lnTo>
                <a:lnTo>
                  <a:pt x="2" y="306"/>
                </a:lnTo>
                <a:lnTo>
                  <a:pt x="0" y="278"/>
                </a:lnTo>
                <a:moveTo>
                  <a:pt x="76" y="297"/>
                </a:moveTo>
                <a:lnTo>
                  <a:pt x="78" y="321"/>
                </a:lnTo>
                <a:lnTo>
                  <a:pt x="84" y="341"/>
                </a:lnTo>
                <a:lnTo>
                  <a:pt x="106" y="380"/>
                </a:lnTo>
                <a:lnTo>
                  <a:pt x="120" y="399"/>
                </a:lnTo>
                <a:lnTo>
                  <a:pt x="136" y="415"/>
                </a:lnTo>
                <a:lnTo>
                  <a:pt x="154" y="430"/>
                </a:lnTo>
                <a:lnTo>
                  <a:pt x="174" y="444"/>
                </a:lnTo>
                <a:lnTo>
                  <a:pt x="197" y="458"/>
                </a:lnTo>
                <a:lnTo>
                  <a:pt x="219" y="469"/>
                </a:lnTo>
                <a:lnTo>
                  <a:pt x="243" y="477"/>
                </a:lnTo>
                <a:lnTo>
                  <a:pt x="268" y="485"/>
                </a:lnTo>
                <a:lnTo>
                  <a:pt x="295" y="491"/>
                </a:lnTo>
                <a:lnTo>
                  <a:pt x="323" y="495"/>
                </a:lnTo>
                <a:lnTo>
                  <a:pt x="379" y="495"/>
                </a:lnTo>
                <a:lnTo>
                  <a:pt x="408" y="491"/>
                </a:lnTo>
                <a:lnTo>
                  <a:pt x="435" y="486"/>
                </a:lnTo>
                <a:lnTo>
                  <a:pt x="460" y="479"/>
                </a:lnTo>
                <a:lnTo>
                  <a:pt x="484" y="471"/>
                </a:lnTo>
                <a:lnTo>
                  <a:pt x="528" y="446"/>
                </a:lnTo>
                <a:lnTo>
                  <a:pt x="548" y="432"/>
                </a:lnTo>
                <a:lnTo>
                  <a:pt x="584" y="401"/>
                </a:lnTo>
                <a:lnTo>
                  <a:pt x="598" y="383"/>
                </a:lnTo>
                <a:lnTo>
                  <a:pt x="608" y="364"/>
                </a:lnTo>
                <a:lnTo>
                  <a:pt x="626" y="322"/>
                </a:lnTo>
                <a:lnTo>
                  <a:pt x="632" y="301"/>
                </a:lnTo>
                <a:lnTo>
                  <a:pt x="632" y="255"/>
                </a:lnTo>
                <a:lnTo>
                  <a:pt x="626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68" y="138"/>
                </a:lnTo>
                <a:lnTo>
                  <a:pt x="550" y="123"/>
                </a:lnTo>
                <a:lnTo>
                  <a:pt x="530" y="109"/>
                </a:lnTo>
                <a:lnTo>
                  <a:pt x="510" y="96"/>
                </a:lnTo>
                <a:lnTo>
                  <a:pt x="488" y="86"/>
                </a:lnTo>
                <a:lnTo>
                  <a:pt x="464" y="75"/>
                </a:lnTo>
                <a:lnTo>
                  <a:pt x="437" y="68"/>
                </a:lnTo>
                <a:lnTo>
                  <a:pt x="410" y="63"/>
                </a:lnTo>
                <a:lnTo>
                  <a:pt x="384" y="59"/>
                </a:lnTo>
                <a:lnTo>
                  <a:pt x="355" y="58"/>
                </a:lnTo>
                <a:lnTo>
                  <a:pt x="326" y="59"/>
                </a:lnTo>
                <a:lnTo>
                  <a:pt x="299" y="63"/>
                </a:lnTo>
                <a:lnTo>
                  <a:pt x="273" y="68"/>
                </a:lnTo>
                <a:lnTo>
                  <a:pt x="245" y="75"/>
                </a:lnTo>
                <a:lnTo>
                  <a:pt x="221" y="84"/>
                </a:lnTo>
                <a:lnTo>
                  <a:pt x="199" y="95"/>
                </a:lnTo>
                <a:lnTo>
                  <a:pt x="176" y="107"/>
                </a:lnTo>
                <a:lnTo>
                  <a:pt x="156" y="120"/>
                </a:lnTo>
                <a:lnTo>
                  <a:pt x="138" y="137"/>
                </a:lnTo>
                <a:lnTo>
                  <a:pt x="122" y="154"/>
                </a:lnTo>
                <a:lnTo>
                  <a:pt x="108" y="171"/>
                </a:lnTo>
                <a:lnTo>
                  <a:pt x="96" y="190"/>
                </a:lnTo>
                <a:lnTo>
                  <a:pt x="86" y="209"/>
                </a:lnTo>
                <a:lnTo>
                  <a:pt x="80" y="231"/>
                </a:lnTo>
                <a:lnTo>
                  <a:pt x="76" y="253"/>
                </a:lnTo>
                <a:lnTo>
                  <a:pt x="73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3" name="CustomShape 95"/>
          <p:cNvSpPr/>
          <p:nvPr/>
        </p:nvSpPr>
        <p:spPr>
          <a:xfrm>
            <a:off x="801504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94" name="CustomShape 96"/>
          <p:cNvSpPr/>
          <p:nvPr/>
        </p:nvSpPr>
        <p:spPr>
          <a:xfrm>
            <a:off x="8303400" y="3372120"/>
            <a:ext cx="436680" cy="211320"/>
          </a:xfrm>
          <a:custGeom>
            <a:avLst/>
            <a:gdLst/>
            <a:ahLst/>
            <a:rect l="l" t="t" r="r" b="b"/>
            <a:pathLst>
              <a:path w="1214" h="588">
                <a:moveTo>
                  <a:pt x="0" y="98"/>
                </a:moveTo>
                <a:cubicBezTo>
                  <a:pt x="0" y="44"/>
                  <a:pt x="56" y="0"/>
                  <a:pt x="124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0"/>
                </a:lnTo>
                <a:cubicBezTo>
                  <a:pt x="1213" y="544"/>
                  <a:pt x="1155" y="587"/>
                  <a:pt x="1086" y="587"/>
                </a:cubicBezTo>
                <a:lnTo>
                  <a:pt x="124" y="587"/>
                </a:lnTo>
                <a:cubicBezTo>
                  <a:pt x="56" y="587"/>
                  <a:pt x="0" y="544"/>
                  <a:pt x="0" y="490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5" name="CustomShape 97"/>
          <p:cNvSpPr/>
          <p:nvPr/>
        </p:nvSpPr>
        <p:spPr>
          <a:xfrm>
            <a:off x="8289720" y="3361680"/>
            <a:ext cx="462960" cy="232560"/>
          </a:xfrm>
          <a:custGeom>
            <a:avLst/>
            <a:gdLst/>
            <a:ahLst/>
            <a:rect l="l" t="t" r="r" b="b"/>
            <a:pathLst>
              <a:path w="1287" h="647">
                <a:moveTo>
                  <a:pt x="0" y="128"/>
                </a:moveTo>
                <a:lnTo>
                  <a:pt x="6" y="91"/>
                </a:lnTo>
                <a:lnTo>
                  <a:pt x="14" y="79"/>
                </a:lnTo>
                <a:lnTo>
                  <a:pt x="26" y="58"/>
                </a:lnTo>
                <a:lnTo>
                  <a:pt x="36" y="47"/>
                </a:lnTo>
                <a:lnTo>
                  <a:pt x="46" y="39"/>
                </a:lnTo>
                <a:lnTo>
                  <a:pt x="58" y="30"/>
                </a:lnTo>
                <a:lnTo>
                  <a:pt x="84" y="15"/>
                </a:lnTo>
                <a:lnTo>
                  <a:pt x="112" y="6"/>
                </a:lnTo>
                <a:lnTo>
                  <a:pt x="129" y="3"/>
                </a:lnTo>
                <a:lnTo>
                  <a:pt x="144" y="0"/>
                </a:lnTo>
                <a:lnTo>
                  <a:pt x="1139" y="0"/>
                </a:lnTo>
                <a:lnTo>
                  <a:pt x="1155" y="1"/>
                </a:lnTo>
                <a:lnTo>
                  <a:pt x="1170" y="6"/>
                </a:lnTo>
                <a:lnTo>
                  <a:pt x="1186" y="9"/>
                </a:lnTo>
                <a:lnTo>
                  <a:pt x="1200" y="14"/>
                </a:lnTo>
                <a:lnTo>
                  <a:pt x="1226" y="28"/>
                </a:lnTo>
                <a:lnTo>
                  <a:pt x="1248" y="45"/>
                </a:lnTo>
                <a:lnTo>
                  <a:pt x="1258" y="54"/>
                </a:lnTo>
                <a:lnTo>
                  <a:pt x="1266" y="65"/>
                </a:lnTo>
                <a:lnTo>
                  <a:pt x="1272" y="77"/>
                </a:lnTo>
                <a:lnTo>
                  <a:pt x="1280" y="87"/>
                </a:lnTo>
                <a:lnTo>
                  <a:pt x="1284" y="100"/>
                </a:lnTo>
                <a:lnTo>
                  <a:pt x="1286" y="112"/>
                </a:lnTo>
                <a:lnTo>
                  <a:pt x="1286" y="531"/>
                </a:lnTo>
                <a:lnTo>
                  <a:pt x="1284" y="543"/>
                </a:lnTo>
                <a:lnTo>
                  <a:pt x="1276" y="567"/>
                </a:lnTo>
                <a:lnTo>
                  <a:pt x="1268" y="579"/>
                </a:lnTo>
                <a:lnTo>
                  <a:pt x="1250" y="599"/>
                </a:lnTo>
                <a:lnTo>
                  <a:pt x="1228" y="617"/>
                </a:lnTo>
                <a:lnTo>
                  <a:pt x="1218" y="624"/>
                </a:lnTo>
                <a:lnTo>
                  <a:pt x="1204" y="631"/>
                </a:lnTo>
                <a:lnTo>
                  <a:pt x="1188" y="636"/>
                </a:lnTo>
                <a:lnTo>
                  <a:pt x="1175" y="640"/>
                </a:lnTo>
                <a:lnTo>
                  <a:pt x="1160" y="643"/>
                </a:lnTo>
                <a:lnTo>
                  <a:pt x="1144" y="645"/>
                </a:lnTo>
                <a:lnTo>
                  <a:pt x="1126" y="646"/>
                </a:lnTo>
                <a:lnTo>
                  <a:pt x="147" y="646"/>
                </a:lnTo>
                <a:lnTo>
                  <a:pt x="132" y="645"/>
                </a:lnTo>
                <a:lnTo>
                  <a:pt x="116" y="641"/>
                </a:lnTo>
                <a:lnTo>
                  <a:pt x="100" y="636"/>
                </a:lnTo>
                <a:lnTo>
                  <a:pt x="86" y="632"/>
                </a:lnTo>
                <a:lnTo>
                  <a:pt x="60" y="619"/>
                </a:lnTo>
                <a:lnTo>
                  <a:pt x="48" y="610"/>
                </a:lnTo>
                <a:lnTo>
                  <a:pt x="38" y="601"/>
                </a:lnTo>
                <a:lnTo>
                  <a:pt x="28" y="593"/>
                </a:lnTo>
                <a:lnTo>
                  <a:pt x="20" y="582"/>
                </a:lnTo>
                <a:lnTo>
                  <a:pt x="14" y="569"/>
                </a:lnTo>
                <a:lnTo>
                  <a:pt x="8" y="559"/>
                </a:lnTo>
                <a:lnTo>
                  <a:pt x="4" y="547"/>
                </a:lnTo>
                <a:lnTo>
                  <a:pt x="2" y="533"/>
                </a:lnTo>
                <a:lnTo>
                  <a:pt x="0" y="520"/>
                </a:lnTo>
                <a:lnTo>
                  <a:pt x="0" y="128"/>
                </a:lnTo>
                <a:moveTo>
                  <a:pt x="76" y="517"/>
                </a:moveTo>
                <a:lnTo>
                  <a:pt x="76" y="531"/>
                </a:lnTo>
                <a:lnTo>
                  <a:pt x="80" y="545"/>
                </a:lnTo>
                <a:lnTo>
                  <a:pt x="84" y="550"/>
                </a:lnTo>
                <a:lnTo>
                  <a:pt x="89" y="556"/>
                </a:lnTo>
                <a:lnTo>
                  <a:pt x="94" y="562"/>
                </a:lnTo>
                <a:lnTo>
                  <a:pt x="100" y="566"/>
                </a:lnTo>
                <a:lnTo>
                  <a:pt x="104" y="571"/>
                </a:lnTo>
                <a:lnTo>
                  <a:pt x="112" y="575"/>
                </a:lnTo>
                <a:lnTo>
                  <a:pt x="118" y="579"/>
                </a:lnTo>
                <a:lnTo>
                  <a:pt x="127" y="582"/>
                </a:lnTo>
                <a:lnTo>
                  <a:pt x="134" y="585"/>
                </a:lnTo>
                <a:lnTo>
                  <a:pt x="142" y="587"/>
                </a:lnTo>
                <a:lnTo>
                  <a:pt x="152" y="587"/>
                </a:lnTo>
                <a:lnTo>
                  <a:pt x="162" y="589"/>
                </a:lnTo>
                <a:lnTo>
                  <a:pt x="1124" y="589"/>
                </a:lnTo>
                <a:lnTo>
                  <a:pt x="1133" y="587"/>
                </a:lnTo>
                <a:lnTo>
                  <a:pt x="1142" y="587"/>
                </a:lnTo>
                <a:lnTo>
                  <a:pt x="1148" y="585"/>
                </a:lnTo>
                <a:lnTo>
                  <a:pt x="1157" y="584"/>
                </a:lnTo>
                <a:lnTo>
                  <a:pt x="1166" y="580"/>
                </a:lnTo>
                <a:lnTo>
                  <a:pt x="1172" y="577"/>
                </a:lnTo>
                <a:lnTo>
                  <a:pt x="1186" y="569"/>
                </a:lnTo>
                <a:lnTo>
                  <a:pt x="1190" y="564"/>
                </a:lnTo>
                <a:lnTo>
                  <a:pt x="1198" y="559"/>
                </a:lnTo>
                <a:lnTo>
                  <a:pt x="1202" y="553"/>
                </a:lnTo>
                <a:lnTo>
                  <a:pt x="1206" y="547"/>
                </a:lnTo>
                <a:lnTo>
                  <a:pt x="1208" y="541"/>
                </a:lnTo>
                <a:lnTo>
                  <a:pt x="1210" y="534"/>
                </a:lnTo>
                <a:lnTo>
                  <a:pt x="1212" y="527"/>
                </a:lnTo>
                <a:lnTo>
                  <a:pt x="1212" y="120"/>
                </a:lnTo>
                <a:lnTo>
                  <a:pt x="1210" y="114"/>
                </a:lnTo>
                <a:lnTo>
                  <a:pt x="1208" y="108"/>
                </a:lnTo>
                <a:lnTo>
                  <a:pt x="1206" y="101"/>
                </a:lnTo>
                <a:lnTo>
                  <a:pt x="1204" y="96"/>
                </a:lnTo>
                <a:lnTo>
                  <a:pt x="1200" y="89"/>
                </a:lnTo>
                <a:lnTo>
                  <a:pt x="1192" y="84"/>
                </a:lnTo>
                <a:lnTo>
                  <a:pt x="1188" y="79"/>
                </a:lnTo>
                <a:lnTo>
                  <a:pt x="1182" y="75"/>
                </a:lnTo>
                <a:lnTo>
                  <a:pt x="1175" y="70"/>
                </a:lnTo>
                <a:lnTo>
                  <a:pt x="1168" y="67"/>
                </a:lnTo>
                <a:lnTo>
                  <a:pt x="1160" y="65"/>
                </a:lnTo>
                <a:lnTo>
                  <a:pt x="1153" y="61"/>
                </a:lnTo>
                <a:lnTo>
                  <a:pt x="1135" y="58"/>
                </a:lnTo>
                <a:lnTo>
                  <a:pt x="156" y="58"/>
                </a:lnTo>
                <a:lnTo>
                  <a:pt x="147" y="59"/>
                </a:lnTo>
                <a:lnTo>
                  <a:pt x="138" y="61"/>
                </a:lnTo>
                <a:lnTo>
                  <a:pt x="129" y="63"/>
                </a:lnTo>
                <a:lnTo>
                  <a:pt x="122" y="67"/>
                </a:lnTo>
                <a:lnTo>
                  <a:pt x="116" y="68"/>
                </a:lnTo>
                <a:lnTo>
                  <a:pt x="109" y="73"/>
                </a:lnTo>
                <a:lnTo>
                  <a:pt x="102" y="77"/>
                </a:lnTo>
                <a:lnTo>
                  <a:pt x="96" y="82"/>
                </a:lnTo>
                <a:lnTo>
                  <a:pt x="86" y="92"/>
                </a:lnTo>
                <a:lnTo>
                  <a:pt x="82" y="100"/>
                </a:lnTo>
                <a:lnTo>
                  <a:pt x="80" y="105"/>
                </a:lnTo>
                <a:lnTo>
                  <a:pt x="76" y="112"/>
                </a:lnTo>
                <a:lnTo>
                  <a:pt x="76" y="128"/>
                </a:lnTo>
                <a:lnTo>
                  <a:pt x="76" y="51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6" name="CustomShape 98"/>
          <p:cNvSpPr/>
          <p:nvPr/>
        </p:nvSpPr>
        <p:spPr>
          <a:xfrm>
            <a:off x="8477640" y="3708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97" name="CustomShape 99"/>
          <p:cNvSpPr/>
          <p:nvPr/>
        </p:nvSpPr>
        <p:spPr>
          <a:xfrm>
            <a:off x="8021160" y="3748680"/>
            <a:ext cx="396360" cy="256320"/>
          </a:xfrm>
          <a:custGeom>
            <a:avLst/>
            <a:gdLst/>
            <a:ahLst/>
            <a:rect l="l" t="t" r="r" b="b"/>
            <a:pathLst>
              <a:path w="1102" h="713">
                <a:moveTo>
                  <a:pt x="0" y="668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3" y="87"/>
                </a:lnTo>
                <a:cubicBezTo>
                  <a:pt x="854" y="87"/>
                  <a:pt x="879" y="106"/>
                  <a:pt x="879" y="131"/>
                </a:cubicBezTo>
                <a:cubicBezTo>
                  <a:pt x="879" y="156"/>
                  <a:pt x="854" y="175"/>
                  <a:pt x="823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8"/>
                </a:lnTo>
                <a:cubicBezTo>
                  <a:pt x="112" y="690"/>
                  <a:pt x="86" y="712"/>
                  <a:pt x="56" y="712"/>
                </a:cubicBezTo>
                <a:cubicBezTo>
                  <a:pt x="24" y="712"/>
                  <a:pt x="0" y="690"/>
                  <a:pt x="0" y="668"/>
                </a:cubicBezTo>
                <a:moveTo>
                  <a:pt x="767" y="0"/>
                </a:moveTo>
                <a:lnTo>
                  <a:pt x="1101" y="131"/>
                </a:lnTo>
                <a:lnTo>
                  <a:pt x="767" y="262"/>
                </a:lnTo>
                <a:lnTo>
                  <a:pt x="767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8" name="CustomShape 100"/>
          <p:cNvSpPr/>
          <p:nvPr/>
        </p:nvSpPr>
        <p:spPr>
          <a:xfrm>
            <a:off x="6732360" y="414828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5"/>
                </a:moveTo>
                <a:lnTo>
                  <a:pt x="113" y="44"/>
                </a:lnTo>
                <a:cubicBezTo>
                  <a:pt x="113" y="21"/>
                  <a:pt x="88" y="0"/>
                  <a:pt x="57" y="0"/>
                </a:cubicBezTo>
                <a:cubicBezTo>
                  <a:pt x="25" y="0"/>
                  <a:pt x="0" y="21"/>
                  <a:pt x="0" y="44"/>
                </a:cubicBezTo>
                <a:lnTo>
                  <a:pt x="0" y="795"/>
                </a:lnTo>
                <a:cubicBezTo>
                  <a:pt x="0" y="820"/>
                  <a:pt x="25" y="839"/>
                  <a:pt x="57" y="839"/>
                </a:cubicBezTo>
                <a:cubicBezTo>
                  <a:pt x="88" y="839"/>
                  <a:pt x="113" y="820"/>
                  <a:pt x="113" y="79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9" name="CustomShape 101"/>
          <p:cNvSpPr/>
          <p:nvPr/>
        </p:nvSpPr>
        <p:spPr>
          <a:xfrm>
            <a:off x="6400440" y="4162320"/>
            <a:ext cx="1650960" cy="288000"/>
          </a:xfrm>
          <a:custGeom>
            <a:avLst/>
            <a:gdLst/>
            <a:ahLst/>
            <a:rect l="l" t="t" r="r" b="b"/>
            <a:pathLst>
              <a:path w="4587" h="801">
                <a:moveTo>
                  <a:pt x="56" y="800"/>
                </a:moveTo>
                <a:lnTo>
                  <a:pt x="4530" y="800"/>
                </a:lnTo>
                <a:cubicBezTo>
                  <a:pt x="4562" y="800"/>
                  <a:pt x="4586" y="781"/>
                  <a:pt x="4586" y="756"/>
                </a:cubicBezTo>
                <a:lnTo>
                  <a:pt x="4586" y="44"/>
                </a:lnTo>
                <a:cubicBezTo>
                  <a:pt x="4586" y="19"/>
                  <a:pt x="4562" y="0"/>
                  <a:pt x="4530" y="0"/>
                </a:cubicBezTo>
                <a:cubicBezTo>
                  <a:pt x="4499" y="0"/>
                  <a:pt x="4474" y="19"/>
                  <a:pt x="4474" y="44"/>
                </a:cubicBezTo>
                <a:lnTo>
                  <a:pt x="4474" y="756"/>
                </a:lnTo>
                <a:lnTo>
                  <a:pt x="4530" y="713"/>
                </a:lnTo>
                <a:lnTo>
                  <a:pt x="56" y="713"/>
                </a:lnTo>
                <a:cubicBezTo>
                  <a:pt x="26" y="713"/>
                  <a:pt x="0" y="732"/>
                  <a:pt x="0" y="756"/>
                </a:cubicBezTo>
                <a:cubicBezTo>
                  <a:pt x="0" y="781"/>
                  <a:pt x="26" y="800"/>
                  <a:pt x="56" y="8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0" name="CustomShape 102"/>
          <p:cNvSpPr/>
          <p:nvPr/>
        </p:nvSpPr>
        <p:spPr>
          <a:xfrm>
            <a:off x="7064640" y="4162320"/>
            <a:ext cx="40320" cy="288000"/>
          </a:xfrm>
          <a:custGeom>
            <a:avLst/>
            <a:gdLst/>
            <a:ahLst/>
            <a:rect l="l" t="t" r="r" b="b"/>
            <a:pathLst>
              <a:path w="113" h="801">
                <a:moveTo>
                  <a:pt x="112" y="756"/>
                </a:moveTo>
                <a:lnTo>
                  <a:pt x="112" y="44"/>
                </a:lnTo>
                <a:cubicBezTo>
                  <a:pt x="112" y="19"/>
                  <a:pt x="84" y="0"/>
                  <a:pt x="56" y="0"/>
                </a:cubicBezTo>
                <a:cubicBezTo>
                  <a:pt x="24" y="0"/>
                  <a:pt x="0" y="19"/>
                  <a:pt x="0" y="44"/>
                </a:cubicBezTo>
                <a:lnTo>
                  <a:pt x="0" y="756"/>
                </a:lnTo>
                <a:cubicBezTo>
                  <a:pt x="0" y="781"/>
                  <a:pt x="24" y="800"/>
                  <a:pt x="56" y="800"/>
                </a:cubicBezTo>
                <a:cubicBezTo>
                  <a:pt x="84" y="800"/>
                  <a:pt x="112" y="781"/>
                  <a:pt x="112" y="75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1" name="CustomShape 103"/>
          <p:cNvSpPr/>
          <p:nvPr/>
        </p:nvSpPr>
        <p:spPr>
          <a:xfrm>
            <a:off x="7509960" y="414828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5"/>
                </a:moveTo>
                <a:lnTo>
                  <a:pt x="113" y="44"/>
                </a:lnTo>
                <a:cubicBezTo>
                  <a:pt x="113" y="21"/>
                  <a:pt x="88" y="0"/>
                  <a:pt x="56" y="0"/>
                </a:cubicBezTo>
                <a:cubicBezTo>
                  <a:pt x="25" y="0"/>
                  <a:pt x="0" y="21"/>
                  <a:pt x="0" y="44"/>
                </a:cubicBezTo>
                <a:lnTo>
                  <a:pt x="0" y="795"/>
                </a:lnTo>
                <a:cubicBezTo>
                  <a:pt x="0" y="820"/>
                  <a:pt x="25" y="839"/>
                  <a:pt x="56" y="839"/>
                </a:cubicBezTo>
                <a:cubicBezTo>
                  <a:pt x="88" y="839"/>
                  <a:pt x="113" y="820"/>
                  <a:pt x="113" y="79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2" name="CustomShape 104"/>
          <p:cNvSpPr/>
          <p:nvPr/>
        </p:nvSpPr>
        <p:spPr>
          <a:xfrm>
            <a:off x="6534360" y="4434120"/>
            <a:ext cx="120600" cy="491400"/>
          </a:xfrm>
          <a:custGeom>
            <a:avLst/>
            <a:gdLst/>
            <a:ahLst/>
            <a:rect l="l" t="t" r="r" b="b"/>
            <a:pathLst>
              <a:path w="336" h="1366">
                <a:moveTo>
                  <a:pt x="223" y="1321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8" y="175"/>
                  <a:pt x="111" y="194"/>
                  <a:pt x="111" y="218"/>
                </a:cubicBezTo>
                <a:lnTo>
                  <a:pt x="111" y="1321"/>
                </a:lnTo>
                <a:cubicBezTo>
                  <a:pt x="111" y="1345"/>
                  <a:pt x="138" y="1365"/>
                  <a:pt x="167" y="1365"/>
                </a:cubicBezTo>
                <a:cubicBezTo>
                  <a:pt x="199" y="1365"/>
                  <a:pt x="223" y="1345"/>
                  <a:pt x="223" y="1321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3" name="CustomShape 105"/>
          <p:cNvSpPr/>
          <p:nvPr/>
        </p:nvSpPr>
        <p:spPr>
          <a:xfrm>
            <a:off x="6399360" y="490932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2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2"/>
                </a:cubicBezTo>
                <a:cubicBezTo>
                  <a:pt x="1086" y="641"/>
                  <a:pt x="843" y="825"/>
                  <a:pt x="542" y="825"/>
                </a:cubicBezTo>
                <a:cubicBezTo>
                  <a:pt x="244" y="825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4" name="CustomShape 106"/>
          <p:cNvSpPr/>
          <p:nvPr/>
        </p:nvSpPr>
        <p:spPr>
          <a:xfrm>
            <a:off x="6379560" y="48938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7"/>
                </a:moveTo>
                <a:lnTo>
                  <a:pt x="0" y="433"/>
                </a:lnTo>
                <a:lnTo>
                  <a:pt x="2" y="410"/>
                </a:lnTo>
                <a:lnTo>
                  <a:pt x="12" y="365"/>
                </a:lnTo>
                <a:lnTo>
                  <a:pt x="18" y="342"/>
                </a:lnTo>
                <a:lnTo>
                  <a:pt x="36" y="300"/>
                </a:lnTo>
                <a:lnTo>
                  <a:pt x="58" y="258"/>
                </a:lnTo>
                <a:lnTo>
                  <a:pt x="72" y="239"/>
                </a:lnTo>
                <a:lnTo>
                  <a:pt x="102" y="200"/>
                </a:lnTo>
                <a:lnTo>
                  <a:pt x="118" y="183"/>
                </a:lnTo>
                <a:lnTo>
                  <a:pt x="136" y="166"/>
                </a:lnTo>
                <a:lnTo>
                  <a:pt x="156" y="150"/>
                </a:lnTo>
                <a:lnTo>
                  <a:pt x="174" y="134"/>
                </a:lnTo>
                <a:lnTo>
                  <a:pt x="196" y="119"/>
                </a:lnTo>
                <a:lnTo>
                  <a:pt x="216" y="105"/>
                </a:lnTo>
                <a:lnTo>
                  <a:pt x="241" y="91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92" y="28"/>
                </a:lnTo>
                <a:lnTo>
                  <a:pt x="419" y="21"/>
                </a:lnTo>
                <a:lnTo>
                  <a:pt x="447" y="14"/>
                </a:lnTo>
                <a:lnTo>
                  <a:pt x="477" y="8"/>
                </a:lnTo>
                <a:lnTo>
                  <a:pt x="505" y="5"/>
                </a:lnTo>
                <a:lnTo>
                  <a:pt x="537" y="2"/>
                </a:lnTo>
                <a:lnTo>
                  <a:pt x="566" y="0"/>
                </a:lnTo>
                <a:lnTo>
                  <a:pt x="628" y="0"/>
                </a:lnTo>
                <a:lnTo>
                  <a:pt x="657" y="2"/>
                </a:lnTo>
                <a:lnTo>
                  <a:pt x="688" y="5"/>
                </a:lnTo>
                <a:lnTo>
                  <a:pt x="718" y="8"/>
                </a:lnTo>
                <a:lnTo>
                  <a:pt x="746" y="14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4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24" y="238"/>
                </a:lnTo>
                <a:lnTo>
                  <a:pt x="1137" y="256"/>
                </a:lnTo>
                <a:lnTo>
                  <a:pt x="1148" y="277"/>
                </a:lnTo>
                <a:lnTo>
                  <a:pt x="1160" y="297"/>
                </a:lnTo>
                <a:lnTo>
                  <a:pt x="1168" y="319"/>
                </a:lnTo>
                <a:lnTo>
                  <a:pt x="1178" y="340"/>
                </a:lnTo>
                <a:lnTo>
                  <a:pt x="1190" y="385"/>
                </a:lnTo>
                <a:lnTo>
                  <a:pt x="1198" y="454"/>
                </a:lnTo>
                <a:lnTo>
                  <a:pt x="1195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3"/>
                </a:lnTo>
                <a:lnTo>
                  <a:pt x="1150" y="633"/>
                </a:lnTo>
                <a:lnTo>
                  <a:pt x="1137" y="652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8"/>
                </a:lnTo>
                <a:lnTo>
                  <a:pt x="1061" y="746"/>
                </a:lnTo>
                <a:lnTo>
                  <a:pt x="1041" y="764"/>
                </a:lnTo>
                <a:lnTo>
                  <a:pt x="1021" y="779"/>
                </a:lnTo>
                <a:lnTo>
                  <a:pt x="1001" y="793"/>
                </a:lnTo>
                <a:lnTo>
                  <a:pt x="978" y="809"/>
                </a:lnTo>
                <a:lnTo>
                  <a:pt x="956" y="821"/>
                </a:lnTo>
                <a:lnTo>
                  <a:pt x="934" y="835"/>
                </a:lnTo>
                <a:lnTo>
                  <a:pt x="909" y="845"/>
                </a:lnTo>
                <a:lnTo>
                  <a:pt x="884" y="858"/>
                </a:lnTo>
                <a:lnTo>
                  <a:pt x="858" y="867"/>
                </a:lnTo>
                <a:lnTo>
                  <a:pt x="830" y="877"/>
                </a:lnTo>
                <a:lnTo>
                  <a:pt x="778" y="891"/>
                </a:lnTo>
                <a:lnTo>
                  <a:pt x="748" y="898"/>
                </a:lnTo>
                <a:lnTo>
                  <a:pt x="720" y="903"/>
                </a:lnTo>
                <a:lnTo>
                  <a:pt x="690" y="906"/>
                </a:lnTo>
                <a:lnTo>
                  <a:pt x="659" y="910"/>
                </a:lnTo>
                <a:lnTo>
                  <a:pt x="630" y="912"/>
                </a:lnTo>
                <a:lnTo>
                  <a:pt x="568" y="912"/>
                </a:lnTo>
                <a:lnTo>
                  <a:pt x="539" y="910"/>
                </a:lnTo>
                <a:lnTo>
                  <a:pt x="508" y="906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7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81"/>
                </a:lnTo>
                <a:lnTo>
                  <a:pt x="156" y="765"/>
                </a:lnTo>
                <a:lnTo>
                  <a:pt x="102" y="713"/>
                </a:lnTo>
                <a:lnTo>
                  <a:pt x="87" y="694"/>
                </a:lnTo>
                <a:lnTo>
                  <a:pt x="74" y="675"/>
                </a:lnTo>
                <a:lnTo>
                  <a:pt x="60" y="654"/>
                </a:lnTo>
                <a:lnTo>
                  <a:pt x="49" y="635"/>
                </a:lnTo>
                <a:lnTo>
                  <a:pt x="26" y="593"/>
                </a:lnTo>
                <a:lnTo>
                  <a:pt x="20" y="571"/>
                </a:lnTo>
                <a:lnTo>
                  <a:pt x="14" y="549"/>
                </a:lnTo>
                <a:lnTo>
                  <a:pt x="6" y="527"/>
                </a:lnTo>
                <a:lnTo>
                  <a:pt x="4" y="504"/>
                </a:lnTo>
                <a:lnTo>
                  <a:pt x="0" y="480"/>
                </a:lnTo>
                <a:lnTo>
                  <a:pt x="0" y="457"/>
                </a:lnTo>
                <a:moveTo>
                  <a:pt x="112" y="473"/>
                </a:moveTo>
                <a:lnTo>
                  <a:pt x="116" y="511"/>
                </a:lnTo>
                <a:lnTo>
                  <a:pt x="120" y="529"/>
                </a:lnTo>
                <a:lnTo>
                  <a:pt x="140" y="581"/>
                </a:lnTo>
                <a:lnTo>
                  <a:pt x="149" y="599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90"/>
                </a:lnTo>
                <a:lnTo>
                  <a:pt x="236" y="703"/>
                </a:lnTo>
                <a:lnTo>
                  <a:pt x="252" y="717"/>
                </a:lnTo>
                <a:lnTo>
                  <a:pt x="287" y="741"/>
                </a:lnTo>
                <a:lnTo>
                  <a:pt x="305" y="751"/>
                </a:lnTo>
                <a:lnTo>
                  <a:pt x="325" y="762"/>
                </a:lnTo>
                <a:lnTo>
                  <a:pt x="343" y="770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9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3"/>
                </a:lnTo>
                <a:lnTo>
                  <a:pt x="573" y="825"/>
                </a:lnTo>
                <a:lnTo>
                  <a:pt x="622" y="825"/>
                </a:lnTo>
                <a:lnTo>
                  <a:pt x="670" y="821"/>
                </a:lnTo>
                <a:lnTo>
                  <a:pt x="695" y="817"/>
                </a:lnTo>
                <a:lnTo>
                  <a:pt x="720" y="814"/>
                </a:lnTo>
                <a:lnTo>
                  <a:pt x="742" y="809"/>
                </a:lnTo>
                <a:lnTo>
                  <a:pt x="764" y="803"/>
                </a:lnTo>
                <a:lnTo>
                  <a:pt x="808" y="789"/>
                </a:lnTo>
                <a:lnTo>
                  <a:pt x="848" y="772"/>
                </a:lnTo>
                <a:lnTo>
                  <a:pt x="868" y="762"/>
                </a:lnTo>
                <a:lnTo>
                  <a:pt x="889" y="753"/>
                </a:lnTo>
                <a:lnTo>
                  <a:pt x="906" y="741"/>
                </a:lnTo>
                <a:lnTo>
                  <a:pt x="924" y="730"/>
                </a:lnTo>
                <a:lnTo>
                  <a:pt x="942" y="718"/>
                </a:lnTo>
                <a:lnTo>
                  <a:pt x="958" y="704"/>
                </a:lnTo>
                <a:lnTo>
                  <a:pt x="974" y="692"/>
                </a:lnTo>
                <a:lnTo>
                  <a:pt x="1001" y="663"/>
                </a:lnTo>
                <a:lnTo>
                  <a:pt x="1015" y="647"/>
                </a:lnTo>
                <a:lnTo>
                  <a:pt x="1048" y="600"/>
                </a:lnTo>
                <a:lnTo>
                  <a:pt x="1055" y="583"/>
                </a:lnTo>
                <a:lnTo>
                  <a:pt x="1064" y="565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7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2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4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89" y="235"/>
                </a:lnTo>
                <a:lnTo>
                  <a:pt x="976" y="223"/>
                </a:lnTo>
                <a:lnTo>
                  <a:pt x="944" y="195"/>
                </a:lnTo>
                <a:lnTo>
                  <a:pt x="926" y="183"/>
                </a:lnTo>
                <a:lnTo>
                  <a:pt x="909" y="172"/>
                </a:lnTo>
                <a:lnTo>
                  <a:pt x="891" y="160"/>
                </a:lnTo>
                <a:lnTo>
                  <a:pt x="871" y="150"/>
                </a:lnTo>
                <a:lnTo>
                  <a:pt x="810" y="124"/>
                </a:lnTo>
                <a:lnTo>
                  <a:pt x="766" y="110"/>
                </a:lnTo>
                <a:lnTo>
                  <a:pt x="722" y="99"/>
                </a:lnTo>
                <a:lnTo>
                  <a:pt x="697" y="94"/>
                </a:lnTo>
                <a:lnTo>
                  <a:pt x="673" y="91"/>
                </a:lnTo>
                <a:lnTo>
                  <a:pt x="648" y="89"/>
                </a:lnTo>
                <a:lnTo>
                  <a:pt x="624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501" y="94"/>
                </a:lnTo>
                <a:lnTo>
                  <a:pt x="477" y="97"/>
                </a:lnTo>
                <a:lnTo>
                  <a:pt x="433" y="108"/>
                </a:lnTo>
                <a:lnTo>
                  <a:pt x="409" y="115"/>
                </a:lnTo>
                <a:lnTo>
                  <a:pt x="387" y="124"/>
                </a:lnTo>
                <a:lnTo>
                  <a:pt x="367" y="130"/>
                </a:lnTo>
                <a:lnTo>
                  <a:pt x="347" y="139"/>
                </a:lnTo>
                <a:lnTo>
                  <a:pt x="307" y="160"/>
                </a:lnTo>
                <a:lnTo>
                  <a:pt x="289" y="171"/>
                </a:lnTo>
                <a:lnTo>
                  <a:pt x="254" y="195"/>
                </a:lnTo>
                <a:lnTo>
                  <a:pt x="238" y="208"/>
                </a:lnTo>
                <a:lnTo>
                  <a:pt x="223" y="222"/>
                </a:lnTo>
                <a:lnTo>
                  <a:pt x="209" y="235"/>
                </a:lnTo>
                <a:lnTo>
                  <a:pt x="194" y="249"/>
                </a:lnTo>
                <a:lnTo>
                  <a:pt x="183" y="263"/>
                </a:lnTo>
                <a:lnTo>
                  <a:pt x="160" y="294"/>
                </a:lnTo>
                <a:lnTo>
                  <a:pt x="149" y="313"/>
                </a:lnTo>
                <a:lnTo>
                  <a:pt x="140" y="328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6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5" name="CustomShape 107"/>
          <p:cNvSpPr/>
          <p:nvPr/>
        </p:nvSpPr>
        <p:spPr>
          <a:xfrm>
            <a:off x="8403480" y="3437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06" name="CustomShape 108"/>
          <p:cNvSpPr/>
          <p:nvPr/>
        </p:nvSpPr>
        <p:spPr>
          <a:xfrm>
            <a:off x="6510240" y="5005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07" name="CustomShape 109"/>
          <p:cNvSpPr/>
          <p:nvPr/>
        </p:nvSpPr>
        <p:spPr>
          <a:xfrm>
            <a:off x="8893080" y="2771640"/>
            <a:ext cx="120600" cy="1678680"/>
          </a:xfrm>
          <a:custGeom>
            <a:avLst/>
            <a:gdLst/>
            <a:ahLst/>
            <a:rect l="l" t="t" r="r" b="b"/>
            <a:pathLst>
              <a:path w="336" h="4664">
                <a:moveTo>
                  <a:pt x="222" y="4619"/>
                </a:moveTo>
                <a:lnTo>
                  <a:pt x="222" y="4445"/>
                </a:lnTo>
                <a:cubicBezTo>
                  <a:pt x="222" y="4420"/>
                  <a:pt x="198" y="4401"/>
                  <a:pt x="166" y="4401"/>
                </a:cubicBezTo>
                <a:cubicBezTo>
                  <a:pt x="136" y="4401"/>
                  <a:pt x="111" y="4420"/>
                  <a:pt x="111" y="4445"/>
                </a:cubicBezTo>
                <a:lnTo>
                  <a:pt x="111" y="4619"/>
                </a:lnTo>
                <a:cubicBezTo>
                  <a:pt x="111" y="4644"/>
                  <a:pt x="136" y="4663"/>
                  <a:pt x="166" y="4663"/>
                </a:cubicBezTo>
                <a:cubicBezTo>
                  <a:pt x="198" y="4663"/>
                  <a:pt x="222" y="4644"/>
                  <a:pt x="222" y="4619"/>
                </a:cubicBezTo>
                <a:moveTo>
                  <a:pt x="222" y="4270"/>
                </a:moveTo>
                <a:lnTo>
                  <a:pt x="222" y="4095"/>
                </a:lnTo>
                <a:cubicBezTo>
                  <a:pt x="222" y="4072"/>
                  <a:pt x="198" y="4052"/>
                  <a:pt x="166" y="4052"/>
                </a:cubicBezTo>
                <a:cubicBezTo>
                  <a:pt x="136" y="4052"/>
                  <a:pt x="111" y="4072"/>
                  <a:pt x="111" y="4095"/>
                </a:cubicBezTo>
                <a:lnTo>
                  <a:pt x="111" y="4270"/>
                </a:lnTo>
                <a:cubicBezTo>
                  <a:pt x="111" y="4295"/>
                  <a:pt x="136" y="4314"/>
                  <a:pt x="166" y="4314"/>
                </a:cubicBezTo>
                <a:cubicBezTo>
                  <a:pt x="198" y="4314"/>
                  <a:pt x="222" y="4295"/>
                  <a:pt x="222" y="4270"/>
                </a:cubicBezTo>
                <a:moveTo>
                  <a:pt x="222" y="3921"/>
                </a:moveTo>
                <a:lnTo>
                  <a:pt x="222" y="3747"/>
                </a:lnTo>
                <a:cubicBezTo>
                  <a:pt x="222" y="3722"/>
                  <a:pt x="198" y="3703"/>
                  <a:pt x="166" y="3703"/>
                </a:cubicBezTo>
                <a:cubicBezTo>
                  <a:pt x="136" y="3703"/>
                  <a:pt x="111" y="3722"/>
                  <a:pt x="111" y="3747"/>
                </a:cubicBezTo>
                <a:lnTo>
                  <a:pt x="111" y="3921"/>
                </a:lnTo>
                <a:cubicBezTo>
                  <a:pt x="111" y="3945"/>
                  <a:pt x="136" y="3965"/>
                  <a:pt x="166" y="3965"/>
                </a:cubicBezTo>
                <a:cubicBezTo>
                  <a:pt x="198" y="3965"/>
                  <a:pt x="222" y="3945"/>
                  <a:pt x="222" y="3921"/>
                </a:cubicBezTo>
                <a:moveTo>
                  <a:pt x="222" y="3572"/>
                </a:moveTo>
                <a:lnTo>
                  <a:pt x="222" y="3398"/>
                </a:lnTo>
                <a:cubicBezTo>
                  <a:pt x="222" y="3373"/>
                  <a:pt x="198" y="3354"/>
                  <a:pt x="166" y="3354"/>
                </a:cubicBezTo>
                <a:cubicBezTo>
                  <a:pt x="136" y="3354"/>
                  <a:pt x="111" y="3373"/>
                  <a:pt x="111" y="3398"/>
                </a:cubicBezTo>
                <a:lnTo>
                  <a:pt x="111" y="3572"/>
                </a:lnTo>
                <a:cubicBezTo>
                  <a:pt x="111" y="3596"/>
                  <a:pt x="136" y="3615"/>
                  <a:pt x="166" y="3615"/>
                </a:cubicBezTo>
                <a:cubicBezTo>
                  <a:pt x="198" y="3615"/>
                  <a:pt x="222" y="3596"/>
                  <a:pt x="222" y="3572"/>
                </a:cubicBezTo>
                <a:moveTo>
                  <a:pt x="222" y="3223"/>
                </a:moveTo>
                <a:lnTo>
                  <a:pt x="222" y="3047"/>
                </a:lnTo>
                <a:cubicBezTo>
                  <a:pt x="222" y="3023"/>
                  <a:pt x="198" y="3004"/>
                  <a:pt x="166" y="3004"/>
                </a:cubicBezTo>
                <a:cubicBezTo>
                  <a:pt x="136" y="3004"/>
                  <a:pt x="111" y="3023"/>
                  <a:pt x="111" y="3047"/>
                </a:cubicBezTo>
                <a:lnTo>
                  <a:pt x="111" y="3223"/>
                </a:lnTo>
                <a:cubicBezTo>
                  <a:pt x="111" y="3248"/>
                  <a:pt x="136" y="3267"/>
                  <a:pt x="166" y="3267"/>
                </a:cubicBezTo>
                <a:cubicBezTo>
                  <a:pt x="198" y="3267"/>
                  <a:pt x="222" y="3248"/>
                  <a:pt x="222" y="3223"/>
                </a:cubicBezTo>
                <a:moveTo>
                  <a:pt x="222" y="2873"/>
                </a:moveTo>
                <a:lnTo>
                  <a:pt x="222" y="2698"/>
                </a:lnTo>
                <a:cubicBezTo>
                  <a:pt x="222" y="2674"/>
                  <a:pt x="198" y="2655"/>
                  <a:pt x="166" y="2655"/>
                </a:cubicBezTo>
                <a:cubicBezTo>
                  <a:pt x="136" y="2655"/>
                  <a:pt x="111" y="2674"/>
                  <a:pt x="111" y="2698"/>
                </a:cubicBezTo>
                <a:lnTo>
                  <a:pt x="111" y="2873"/>
                </a:lnTo>
                <a:cubicBezTo>
                  <a:pt x="111" y="2897"/>
                  <a:pt x="136" y="2917"/>
                  <a:pt x="166" y="2917"/>
                </a:cubicBezTo>
                <a:cubicBezTo>
                  <a:pt x="198" y="2917"/>
                  <a:pt x="222" y="2897"/>
                  <a:pt x="222" y="2873"/>
                </a:cubicBezTo>
                <a:moveTo>
                  <a:pt x="222" y="2524"/>
                </a:moveTo>
                <a:lnTo>
                  <a:pt x="222" y="2350"/>
                </a:lnTo>
                <a:cubicBezTo>
                  <a:pt x="222" y="2325"/>
                  <a:pt x="198" y="2306"/>
                  <a:pt x="166" y="2306"/>
                </a:cubicBezTo>
                <a:cubicBezTo>
                  <a:pt x="136" y="2306"/>
                  <a:pt x="111" y="2325"/>
                  <a:pt x="111" y="2350"/>
                </a:cubicBezTo>
                <a:lnTo>
                  <a:pt x="111" y="2524"/>
                </a:lnTo>
                <a:cubicBezTo>
                  <a:pt x="111" y="2548"/>
                  <a:pt x="136" y="2567"/>
                  <a:pt x="166" y="2567"/>
                </a:cubicBezTo>
                <a:cubicBezTo>
                  <a:pt x="198" y="2567"/>
                  <a:pt x="222" y="2548"/>
                  <a:pt x="222" y="2524"/>
                </a:cubicBezTo>
                <a:moveTo>
                  <a:pt x="222" y="2175"/>
                </a:moveTo>
                <a:lnTo>
                  <a:pt x="222" y="2000"/>
                </a:lnTo>
                <a:cubicBezTo>
                  <a:pt x="222" y="1976"/>
                  <a:pt x="198" y="1956"/>
                  <a:pt x="166" y="1956"/>
                </a:cubicBezTo>
                <a:cubicBezTo>
                  <a:pt x="136" y="1956"/>
                  <a:pt x="111" y="1976"/>
                  <a:pt x="111" y="2000"/>
                </a:cubicBezTo>
                <a:lnTo>
                  <a:pt x="111" y="2175"/>
                </a:lnTo>
                <a:cubicBezTo>
                  <a:pt x="111" y="2199"/>
                  <a:pt x="136" y="2218"/>
                  <a:pt x="166" y="2218"/>
                </a:cubicBezTo>
                <a:cubicBezTo>
                  <a:pt x="198" y="2218"/>
                  <a:pt x="222" y="2199"/>
                  <a:pt x="222" y="2175"/>
                </a:cubicBezTo>
                <a:moveTo>
                  <a:pt x="222" y="1826"/>
                </a:moveTo>
                <a:lnTo>
                  <a:pt x="222" y="1651"/>
                </a:lnTo>
                <a:cubicBezTo>
                  <a:pt x="222" y="1626"/>
                  <a:pt x="198" y="1607"/>
                  <a:pt x="166" y="1607"/>
                </a:cubicBezTo>
                <a:cubicBezTo>
                  <a:pt x="136" y="1607"/>
                  <a:pt x="111" y="1626"/>
                  <a:pt x="111" y="1651"/>
                </a:cubicBezTo>
                <a:lnTo>
                  <a:pt x="111" y="1826"/>
                </a:lnTo>
                <a:cubicBezTo>
                  <a:pt x="111" y="1850"/>
                  <a:pt x="136" y="1870"/>
                  <a:pt x="166" y="1870"/>
                </a:cubicBezTo>
                <a:cubicBezTo>
                  <a:pt x="198" y="1870"/>
                  <a:pt x="222" y="1850"/>
                  <a:pt x="222" y="1826"/>
                </a:cubicBezTo>
                <a:moveTo>
                  <a:pt x="222" y="1476"/>
                </a:moveTo>
                <a:lnTo>
                  <a:pt x="222" y="1302"/>
                </a:lnTo>
                <a:cubicBezTo>
                  <a:pt x="222" y="1277"/>
                  <a:pt x="198" y="1258"/>
                  <a:pt x="166" y="1258"/>
                </a:cubicBezTo>
                <a:cubicBezTo>
                  <a:pt x="136" y="1258"/>
                  <a:pt x="111" y="1277"/>
                  <a:pt x="111" y="1302"/>
                </a:cubicBezTo>
                <a:lnTo>
                  <a:pt x="111" y="1476"/>
                </a:lnTo>
                <a:cubicBezTo>
                  <a:pt x="111" y="1501"/>
                  <a:pt x="136" y="1520"/>
                  <a:pt x="166" y="1520"/>
                </a:cubicBezTo>
                <a:cubicBezTo>
                  <a:pt x="198" y="1520"/>
                  <a:pt x="222" y="1501"/>
                  <a:pt x="222" y="1476"/>
                </a:cubicBezTo>
                <a:moveTo>
                  <a:pt x="222" y="1127"/>
                </a:moveTo>
                <a:lnTo>
                  <a:pt x="222" y="953"/>
                </a:lnTo>
                <a:cubicBezTo>
                  <a:pt x="222" y="929"/>
                  <a:pt x="198" y="909"/>
                  <a:pt x="166" y="909"/>
                </a:cubicBezTo>
                <a:cubicBezTo>
                  <a:pt x="136" y="909"/>
                  <a:pt x="111" y="929"/>
                  <a:pt x="111" y="953"/>
                </a:cubicBezTo>
                <a:lnTo>
                  <a:pt x="111" y="1127"/>
                </a:lnTo>
                <a:cubicBezTo>
                  <a:pt x="111" y="1152"/>
                  <a:pt x="136" y="1171"/>
                  <a:pt x="166" y="1171"/>
                </a:cubicBezTo>
                <a:cubicBezTo>
                  <a:pt x="198" y="1171"/>
                  <a:pt x="222" y="1152"/>
                  <a:pt x="222" y="1127"/>
                </a:cubicBezTo>
                <a:moveTo>
                  <a:pt x="222" y="779"/>
                </a:moveTo>
                <a:lnTo>
                  <a:pt x="222" y="604"/>
                </a:lnTo>
                <a:cubicBezTo>
                  <a:pt x="222" y="579"/>
                  <a:pt x="198" y="560"/>
                  <a:pt x="166" y="560"/>
                </a:cubicBezTo>
                <a:cubicBezTo>
                  <a:pt x="136" y="560"/>
                  <a:pt x="111" y="579"/>
                  <a:pt x="111" y="604"/>
                </a:cubicBezTo>
                <a:lnTo>
                  <a:pt x="111" y="779"/>
                </a:lnTo>
                <a:cubicBezTo>
                  <a:pt x="111" y="802"/>
                  <a:pt x="136" y="822"/>
                  <a:pt x="166" y="822"/>
                </a:cubicBezTo>
                <a:cubicBezTo>
                  <a:pt x="198" y="822"/>
                  <a:pt x="222" y="802"/>
                  <a:pt x="222" y="779"/>
                </a:cubicBezTo>
                <a:moveTo>
                  <a:pt x="222" y="429"/>
                </a:moveTo>
                <a:lnTo>
                  <a:pt x="222" y="255"/>
                </a:lnTo>
                <a:cubicBezTo>
                  <a:pt x="222" y="230"/>
                  <a:pt x="198" y="211"/>
                  <a:pt x="166" y="211"/>
                </a:cubicBezTo>
                <a:cubicBezTo>
                  <a:pt x="136" y="211"/>
                  <a:pt x="111" y="230"/>
                  <a:pt x="111" y="255"/>
                </a:cubicBezTo>
                <a:lnTo>
                  <a:pt x="111" y="429"/>
                </a:lnTo>
                <a:cubicBezTo>
                  <a:pt x="111" y="454"/>
                  <a:pt x="136" y="473"/>
                  <a:pt x="166" y="473"/>
                </a:cubicBezTo>
                <a:cubicBezTo>
                  <a:pt x="198" y="473"/>
                  <a:pt x="222" y="454"/>
                  <a:pt x="222" y="429"/>
                </a:cubicBezTo>
                <a:moveTo>
                  <a:pt x="335" y="261"/>
                </a:moveTo>
                <a:lnTo>
                  <a:pt x="166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8" name="CustomShape 110"/>
          <p:cNvSpPr/>
          <p:nvPr/>
        </p:nvSpPr>
        <p:spPr>
          <a:xfrm>
            <a:off x="8759880" y="247428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4"/>
                </a:moveTo>
                <a:cubicBezTo>
                  <a:pt x="0" y="185"/>
                  <a:pt x="241" y="0"/>
                  <a:pt x="542" y="0"/>
                </a:cubicBezTo>
                <a:cubicBezTo>
                  <a:pt x="840" y="0"/>
                  <a:pt x="1084" y="185"/>
                  <a:pt x="1084" y="414"/>
                </a:cubicBezTo>
                <a:cubicBezTo>
                  <a:pt x="1084" y="641"/>
                  <a:pt x="840" y="826"/>
                  <a:pt x="542" y="826"/>
                </a:cubicBezTo>
                <a:cubicBezTo>
                  <a:pt x="241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9" name="CustomShape 111"/>
          <p:cNvSpPr/>
          <p:nvPr/>
        </p:nvSpPr>
        <p:spPr>
          <a:xfrm>
            <a:off x="8739720" y="24588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25" y="322"/>
                </a:lnTo>
                <a:lnTo>
                  <a:pt x="47" y="280"/>
                </a:lnTo>
                <a:lnTo>
                  <a:pt x="58" y="261"/>
                </a:lnTo>
                <a:lnTo>
                  <a:pt x="72" y="240"/>
                </a:lnTo>
                <a:lnTo>
                  <a:pt x="85" y="220"/>
                </a:lnTo>
                <a:lnTo>
                  <a:pt x="101" y="203"/>
                </a:lnTo>
                <a:lnTo>
                  <a:pt x="154" y="150"/>
                </a:lnTo>
                <a:lnTo>
                  <a:pt x="194" y="119"/>
                </a:lnTo>
                <a:lnTo>
                  <a:pt x="239" y="91"/>
                </a:lnTo>
                <a:lnTo>
                  <a:pt x="263" y="78"/>
                </a:lnTo>
                <a:lnTo>
                  <a:pt x="285" y="66"/>
                </a:lnTo>
                <a:lnTo>
                  <a:pt x="313" y="55"/>
                </a:lnTo>
                <a:lnTo>
                  <a:pt x="337" y="45"/>
                </a:lnTo>
                <a:lnTo>
                  <a:pt x="392" y="27"/>
                </a:lnTo>
                <a:lnTo>
                  <a:pt x="420" y="21"/>
                </a:lnTo>
                <a:lnTo>
                  <a:pt x="447" y="16"/>
                </a:lnTo>
                <a:lnTo>
                  <a:pt x="476" y="10"/>
                </a:lnTo>
                <a:lnTo>
                  <a:pt x="505" y="5"/>
                </a:lnTo>
                <a:lnTo>
                  <a:pt x="536" y="3"/>
                </a:lnTo>
                <a:lnTo>
                  <a:pt x="567" y="2"/>
                </a:lnTo>
                <a:lnTo>
                  <a:pt x="596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7" y="10"/>
                </a:lnTo>
                <a:lnTo>
                  <a:pt x="745" y="14"/>
                </a:lnTo>
                <a:lnTo>
                  <a:pt x="775" y="21"/>
                </a:lnTo>
                <a:lnTo>
                  <a:pt x="801" y="27"/>
                </a:lnTo>
                <a:lnTo>
                  <a:pt x="830" y="36"/>
                </a:lnTo>
                <a:lnTo>
                  <a:pt x="855" y="45"/>
                </a:lnTo>
                <a:lnTo>
                  <a:pt x="881" y="54"/>
                </a:lnTo>
                <a:lnTo>
                  <a:pt x="955" y="91"/>
                </a:lnTo>
                <a:lnTo>
                  <a:pt x="977" y="102"/>
                </a:lnTo>
                <a:lnTo>
                  <a:pt x="1000" y="119"/>
                </a:lnTo>
                <a:lnTo>
                  <a:pt x="1020" y="132"/>
                </a:lnTo>
                <a:lnTo>
                  <a:pt x="1040" y="148"/>
                </a:lnTo>
                <a:lnTo>
                  <a:pt x="1094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4"/>
                </a:lnTo>
                <a:lnTo>
                  <a:pt x="1196" y="479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1"/>
                </a:lnTo>
                <a:lnTo>
                  <a:pt x="1078" y="730"/>
                </a:lnTo>
                <a:lnTo>
                  <a:pt x="1060" y="748"/>
                </a:lnTo>
                <a:lnTo>
                  <a:pt x="1042" y="764"/>
                </a:lnTo>
                <a:lnTo>
                  <a:pt x="1002" y="795"/>
                </a:lnTo>
                <a:lnTo>
                  <a:pt x="957" y="823"/>
                </a:lnTo>
                <a:lnTo>
                  <a:pt x="908" y="847"/>
                </a:lnTo>
                <a:lnTo>
                  <a:pt x="884" y="858"/>
                </a:lnTo>
                <a:lnTo>
                  <a:pt x="857" y="868"/>
                </a:lnTo>
                <a:lnTo>
                  <a:pt x="833" y="877"/>
                </a:lnTo>
                <a:lnTo>
                  <a:pt x="805" y="886"/>
                </a:lnTo>
                <a:lnTo>
                  <a:pt x="747" y="900"/>
                </a:lnTo>
                <a:lnTo>
                  <a:pt x="719" y="903"/>
                </a:lnTo>
                <a:lnTo>
                  <a:pt x="689" y="908"/>
                </a:lnTo>
                <a:lnTo>
                  <a:pt x="661" y="910"/>
                </a:lnTo>
                <a:lnTo>
                  <a:pt x="629" y="914"/>
                </a:lnTo>
                <a:lnTo>
                  <a:pt x="569" y="914"/>
                </a:lnTo>
                <a:lnTo>
                  <a:pt x="538" y="912"/>
                </a:lnTo>
                <a:lnTo>
                  <a:pt x="509" y="908"/>
                </a:lnTo>
                <a:lnTo>
                  <a:pt x="480" y="905"/>
                </a:lnTo>
                <a:lnTo>
                  <a:pt x="452" y="900"/>
                </a:lnTo>
                <a:lnTo>
                  <a:pt x="394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90" y="849"/>
                </a:lnTo>
                <a:lnTo>
                  <a:pt x="241" y="825"/>
                </a:lnTo>
                <a:lnTo>
                  <a:pt x="197" y="797"/>
                </a:lnTo>
                <a:lnTo>
                  <a:pt x="157" y="765"/>
                </a:lnTo>
                <a:lnTo>
                  <a:pt x="139" y="750"/>
                </a:lnTo>
                <a:lnTo>
                  <a:pt x="119" y="732"/>
                </a:lnTo>
                <a:lnTo>
                  <a:pt x="103" y="714"/>
                </a:lnTo>
                <a:lnTo>
                  <a:pt x="72" y="676"/>
                </a:lnTo>
                <a:lnTo>
                  <a:pt x="58" y="65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39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1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84" y="789"/>
                </a:lnTo>
                <a:lnTo>
                  <a:pt x="429" y="803"/>
                </a:lnTo>
                <a:lnTo>
                  <a:pt x="452" y="809"/>
                </a:lnTo>
                <a:lnTo>
                  <a:pt x="476" y="814"/>
                </a:lnTo>
                <a:lnTo>
                  <a:pt x="498" y="817"/>
                </a:lnTo>
                <a:lnTo>
                  <a:pt x="523" y="821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3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788" y="797"/>
                </a:lnTo>
                <a:lnTo>
                  <a:pt x="808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4"/>
                </a:lnTo>
                <a:lnTo>
                  <a:pt x="888" y="753"/>
                </a:lnTo>
                <a:lnTo>
                  <a:pt x="908" y="742"/>
                </a:lnTo>
                <a:lnTo>
                  <a:pt x="926" y="730"/>
                </a:lnTo>
                <a:lnTo>
                  <a:pt x="957" y="706"/>
                </a:lnTo>
                <a:lnTo>
                  <a:pt x="988" y="678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8" y="619"/>
                </a:lnTo>
                <a:lnTo>
                  <a:pt x="1046" y="601"/>
                </a:lnTo>
                <a:lnTo>
                  <a:pt x="1056" y="586"/>
                </a:lnTo>
                <a:lnTo>
                  <a:pt x="1076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64" y="350"/>
                </a:lnTo>
                <a:lnTo>
                  <a:pt x="1046" y="315"/>
                </a:lnTo>
                <a:lnTo>
                  <a:pt x="1038" y="299"/>
                </a:lnTo>
                <a:lnTo>
                  <a:pt x="1004" y="252"/>
                </a:lnTo>
                <a:lnTo>
                  <a:pt x="988" y="238"/>
                </a:lnTo>
                <a:lnTo>
                  <a:pt x="975" y="224"/>
                </a:lnTo>
                <a:lnTo>
                  <a:pt x="960" y="210"/>
                </a:lnTo>
                <a:lnTo>
                  <a:pt x="944" y="198"/>
                </a:lnTo>
                <a:lnTo>
                  <a:pt x="926" y="185"/>
                </a:lnTo>
                <a:lnTo>
                  <a:pt x="910" y="172"/>
                </a:lnTo>
                <a:lnTo>
                  <a:pt x="890" y="162"/>
                </a:lnTo>
                <a:lnTo>
                  <a:pt x="873" y="152"/>
                </a:lnTo>
                <a:lnTo>
                  <a:pt x="853" y="141"/>
                </a:lnTo>
                <a:lnTo>
                  <a:pt x="833" y="132"/>
                </a:lnTo>
                <a:lnTo>
                  <a:pt x="810" y="125"/>
                </a:lnTo>
                <a:lnTo>
                  <a:pt x="790" y="116"/>
                </a:lnTo>
                <a:lnTo>
                  <a:pt x="767" y="110"/>
                </a:lnTo>
                <a:lnTo>
                  <a:pt x="745" y="105"/>
                </a:lnTo>
                <a:lnTo>
                  <a:pt x="721" y="99"/>
                </a:lnTo>
                <a:lnTo>
                  <a:pt x="699" y="96"/>
                </a:lnTo>
                <a:lnTo>
                  <a:pt x="675" y="92"/>
                </a:lnTo>
                <a:lnTo>
                  <a:pt x="625" y="89"/>
                </a:lnTo>
                <a:lnTo>
                  <a:pt x="601" y="87"/>
                </a:lnTo>
                <a:lnTo>
                  <a:pt x="574" y="89"/>
                </a:lnTo>
                <a:lnTo>
                  <a:pt x="549" y="89"/>
                </a:lnTo>
                <a:lnTo>
                  <a:pt x="525" y="92"/>
                </a:lnTo>
                <a:lnTo>
                  <a:pt x="500" y="96"/>
                </a:lnTo>
                <a:lnTo>
                  <a:pt x="478" y="99"/>
                </a:lnTo>
                <a:lnTo>
                  <a:pt x="454" y="105"/>
                </a:lnTo>
                <a:lnTo>
                  <a:pt x="432" y="110"/>
                </a:lnTo>
                <a:lnTo>
                  <a:pt x="387" y="124"/>
                </a:lnTo>
                <a:lnTo>
                  <a:pt x="365" y="132"/>
                </a:lnTo>
                <a:lnTo>
                  <a:pt x="345" y="141"/>
                </a:lnTo>
                <a:lnTo>
                  <a:pt x="325" y="150"/>
                </a:lnTo>
                <a:lnTo>
                  <a:pt x="305" y="160"/>
                </a:lnTo>
                <a:lnTo>
                  <a:pt x="287" y="171"/>
                </a:lnTo>
                <a:lnTo>
                  <a:pt x="269" y="183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0" name="CustomShape 112"/>
          <p:cNvSpPr/>
          <p:nvPr/>
        </p:nvSpPr>
        <p:spPr>
          <a:xfrm>
            <a:off x="6584040" y="505764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011" name="CustomShape 113"/>
          <p:cNvSpPr/>
          <p:nvPr/>
        </p:nvSpPr>
        <p:spPr>
          <a:xfrm>
            <a:off x="8859960" y="25786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12" name="CustomShape 114"/>
          <p:cNvSpPr/>
          <p:nvPr/>
        </p:nvSpPr>
        <p:spPr>
          <a:xfrm>
            <a:off x="690480" y="2947320"/>
            <a:ext cx="2656080" cy="1738080"/>
          </a:xfrm>
          <a:custGeom>
            <a:avLst/>
            <a:gdLst/>
            <a:ahLst/>
            <a:rect l="l" t="t" r="r" b="b"/>
            <a:pathLst>
              <a:path w="7379" h="4829">
                <a:moveTo>
                  <a:pt x="0" y="819"/>
                </a:moveTo>
                <a:lnTo>
                  <a:pt x="0" y="777"/>
                </a:lnTo>
                <a:lnTo>
                  <a:pt x="5" y="735"/>
                </a:lnTo>
                <a:lnTo>
                  <a:pt x="12" y="695"/>
                </a:lnTo>
                <a:lnTo>
                  <a:pt x="21" y="655"/>
                </a:lnTo>
                <a:lnTo>
                  <a:pt x="32" y="614"/>
                </a:lnTo>
                <a:lnTo>
                  <a:pt x="63" y="538"/>
                </a:lnTo>
                <a:lnTo>
                  <a:pt x="81" y="500"/>
                </a:lnTo>
                <a:lnTo>
                  <a:pt x="103" y="464"/>
                </a:lnTo>
                <a:lnTo>
                  <a:pt x="125" y="428"/>
                </a:lnTo>
                <a:lnTo>
                  <a:pt x="149" y="395"/>
                </a:lnTo>
                <a:lnTo>
                  <a:pt x="207" y="328"/>
                </a:lnTo>
                <a:lnTo>
                  <a:pt x="239" y="298"/>
                </a:lnTo>
                <a:lnTo>
                  <a:pt x="270" y="267"/>
                </a:lnTo>
                <a:lnTo>
                  <a:pt x="305" y="239"/>
                </a:lnTo>
                <a:lnTo>
                  <a:pt x="341" y="213"/>
                </a:lnTo>
                <a:lnTo>
                  <a:pt x="379" y="187"/>
                </a:lnTo>
                <a:lnTo>
                  <a:pt x="419" y="162"/>
                </a:lnTo>
                <a:lnTo>
                  <a:pt x="460" y="140"/>
                </a:lnTo>
                <a:lnTo>
                  <a:pt x="502" y="119"/>
                </a:lnTo>
                <a:lnTo>
                  <a:pt x="546" y="98"/>
                </a:lnTo>
                <a:lnTo>
                  <a:pt x="590" y="81"/>
                </a:lnTo>
                <a:lnTo>
                  <a:pt x="684" y="49"/>
                </a:lnTo>
                <a:lnTo>
                  <a:pt x="782" y="25"/>
                </a:lnTo>
                <a:lnTo>
                  <a:pt x="834" y="15"/>
                </a:lnTo>
                <a:lnTo>
                  <a:pt x="885" y="9"/>
                </a:lnTo>
                <a:lnTo>
                  <a:pt x="939" y="4"/>
                </a:lnTo>
                <a:lnTo>
                  <a:pt x="991" y="0"/>
                </a:lnTo>
                <a:lnTo>
                  <a:pt x="6383" y="0"/>
                </a:lnTo>
                <a:lnTo>
                  <a:pt x="6437" y="4"/>
                </a:lnTo>
                <a:lnTo>
                  <a:pt x="6490" y="9"/>
                </a:lnTo>
                <a:lnTo>
                  <a:pt x="6541" y="15"/>
                </a:lnTo>
                <a:lnTo>
                  <a:pt x="6591" y="25"/>
                </a:lnTo>
                <a:lnTo>
                  <a:pt x="6641" y="37"/>
                </a:lnTo>
                <a:lnTo>
                  <a:pt x="6689" y="49"/>
                </a:lnTo>
                <a:lnTo>
                  <a:pt x="6737" y="63"/>
                </a:lnTo>
                <a:lnTo>
                  <a:pt x="6784" y="81"/>
                </a:lnTo>
                <a:lnTo>
                  <a:pt x="6829" y="98"/>
                </a:lnTo>
                <a:lnTo>
                  <a:pt x="6871" y="117"/>
                </a:lnTo>
                <a:lnTo>
                  <a:pt x="6916" y="138"/>
                </a:lnTo>
                <a:lnTo>
                  <a:pt x="6957" y="162"/>
                </a:lnTo>
                <a:lnTo>
                  <a:pt x="6997" y="185"/>
                </a:lnTo>
                <a:lnTo>
                  <a:pt x="7035" y="211"/>
                </a:lnTo>
                <a:lnTo>
                  <a:pt x="7107" y="267"/>
                </a:lnTo>
                <a:lnTo>
                  <a:pt x="7137" y="297"/>
                </a:lnTo>
                <a:lnTo>
                  <a:pt x="7169" y="328"/>
                </a:lnTo>
                <a:lnTo>
                  <a:pt x="7197" y="359"/>
                </a:lnTo>
                <a:lnTo>
                  <a:pt x="7227" y="393"/>
                </a:lnTo>
                <a:lnTo>
                  <a:pt x="7251" y="428"/>
                </a:lnTo>
                <a:lnTo>
                  <a:pt x="7273" y="462"/>
                </a:lnTo>
                <a:lnTo>
                  <a:pt x="7295" y="500"/>
                </a:lnTo>
                <a:lnTo>
                  <a:pt x="7313" y="536"/>
                </a:lnTo>
                <a:lnTo>
                  <a:pt x="7344" y="613"/>
                </a:lnTo>
                <a:lnTo>
                  <a:pt x="7356" y="653"/>
                </a:lnTo>
                <a:lnTo>
                  <a:pt x="7364" y="693"/>
                </a:lnTo>
                <a:lnTo>
                  <a:pt x="7371" y="735"/>
                </a:lnTo>
                <a:lnTo>
                  <a:pt x="7376" y="775"/>
                </a:lnTo>
                <a:lnTo>
                  <a:pt x="7378" y="819"/>
                </a:lnTo>
                <a:lnTo>
                  <a:pt x="7378" y="4009"/>
                </a:lnTo>
                <a:lnTo>
                  <a:pt x="7376" y="4051"/>
                </a:lnTo>
                <a:lnTo>
                  <a:pt x="7371" y="4091"/>
                </a:lnTo>
                <a:lnTo>
                  <a:pt x="7364" y="4133"/>
                </a:lnTo>
                <a:lnTo>
                  <a:pt x="7356" y="4173"/>
                </a:lnTo>
                <a:lnTo>
                  <a:pt x="7344" y="4213"/>
                </a:lnTo>
                <a:lnTo>
                  <a:pt x="7331" y="4251"/>
                </a:lnTo>
                <a:lnTo>
                  <a:pt x="7313" y="4290"/>
                </a:lnTo>
                <a:lnTo>
                  <a:pt x="7295" y="4326"/>
                </a:lnTo>
                <a:lnTo>
                  <a:pt x="7273" y="4363"/>
                </a:lnTo>
                <a:lnTo>
                  <a:pt x="7251" y="4398"/>
                </a:lnTo>
                <a:lnTo>
                  <a:pt x="7227" y="4433"/>
                </a:lnTo>
                <a:lnTo>
                  <a:pt x="7199" y="4466"/>
                </a:lnTo>
                <a:lnTo>
                  <a:pt x="7171" y="4498"/>
                </a:lnTo>
                <a:lnTo>
                  <a:pt x="7139" y="4529"/>
                </a:lnTo>
                <a:lnTo>
                  <a:pt x="7107" y="4559"/>
                </a:lnTo>
                <a:lnTo>
                  <a:pt x="7035" y="4615"/>
                </a:lnTo>
                <a:lnTo>
                  <a:pt x="6997" y="4640"/>
                </a:lnTo>
                <a:lnTo>
                  <a:pt x="6957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784" y="4748"/>
                </a:lnTo>
                <a:lnTo>
                  <a:pt x="6737" y="4763"/>
                </a:lnTo>
                <a:lnTo>
                  <a:pt x="6691" y="4777"/>
                </a:lnTo>
                <a:lnTo>
                  <a:pt x="6641" y="4791"/>
                </a:lnTo>
                <a:lnTo>
                  <a:pt x="6593" y="4801"/>
                </a:lnTo>
                <a:lnTo>
                  <a:pt x="6490" y="4819"/>
                </a:lnTo>
                <a:lnTo>
                  <a:pt x="6439" y="4824"/>
                </a:lnTo>
                <a:lnTo>
                  <a:pt x="6332" y="4828"/>
                </a:lnTo>
                <a:lnTo>
                  <a:pt x="1045" y="4828"/>
                </a:lnTo>
                <a:lnTo>
                  <a:pt x="939" y="4824"/>
                </a:lnTo>
                <a:lnTo>
                  <a:pt x="887" y="4819"/>
                </a:lnTo>
                <a:lnTo>
                  <a:pt x="836" y="4812"/>
                </a:lnTo>
                <a:lnTo>
                  <a:pt x="785" y="4801"/>
                </a:lnTo>
                <a:lnTo>
                  <a:pt x="736" y="4791"/>
                </a:lnTo>
                <a:lnTo>
                  <a:pt x="686" y="4779"/>
                </a:lnTo>
                <a:lnTo>
                  <a:pt x="594" y="4748"/>
                </a:lnTo>
                <a:lnTo>
                  <a:pt x="548" y="4729"/>
                </a:lnTo>
                <a:lnTo>
                  <a:pt x="504" y="4709"/>
                </a:lnTo>
                <a:lnTo>
                  <a:pt x="462" y="4688"/>
                </a:lnTo>
                <a:lnTo>
                  <a:pt x="419" y="4665"/>
                </a:lnTo>
                <a:lnTo>
                  <a:pt x="381" y="4640"/>
                </a:lnTo>
                <a:lnTo>
                  <a:pt x="305" y="4588"/>
                </a:lnTo>
                <a:lnTo>
                  <a:pt x="273" y="4560"/>
                </a:lnTo>
                <a:lnTo>
                  <a:pt x="239" y="4531"/>
                </a:lnTo>
                <a:lnTo>
                  <a:pt x="207" y="4499"/>
                </a:lnTo>
                <a:lnTo>
                  <a:pt x="179" y="4466"/>
                </a:lnTo>
                <a:lnTo>
                  <a:pt x="125" y="4400"/>
                </a:lnTo>
                <a:lnTo>
                  <a:pt x="103" y="4363"/>
                </a:lnTo>
                <a:lnTo>
                  <a:pt x="83" y="4329"/>
                </a:lnTo>
                <a:lnTo>
                  <a:pt x="63" y="4290"/>
                </a:lnTo>
                <a:lnTo>
                  <a:pt x="47" y="4254"/>
                </a:lnTo>
                <a:lnTo>
                  <a:pt x="34" y="4213"/>
                </a:lnTo>
                <a:lnTo>
                  <a:pt x="21" y="4174"/>
                </a:lnTo>
                <a:lnTo>
                  <a:pt x="12" y="4135"/>
                </a:lnTo>
                <a:lnTo>
                  <a:pt x="5" y="4093"/>
                </a:lnTo>
                <a:lnTo>
                  <a:pt x="0" y="4051"/>
                </a:lnTo>
                <a:lnTo>
                  <a:pt x="0" y="4009"/>
                </a:lnTo>
                <a:lnTo>
                  <a:pt x="0" y="819"/>
                </a:lnTo>
                <a:moveTo>
                  <a:pt x="56" y="4007"/>
                </a:moveTo>
                <a:lnTo>
                  <a:pt x="56" y="4047"/>
                </a:lnTo>
                <a:lnTo>
                  <a:pt x="61" y="4087"/>
                </a:lnTo>
                <a:lnTo>
                  <a:pt x="67" y="4126"/>
                </a:lnTo>
                <a:lnTo>
                  <a:pt x="76" y="4165"/>
                </a:lnTo>
                <a:lnTo>
                  <a:pt x="87" y="4201"/>
                </a:lnTo>
                <a:lnTo>
                  <a:pt x="101" y="4240"/>
                </a:lnTo>
                <a:lnTo>
                  <a:pt x="132" y="4309"/>
                </a:lnTo>
                <a:lnTo>
                  <a:pt x="152" y="4344"/>
                </a:lnTo>
                <a:lnTo>
                  <a:pt x="175" y="4377"/>
                </a:lnTo>
                <a:lnTo>
                  <a:pt x="199" y="4410"/>
                </a:lnTo>
                <a:lnTo>
                  <a:pt x="223" y="4442"/>
                </a:lnTo>
                <a:lnTo>
                  <a:pt x="281" y="4501"/>
                </a:lnTo>
                <a:lnTo>
                  <a:pt x="313" y="4529"/>
                </a:lnTo>
                <a:lnTo>
                  <a:pt x="346" y="4557"/>
                </a:lnTo>
                <a:lnTo>
                  <a:pt x="379" y="4582"/>
                </a:lnTo>
                <a:lnTo>
                  <a:pt x="415" y="4606"/>
                </a:lnTo>
                <a:lnTo>
                  <a:pt x="453" y="4630"/>
                </a:lnTo>
                <a:lnTo>
                  <a:pt x="490" y="4651"/>
                </a:lnTo>
                <a:lnTo>
                  <a:pt x="530" y="4673"/>
                </a:lnTo>
                <a:lnTo>
                  <a:pt x="616" y="4707"/>
                </a:lnTo>
                <a:lnTo>
                  <a:pt x="660" y="4723"/>
                </a:lnTo>
                <a:lnTo>
                  <a:pt x="704" y="4737"/>
                </a:lnTo>
                <a:lnTo>
                  <a:pt x="751" y="4749"/>
                </a:lnTo>
                <a:lnTo>
                  <a:pt x="798" y="4759"/>
                </a:lnTo>
                <a:lnTo>
                  <a:pt x="845" y="4768"/>
                </a:lnTo>
                <a:lnTo>
                  <a:pt x="894" y="4775"/>
                </a:lnTo>
                <a:lnTo>
                  <a:pt x="943" y="4781"/>
                </a:lnTo>
                <a:lnTo>
                  <a:pt x="1045" y="4784"/>
                </a:lnTo>
                <a:lnTo>
                  <a:pt x="6330" y="4784"/>
                </a:lnTo>
                <a:lnTo>
                  <a:pt x="6381" y="4782"/>
                </a:lnTo>
                <a:lnTo>
                  <a:pt x="6432" y="4781"/>
                </a:lnTo>
                <a:lnTo>
                  <a:pt x="6481" y="4775"/>
                </a:lnTo>
                <a:lnTo>
                  <a:pt x="6530" y="4768"/>
                </a:lnTo>
                <a:lnTo>
                  <a:pt x="6577" y="4759"/>
                </a:lnTo>
                <a:lnTo>
                  <a:pt x="6623" y="4749"/>
                </a:lnTo>
                <a:lnTo>
                  <a:pt x="6671" y="4737"/>
                </a:lnTo>
                <a:lnTo>
                  <a:pt x="6715" y="4723"/>
                </a:lnTo>
                <a:lnTo>
                  <a:pt x="6759" y="4707"/>
                </a:lnTo>
                <a:lnTo>
                  <a:pt x="6802" y="4692"/>
                </a:lnTo>
                <a:lnTo>
                  <a:pt x="6842" y="4673"/>
                </a:lnTo>
                <a:lnTo>
                  <a:pt x="6884" y="4651"/>
                </a:lnTo>
                <a:lnTo>
                  <a:pt x="6922" y="4630"/>
                </a:lnTo>
                <a:lnTo>
                  <a:pt x="6961" y="4607"/>
                </a:lnTo>
                <a:lnTo>
                  <a:pt x="6997" y="4583"/>
                </a:lnTo>
                <a:lnTo>
                  <a:pt x="7063" y="4531"/>
                </a:lnTo>
                <a:lnTo>
                  <a:pt x="7095" y="4503"/>
                </a:lnTo>
                <a:lnTo>
                  <a:pt x="7123" y="4473"/>
                </a:lnTo>
                <a:lnTo>
                  <a:pt x="7153" y="4442"/>
                </a:lnTo>
                <a:lnTo>
                  <a:pt x="7202" y="4379"/>
                </a:lnTo>
                <a:lnTo>
                  <a:pt x="7224" y="4346"/>
                </a:lnTo>
                <a:lnTo>
                  <a:pt x="7244" y="4310"/>
                </a:lnTo>
                <a:lnTo>
                  <a:pt x="7262" y="4276"/>
                </a:lnTo>
                <a:lnTo>
                  <a:pt x="7278" y="4240"/>
                </a:lnTo>
                <a:lnTo>
                  <a:pt x="7291" y="4202"/>
                </a:lnTo>
                <a:lnTo>
                  <a:pt x="7302" y="4166"/>
                </a:lnTo>
                <a:lnTo>
                  <a:pt x="7315" y="4089"/>
                </a:lnTo>
                <a:lnTo>
                  <a:pt x="7320" y="4049"/>
                </a:lnTo>
                <a:lnTo>
                  <a:pt x="7322" y="4009"/>
                </a:lnTo>
                <a:lnTo>
                  <a:pt x="7322" y="819"/>
                </a:lnTo>
                <a:lnTo>
                  <a:pt x="7320" y="778"/>
                </a:lnTo>
                <a:lnTo>
                  <a:pt x="7315" y="740"/>
                </a:lnTo>
                <a:lnTo>
                  <a:pt x="7311" y="700"/>
                </a:lnTo>
                <a:lnTo>
                  <a:pt x="7302" y="664"/>
                </a:lnTo>
                <a:lnTo>
                  <a:pt x="7291" y="625"/>
                </a:lnTo>
                <a:lnTo>
                  <a:pt x="7278" y="589"/>
                </a:lnTo>
                <a:lnTo>
                  <a:pt x="7262" y="552"/>
                </a:lnTo>
                <a:lnTo>
                  <a:pt x="7244" y="517"/>
                </a:lnTo>
                <a:lnTo>
                  <a:pt x="7224" y="482"/>
                </a:lnTo>
                <a:lnTo>
                  <a:pt x="7202" y="448"/>
                </a:lnTo>
                <a:lnTo>
                  <a:pt x="7153" y="386"/>
                </a:lnTo>
                <a:lnTo>
                  <a:pt x="7127" y="354"/>
                </a:lnTo>
                <a:lnTo>
                  <a:pt x="7095" y="325"/>
                </a:lnTo>
                <a:lnTo>
                  <a:pt x="7063" y="297"/>
                </a:lnTo>
                <a:lnTo>
                  <a:pt x="7033" y="270"/>
                </a:lnTo>
                <a:lnTo>
                  <a:pt x="6997" y="245"/>
                </a:lnTo>
                <a:lnTo>
                  <a:pt x="6961" y="220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802" y="136"/>
                </a:lnTo>
                <a:lnTo>
                  <a:pt x="6759" y="119"/>
                </a:lnTo>
                <a:lnTo>
                  <a:pt x="6717" y="105"/>
                </a:lnTo>
                <a:lnTo>
                  <a:pt x="6671" y="91"/>
                </a:lnTo>
                <a:lnTo>
                  <a:pt x="6626" y="79"/>
                </a:lnTo>
                <a:lnTo>
                  <a:pt x="6579" y="68"/>
                </a:lnTo>
                <a:lnTo>
                  <a:pt x="6530" y="59"/>
                </a:lnTo>
                <a:lnTo>
                  <a:pt x="6481" y="53"/>
                </a:lnTo>
                <a:lnTo>
                  <a:pt x="6432" y="48"/>
                </a:lnTo>
                <a:lnTo>
                  <a:pt x="6383" y="44"/>
                </a:lnTo>
                <a:lnTo>
                  <a:pt x="995" y="44"/>
                </a:lnTo>
                <a:lnTo>
                  <a:pt x="945" y="48"/>
                </a:lnTo>
                <a:lnTo>
                  <a:pt x="847" y="58"/>
                </a:lnTo>
                <a:lnTo>
                  <a:pt x="798" y="67"/>
                </a:lnTo>
                <a:lnTo>
                  <a:pt x="751" y="77"/>
                </a:lnTo>
                <a:lnTo>
                  <a:pt x="706" y="89"/>
                </a:lnTo>
                <a:lnTo>
                  <a:pt x="660" y="103"/>
                </a:lnTo>
                <a:lnTo>
                  <a:pt x="618" y="119"/>
                </a:lnTo>
                <a:lnTo>
                  <a:pt x="573" y="136"/>
                </a:lnTo>
                <a:lnTo>
                  <a:pt x="493" y="175"/>
                </a:lnTo>
                <a:lnTo>
                  <a:pt x="453" y="198"/>
                </a:lnTo>
                <a:lnTo>
                  <a:pt x="417" y="220"/>
                </a:lnTo>
                <a:lnTo>
                  <a:pt x="379" y="245"/>
                </a:lnTo>
                <a:lnTo>
                  <a:pt x="346" y="269"/>
                </a:lnTo>
                <a:lnTo>
                  <a:pt x="313" y="297"/>
                </a:lnTo>
                <a:lnTo>
                  <a:pt x="281" y="325"/>
                </a:lnTo>
                <a:lnTo>
                  <a:pt x="253" y="354"/>
                </a:lnTo>
                <a:lnTo>
                  <a:pt x="225" y="384"/>
                </a:lnTo>
                <a:lnTo>
                  <a:pt x="199" y="415"/>
                </a:lnTo>
                <a:lnTo>
                  <a:pt x="175" y="448"/>
                </a:lnTo>
                <a:lnTo>
                  <a:pt x="155" y="482"/>
                </a:lnTo>
                <a:lnTo>
                  <a:pt x="134" y="517"/>
                </a:lnTo>
                <a:lnTo>
                  <a:pt x="117" y="552"/>
                </a:lnTo>
                <a:lnTo>
                  <a:pt x="101" y="587"/>
                </a:lnTo>
                <a:lnTo>
                  <a:pt x="87" y="623"/>
                </a:lnTo>
                <a:lnTo>
                  <a:pt x="76" y="662"/>
                </a:lnTo>
                <a:lnTo>
                  <a:pt x="67" y="700"/>
                </a:lnTo>
                <a:lnTo>
                  <a:pt x="61" y="739"/>
                </a:lnTo>
                <a:lnTo>
                  <a:pt x="56" y="778"/>
                </a:lnTo>
                <a:lnTo>
                  <a:pt x="56" y="819"/>
                </a:lnTo>
                <a:lnTo>
                  <a:pt x="56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3" name="CustomShape 115"/>
          <p:cNvSpPr/>
          <p:nvPr/>
        </p:nvSpPr>
        <p:spPr>
          <a:xfrm>
            <a:off x="360000" y="3205080"/>
            <a:ext cx="340560" cy="94680"/>
          </a:xfrm>
          <a:custGeom>
            <a:avLst/>
            <a:gdLst/>
            <a:ahLst/>
            <a:rect l="l" t="t" r="r" b="b"/>
            <a:pathLst>
              <a:path w="947" h="264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6"/>
                  <a:pt x="723" y="131"/>
                </a:cubicBezTo>
                <a:cubicBezTo>
                  <a:pt x="723" y="153"/>
                  <a:pt x="699" y="176"/>
                  <a:pt x="667" y="176"/>
                </a:cubicBezTo>
                <a:lnTo>
                  <a:pt x="56" y="176"/>
                </a:lnTo>
                <a:cubicBezTo>
                  <a:pt x="25" y="176"/>
                  <a:pt x="0" y="153"/>
                  <a:pt x="0" y="131"/>
                </a:cubicBezTo>
                <a:cubicBezTo>
                  <a:pt x="0" y="106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4" name="CustomShape 116"/>
          <p:cNvSpPr/>
          <p:nvPr/>
        </p:nvSpPr>
        <p:spPr>
          <a:xfrm>
            <a:off x="897840" y="3152160"/>
            <a:ext cx="253440" cy="199440"/>
          </a:xfrm>
          <a:custGeom>
            <a:avLst/>
            <a:gdLst/>
            <a:ahLst/>
            <a:rect l="l" t="t" r="r" b="b"/>
            <a:pathLst>
              <a:path w="705" h="555">
                <a:moveTo>
                  <a:pt x="0" y="279"/>
                </a:moveTo>
                <a:lnTo>
                  <a:pt x="0" y="251"/>
                </a:lnTo>
                <a:lnTo>
                  <a:pt x="6" y="223"/>
                </a:lnTo>
                <a:lnTo>
                  <a:pt x="13" y="196"/>
                </a:lnTo>
                <a:lnTo>
                  <a:pt x="40" y="147"/>
                </a:lnTo>
                <a:lnTo>
                  <a:pt x="58" y="125"/>
                </a:lnTo>
                <a:lnTo>
                  <a:pt x="78" y="101"/>
                </a:lnTo>
                <a:lnTo>
                  <a:pt x="100" y="82"/>
                </a:lnTo>
                <a:lnTo>
                  <a:pt x="126" y="65"/>
                </a:lnTo>
                <a:lnTo>
                  <a:pt x="154" y="49"/>
                </a:lnTo>
                <a:lnTo>
                  <a:pt x="182" y="35"/>
                </a:lnTo>
                <a:lnTo>
                  <a:pt x="212" y="23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49" y="0"/>
                </a:lnTo>
                <a:lnTo>
                  <a:pt x="385" y="2"/>
                </a:lnTo>
                <a:lnTo>
                  <a:pt x="421" y="6"/>
                </a:lnTo>
                <a:lnTo>
                  <a:pt x="454" y="12"/>
                </a:lnTo>
                <a:lnTo>
                  <a:pt x="487" y="21"/>
                </a:lnTo>
                <a:lnTo>
                  <a:pt x="519" y="34"/>
                </a:lnTo>
                <a:lnTo>
                  <a:pt x="547" y="48"/>
                </a:lnTo>
                <a:lnTo>
                  <a:pt x="576" y="64"/>
                </a:lnTo>
                <a:lnTo>
                  <a:pt x="600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8"/>
                </a:lnTo>
                <a:lnTo>
                  <a:pt x="689" y="195"/>
                </a:lnTo>
                <a:lnTo>
                  <a:pt x="698" y="221"/>
                </a:lnTo>
                <a:lnTo>
                  <a:pt x="702" y="249"/>
                </a:lnTo>
                <a:lnTo>
                  <a:pt x="704" y="277"/>
                </a:lnTo>
                <a:lnTo>
                  <a:pt x="704" y="305"/>
                </a:lnTo>
                <a:lnTo>
                  <a:pt x="698" y="333"/>
                </a:lnTo>
                <a:lnTo>
                  <a:pt x="689" y="359"/>
                </a:lnTo>
                <a:lnTo>
                  <a:pt x="678" y="383"/>
                </a:lnTo>
                <a:lnTo>
                  <a:pt x="664" y="408"/>
                </a:lnTo>
                <a:lnTo>
                  <a:pt x="646" y="430"/>
                </a:lnTo>
                <a:lnTo>
                  <a:pt x="626" y="454"/>
                </a:lnTo>
                <a:lnTo>
                  <a:pt x="602" y="473"/>
                </a:lnTo>
                <a:lnTo>
                  <a:pt x="578" y="490"/>
                </a:lnTo>
                <a:lnTo>
                  <a:pt x="549" y="506"/>
                </a:lnTo>
                <a:lnTo>
                  <a:pt x="521" y="520"/>
                </a:lnTo>
                <a:lnTo>
                  <a:pt x="489" y="532"/>
                </a:lnTo>
                <a:lnTo>
                  <a:pt x="459" y="543"/>
                </a:lnTo>
                <a:lnTo>
                  <a:pt x="425" y="549"/>
                </a:lnTo>
                <a:lnTo>
                  <a:pt x="389" y="553"/>
                </a:lnTo>
                <a:lnTo>
                  <a:pt x="354" y="554"/>
                </a:lnTo>
                <a:lnTo>
                  <a:pt x="318" y="553"/>
                </a:lnTo>
                <a:lnTo>
                  <a:pt x="282" y="549"/>
                </a:lnTo>
                <a:lnTo>
                  <a:pt x="249" y="543"/>
                </a:lnTo>
                <a:lnTo>
                  <a:pt x="216" y="534"/>
                </a:lnTo>
                <a:lnTo>
                  <a:pt x="184" y="521"/>
                </a:lnTo>
                <a:lnTo>
                  <a:pt x="156" y="507"/>
                </a:lnTo>
                <a:lnTo>
                  <a:pt x="128" y="492"/>
                </a:lnTo>
                <a:lnTo>
                  <a:pt x="104" y="474"/>
                </a:lnTo>
                <a:lnTo>
                  <a:pt x="80" y="455"/>
                </a:lnTo>
                <a:lnTo>
                  <a:pt x="60" y="434"/>
                </a:lnTo>
                <a:lnTo>
                  <a:pt x="42" y="412"/>
                </a:lnTo>
                <a:lnTo>
                  <a:pt x="26" y="387"/>
                </a:lnTo>
                <a:lnTo>
                  <a:pt x="15" y="360"/>
                </a:lnTo>
                <a:lnTo>
                  <a:pt x="6" y="335"/>
                </a:lnTo>
                <a:lnTo>
                  <a:pt x="0" y="308"/>
                </a:lnTo>
                <a:lnTo>
                  <a:pt x="0" y="279"/>
                </a:lnTo>
                <a:moveTo>
                  <a:pt x="73" y="299"/>
                </a:moveTo>
                <a:lnTo>
                  <a:pt x="78" y="321"/>
                </a:lnTo>
                <a:lnTo>
                  <a:pt x="84" y="341"/>
                </a:lnTo>
                <a:lnTo>
                  <a:pt x="93" y="360"/>
                </a:lnTo>
                <a:lnTo>
                  <a:pt x="120" y="399"/>
                </a:lnTo>
                <a:lnTo>
                  <a:pt x="136" y="415"/>
                </a:lnTo>
                <a:lnTo>
                  <a:pt x="154" y="430"/>
                </a:lnTo>
                <a:lnTo>
                  <a:pt x="174" y="446"/>
                </a:lnTo>
                <a:lnTo>
                  <a:pt x="194" y="459"/>
                </a:lnTo>
                <a:lnTo>
                  <a:pt x="218" y="469"/>
                </a:lnTo>
                <a:lnTo>
                  <a:pt x="240" y="477"/>
                </a:lnTo>
                <a:lnTo>
                  <a:pt x="267" y="487"/>
                </a:lnTo>
                <a:lnTo>
                  <a:pt x="294" y="492"/>
                </a:lnTo>
                <a:lnTo>
                  <a:pt x="320" y="495"/>
                </a:lnTo>
                <a:lnTo>
                  <a:pt x="349" y="497"/>
                </a:lnTo>
                <a:lnTo>
                  <a:pt x="378" y="495"/>
                </a:lnTo>
                <a:lnTo>
                  <a:pt x="405" y="492"/>
                </a:lnTo>
                <a:lnTo>
                  <a:pt x="432" y="487"/>
                </a:lnTo>
                <a:lnTo>
                  <a:pt x="459" y="479"/>
                </a:lnTo>
                <a:lnTo>
                  <a:pt x="483" y="471"/>
                </a:lnTo>
                <a:lnTo>
                  <a:pt x="505" y="460"/>
                </a:lnTo>
                <a:lnTo>
                  <a:pt x="527" y="448"/>
                </a:lnTo>
                <a:lnTo>
                  <a:pt x="547" y="434"/>
                </a:lnTo>
                <a:lnTo>
                  <a:pt x="565" y="418"/>
                </a:lnTo>
                <a:lnTo>
                  <a:pt x="598" y="383"/>
                </a:lnTo>
                <a:lnTo>
                  <a:pt x="608" y="365"/>
                </a:lnTo>
                <a:lnTo>
                  <a:pt x="618" y="345"/>
                </a:lnTo>
                <a:lnTo>
                  <a:pt x="624" y="324"/>
                </a:lnTo>
                <a:lnTo>
                  <a:pt x="628" y="301"/>
                </a:lnTo>
                <a:lnTo>
                  <a:pt x="632" y="279"/>
                </a:lnTo>
                <a:lnTo>
                  <a:pt x="628" y="258"/>
                </a:lnTo>
                <a:lnTo>
                  <a:pt x="626" y="235"/>
                </a:lnTo>
                <a:lnTo>
                  <a:pt x="620" y="214"/>
                </a:lnTo>
                <a:lnTo>
                  <a:pt x="612" y="195"/>
                </a:lnTo>
                <a:lnTo>
                  <a:pt x="584" y="156"/>
                </a:lnTo>
                <a:lnTo>
                  <a:pt x="567" y="140"/>
                </a:lnTo>
                <a:lnTo>
                  <a:pt x="549" y="125"/>
                </a:lnTo>
                <a:lnTo>
                  <a:pt x="529" y="109"/>
                </a:lnTo>
                <a:lnTo>
                  <a:pt x="509" y="96"/>
                </a:lnTo>
                <a:lnTo>
                  <a:pt x="485" y="86"/>
                </a:lnTo>
                <a:lnTo>
                  <a:pt x="436" y="68"/>
                </a:lnTo>
                <a:lnTo>
                  <a:pt x="409" y="64"/>
                </a:lnTo>
                <a:lnTo>
                  <a:pt x="383" y="59"/>
                </a:lnTo>
                <a:lnTo>
                  <a:pt x="354" y="58"/>
                </a:lnTo>
                <a:lnTo>
                  <a:pt x="325" y="59"/>
                </a:lnTo>
                <a:lnTo>
                  <a:pt x="296" y="64"/>
                </a:lnTo>
                <a:lnTo>
                  <a:pt x="269" y="68"/>
                </a:lnTo>
                <a:lnTo>
                  <a:pt x="244" y="75"/>
                </a:lnTo>
                <a:lnTo>
                  <a:pt x="220" y="84"/>
                </a:lnTo>
                <a:lnTo>
                  <a:pt x="198" y="95"/>
                </a:lnTo>
                <a:lnTo>
                  <a:pt x="176" y="107"/>
                </a:lnTo>
                <a:lnTo>
                  <a:pt x="138" y="137"/>
                </a:lnTo>
                <a:lnTo>
                  <a:pt x="106" y="172"/>
                </a:lnTo>
                <a:lnTo>
                  <a:pt x="96" y="191"/>
                </a:lnTo>
                <a:lnTo>
                  <a:pt x="86" y="213"/>
                </a:lnTo>
                <a:lnTo>
                  <a:pt x="80" y="232"/>
                </a:lnTo>
                <a:lnTo>
                  <a:pt x="76" y="254"/>
                </a:lnTo>
                <a:lnTo>
                  <a:pt x="73" y="277"/>
                </a:lnTo>
                <a:lnTo>
                  <a:pt x="73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5" name="CustomShape 117"/>
          <p:cNvSpPr/>
          <p:nvPr/>
        </p:nvSpPr>
        <p:spPr>
          <a:xfrm>
            <a:off x="8944560" y="263088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016" name="CustomShape 118"/>
          <p:cNvSpPr/>
          <p:nvPr/>
        </p:nvSpPr>
        <p:spPr>
          <a:xfrm>
            <a:off x="680400" y="3236400"/>
            <a:ext cx="250560" cy="31680"/>
          </a:xfrm>
          <a:custGeom>
            <a:avLst/>
            <a:gdLst/>
            <a:ahLst/>
            <a:rect l="l" t="t" r="r" b="b"/>
            <a:pathLst>
              <a:path w="697" h="89">
                <a:moveTo>
                  <a:pt x="56" y="88"/>
                </a:moveTo>
                <a:lnTo>
                  <a:pt x="640" y="88"/>
                </a:lnTo>
                <a:cubicBezTo>
                  <a:pt x="672" y="88"/>
                  <a:pt x="696" y="67"/>
                  <a:pt x="696" y="44"/>
                </a:cubicBezTo>
                <a:cubicBezTo>
                  <a:pt x="696" y="20"/>
                  <a:pt x="672" y="0"/>
                  <a:pt x="640" y="0"/>
                </a:cubicBezTo>
                <a:lnTo>
                  <a:pt x="56" y="0"/>
                </a:lnTo>
                <a:cubicBezTo>
                  <a:pt x="24" y="0"/>
                  <a:pt x="0" y="20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7" name="CustomShape 119"/>
          <p:cNvSpPr/>
          <p:nvPr/>
        </p:nvSpPr>
        <p:spPr>
          <a:xfrm>
            <a:off x="1118160" y="323532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8"/>
                </a:lnTo>
                <a:cubicBezTo>
                  <a:pt x="1560" y="88"/>
                  <a:pt x="1585" y="68"/>
                  <a:pt x="1585" y="45"/>
                </a:cubicBezTo>
                <a:cubicBezTo>
                  <a:pt x="1585" y="19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2"/>
                  <a:pt x="0" y="48"/>
                </a:cubicBezTo>
                <a:cubicBezTo>
                  <a:pt x="0" y="70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8" name="CustomShape 120"/>
          <p:cNvSpPr/>
          <p:nvPr/>
        </p:nvSpPr>
        <p:spPr>
          <a:xfrm>
            <a:off x="360000" y="4392360"/>
            <a:ext cx="340560" cy="94320"/>
          </a:xfrm>
          <a:custGeom>
            <a:avLst/>
            <a:gdLst/>
            <a:ahLst/>
            <a:rect l="l" t="t" r="r" b="b"/>
            <a:pathLst>
              <a:path w="947" h="263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8"/>
                  <a:pt x="723" y="130"/>
                </a:cubicBezTo>
                <a:cubicBezTo>
                  <a:pt x="723" y="155"/>
                  <a:pt x="699" y="174"/>
                  <a:pt x="667" y="174"/>
                </a:cubicBezTo>
                <a:lnTo>
                  <a:pt x="56" y="174"/>
                </a:lnTo>
                <a:cubicBezTo>
                  <a:pt x="25" y="174"/>
                  <a:pt x="0" y="155"/>
                  <a:pt x="0" y="130"/>
                </a:cubicBezTo>
                <a:cubicBezTo>
                  <a:pt x="0" y="108"/>
                  <a:pt x="25" y="87"/>
                  <a:pt x="56" y="87"/>
                </a:cubicBezTo>
                <a:moveTo>
                  <a:pt x="612" y="0"/>
                </a:moveTo>
                <a:lnTo>
                  <a:pt x="946" y="130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9" name="CustomShape 121"/>
          <p:cNvSpPr/>
          <p:nvPr/>
        </p:nvSpPr>
        <p:spPr>
          <a:xfrm>
            <a:off x="1690920" y="3160440"/>
            <a:ext cx="254520" cy="199080"/>
          </a:xfrm>
          <a:custGeom>
            <a:avLst/>
            <a:gdLst/>
            <a:ahLst/>
            <a:rect l="l" t="t" r="r" b="b"/>
            <a:pathLst>
              <a:path w="708" h="554">
                <a:moveTo>
                  <a:pt x="0" y="278"/>
                </a:moveTo>
                <a:lnTo>
                  <a:pt x="0" y="251"/>
                </a:lnTo>
                <a:lnTo>
                  <a:pt x="6" y="223"/>
                </a:lnTo>
                <a:lnTo>
                  <a:pt x="16" y="196"/>
                </a:lnTo>
                <a:lnTo>
                  <a:pt x="26" y="170"/>
                </a:lnTo>
                <a:lnTo>
                  <a:pt x="40" y="146"/>
                </a:lnTo>
                <a:lnTo>
                  <a:pt x="58" y="123"/>
                </a:lnTo>
                <a:lnTo>
                  <a:pt x="78" y="10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4" y="21"/>
                </a:lnTo>
                <a:lnTo>
                  <a:pt x="245" y="12"/>
                </a:lnTo>
                <a:lnTo>
                  <a:pt x="279" y="5"/>
                </a:lnTo>
                <a:lnTo>
                  <a:pt x="314" y="2"/>
                </a:lnTo>
                <a:lnTo>
                  <a:pt x="349" y="0"/>
                </a:lnTo>
                <a:lnTo>
                  <a:pt x="385" y="0"/>
                </a:lnTo>
                <a:lnTo>
                  <a:pt x="421" y="5"/>
                </a:lnTo>
                <a:lnTo>
                  <a:pt x="455" y="11"/>
                </a:lnTo>
                <a:lnTo>
                  <a:pt x="488" y="21"/>
                </a:lnTo>
                <a:lnTo>
                  <a:pt x="520" y="31"/>
                </a:lnTo>
                <a:lnTo>
                  <a:pt x="549" y="45"/>
                </a:lnTo>
                <a:lnTo>
                  <a:pt x="576" y="61"/>
                </a:lnTo>
                <a:lnTo>
                  <a:pt x="602" y="80"/>
                </a:lnTo>
                <a:lnTo>
                  <a:pt x="625" y="100"/>
                </a:lnTo>
                <a:lnTo>
                  <a:pt x="645" y="121"/>
                </a:lnTo>
                <a:lnTo>
                  <a:pt x="663" y="143"/>
                </a:lnTo>
                <a:lnTo>
                  <a:pt x="678" y="168"/>
                </a:lnTo>
                <a:lnTo>
                  <a:pt x="689" y="193"/>
                </a:lnTo>
                <a:lnTo>
                  <a:pt x="698" y="219"/>
                </a:lnTo>
                <a:lnTo>
                  <a:pt x="705" y="247"/>
                </a:lnTo>
                <a:lnTo>
                  <a:pt x="707" y="275"/>
                </a:lnTo>
                <a:lnTo>
                  <a:pt x="705" y="303"/>
                </a:lnTo>
                <a:lnTo>
                  <a:pt x="698" y="331"/>
                </a:lnTo>
                <a:lnTo>
                  <a:pt x="692" y="357"/>
                </a:lnTo>
                <a:lnTo>
                  <a:pt x="678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0"/>
                </a:lnTo>
                <a:lnTo>
                  <a:pt x="578" y="490"/>
                </a:lnTo>
                <a:lnTo>
                  <a:pt x="552" y="506"/>
                </a:lnTo>
                <a:lnTo>
                  <a:pt x="522" y="520"/>
                </a:lnTo>
                <a:lnTo>
                  <a:pt x="493" y="531"/>
                </a:lnTo>
                <a:lnTo>
                  <a:pt x="459" y="540"/>
                </a:lnTo>
                <a:lnTo>
                  <a:pt x="425" y="547"/>
                </a:lnTo>
                <a:lnTo>
                  <a:pt x="389" y="551"/>
                </a:lnTo>
                <a:lnTo>
                  <a:pt x="355" y="553"/>
                </a:lnTo>
                <a:lnTo>
                  <a:pt x="319" y="553"/>
                </a:lnTo>
                <a:lnTo>
                  <a:pt x="283" y="547"/>
                </a:lnTo>
                <a:lnTo>
                  <a:pt x="249" y="542"/>
                </a:lnTo>
                <a:lnTo>
                  <a:pt x="216" y="531"/>
                </a:lnTo>
                <a:lnTo>
                  <a:pt x="185" y="521"/>
                </a:lnTo>
                <a:lnTo>
                  <a:pt x="156" y="507"/>
                </a:lnTo>
                <a:lnTo>
                  <a:pt x="129" y="492"/>
                </a:lnTo>
                <a:lnTo>
                  <a:pt x="104" y="474"/>
                </a:lnTo>
                <a:lnTo>
                  <a:pt x="80" y="453"/>
                </a:lnTo>
                <a:lnTo>
                  <a:pt x="60" y="432"/>
                </a:lnTo>
                <a:lnTo>
                  <a:pt x="42" y="409"/>
                </a:lnTo>
                <a:lnTo>
                  <a:pt x="26" y="385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8"/>
                </a:lnTo>
                <a:moveTo>
                  <a:pt x="76" y="298"/>
                </a:moveTo>
                <a:lnTo>
                  <a:pt x="78" y="318"/>
                </a:lnTo>
                <a:lnTo>
                  <a:pt x="84" y="340"/>
                </a:lnTo>
                <a:lnTo>
                  <a:pt x="94" y="360"/>
                </a:lnTo>
                <a:lnTo>
                  <a:pt x="107" y="379"/>
                </a:lnTo>
                <a:lnTo>
                  <a:pt x="120" y="397"/>
                </a:lnTo>
                <a:lnTo>
                  <a:pt x="136" y="415"/>
                </a:lnTo>
                <a:lnTo>
                  <a:pt x="154" y="430"/>
                </a:lnTo>
                <a:lnTo>
                  <a:pt x="174" y="445"/>
                </a:lnTo>
                <a:lnTo>
                  <a:pt x="194" y="456"/>
                </a:lnTo>
                <a:lnTo>
                  <a:pt x="218" y="468"/>
                </a:lnTo>
                <a:lnTo>
                  <a:pt x="243" y="477"/>
                </a:lnTo>
                <a:lnTo>
                  <a:pt x="267" y="484"/>
                </a:lnTo>
                <a:lnTo>
                  <a:pt x="294" y="490"/>
                </a:lnTo>
                <a:lnTo>
                  <a:pt x="321" y="493"/>
                </a:lnTo>
                <a:lnTo>
                  <a:pt x="349" y="495"/>
                </a:lnTo>
                <a:lnTo>
                  <a:pt x="379" y="495"/>
                </a:lnTo>
                <a:lnTo>
                  <a:pt x="407" y="492"/>
                </a:lnTo>
                <a:lnTo>
                  <a:pt x="435" y="486"/>
                </a:lnTo>
                <a:lnTo>
                  <a:pt x="459" y="479"/>
                </a:lnTo>
                <a:lnTo>
                  <a:pt x="483" y="468"/>
                </a:lnTo>
                <a:lnTo>
                  <a:pt x="506" y="458"/>
                </a:lnTo>
                <a:lnTo>
                  <a:pt x="529" y="446"/>
                </a:lnTo>
                <a:lnTo>
                  <a:pt x="549" y="432"/>
                </a:lnTo>
                <a:lnTo>
                  <a:pt x="567" y="416"/>
                </a:lnTo>
                <a:lnTo>
                  <a:pt x="582" y="401"/>
                </a:lnTo>
                <a:lnTo>
                  <a:pt x="598" y="381"/>
                </a:lnTo>
                <a:lnTo>
                  <a:pt x="609" y="362"/>
                </a:lnTo>
                <a:lnTo>
                  <a:pt x="618" y="343"/>
                </a:lnTo>
                <a:lnTo>
                  <a:pt x="627" y="322"/>
                </a:lnTo>
                <a:lnTo>
                  <a:pt x="629" y="301"/>
                </a:lnTo>
                <a:lnTo>
                  <a:pt x="632" y="278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3"/>
                </a:lnTo>
                <a:lnTo>
                  <a:pt x="598" y="173"/>
                </a:lnTo>
                <a:lnTo>
                  <a:pt x="585" y="156"/>
                </a:lnTo>
                <a:lnTo>
                  <a:pt x="569" y="139"/>
                </a:lnTo>
                <a:lnTo>
                  <a:pt x="552" y="123"/>
                </a:lnTo>
                <a:lnTo>
                  <a:pt x="532" y="108"/>
                </a:lnTo>
                <a:lnTo>
                  <a:pt x="512" y="96"/>
                </a:lnTo>
                <a:lnTo>
                  <a:pt x="485" y="84"/>
                </a:lnTo>
                <a:lnTo>
                  <a:pt x="463" y="75"/>
                </a:lnTo>
                <a:lnTo>
                  <a:pt x="437" y="68"/>
                </a:lnTo>
                <a:lnTo>
                  <a:pt x="409" y="63"/>
                </a:lnTo>
                <a:lnTo>
                  <a:pt x="383" y="59"/>
                </a:lnTo>
                <a:lnTo>
                  <a:pt x="355" y="58"/>
                </a:lnTo>
                <a:lnTo>
                  <a:pt x="325" y="58"/>
                </a:lnTo>
                <a:lnTo>
                  <a:pt x="299" y="61"/>
                </a:lnTo>
                <a:lnTo>
                  <a:pt x="272" y="66"/>
                </a:lnTo>
                <a:lnTo>
                  <a:pt x="245" y="73"/>
                </a:lnTo>
                <a:lnTo>
                  <a:pt x="221" y="84"/>
                </a:lnTo>
                <a:lnTo>
                  <a:pt x="198" y="94"/>
                </a:lnTo>
                <a:lnTo>
                  <a:pt x="176" y="106"/>
                </a:lnTo>
                <a:lnTo>
                  <a:pt x="156" y="121"/>
                </a:lnTo>
                <a:lnTo>
                  <a:pt x="138" y="137"/>
                </a:lnTo>
                <a:lnTo>
                  <a:pt x="122" y="153"/>
                </a:lnTo>
                <a:lnTo>
                  <a:pt x="107" y="172"/>
                </a:lnTo>
                <a:lnTo>
                  <a:pt x="96" y="191"/>
                </a:lnTo>
                <a:lnTo>
                  <a:pt x="87" y="210"/>
                </a:lnTo>
                <a:lnTo>
                  <a:pt x="80" y="231"/>
                </a:lnTo>
                <a:lnTo>
                  <a:pt x="76" y="252"/>
                </a:lnTo>
                <a:lnTo>
                  <a:pt x="74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0" name="CustomShape 122"/>
          <p:cNvSpPr/>
          <p:nvPr/>
        </p:nvSpPr>
        <p:spPr>
          <a:xfrm>
            <a:off x="970920" y="3163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021" name="CustomShape 123"/>
          <p:cNvSpPr/>
          <p:nvPr/>
        </p:nvSpPr>
        <p:spPr>
          <a:xfrm>
            <a:off x="1964520" y="3204360"/>
            <a:ext cx="1599480" cy="94680"/>
          </a:xfrm>
          <a:custGeom>
            <a:avLst/>
            <a:gdLst/>
            <a:ahLst/>
            <a:rect l="l" t="t" r="r" b="b"/>
            <a:pathLst>
              <a:path w="4444" h="264">
                <a:moveTo>
                  <a:pt x="56" y="86"/>
                </a:moveTo>
                <a:lnTo>
                  <a:pt x="4165" y="87"/>
                </a:lnTo>
                <a:cubicBezTo>
                  <a:pt x="4193" y="87"/>
                  <a:pt x="4221" y="108"/>
                  <a:pt x="4221" y="131"/>
                </a:cubicBezTo>
                <a:cubicBezTo>
                  <a:pt x="4221" y="155"/>
                  <a:pt x="4193" y="176"/>
                  <a:pt x="4165" y="176"/>
                </a:cubicBezTo>
                <a:lnTo>
                  <a:pt x="56" y="174"/>
                </a:lnTo>
                <a:cubicBezTo>
                  <a:pt x="24" y="174"/>
                  <a:pt x="0" y="153"/>
                  <a:pt x="0" y="129"/>
                </a:cubicBezTo>
                <a:cubicBezTo>
                  <a:pt x="0" y="105"/>
                  <a:pt x="24" y="86"/>
                  <a:pt x="56" y="86"/>
                </a:cubicBezTo>
                <a:moveTo>
                  <a:pt x="4109" y="0"/>
                </a:moveTo>
                <a:lnTo>
                  <a:pt x="4443" y="133"/>
                </a:lnTo>
                <a:lnTo>
                  <a:pt x="4109" y="263"/>
                </a:lnTo>
                <a:lnTo>
                  <a:pt x="410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2" name="CustomShape 124"/>
          <p:cNvSpPr/>
          <p:nvPr/>
        </p:nvSpPr>
        <p:spPr>
          <a:xfrm>
            <a:off x="1757520" y="3340800"/>
            <a:ext cx="120600" cy="224280"/>
          </a:xfrm>
          <a:custGeom>
            <a:avLst/>
            <a:gdLst/>
            <a:ahLst/>
            <a:rect l="l" t="t" r="r" b="b"/>
            <a:pathLst>
              <a:path w="336" h="624">
                <a:moveTo>
                  <a:pt x="223" y="579"/>
                </a:moveTo>
                <a:lnTo>
                  <a:pt x="223" y="219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2" y="194"/>
                  <a:pt x="112" y="219"/>
                </a:cubicBezTo>
                <a:lnTo>
                  <a:pt x="112" y="579"/>
                </a:lnTo>
                <a:cubicBezTo>
                  <a:pt x="112" y="604"/>
                  <a:pt x="137" y="623"/>
                  <a:pt x="167" y="623"/>
                </a:cubicBezTo>
                <a:cubicBezTo>
                  <a:pt x="199" y="623"/>
                  <a:pt x="223" y="604"/>
                  <a:pt x="223" y="579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3" name="CustomShape 125"/>
          <p:cNvSpPr/>
          <p:nvPr/>
        </p:nvSpPr>
        <p:spPr>
          <a:xfrm>
            <a:off x="1617120" y="3988080"/>
            <a:ext cx="387000" cy="181800"/>
          </a:xfrm>
          <a:custGeom>
            <a:avLst/>
            <a:gdLst/>
            <a:ahLst/>
            <a:rect l="l" t="t" r="r" b="b"/>
            <a:pathLst>
              <a:path w="1076" h="506">
                <a:moveTo>
                  <a:pt x="0" y="0"/>
                </a:moveTo>
                <a:lnTo>
                  <a:pt x="0" y="505"/>
                </a:lnTo>
                <a:lnTo>
                  <a:pt x="1075" y="505"/>
                </a:lnTo>
                <a:lnTo>
                  <a:pt x="107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4" name="CustomShape 126"/>
          <p:cNvSpPr/>
          <p:nvPr/>
        </p:nvSpPr>
        <p:spPr>
          <a:xfrm>
            <a:off x="1604160" y="3977640"/>
            <a:ext cx="412560" cy="203040"/>
          </a:xfrm>
          <a:custGeom>
            <a:avLst/>
            <a:gdLst/>
            <a:ahLst/>
            <a:rect l="l" t="t" r="r" b="b"/>
            <a:pathLst>
              <a:path w="1147" h="565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1110" y="0"/>
                </a:lnTo>
                <a:cubicBezTo>
                  <a:pt x="1131" y="0"/>
                  <a:pt x="1146" y="14"/>
                  <a:pt x="1146" y="30"/>
                </a:cubicBezTo>
                <a:lnTo>
                  <a:pt x="1146" y="534"/>
                </a:lnTo>
                <a:cubicBezTo>
                  <a:pt x="1146" y="550"/>
                  <a:pt x="1131" y="564"/>
                  <a:pt x="1110" y="564"/>
                </a:cubicBezTo>
                <a:lnTo>
                  <a:pt x="36" y="564"/>
                </a:lnTo>
                <a:cubicBezTo>
                  <a:pt x="16" y="564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6" y="505"/>
                </a:lnTo>
                <a:lnTo>
                  <a:pt x="1110" y="505"/>
                </a:lnTo>
                <a:lnTo>
                  <a:pt x="1073" y="534"/>
                </a:lnTo>
                <a:lnTo>
                  <a:pt x="1073" y="30"/>
                </a:lnTo>
                <a:lnTo>
                  <a:pt x="1110" y="59"/>
                </a:lnTo>
                <a:lnTo>
                  <a:pt x="36" y="59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5" name="CustomShape 127"/>
          <p:cNvSpPr/>
          <p:nvPr/>
        </p:nvSpPr>
        <p:spPr>
          <a:xfrm>
            <a:off x="1764000" y="3171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026" name="CustomShape 128"/>
          <p:cNvSpPr/>
          <p:nvPr/>
        </p:nvSpPr>
        <p:spPr>
          <a:xfrm>
            <a:off x="1690200" y="35445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2" y="251"/>
                </a:lnTo>
                <a:lnTo>
                  <a:pt x="6" y="224"/>
                </a:lnTo>
                <a:lnTo>
                  <a:pt x="16" y="198"/>
                </a:lnTo>
                <a:lnTo>
                  <a:pt x="26" y="171"/>
                </a:lnTo>
                <a:lnTo>
                  <a:pt x="42" y="147"/>
                </a:lnTo>
                <a:lnTo>
                  <a:pt x="60" y="124"/>
                </a:lnTo>
                <a:lnTo>
                  <a:pt x="80" y="103"/>
                </a:lnTo>
                <a:lnTo>
                  <a:pt x="102" y="82"/>
                </a:lnTo>
                <a:lnTo>
                  <a:pt x="126" y="65"/>
                </a:lnTo>
                <a:lnTo>
                  <a:pt x="154" y="48"/>
                </a:lnTo>
                <a:lnTo>
                  <a:pt x="182" y="35"/>
                </a:lnTo>
                <a:lnTo>
                  <a:pt x="214" y="23"/>
                </a:lnTo>
                <a:lnTo>
                  <a:pt x="247" y="14"/>
                </a:lnTo>
                <a:lnTo>
                  <a:pt x="281" y="7"/>
                </a:lnTo>
                <a:lnTo>
                  <a:pt x="316" y="1"/>
                </a:lnTo>
                <a:lnTo>
                  <a:pt x="352" y="0"/>
                </a:lnTo>
                <a:lnTo>
                  <a:pt x="387" y="1"/>
                </a:lnTo>
                <a:lnTo>
                  <a:pt x="423" y="6"/>
                </a:lnTo>
                <a:lnTo>
                  <a:pt x="457" y="12"/>
                </a:lnTo>
                <a:lnTo>
                  <a:pt x="491" y="23"/>
                </a:lnTo>
                <a:lnTo>
                  <a:pt x="520" y="33"/>
                </a:lnTo>
                <a:lnTo>
                  <a:pt x="552" y="47"/>
                </a:lnTo>
                <a:lnTo>
                  <a:pt x="578" y="63"/>
                </a:lnTo>
                <a:lnTo>
                  <a:pt x="602" y="81"/>
                </a:lnTo>
                <a:lnTo>
                  <a:pt x="625" y="100"/>
                </a:lnTo>
                <a:lnTo>
                  <a:pt x="647" y="122"/>
                </a:lnTo>
                <a:lnTo>
                  <a:pt x="665" y="145"/>
                </a:lnTo>
                <a:lnTo>
                  <a:pt x="678" y="167"/>
                </a:lnTo>
                <a:lnTo>
                  <a:pt x="692" y="194"/>
                </a:lnTo>
                <a:lnTo>
                  <a:pt x="700" y="221"/>
                </a:lnTo>
                <a:lnTo>
                  <a:pt x="705" y="249"/>
                </a:lnTo>
                <a:lnTo>
                  <a:pt x="707" y="277"/>
                </a:lnTo>
                <a:lnTo>
                  <a:pt x="705" y="305"/>
                </a:lnTo>
                <a:lnTo>
                  <a:pt x="700" y="332"/>
                </a:lnTo>
                <a:lnTo>
                  <a:pt x="692" y="359"/>
                </a:lnTo>
                <a:lnTo>
                  <a:pt x="680" y="385"/>
                </a:lnTo>
                <a:lnTo>
                  <a:pt x="665" y="410"/>
                </a:lnTo>
                <a:lnTo>
                  <a:pt x="647" y="432"/>
                </a:lnTo>
                <a:lnTo>
                  <a:pt x="627" y="453"/>
                </a:lnTo>
                <a:lnTo>
                  <a:pt x="604" y="472"/>
                </a:lnTo>
                <a:lnTo>
                  <a:pt x="580" y="491"/>
                </a:lnTo>
                <a:lnTo>
                  <a:pt x="554" y="507"/>
                </a:lnTo>
                <a:lnTo>
                  <a:pt x="524" y="521"/>
                </a:lnTo>
                <a:lnTo>
                  <a:pt x="461" y="542"/>
                </a:lnTo>
                <a:lnTo>
                  <a:pt x="425" y="549"/>
                </a:lnTo>
                <a:lnTo>
                  <a:pt x="392" y="552"/>
                </a:lnTo>
                <a:lnTo>
                  <a:pt x="357" y="554"/>
                </a:lnTo>
                <a:lnTo>
                  <a:pt x="319" y="552"/>
                </a:lnTo>
                <a:lnTo>
                  <a:pt x="285" y="549"/>
                </a:lnTo>
                <a:lnTo>
                  <a:pt x="249" y="542"/>
                </a:lnTo>
                <a:lnTo>
                  <a:pt x="218" y="533"/>
                </a:lnTo>
                <a:lnTo>
                  <a:pt x="187" y="521"/>
                </a:lnTo>
                <a:lnTo>
                  <a:pt x="158" y="509"/>
                </a:lnTo>
                <a:lnTo>
                  <a:pt x="132" y="493"/>
                </a:lnTo>
                <a:lnTo>
                  <a:pt x="104" y="474"/>
                </a:lnTo>
                <a:lnTo>
                  <a:pt x="82" y="455"/>
                </a:lnTo>
                <a:lnTo>
                  <a:pt x="62" y="434"/>
                </a:lnTo>
                <a:lnTo>
                  <a:pt x="44" y="411"/>
                </a:lnTo>
                <a:lnTo>
                  <a:pt x="28" y="387"/>
                </a:lnTo>
                <a:lnTo>
                  <a:pt x="18" y="362"/>
                </a:lnTo>
                <a:lnTo>
                  <a:pt x="8" y="336"/>
                </a:lnTo>
                <a:lnTo>
                  <a:pt x="2" y="308"/>
                </a:lnTo>
                <a:lnTo>
                  <a:pt x="0" y="280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2"/>
                </a:lnTo>
                <a:lnTo>
                  <a:pt x="106" y="382"/>
                </a:lnTo>
                <a:lnTo>
                  <a:pt x="120" y="399"/>
                </a:lnTo>
                <a:lnTo>
                  <a:pt x="138" y="416"/>
                </a:lnTo>
                <a:lnTo>
                  <a:pt x="156" y="432"/>
                </a:lnTo>
                <a:lnTo>
                  <a:pt x="176" y="446"/>
                </a:lnTo>
                <a:lnTo>
                  <a:pt x="196" y="458"/>
                </a:lnTo>
                <a:lnTo>
                  <a:pt x="218" y="468"/>
                </a:lnTo>
                <a:lnTo>
                  <a:pt x="243" y="479"/>
                </a:lnTo>
                <a:lnTo>
                  <a:pt x="269" y="486"/>
                </a:lnTo>
                <a:lnTo>
                  <a:pt x="296" y="491"/>
                </a:lnTo>
                <a:lnTo>
                  <a:pt x="323" y="495"/>
                </a:lnTo>
                <a:lnTo>
                  <a:pt x="352" y="496"/>
                </a:lnTo>
                <a:lnTo>
                  <a:pt x="381" y="495"/>
                </a:lnTo>
                <a:lnTo>
                  <a:pt x="407" y="493"/>
                </a:lnTo>
                <a:lnTo>
                  <a:pt x="435" y="488"/>
                </a:lnTo>
                <a:lnTo>
                  <a:pt x="461" y="479"/>
                </a:lnTo>
                <a:lnTo>
                  <a:pt x="485" y="471"/>
                </a:lnTo>
                <a:lnTo>
                  <a:pt x="508" y="460"/>
                </a:lnTo>
                <a:lnTo>
                  <a:pt x="532" y="448"/>
                </a:lnTo>
                <a:lnTo>
                  <a:pt x="552" y="434"/>
                </a:lnTo>
                <a:lnTo>
                  <a:pt x="569" y="418"/>
                </a:lnTo>
                <a:lnTo>
                  <a:pt x="584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5"/>
                </a:lnTo>
                <a:lnTo>
                  <a:pt x="627" y="324"/>
                </a:lnTo>
                <a:lnTo>
                  <a:pt x="632" y="301"/>
                </a:lnTo>
                <a:lnTo>
                  <a:pt x="634" y="280"/>
                </a:lnTo>
                <a:lnTo>
                  <a:pt x="632" y="257"/>
                </a:lnTo>
                <a:lnTo>
                  <a:pt x="627" y="235"/>
                </a:lnTo>
                <a:lnTo>
                  <a:pt x="620" y="213"/>
                </a:lnTo>
                <a:lnTo>
                  <a:pt x="612" y="194"/>
                </a:lnTo>
                <a:lnTo>
                  <a:pt x="600" y="175"/>
                </a:lnTo>
                <a:lnTo>
                  <a:pt x="587" y="157"/>
                </a:lnTo>
                <a:lnTo>
                  <a:pt x="572" y="140"/>
                </a:lnTo>
                <a:lnTo>
                  <a:pt x="554" y="124"/>
                </a:lnTo>
                <a:lnTo>
                  <a:pt x="534" y="110"/>
                </a:lnTo>
                <a:lnTo>
                  <a:pt x="487" y="86"/>
                </a:lnTo>
                <a:lnTo>
                  <a:pt x="463" y="77"/>
                </a:lnTo>
                <a:lnTo>
                  <a:pt x="439" y="70"/>
                </a:lnTo>
                <a:lnTo>
                  <a:pt x="412" y="63"/>
                </a:lnTo>
                <a:lnTo>
                  <a:pt x="383" y="59"/>
                </a:lnTo>
                <a:lnTo>
                  <a:pt x="327" y="59"/>
                </a:lnTo>
                <a:lnTo>
                  <a:pt x="298" y="63"/>
                </a:lnTo>
                <a:lnTo>
                  <a:pt x="272" y="68"/>
                </a:lnTo>
                <a:lnTo>
                  <a:pt x="247" y="75"/>
                </a:lnTo>
                <a:lnTo>
                  <a:pt x="223" y="84"/>
                </a:lnTo>
                <a:lnTo>
                  <a:pt x="198" y="96"/>
                </a:lnTo>
                <a:lnTo>
                  <a:pt x="178" y="108"/>
                </a:lnTo>
                <a:lnTo>
                  <a:pt x="158" y="122"/>
                </a:lnTo>
                <a:lnTo>
                  <a:pt x="122" y="153"/>
                </a:lnTo>
                <a:lnTo>
                  <a:pt x="110" y="173"/>
                </a:lnTo>
                <a:lnTo>
                  <a:pt x="98" y="191"/>
                </a:lnTo>
                <a:lnTo>
                  <a:pt x="86" y="212"/>
                </a:lnTo>
                <a:lnTo>
                  <a:pt x="80" y="233"/>
                </a:lnTo>
                <a:lnTo>
                  <a:pt x="76" y="254"/>
                </a:lnTo>
                <a:lnTo>
                  <a:pt x="76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7" name="CustomShape 129"/>
          <p:cNvSpPr/>
          <p:nvPr/>
        </p:nvSpPr>
        <p:spPr>
          <a:xfrm>
            <a:off x="168732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28" name="CustomShape 130"/>
          <p:cNvSpPr/>
          <p:nvPr/>
        </p:nvSpPr>
        <p:spPr>
          <a:xfrm>
            <a:off x="1757520" y="370368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5"/>
                  <a:pt x="199" y="174"/>
                  <a:pt x="167" y="174"/>
                </a:cubicBezTo>
                <a:cubicBezTo>
                  <a:pt x="137" y="174"/>
                  <a:pt x="112" y="195"/>
                  <a:pt x="112" y="218"/>
                </a:cubicBezTo>
                <a:lnTo>
                  <a:pt x="112" y="753"/>
                </a:lnTo>
                <a:cubicBezTo>
                  <a:pt x="112" y="778"/>
                  <a:pt x="137" y="797"/>
                  <a:pt x="167" y="797"/>
                </a:cubicBezTo>
                <a:cubicBezTo>
                  <a:pt x="197" y="797"/>
                  <a:pt x="223" y="778"/>
                  <a:pt x="223" y="753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1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9" name="CustomShape 131"/>
          <p:cNvSpPr/>
          <p:nvPr/>
        </p:nvSpPr>
        <p:spPr>
          <a:xfrm>
            <a:off x="1272960" y="399384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0" name="CustomShape 132"/>
          <p:cNvSpPr/>
          <p:nvPr/>
        </p:nvSpPr>
        <p:spPr>
          <a:xfrm>
            <a:off x="1260000" y="3983760"/>
            <a:ext cx="230040" cy="202320"/>
          </a:xfrm>
          <a:custGeom>
            <a:avLst/>
            <a:gdLst/>
            <a:ahLst/>
            <a:rect l="l" t="t" r="r" b="b"/>
            <a:pathLst>
              <a:path w="640" h="563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28"/>
                </a:cubicBezTo>
                <a:lnTo>
                  <a:pt x="639" y="533"/>
                </a:lnTo>
                <a:cubicBezTo>
                  <a:pt x="639" y="548"/>
                  <a:pt x="621" y="562"/>
                  <a:pt x="601" y="562"/>
                </a:cubicBezTo>
                <a:lnTo>
                  <a:pt x="36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6" y="505"/>
                </a:lnTo>
                <a:lnTo>
                  <a:pt x="601" y="505"/>
                </a:lnTo>
                <a:lnTo>
                  <a:pt x="565" y="533"/>
                </a:lnTo>
                <a:lnTo>
                  <a:pt x="565" y="28"/>
                </a:lnTo>
                <a:lnTo>
                  <a:pt x="601" y="58"/>
                </a:lnTo>
                <a:lnTo>
                  <a:pt x="36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1" name="CustomShape 133"/>
          <p:cNvSpPr/>
          <p:nvPr/>
        </p:nvSpPr>
        <p:spPr>
          <a:xfrm>
            <a:off x="1764000" y="3556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032" name="CustomShape 134"/>
          <p:cNvSpPr/>
          <p:nvPr/>
        </p:nvSpPr>
        <p:spPr>
          <a:xfrm>
            <a:off x="930240" y="398808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3" name="CustomShape 135"/>
          <p:cNvSpPr/>
          <p:nvPr/>
        </p:nvSpPr>
        <p:spPr>
          <a:xfrm>
            <a:off x="917640" y="3977640"/>
            <a:ext cx="230040" cy="203040"/>
          </a:xfrm>
          <a:custGeom>
            <a:avLst/>
            <a:gdLst/>
            <a:ahLst/>
            <a:rect l="l" t="t" r="r" b="b"/>
            <a:pathLst>
              <a:path w="640" h="565">
                <a:moveTo>
                  <a:pt x="0" y="30"/>
                </a:moveTo>
                <a:cubicBezTo>
                  <a:pt x="0" y="14"/>
                  <a:pt x="16" y="0"/>
                  <a:pt x="37" y="0"/>
                </a:cubicBezTo>
                <a:lnTo>
                  <a:pt x="601" y="0"/>
                </a:lnTo>
                <a:cubicBezTo>
                  <a:pt x="621" y="0"/>
                  <a:pt x="639" y="14"/>
                  <a:pt x="639" y="30"/>
                </a:cubicBezTo>
                <a:lnTo>
                  <a:pt x="639" y="534"/>
                </a:lnTo>
                <a:cubicBezTo>
                  <a:pt x="639" y="550"/>
                  <a:pt x="621" y="564"/>
                  <a:pt x="601" y="564"/>
                </a:cubicBezTo>
                <a:lnTo>
                  <a:pt x="37" y="564"/>
                </a:lnTo>
                <a:cubicBezTo>
                  <a:pt x="16" y="564"/>
                  <a:pt x="0" y="550"/>
                  <a:pt x="0" y="534"/>
                </a:cubicBezTo>
                <a:lnTo>
                  <a:pt x="0" y="30"/>
                </a:lnTo>
                <a:moveTo>
                  <a:pt x="75" y="534"/>
                </a:moveTo>
                <a:lnTo>
                  <a:pt x="37" y="505"/>
                </a:lnTo>
                <a:lnTo>
                  <a:pt x="601" y="505"/>
                </a:lnTo>
                <a:lnTo>
                  <a:pt x="565" y="534"/>
                </a:lnTo>
                <a:lnTo>
                  <a:pt x="565" y="30"/>
                </a:lnTo>
                <a:lnTo>
                  <a:pt x="601" y="59"/>
                </a:lnTo>
                <a:lnTo>
                  <a:pt x="37" y="59"/>
                </a:lnTo>
                <a:lnTo>
                  <a:pt x="75" y="30"/>
                </a:lnTo>
                <a:lnTo>
                  <a:pt x="75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4" name="CustomShape 136"/>
          <p:cNvSpPr/>
          <p:nvPr/>
        </p:nvSpPr>
        <p:spPr>
          <a:xfrm>
            <a:off x="134892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35" name="CustomShape 137"/>
          <p:cNvSpPr/>
          <p:nvPr/>
        </p:nvSpPr>
        <p:spPr>
          <a:xfrm>
            <a:off x="963360" y="334080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19" y="1761"/>
                </a:moveTo>
                <a:lnTo>
                  <a:pt x="225" y="219"/>
                </a:lnTo>
                <a:cubicBezTo>
                  <a:pt x="225" y="195"/>
                  <a:pt x="199" y="175"/>
                  <a:pt x="169" y="175"/>
                </a:cubicBezTo>
                <a:cubicBezTo>
                  <a:pt x="138" y="175"/>
                  <a:pt x="114" y="194"/>
                  <a:pt x="114" y="219"/>
                </a:cubicBezTo>
                <a:lnTo>
                  <a:pt x="107" y="1761"/>
                </a:lnTo>
                <a:cubicBezTo>
                  <a:pt x="107" y="1785"/>
                  <a:pt x="132" y="1804"/>
                  <a:pt x="163" y="1804"/>
                </a:cubicBezTo>
                <a:cubicBezTo>
                  <a:pt x="194" y="1804"/>
                  <a:pt x="219" y="1785"/>
                  <a:pt x="219" y="1761"/>
                </a:cubicBezTo>
                <a:moveTo>
                  <a:pt x="336" y="262"/>
                </a:moveTo>
                <a:lnTo>
                  <a:pt x="169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6" name="CustomShape 138"/>
          <p:cNvSpPr/>
          <p:nvPr/>
        </p:nvSpPr>
        <p:spPr>
          <a:xfrm>
            <a:off x="2220120" y="3993840"/>
            <a:ext cx="203040" cy="181800"/>
          </a:xfrm>
          <a:custGeom>
            <a:avLst/>
            <a:gdLst/>
            <a:ahLst/>
            <a:rect l="l" t="t" r="r" b="b"/>
            <a:pathLst>
              <a:path w="565" h="506">
                <a:moveTo>
                  <a:pt x="0" y="0"/>
                </a:moveTo>
                <a:lnTo>
                  <a:pt x="0" y="505"/>
                </a:lnTo>
                <a:lnTo>
                  <a:pt x="564" y="505"/>
                </a:lnTo>
                <a:lnTo>
                  <a:pt x="564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7" name="CustomShape 139"/>
          <p:cNvSpPr/>
          <p:nvPr/>
        </p:nvSpPr>
        <p:spPr>
          <a:xfrm>
            <a:off x="2206440" y="398376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602" y="0"/>
                </a:lnTo>
                <a:cubicBezTo>
                  <a:pt x="623" y="0"/>
                  <a:pt x="638" y="12"/>
                  <a:pt x="638" y="28"/>
                </a:cubicBezTo>
                <a:lnTo>
                  <a:pt x="638" y="533"/>
                </a:lnTo>
                <a:cubicBezTo>
                  <a:pt x="638" y="548"/>
                  <a:pt x="623" y="562"/>
                  <a:pt x="602" y="562"/>
                </a:cubicBezTo>
                <a:lnTo>
                  <a:pt x="38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8" y="505"/>
                </a:lnTo>
                <a:lnTo>
                  <a:pt x="602" y="505"/>
                </a:lnTo>
                <a:lnTo>
                  <a:pt x="564" y="533"/>
                </a:lnTo>
                <a:lnTo>
                  <a:pt x="564" y="28"/>
                </a:lnTo>
                <a:lnTo>
                  <a:pt x="602" y="58"/>
                </a:lnTo>
                <a:lnTo>
                  <a:pt x="38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8" name="CustomShape 140"/>
          <p:cNvSpPr/>
          <p:nvPr/>
        </p:nvSpPr>
        <p:spPr>
          <a:xfrm>
            <a:off x="100620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39" name="CustomShape 141"/>
          <p:cNvSpPr/>
          <p:nvPr/>
        </p:nvSpPr>
        <p:spPr>
          <a:xfrm>
            <a:off x="1354680" y="3597120"/>
            <a:ext cx="349200" cy="412560"/>
          </a:xfrm>
          <a:custGeom>
            <a:avLst/>
            <a:gdLst/>
            <a:ahLst/>
            <a:rect l="l" t="t" r="r" b="b"/>
            <a:pathLst>
              <a:path w="971" h="1147">
                <a:moveTo>
                  <a:pt x="0" y="1103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1"/>
                </a:cubicBezTo>
                <a:cubicBezTo>
                  <a:pt x="747" y="156"/>
                  <a:pt x="723" y="176"/>
                  <a:pt x="692" y="176"/>
                </a:cubicBezTo>
                <a:lnTo>
                  <a:pt x="56" y="176"/>
                </a:lnTo>
                <a:lnTo>
                  <a:pt x="112" y="131"/>
                </a:lnTo>
                <a:lnTo>
                  <a:pt x="112" y="1103"/>
                </a:lnTo>
                <a:cubicBezTo>
                  <a:pt x="112" y="1127"/>
                  <a:pt x="87" y="1146"/>
                  <a:pt x="56" y="1146"/>
                </a:cubicBezTo>
                <a:cubicBezTo>
                  <a:pt x="24" y="1146"/>
                  <a:pt x="0" y="1127"/>
                  <a:pt x="0" y="1103"/>
                </a:cubicBezTo>
                <a:moveTo>
                  <a:pt x="636" y="0"/>
                </a:moveTo>
                <a:lnTo>
                  <a:pt x="970" y="131"/>
                </a:lnTo>
                <a:lnTo>
                  <a:pt x="636" y="263"/>
                </a:lnTo>
                <a:lnTo>
                  <a:pt x="63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0" name="CustomShape 142"/>
          <p:cNvSpPr/>
          <p:nvPr/>
        </p:nvSpPr>
        <p:spPr>
          <a:xfrm>
            <a:off x="2781720" y="3243960"/>
            <a:ext cx="781920" cy="1242360"/>
          </a:xfrm>
          <a:custGeom>
            <a:avLst/>
            <a:gdLst/>
            <a:ahLst/>
            <a:rect l="l" t="t" r="r" b="b"/>
            <a:pathLst>
              <a:path w="2173" h="3452">
                <a:moveTo>
                  <a:pt x="0" y="44"/>
                </a:moveTo>
                <a:lnTo>
                  <a:pt x="0" y="3319"/>
                </a:lnTo>
                <a:cubicBezTo>
                  <a:pt x="0" y="3344"/>
                  <a:pt x="24" y="3363"/>
                  <a:pt x="56" y="3363"/>
                </a:cubicBezTo>
                <a:lnTo>
                  <a:pt x="1893" y="3363"/>
                </a:lnTo>
                <a:cubicBezTo>
                  <a:pt x="1922" y="3363"/>
                  <a:pt x="1949" y="3344"/>
                  <a:pt x="1949" y="3319"/>
                </a:cubicBezTo>
                <a:cubicBezTo>
                  <a:pt x="1949" y="3297"/>
                  <a:pt x="1922" y="3276"/>
                  <a:pt x="1893" y="3276"/>
                </a:cubicBezTo>
                <a:lnTo>
                  <a:pt x="56" y="3276"/>
                </a:lnTo>
                <a:lnTo>
                  <a:pt x="111" y="3319"/>
                </a:lnTo>
                <a:lnTo>
                  <a:pt x="111" y="44"/>
                </a:lnTo>
                <a:cubicBezTo>
                  <a:pt x="111" y="20"/>
                  <a:pt x="86" y="0"/>
                  <a:pt x="56" y="0"/>
                </a:cubicBezTo>
                <a:cubicBezTo>
                  <a:pt x="24" y="0"/>
                  <a:pt x="0" y="20"/>
                  <a:pt x="0" y="44"/>
                </a:cubicBezTo>
                <a:moveTo>
                  <a:pt x="1836" y="3451"/>
                </a:moveTo>
                <a:lnTo>
                  <a:pt x="2172" y="3321"/>
                </a:lnTo>
                <a:lnTo>
                  <a:pt x="1838" y="3188"/>
                </a:lnTo>
                <a:lnTo>
                  <a:pt x="1836" y="34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1" name="CustomShape 143"/>
          <p:cNvSpPr/>
          <p:nvPr/>
        </p:nvSpPr>
        <p:spPr>
          <a:xfrm>
            <a:off x="2697840" y="3711960"/>
            <a:ext cx="227880" cy="178560"/>
          </a:xfrm>
          <a:custGeom>
            <a:avLst/>
            <a:gdLst/>
            <a:ahLst/>
            <a:rect l="l" t="t" r="r" b="b"/>
            <a:pathLst>
              <a:path w="634" h="497">
                <a:moveTo>
                  <a:pt x="0" y="249"/>
                </a:moveTo>
                <a:cubicBezTo>
                  <a:pt x="0" y="113"/>
                  <a:pt x="142" y="0"/>
                  <a:pt x="316" y="0"/>
                </a:cubicBezTo>
                <a:cubicBezTo>
                  <a:pt x="492" y="0"/>
                  <a:pt x="633" y="113"/>
                  <a:pt x="633" y="249"/>
                </a:cubicBezTo>
                <a:cubicBezTo>
                  <a:pt x="633" y="385"/>
                  <a:pt x="492" y="496"/>
                  <a:pt x="316" y="496"/>
                </a:cubicBezTo>
                <a:cubicBezTo>
                  <a:pt x="142" y="496"/>
                  <a:pt x="0" y="385"/>
                  <a:pt x="0" y="24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2" name="CustomShape 144"/>
          <p:cNvSpPr/>
          <p:nvPr/>
        </p:nvSpPr>
        <p:spPr>
          <a:xfrm>
            <a:off x="2684880" y="3701520"/>
            <a:ext cx="254160" cy="199440"/>
          </a:xfrm>
          <a:custGeom>
            <a:avLst/>
            <a:gdLst/>
            <a:ahLst/>
            <a:rect l="l" t="t" r="r" b="b"/>
            <a:pathLst>
              <a:path w="707" h="555">
                <a:moveTo>
                  <a:pt x="0" y="280"/>
                </a:moveTo>
                <a:lnTo>
                  <a:pt x="2" y="252"/>
                </a:lnTo>
                <a:lnTo>
                  <a:pt x="6" y="223"/>
                </a:lnTo>
                <a:lnTo>
                  <a:pt x="15" y="198"/>
                </a:lnTo>
                <a:lnTo>
                  <a:pt x="26" y="172"/>
                </a:lnTo>
                <a:lnTo>
                  <a:pt x="42" y="147"/>
                </a:lnTo>
                <a:lnTo>
                  <a:pt x="58" y="125"/>
                </a:lnTo>
                <a:lnTo>
                  <a:pt x="102" y="82"/>
                </a:lnTo>
                <a:lnTo>
                  <a:pt x="126" y="65"/>
                </a:lnTo>
                <a:lnTo>
                  <a:pt x="154" y="49"/>
                </a:lnTo>
                <a:lnTo>
                  <a:pt x="182" y="35"/>
                </a:lnTo>
                <a:lnTo>
                  <a:pt x="214" y="23"/>
                </a:lnTo>
                <a:lnTo>
                  <a:pt x="244" y="14"/>
                </a:lnTo>
                <a:lnTo>
                  <a:pt x="280" y="7"/>
                </a:lnTo>
                <a:lnTo>
                  <a:pt x="314" y="2"/>
                </a:lnTo>
                <a:lnTo>
                  <a:pt x="349" y="0"/>
                </a:lnTo>
                <a:lnTo>
                  <a:pt x="387" y="2"/>
                </a:lnTo>
                <a:lnTo>
                  <a:pt x="421" y="7"/>
                </a:lnTo>
                <a:lnTo>
                  <a:pt x="456" y="12"/>
                </a:lnTo>
                <a:lnTo>
                  <a:pt x="519" y="34"/>
                </a:lnTo>
                <a:lnTo>
                  <a:pt x="547" y="48"/>
                </a:lnTo>
                <a:lnTo>
                  <a:pt x="576" y="64"/>
                </a:lnTo>
                <a:lnTo>
                  <a:pt x="602" y="81"/>
                </a:lnTo>
                <a:lnTo>
                  <a:pt x="624" y="101"/>
                </a:lnTo>
                <a:lnTo>
                  <a:pt x="644" y="123"/>
                </a:lnTo>
                <a:lnTo>
                  <a:pt x="662" y="145"/>
                </a:lnTo>
                <a:lnTo>
                  <a:pt x="678" y="168"/>
                </a:lnTo>
                <a:lnTo>
                  <a:pt x="689" y="194"/>
                </a:lnTo>
                <a:lnTo>
                  <a:pt x="698" y="220"/>
                </a:lnTo>
                <a:lnTo>
                  <a:pt x="704" y="248"/>
                </a:lnTo>
                <a:lnTo>
                  <a:pt x="706" y="276"/>
                </a:lnTo>
                <a:lnTo>
                  <a:pt x="704" y="305"/>
                </a:lnTo>
                <a:lnTo>
                  <a:pt x="700" y="333"/>
                </a:lnTo>
                <a:lnTo>
                  <a:pt x="692" y="359"/>
                </a:lnTo>
                <a:lnTo>
                  <a:pt x="680" y="385"/>
                </a:lnTo>
                <a:lnTo>
                  <a:pt x="664" y="410"/>
                </a:lnTo>
                <a:lnTo>
                  <a:pt x="646" y="432"/>
                </a:lnTo>
                <a:lnTo>
                  <a:pt x="626" y="454"/>
                </a:lnTo>
                <a:lnTo>
                  <a:pt x="604" y="473"/>
                </a:lnTo>
                <a:lnTo>
                  <a:pt x="580" y="492"/>
                </a:lnTo>
                <a:lnTo>
                  <a:pt x="552" y="507"/>
                </a:lnTo>
                <a:lnTo>
                  <a:pt x="521" y="521"/>
                </a:lnTo>
                <a:lnTo>
                  <a:pt x="492" y="534"/>
                </a:lnTo>
                <a:lnTo>
                  <a:pt x="459" y="543"/>
                </a:lnTo>
                <a:lnTo>
                  <a:pt x="425" y="549"/>
                </a:lnTo>
                <a:lnTo>
                  <a:pt x="389" y="553"/>
                </a:lnTo>
                <a:lnTo>
                  <a:pt x="354" y="554"/>
                </a:lnTo>
                <a:lnTo>
                  <a:pt x="318" y="554"/>
                </a:lnTo>
                <a:lnTo>
                  <a:pt x="282" y="549"/>
                </a:lnTo>
                <a:lnTo>
                  <a:pt x="249" y="543"/>
                </a:lnTo>
                <a:lnTo>
                  <a:pt x="216" y="534"/>
                </a:lnTo>
                <a:lnTo>
                  <a:pt x="184" y="523"/>
                </a:lnTo>
                <a:lnTo>
                  <a:pt x="156" y="509"/>
                </a:lnTo>
                <a:lnTo>
                  <a:pt x="128" y="493"/>
                </a:lnTo>
                <a:lnTo>
                  <a:pt x="104" y="474"/>
                </a:lnTo>
                <a:lnTo>
                  <a:pt x="82" y="455"/>
                </a:lnTo>
                <a:lnTo>
                  <a:pt x="60" y="434"/>
                </a:lnTo>
                <a:lnTo>
                  <a:pt x="42" y="412"/>
                </a:lnTo>
                <a:lnTo>
                  <a:pt x="15" y="363"/>
                </a:lnTo>
                <a:lnTo>
                  <a:pt x="6" y="336"/>
                </a:lnTo>
                <a:lnTo>
                  <a:pt x="2" y="308"/>
                </a:lnTo>
                <a:lnTo>
                  <a:pt x="0" y="280"/>
                </a:lnTo>
                <a:moveTo>
                  <a:pt x="75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3"/>
                </a:lnTo>
                <a:lnTo>
                  <a:pt x="106" y="382"/>
                </a:lnTo>
                <a:lnTo>
                  <a:pt x="120" y="399"/>
                </a:lnTo>
                <a:lnTo>
                  <a:pt x="136" y="416"/>
                </a:lnTo>
                <a:lnTo>
                  <a:pt x="154" y="432"/>
                </a:lnTo>
                <a:lnTo>
                  <a:pt x="174" y="446"/>
                </a:lnTo>
                <a:lnTo>
                  <a:pt x="218" y="471"/>
                </a:lnTo>
                <a:lnTo>
                  <a:pt x="242" y="479"/>
                </a:lnTo>
                <a:lnTo>
                  <a:pt x="267" y="487"/>
                </a:lnTo>
                <a:lnTo>
                  <a:pt x="294" y="492"/>
                </a:lnTo>
                <a:lnTo>
                  <a:pt x="322" y="495"/>
                </a:lnTo>
                <a:lnTo>
                  <a:pt x="349" y="497"/>
                </a:lnTo>
                <a:lnTo>
                  <a:pt x="407" y="493"/>
                </a:lnTo>
                <a:lnTo>
                  <a:pt x="434" y="488"/>
                </a:lnTo>
                <a:lnTo>
                  <a:pt x="459" y="481"/>
                </a:lnTo>
                <a:lnTo>
                  <a:pt x="507" y="460"/>
                </a:lnTo>
                <a:lnTo>
                  <a:pt x="527" y="448"/>
                </a:lnTo>
                <a:lnTo>
                  <a:pt x="547" y="434"/>
                </a:lnTo>
                <a:lnTo>
                  <a:pt x="584" y="402"/>
                </a:lnTo>
                <a:lnTo>
                  <a:pt x="598" y="383"/>
                </a:lnTo>
                <a:lnTo>
                  <a:pt x="620" y="345"/>
                </a:lnTo>
                <a:lnTo>
                  <a:pt x="626" y="324"/>
                </a:lnTo>
                <a:lnTo>
                  <a:pt x="632" y="303"/>
                </a:lnTo>
                <a:lnTo>
                  <a:pt x="632" y="257"/>
                </a:lnTo>
                <a:lnTo>
                  <a:pt x="626" y="234"/>
                </a:lnTo>
                <a:lnTo>
                  <a:pt x="620" y="214"/>
                </a:lnTo>
                <a:lnTo>
                  <a:pt x="610" y="194"/>
                </a:lnTo>
                <a:lnTo>
                  <a:pt x="600" y="175"/>
                </a:lnTo>
                <a:lnTo>
                  <a:pt x="586" y="158"/>
                </a:lnTo>
                <a:lnTo>
                  <a:pt x="568" y="140"/>
                </a:lnTo>
                <a:lnTo>
                  <a:pt x="549" y="125"/>
                </a:lnTo>
                <a:lnTo>
                  <a:pt x="532" y="111"/>
                </a:lnTo>
                <a:lnTo>
                  <a:pt x="487" y="86"/>
                </a:lnTo>
                <a:lnTo>
                  <a:pt x="463" y="78"/>
                </a:lnTo>
                <a:lnTo>
                  <a:pt x="409" y="64"/>
                </a:lnTo>
                <a:lnTo>
                  <a:pt x="383" y="61"/>
                </a:lnTo>
                <a:lnTo>
                  <a:pt x="354" y="59"/>
                </a:lnTo>
                <a:lnTo>
                  <a:pt x="325" y="59"/>
                </a:lnTo>
                <a:lnTo>
                  <a:pt x="298" y="64"/>
                </a:lnTo>
                <a:lnTo>
                  <a:pt x="272" y="68"/>
                </a:lnTo>
                <a:lnTo>
                  <a:pt x="244" y="75"/>
                </a:lnTo>
                <a:lnTo>
                  <a:pt x="220" y="86"/>
                </a:lnTo>
                <a:lnTo>
                  <a:pt x="198" y="96"/>
                </a:lnTo>
                <a:lnTo>
                  <a:pt x="176" y="109"/>
                </a:lnTo>
                <a:lnTo>
                  <a:pt x="156" y="123"/>
                </a:lnTo>
                <a:lnTo>
                  <a:pt x="138" y="139"/>
                </a:lnTo>
                <a:lnTo>
                  <a:pt x="122" y="154"/>
                </a:lnTo>
                <a:lnTo>
                  <a:pt x="108" y="173"/>
                </a:lnTo>
                <a:lnTo>
                  <a:pt x="96" y="191"/>
                </a:lnTo>
                <a:lnTo>
                  <a:pt x="86" y="211"/>
                </a:lnTo>
                <a:lnTo>
                  <a:pt x="80" y="233"/>
                </a:lnTo>
                <a:lnTo>
                  <a:pt x="75" y="253"/>
                </a:lnTo>
                <a:lnTo>
                  <a:pt x="73" y="276"/>
                </a:lnTo>
                <a:lnTo>
                  <a:pt x="75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3" name="CustomShape 145"/>
          <p:cNvSpPr/>
          <p:nvPr/>
        </p:nvSpPr>
        <p:spPr>
          <a:xfrm>
            <a:off x="229500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44" name="CustomShape 146"/>
          <p:cNvSpPr/>
          <p:nvPr/>
        </p:nvSpPr>
        <p:spPr>
          <a:xfrm>
            <a:off x="2583720" y="3377160"/>
            <a:ext cx="436320" cy="212040"/>
          </a:xfrm>
          <a:custGeom>
            <a:avLst/>
            <a:gdLst/>
            <a:ahLst/>
            <a:rect l="l" t="t" r="r" b="b"/>
            <a:pathLst>
              <a:path w="1213" h="590">
                <a:moveTo>
                  <a:pt x="0" y="98"/>
                </a:moveTo>
                <a:cubicBezTo>
                  <a:pt x="0" y="44"/>
                  <a:pt x="56" y="0"/>
                  <a:pt x="124" y="0"/>
                </a:cubicBezTo>
                <a:lnTo>
                  <a:pt x="1088" y="0"/>
                </a:lnTo>
                <a:cubicBezTo>
                  <a:pt x="1157" y="0"/>
                  <a:pt x="1212" y="44"/>
                  <a:pt x="1212" y="98"/>
                </a:cubicBezTo>
                <a:lnTo>
                  <a:pt x="1212" y="492"/>
                </a:lnTo>
                <a:cubicBezTo>
                  <a:pt x="1212" y="546"/>
                  <a:pt x="1157" y="589"/>
                  <a:pt x="1088" y="589"/>
                </a:cubicBezTo>
                <a:lnTo>
                  <a:pt x="124" y="589"/>
                </a:lnTo>
                <a:cubicBezTo>
                  <a:pt x="56" y="589"/>
                  <a:pt x="0" y="546"/>
                  <a:pt x="0" y="492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5" name="CustomShape 147"/>
          <p:cNvSpPr/>
          <p:nvPr/>
        </p:nvSpPr>
        <p:spPr>
          <a:xfrm>
            <a:off x="2570040" y="3366720"/>
            <a:ext cx="462960" cy="233280"/>
          </a:xfrm>
          <a:custGeom>
            <a:avLst/>
            <a:gdLst/>
            <a:ahLst/>
            <a:rect l="l" t="t" r="r" b="b"/>
            <a:pathLst>
              <a:path w="1287" h="649">
                <a:moveTo>
                  <a:pt x="0" y="128"/>
                </a:moveTo>
                <a:lnTo>
                  <a:pt x="2" y="117"/>
                </a:lnTo>
                <a:lnTo>
                  <a:pt x="4" y="105"/>
                </a:lnTo>
                <a:lnTo>
                  <a:pt x="6" y="91"/>
                </a:lnTo>
                <a:lnTo>
                  <a:pt x="14" y="81"/>
                </a:lnTo>
                <a:lnTo>
                  <a:pt x="20" y="68"/>
                </a:lnTo>
                <a:lnTo>
                  <a:pt x="26" y="58"/>
                </a:lnTo>
                <a:lnTo>
                  <a:pt x="36" y="49"/>
                </a:lnTo>
                <a:lnTo>
                  <a:pt x="46" y="39"/>
                </a:lnTo>
                <a:lnTo>
                  <a:pt x="58" y="31"/>
                </a:lnTo>
                <a:lnTo>
                  <a:pt x="72" y="23"/>
                </a:lnTo>
                <a:lnTo>
                  <a:pt x="98" y="12"/>
                </a:lnTo>
                <a:lnTo>
                  <a:pt x="114" y="7"/>
                </a:lnTo>
                <a:lnTo>
                  <a:pt x="129" y="3"/>
                </a:lnTo>
                <a:lnTo>
                  <a:pt x="144" y="2"/>
                </a:lnTo>
                <a:lnTo>
                  <a:pt x="160" y="2"/>
                </a:lnTo>
                <a:lnTo>
                  <a:pt x="1126" y="0"/>
                </a:lnTo>
                <a:lnTo>
                  <a:pt x="1139" y="2"/>
                </a:lnTo>
                <a:lnTo>
                  <a:pt x="1155" y="3"/>
                </a:lnTo>
                <a:lnTo>
                  <a:pt x="1186" y="11"/>
                </a:lnTo>
                <a:lnTo>
                  <a:pt x="1200" y="16"/>
                </a:lnTo>
                <a:lnTo>
                  <a:pt x="1215" y="21"/>
                </a:lnTo>
                <a:lnTo>
                  <a:pt x="1226" y="30"/>
                </a:lnTo>
                <a:lnTo>
                  <a:pt x="1238" y="37"/>
                </a:lnTo>
                <a:lnTo>
                  <a:pt x="1248" y="45"/>
                </a:lnTo>
                <a:lnTo>
                  <a:pt x="1266" y="67"/>
                </a:lnTo>
                <a:lnTo>
                  <a:pt x="1272" y="77"/>
                </a:lnTo>
                <a:lnTo>
                  <a:pt x="1280" y="89"/>
                </a:lnTo>
                <a:lnTo>
                  <a:pt x="1284" y="101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5"/>
                </a:lnTo>
                <a:lnTo>
                  <a:pt x="1280" y="557"/>
                </a:lnTo>
                <a:lnTo>
                  <a:pt x="1276" y="567"/>
                </a:lnTo>
                <a:lnTo>
                  <a:pt x="1268" y="580"/>
                </a:lnTo>
                <a:lnTo>
                  <a:pt x="1250" y="601"/>
                </a:lnTo>
                <a:lnTo>
                  <a:pt x="1242" y="610"/>
                </a:lnTo>
                <a:lnTo>
                  <a:pt x="1228" y="617"/>
                </a:lnTo>
                <a:lnTo>
                  <a:pt x="1218" y="626"/>
                </a:lnTo>
                <a:lnTo>
                  <a:pt x="1204" y="631"/>
                </a:lnTo>
                <a:lnTo>
                  <a:pt x="1190" y="638"/>
                </a:lnTo>
                <a:lnTo>
                  <a:pt x="1175" y="642"/>
                </a:lnTo>
                <a:lnTo>
                  <a:pt x="1159" y="645"/>
                </a:lnTo>
                <a:lnTo>
                  <a:pt x="1144" y="647"/>
                </a:lnTo>
                <a:lnTo>
                  <a:pt x="1126" y="648"/>
                </a:lnTo>
                <a:lnTo>
                  <a:pt x="162" y="648"/>
                </a:lnTo>
                <a:lnTo>
                  <a:pt x="116" y="643"/>
                </a:lnTo>
                <a:lnTo>
                  <a:pt x="100" y="638"/>
                </a:lnTo>
                <a:lnTo>
                  <a:pt x="74" y="628"/>
                </a:lnTo>
                <a:lnTo>
                  <a:pt x="60" y="619"/>
                </a:lnTo>
                <a:lnTo>
                  <a:pt x="48" y="612"/>
                </a:lnTo>
                <a:lnTo>
                  <a:pt x="38" y="603"/>
                </a:lnTo>
                <a:lnTo>
                  <a:pt x="20" y="581"/>
                </a:lnTo>
                <a:lnTo>
                  <a:pt x="14" y="571"/>
                </a:lnTo>
                <a:lnTo>
                  <a:pt x="4" y="547"/>
                </a:lnTo>
                <a:lnTo>
                  <a:pt x="0" y="522"/>
                </a:lnTo>
                <a:lnTo>
                  <a:pt x="0" y="128"/>
                </a:lnTo>
                <a:moveTo>
                  <a:pt x="76" y="519"/>
                </a:moveTo>
                <a:lnTo>
                  <a:pt x="76" y="533"/>
                </a:lnTo>
                <a:lnTo>
                  <a:pt x="80" y="547"/>
                </a:lnTo>
                <a:lnTo>
                  <a:pt x="94" y="562"/>
                </a:lnTo>
                <a:lnTo>
                  <a:pt x="100" y="567"/>
                </a:lnTo>
                <a:lnTo>
                  <a:pt x="104" y="572"/>
                </a:lnTo>
                <a:lnTo>
                  <a:pt x="112" y="576"/>
                </a:lnTo>
                <a:lnTo>
                  <a:pt x="120" y="580"/>
                </a:lnTo>
                <a:lnTo>
                  <a:pt x="126" y="583"/>
                </a:lnTo>
                <a:lnTo>
                  <a:pt x="136" y="585"/>
                </a:lnTo>
                <a:lnTo>
                  <a:pt x="142" y="586"/>
                </a:lnTo>
                <a:lnTo>
                  <a:pt x="152" y="590"/>
                </a:lnTo>
                <a:lnTo>
                  <a:pt x="1142" y="590"/>
                </a:lnTo>
                <a:lnTo>
                  <a:pt x="1148" y="586"/>
                </a:lnTo>
                <a:lnTo>
                  <a:pt x="1157" y="583"/>
                </a:lnTo>
                <a:lnTo>
                  <a:pt x="1166" y="581"/>
                </a:lnTo>
                <a:lnTo>
                  <a:pt x="1180" y="575"/>
                </a:lnTo>
                <a:lnTo>
                  <a:pt x="1197" y="561"/>
                </a:lnTo>
                <a:lnTo>
                  <a:pt x="1202" y="553"/>
                </a:lnTo>
                <a:lnTo>
                  <a:pt x="1206" y="548"/>
                </a:lnTo>
                <a:lnTo>
                  <a:pt x="1208" y="541"/>
                </a:lnTo>
                <a:lnTo>
                  <a:pt x="1210" y="536"/>
                </a:lnTo>
                <a:lnTo>
                  <a:pt x="1212" y="529"/>
                </a:lnTo>
                <a:lnTo>
                  <a:pt x="1212" y="122"/>
                </a:lnTo>
                <a:lnTo>
                  <a:pt x="1210" y="115"/>
                </a:lnTo>
                <a:lnTo>
                  <a:pt x="1210" y="108"/>
                </a:lnTo>
                <a:lnTo>
                  <a:pt x="1206" y="103"/>
                </a:lnTo>
                <a:lnTo>
                  <a:pt x="1204" y="96"/>
                </a:lnTo>
                <a:lnTo>
                  <a:pt x="1195" y="86"/>
                </a:lnTo>
                <a:lnTo>
                  <a:pt x="1182" y="75"/>
                </a:lnTo>
                <a:lnTo>
                  <a:pt x="1162" y="65"/>
                </a:lnTo>
                <a:lnTo>
                  <a:pt x="1153" y="63"/>
                </a:lnTo>
                <a:lnTo>
                  <a:pt x="1135" y="59"/>
                </a:lnTo>
                <a:lnTo>
                  <a:pt x="147" y="59"/>
                </a:lnTo>
                <a:lnTo>
                  <a:pt x="138" y="61"/>
                </a:lnTo>
                <a:lnTo>
                  <a:pt x="129" y="65"/>
                </a:lnTo>
                <a:lnTo>
                  <a:pt x="122" y="67"/>
                </a:lnTo>
                <a:lnTo>
                  <a:pt x="109" y="73"/>
                </a:lnTo>
                <a:lnTo>
                  <a:pt x="96" y="84"/>
                </a:lnTo>
                <a:lnTo>
                  <a:pt x="82" y="100"/>
                </a:lnTo>
                <a:lnTo>
                  <a:pt x="80" y="106"/>
                </a:lnTo>
                <a:lnTo>
                  <a:pt x="78" y="112"/>
                </a:lnTo>
                <a:lnTo>
                  <a:pt x="76" y="119"/>
                </a:lnTo>
                <a:lnTo>
                  <a:pt x="76" y="128"/>
                </a:lnTo>
                <a:lnTo>
                  <a:pt x="76" y="5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6" name="CustomShape 148"/>
          <p:cNvSpPr/>
          <p:nvPr/>
        </p:nvSpPr>
        <p:spPr>
          <a:xfrm>
            <a:off x="2757960" y="3713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047" name="CustomShape 149"/>
          <p:cNvSpPr/>
          <p:nvPr/>
        </p:nvSpPr>
        <p:spPr>
          <a:xfrm>
            <a:off x="2301120" y="3754440"/>
            <a:ext cx="397080" cy="255600"/>
          </a:xfrm>
          <a:custGeom>
            <a:avLst/>
            <a:gdLst/>
            <a:ahLst/>
            <a:rect l="l" t="t" r="r" b="b"/>
            <a:pathLst>
              <a:path w="1104" h="711">
                <a:moveTo>
                  <a:pt x="0" y="666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4" y="87"/>
                  <a:pt x="881" y="106"/>
                  <a:pt x="881" y="131"/>
                </a:cubicBezTo>
                <a:cubicBezTo>
                  <a:pt x="881" y="156"/>
                  <a:pt x="854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6"/>
                </a:lnTo>
                <a:cubicBezTo>
                  <a:pt x="112" y="690"/>
                  <a:pt x="86" y="710"/>
                  <a:pt x="56" y="710"/>
                </a:cubicBezTo>
                <a:cubicBezTo>
                  <a:pt x="24" y="710"/>
                  <a:pt x="0" y="690"/>
                  <a:pt x="0" y="666"/>
                </a:cubicBezTo>
                <a:moveTo>
                  <a:pt x="769" y="0"/>
                </a:moveTo>
                <a:lnTo>
                  <a:pt x="1103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8" name="CustomShape 150"/>
          <p:cNvSpPr/>
          <p:nvPr/>
        </p:nvSpPr>
        <p:spPr>
          <a:xfrm>
            <a:off x="1012320" y="4154040"/>
            <a:ext cx="40680" cy="301320"/>
          </a:xfrm>
          <a:custGeom>
            <a:avLst/>
            <a:gdLst/>
            <a:ahLst/>
            <a:rect l="l" t="t" r="r" b="b"/>
            <a:pathLst>
              <a:path w="114" h="838">
                <a:moveTo>
                  <a:pt x="113" y="793"/>
                </a:moveTo>
                <a:lnTo>
                  <a:pt x="113" y="44"/>
                </a:lnTo>
                <a:cubicBezTo>
                  <a:pt x="113" y="20"/>
                  <a:pt x="88" y="0"/>
                  <a:pt x="57" y="0"/>
                </a:cubicBezTo>
                <a:cubicBezTo>
                  <a:pt x="26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6" y="837"/>
                  <a:pt x="57" y="837"/>
                </a:cubicBezTo>
                <a:cubicBezTo>
                  <a:pt x="88" y="837"/>
                  <a:pt x="113" y="818"/>
                  <a:pt x="113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9" name="CustomShape 151"/>
          <p:cNvSpPr/>
          <p:nvPr/>
        </p:nvSpPr>
        <p:spPr>
          <a:xfrm>
            <a:off x="681120" y="4167720"/>
            <a:ext cx="1650240" cy="287280"/>
          </a:xfrm>
          <a:custGeom>
            <a:avLst/>
            <a:gdLst/>
            <a:ahLst/>
            <a:rect l="l" t="t" r="r" b="b"/>
            <a:pathLst>
              <a:path w="4585" h="799">
                <a:moveTo>
                  <a:pt x="56" y="798"/>
                </a:moveTo>
                <a:lnTo>
                  <a:pt x="4528" y="798"/>
                </a:lnTo>
                <a:cubicBezTo>
                  <a:pt x="4559" y="798"/>
                  <a:pt x="4584" y="779"/>
                  <a:pt x="4584" y="755"/>
                </a:cubicBezTo>
                <a:lnTo>
                  <a:pt x="4584" y="45"/>
                </a:lnTo>
                <a:cubicBezTo>
                  <a:pt x="4584" y="19"/>
                  <a:pt x="4559" y="0"/>
                  <a:pt x="4528" y="0"/>
                </a:cubicBezTo>
                <a:cubicBezTo>
                  <a:pt x="4497" y="0"/>
                  <a:pt x="4472" y="19"/>
                  <a:pt x="4472" y="45"/>
                </a:cubicBezTo>
                <a:lnTo>
                  <a:pt x="4472" y="755"/>
                </a:lnTo>
                <a:lnTo>
                  <a:pt x="4528" y="711"/>
                </a:lnTo>
                <a:lnTo>
                  <a:pt x="56" y="711"/>
                </a:lnTo>
                <a:cubicBezTo>
                  <a:pt x="24" y="711"/>
                  <a:pt x="0" y="732"/>
                  <a:pt x="0" y="755"/>
                </a:cubicBezTo>
                <a:cubicBezTo>
                  <a:pt x="0" y="779"/>
                  <a:pt x="24" y="798"/>
                  <a:pt x="56" y="79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0" name="CustomShape 152"/>
          <p:cNvSpPr/>
          <p:nvPr/>
        </p:nvSpPr>
        <p:spPr>
          <a:xfrm>
            <a:off x="1344600" y="4167720"/>
            <a:ext cx="40320" cy="287280"/>
          </a:xfrm>
          <a:custGeom>
            <a:avLst/>
            <a:gdLst/>
            <a:ahLst/>
            <a:rect l="l" t="t" r="r" b="b"/>
            <a:pathLst>
              <a:path w="113" h="799">
                <a:moveTo>
                  <a:pt x="112" y="755"/>
                </a:moveTo>
                <a:lnTo>
                  <a:pt x="112" y="45"/>
                </a:lnTo>
                <a:cubicBezTo>
                  <a:pt x="112" y="19"/>
                  <a:pt x="87" y="0"/>
                  <a:pt x="55" y="0"/>
                </a:cubicBezTo>
                <a:cubicBezTo>
                  <a:pt x="24" y="0"/>
                  <a:pt x="0" y="19"/>
                  <a:pt x="0" y="45"/>
                </a:cubicBezTo>
                <a:lnTo>
                  <a:pt x="0" y="755"/>
                </a:lnTo>
                <a:cubicBezTo>
                  <a:pt x="0" y="779"/>
                  <a:pt x="24" y="798"/>
                  <a:pt x="55" y="798"/>
                </a:cubicBezTo>
                <a:cubicBezTo>
                  <a:pt x="87" y="798"/>
                  <a:pt x="112" y="779"/>
                  <a:pt x="112" y="75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1" name="CustomShape 153"/>
          <p:cNvSpPr/>
          <p:nvPr/>
        </p:nvSpPr>
        <p:spPr>
          <a:xfrm>
            <a:off x="1790280" y="4154040"/>
            <a:ext cx="40680" cy="301320"/>
          </a:xfrm>
          <a:custGeom>
            <a:avLst/>
            <a:gdLst/>
            <a:ahLst/>
            <a:rect l="l" t="t" r="r" b="b"/>
            <a:pathLst>
              <a:path w="114" h="838">
                <a:moveTo>
                  <a:pt x="113" y="793"/>
                </a:moveTo>
                <a:lnTo>
                  <a:pt x="113" y="44"/>
                </a:lnTo>
                <a:cubicBezTo>
                  <a:pt x="113" y="20"/>
                  <a:pt x="88" y="0"/>
                  <a:pt x="57" y="0"/>
                </a:cubicBezTo>
                <a:cubicBezTo>
                  <a:pt x="25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5" y="837"/>
                  <a:pt x="57" y="837"/>
                </a:cubicBezTo>
                <a:cubicBezTo>
                  <a:pt x="88" y="837"/>
                  <a:pt x="113" y="818"/>
                  <a:pt x="113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2" name="CustomShape 154"/>
          <p:cNvSpPr/>
          <p:nvPr/>
        </p:nvSpPr>
        <p:spPr>
          <a:xfrm>
            <a:off x="815400" y="443916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1"/>
                </a:moveTo>
                <a:lnTo>
                  <a:pt x="223" y="218"/>
                </a:lnTo>
                <a:cubicBezTo>
                  <a:pt x="223" y="195"/>
                  <a:pt x="197" y="175"/>
                  <a:pt x="167" y="175"/>
                </a:cubicBezTo>
                <a:cubicBezTo>
                  <a:pt x="137" y="175"/>
                  <a:pt x="112" y="195"/>
                  <a:pt x="112" y="218"/>
                </a:cubicBezTo>
                <a:lnTo>
                  <a:pt x="112" y="1321"/>
                </a:lnTo>
                <a:cubicBezTo>
                  <a:pt x="112" y="1345"/>
                  <a:pt x="137" y="1364"/>
                  <a:pt x="167" y="1364"/>
                </a:cubicBezTo>
                <a:cubicBezTo>
                  <a:pt x="197" y="1364"/>
                  <a:pt x="223" y="1345"/>
                  <a:pt x="223" y="1321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3" name="CustomShape 155"/>
          <p:cNvSpPr/>
          <p:nvPr/>
        </p:nvSpPr>
        <p:spPr>
          <a:xfrm>
            <a:off x="679680" y="491436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4"/>
                </a:moveTo>
                <a:cubicBezTo>
                  <a:pt x="0" y="186"/>
                  <a:pt x="243" y="0"/>
                  <a:pt x="543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1"/>
                  <a:pt x="843" y="826"/>
                  <a:pt x="543" y="826"/>
                </a:cubicBezTo>
                <a:cubicBezTo>
                  <a:pt x="243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4" name="CustomShape 156"/>
          <p:cNvSpPr/>
          <p:nvPr/>
        </p:nvSpPr>
        <p:spPr>
          <a:xfrm>
            <a:off x="659520" y="489888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4" y="366"/>
                </a:lnTo>
                <a:lnTo>
                  <a:pt x="20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7" y="150"/>
                </a:lnTo>
                <a:lnTo>
                  <a:pt x="177" y="134"/>
                </a:lnTo>
                <a:lnTo>
                  <a:pt x="197" y="120"/>
                </a:lnTo>
                <a:lnTo>
                  <a:pt x="219" y="105"/>
                </a:lnTo>
                <a:lnTo>
                  <a:pt x="242" y="92"/>
                </a:lnTo>
                <a:lnTo>
                  <a:pt x="264" y="78"/>
                </a:lnTo>
                <a:lnTo>
                  <a:pt x="288" y="66"/>
                </a:lnTo>
                <a:lnTo>
                  <a:pt x="313" y="55"/>
                </a:lnTo>
                <a:lnTo>
                  <a:pt x="340" y="45"/>
                </a:lnTo>
                <a:lnTo>
                  <a:pt x="393" y="27"/>
                </a:lnTo>
                <a:lnTo>
                  <a:pt x="420" y="21"/>
                </a:lnTo>
                <a:lnTo>
                  <a:pt x="448" y="16"/>
                </a:lnTo>
                <a:lnTo>
                  <a:pt x="478" y="10"/>
                </a:lnTo>
                <a:lnTo>
                  <a:pt x="506" y="7"/>
                </a:lnTo>
                <a:lnTo>
                  <a:pt x="538" y="3"/>
                </a:lnTo>
                <a:lnTo>
                  <a:pt x="567" y="2"/>
                </a:lnTo>
                <a:lnTo>
                  <a:pt x="598" y="0"/>
                </a:lnTo>
                <a:lnTo>
                  <a:pt x="629" y="2"/>
                </a:lnTo>
                <a:lnTo>
                  <a:pt x="658" y="3"/>
                </a:lnTo>
                <a:lnTo>
                  <a:pt x="689" y="5"/>
                </a:lnTo>
                <a:lnTo>
                  <a:pt x="718" y="10"/>
                </a:lnTo>
                <a:lnTo>
                  <a:pt x="747" y="16"/>
                </a:lnTo>
                <a:lnTo>
                  <a:pt x="777" y="21"/>
                </a:lnTo>
                <a:lnTo>
                  <a:pt x="803" y="27"/>
                </a:lnTo>
                <a:lnTo>
                  <a:pt x="857" y="45"/>
                </a:lnTo>
                <a:lnTo>
                  <a:pt x="883" y="55"/>
                </a:lnTo>
                <a:lnTo>
                  <a:pt x="907" y="66"/>
                </a:lnTo>
                <a:lnTo>
                  <a:pt x="933" y="78"/>
                </a:lnTo>
                <a:lnTo>
                  <a:pt x="955" y="91"/>
                </a:lnTo>
                <a:lnTo>
                  <a:pt x="1021" y="132"/>
                </a:lnTo>
                <a:lnTo>
                  <a:pt x="1041" y="148"/>
                </a:lnTo>
                <a:lnTo>
                  <a:pt x="1077" y="183"/>
                </a:lnTo>
                <a:lnTo>
                  <a:pt x="1093" y="200"/>
                </a:lnTo>
                <a:lnTo>
                  <a:pt x="1110" y="218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70" y="319"/>
                </a:lnTo>
                <a:lnTo>
                  <a:pt x="1178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3" y="408"/>
                </a:lnTo>
                <a:lnTo>
                  <a:pt x="1198" y="433"/>
                </a:lnTo>
                <a:lnTo>
                  <a:pt x="1198" y="480"/>
                </a:lnTo>
                <a:lnTo>
                  <a:pt x="1195" y="502"/>
                </a:lnTo>
                <a:lnTo>
                  <a:pt x="1186" y="548"/>
                </a:lnTo>
                <a:lnTo>
                  <a:pt x="1180" y="571"/>
                </a:lnTo>
                <a:lnTo>
                  <a:pt x="1162" y="613"/>
                </a:lnTo>
                <a:lnTo>
                  <a:pt x="1140" y="654"/>
                </a:lnTo>
                <a:lnTo>
                  <a:pt x="1126" y="674"/>
                </a:lnTo>
                <a:lnTo>
                  <a:pt x="1095" y="712"/>
                </a:lnTo>
                <a:lnTo>
                  <a:pt x="1079" y="730"/>
                </a:lnTo>
                <a:lnTo>
                  <a:pt x="1061" y="748"/>
                </a:lnTo>
                <a:lnTo>
                  <a:pt x="1001" y="795"/>
                </a:lnTo>
                <a:lnTo>
                  <a:pt x="957" y="823"/>
                </a:lnTo>
                <a:lnTo>
                  <a:pt x="935" y="835"/>
                </a:lnTo>
                <a:lnTo>
                  <a:pt x="910" y="847"/>
                </a:lnTo>
                <a:lnTo>
                  <a:pt x="885" y="858"/>
                </a:lnTo>
                <a:lnTo>
                  <a:pt x="859" y="868"/>
                </a:lnTo>
                <a:lnTo>
                  <a:pt x="805" y="886"/>
                </a:lnTo>
                <a:lnTo>
                  <a:pt x="779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0" y="912"/>
                </a:lnTo>
                <a:lnTo>
                  <a:pt x="632" y="914"/>
                </a:lnTo>
                <a:lnTo>
                  <a:pt x="569" y="914"/>
                </a:lnTo>
                <a:lnTo>
                  <a:pt x="540" y="912"/>
                </a:lnTo>
                <a:lnTo>
                  <a:pt x="509" y="908"/>
                </a:lnTo>
                <a:lnTo>
                  <a:pt x="480" y="905"/>
                </a:lnTo>
                <a:lnTo>
                  <a:pt x="451" y="900"/>
                </a:lnTo>
                <a:lnTo>
                  <a:pt x="424" y="892"/>
                </a:lnTo>
                <a:lnTo>
                  <a:pt x="396" y="886"/>
                </a:lnTo>
                <a:lnTo>
                  <a:pt x="368" y="878"/>
                </a:lnTo>
                <a:lnTo>
                  <a:pt x="342" y="870"/>
                </a:lnTo>
                <a:lnTo>
                  <a:pt x="315" y="859"/>
                </a:lnTo>
                <a:lnTo>
                  <a:pt x="291" y="849"/>
                </a:lnTo>
                <a:lnTo>
                  <a:pt x="266" y="837"/>
                </a:lnTo>
                <a:lnTo>
                  <a:pt x="244" y="825"/>
                </a:lnTo>
                <a:lnTo>
                  <a:pt x="199" y="797"/>
                </a:lnTo>
                <a:lnTo>
                  <a:pt x="177" y="781"/>
                </a:lnTo>
                <a:lnTo>
                  <a:pt x="159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74" y="675"/>
                </a:lnTo>
                <a:lnTo>
                  <a:pt x="60" y="65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2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8" y="511"/>
                </a:lnTo>
                <a:lnTo>
                  <a:pt x="120" y="530"/>
                </a:lnTo>
                <a:lnTo>
                  <a:pt x="140" y="583"/>
                </a:lnTo>
                <a:lnTo>
                  <a:pt x="159" y="614"/>
                </a:lnTo>
                <a:lnTo>
                  <a:pt x="171" y="632"/>
                </a:lnTo>
                <a:lnTo>
                  <a:pt x="181" y="647"/>
                </a:lnTo>
                <a:lnTo>
                  <a:pt x="221" y="689"/>
                </a:lnTo>
                <a:lnTo>
                  <a:pt x="237" y="703"/>
                </a:lnTo>
                <a:lnTo>
                  <a:pt x="253" y="716"/>
                </a:lnTo>
                <a:lnTo>
                  <a:pt x="288" y="741"/>
                </a:lnTo>
                <a:lnTo>
                  <a:pt x="306" y="751"/>
                </a:lnTo>
                <a:lnTo>
                  <a:pt x="346" y="772"/>
                </a:lnTo>
                <a:lnTo>
                  <a:pt x="386" y="789"/>
                </a:lnTo>
                <a:lnTo>
                  <a:pt x="408" y="797"/>
                </a:lnTo>
                <a:lnTo>
                  <a:pt x="431" y="803"/>
                </a:lnTo>
                <a:lnTo>
                  <a:pt x="476" y="814"/>
                </a:lnTo>
                <a:lnTo>
                  <a:pt x="500" y="819"/>
                </a:lnTo>
                <a:lnTo>
                  <a:pt x="524" y="821"/>
                </a:lnTo>
                <a:lnTo>
                  <a:pt x="549" y="825"/>
                </a:lnTo>
                <a:lnTo>
                  <a:pt x="574" y="826"/>
                </a:lnTo>
                <a:lnTo>
                  <a:pt x="622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21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52" y="774"/>
                </a:lnTo>
                <a:lnTo>
                  <a:pt x="869" y="764"/>
                </a:lnTo>
                <a:lnTo>
                  <a:pt x="889" y="753"/>
                </a:lnTo>
                <a:lnTo>
                  <a:pt x="907" y="742"/>
                </a:lnTo>
                <a:lnTo>
                  <a:pt x="943" y="718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6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7" y="585"/>
                </a:lnTo>
                <a:lnTo>
                  <a:pt x="1070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4" y="496"/>
                </a:lnTo>
                <a:lnTo>
                  <a:pt x="1086" y="476"/>
                </a:lnTo>
                <a:lnTo>
                  <a:pt x="1086" y="438"/>
                </a:lnTo>
                <a:lnTo>
                  <a:pt x="1084" y="421"/>
                </a:lnTo>
                <a:lnTo>
                  <a:pt x="1082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4"/>
                </a:lnTo>
                <a:lnTo>
                  <a:pt x="1039" y="299"/>
                </a:lnTo>
                <a:lnTo>
                  <a:pt x="1017" y="266"/>
                </a:lnTo>
                <a:lnTo>
                  <a:pt x="1003" y="251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10" y="172"/>
                </a:lnTo>
                <a:lnTo>
                  <a:pt x="893" y="162"/>
                </a:lnTo>
                <a:lnTo>
                  <a:pt x="873" y="152"/>
                </a:lnTo>
                <a:lnTo>
                  <a:pt x="855" y="141"/>
                </a:lnTo>
                <a:lnTo>
                  <a:pt x="832" y="132"/>
                </a:lnTo>
                <a:lnTo>
                  <a:pt x="812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3" y="99"/>
                </a:lnTo>
                <a:lnTo>
                  <a:pt x="698" y="96"/>
                </a:lnTo>
                <a:lnTo>
                  <a:pt x="676" y="92"/>
                </a:lnTo>
                <a:lnTo>
                  <a:pt x="652" y="91"/>
                </a:lnTo>
                <a:lnTo>
                  <a:pt x="625" y="89"/>
                </a:lnTo>
                <a:lnTo>
                  <a:pt x="600" y="87"/>
                </a:lnTo>
                <a:lnTo>
                  <a:pt x="576" y="89"/>
                </a:lnTo>
                <a:lnTo>
                  <a:pt x="552" y="89"/>
                </a:lnTo>
                <a:lnTo>
                  <a:pt x="502" y="96"/>
                </a:lnTo>
                <a:lnTo>
                  <a:pt x="478" y="99"/>
                </a:lnTo>
                <a:lnTo>
                  <a:pt x="434" y="110"/>
                </a:lnTo>
                <a:lnTo>
                  <a:pt x="388" y="124"/>
                </a:lnTo>
                <a:lnTo>
                  <a:pt x="328" y="150"/>
                </a:lnTo>
                <a:lnTo>
                  <a:pt x="308" y="160"/>
                </a:lnTo>
                <a:lnTo>
                  <a:pt x="291" y="172"/>
                </a:lnTo>
                <a:lnTo>
                  <a:pt x="273" y="183"/>
                </a:lnTo>
                <a:lnTo>
                  <a:pt x="255" y="195"/>
                </a:lnTo>
                <a:lnTo>
                  <a:pt x="239" y="209"/>
                </a:lnTo>
                <a:lnTo>
                  <a:pt x="224" y="221"/>
                </a:lnTo>
                <a:lnTo>
                  <a:pt x="197" y="249"/>
                </a:lnTo>
                <a:lnTo>
                  <a:pt x="183" y="265"/>
                </a:lnTo>
                <a:lnTo>
                  <a:pt x="151" y="313"/>
                </a:lnTo>
                <a:lnTo>
                  <a:pt x="142" y="330"/>
                </a:lnTo>
                <a:lnTo>
                  <a:pt x="134" y="346"/>
                </a:lnTo>
                <a:lnTo>
                  <a:pt x="127" y="365"/>
                </a:lnTo>
                <a:lnTo>
                  <a:pt x="118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5" name="CustomShape 157"/>
          <p:cNvSpPr/>
          <p:nvPr/>
        </p:nvSpPr>
        <p:spPr>
          <a:xfrm>
            <a:off x="2683440" y="344268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6" name="CustomShape 158"/>
          <p:cNvSpPr/>
          <p:nvPr/>
        </p:nvSpPr>
        <p:spPr>
          <a:xfrm>
            <a:off x="801000" y="5010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7" name="CustomShape 159"/>
          <p:cNvSpPr/>
          <p:nvPr/>
        </p:nvSpPr>
        <p:spPr>
          <a:xfrm>
            <a:off x="3173040" y="2777400"/>
            <a:ext cx="120600" cy="1677960"/>
          </a:xfrm>
          <a:custGeom>
            <a:avLst/>
            <a:gdLst/>
            <a:ahLst/>
            <a:rect l="l" t="t" r="r" b="b"/>
            <a:pathLst>
              <a:path w="336" h="4662">
                <a:moveTo>
                  <a:pt x="223" y="4617"/>
                </a:moveTo>
                <a:lnTo>
                  <a:pt x="223" y="4443"/>
                </a:lnTo>
                <a:cubicBezTo>
                  <a:pt x="223" y="4420"/>
                  <a:pt x="199" y="4400"/>
                  <a:pt x="167" y="4400"/>
                </a:cubicBezTo>
                <a:cubicBezTo>
                  <a:pt x="136" y="4400"/>
                  <a:pt x="111" y="4420"/>
                  <a:pt x="111" y="4443"/>
                </a:cubicBezTo>
                <a:lnTo>
                  <a:pt x="111" y="4617"/>
                </a:lnTo>
                <a:cubicBezTo>
                  <a:pt x="111" y="4642"/>
                  <a:pt x="136" y="4661"/>
                  <a:pt x="167" y="4661"/>
                </a:cubicBezTo>
                <a:cubicBezTo>
                  <a:pt x="199" y="4661"/>
                  <a:pt x="223" y="4642"/>
                  <a:pt x="223" y="4617"/>
                </a:cubicBezTo>
                <a:moveTo>
                  <a:pt x="223" y="4269"/>
                </a:moveTo>
                <a:lnTo>
                  <a:pt x="223" y="4094"/>
                </a:lnTo>
                <a:cubicBezTo>
                  <a:pt x="223" y="4072"/>
                  <a:pt x="199" y="4050"/>
                  <a:pt x="167" y="4050"/>
                </a:cubicBezTo>
                <a:cubicBezTo>
                  <a:pt x="136" y="4050"/>
                  <a:pt x="111" y="4072"/>
                  <a:pt x="111" y="4094"/>
                </a:cubicBezTo>
                <a:lnTo>
                  <a:pt x="111" y="4269"/>
                </a:lnTo>
                <a:cubicBezTo>
                  <a:pt x="111" y="4293"/>
                  <a:pt x="136" y="4312"/>
                  <a:pt x="167" y="4312"/>
                </a:cubicBezTo>
                <a:cubicBezTo>
                  <a:pt x="199" y="4312"/>
                  <a:pt x="223" y="4293"/>
                  <a:pt x="223" y="4269"/>
                </a:cubicBezTo>
                <a:moveTo>
                  <a:pt x="223" y="3920"/>
                </a:moveTo>
                <a:lnTo>
                  <a:pt x="223" y="3745"/>
                </a:lnTo>
                <a:cubicBezTo>
                  <a:pt x="223" y="3722"/>
                  <a:pt x="199" y="3701"/>
                  <a:pt x="167" y="3701"/>
                </a:cubicBezTo>
                <a:cubicBezTo>
                  <a:pt x="136" y="3701"/>
                  <a:pt x="111" y="3722"/>
                  <a:pt x="111" y="3745"/>
                </a:cubicBezTo>
                <a:lnTo>
                  <a:pt x="111" y="3920"/>
                </a:lnTo>
                <a:cubicBezTo>
                  <a:pt x="111" y="3944"/>
                  <a:pt x="136" y="3963"/>
                  <a:pt x="167" y="3963"/>
                </a:cubicBezTo>
                <a:cubicBezTo>
                  <a:pt x="199" y="3963"/>
                  <a:pt x="223" y="3944"/>
                  <a:pt x="223" y="3920"/>
                </a:cubicBezTo>
                <a:moveTo>
                  <a:pt x="223" y="3570"/>
                </a:moveTo>
                <a:lnTo>
                  <a:pt x="223" y="3396"/>
                </a:lnTo>
                <a:cubicBezTo>
                  <a:pt x="223" y="3373"/>
                  <a:pt x="199" y="3352"/>
                  <a:pt x="167" y="3352"/>
                </a:cubicBezTo>
                <a:cubicBezTo>
                  <a:pt x="136" y="3352"/>
                  <a:pt x="111" y="3373"/>
                  <a:pt x="111" y="3396"/>
                </a:cubicBezTo>
                <a:lnTo>
                  <a:pt x="111" y="3570"/>
                </a:lnTo>
                <a:cubicBezTo>
                  <a:pt x="111" y="3595"/>
                  <a:pt x="136" y="3614"/>
                  <a:pt x="167" y="3614"/>
                </a:cubicBezTo>
                <a:cubicBezTo>
                  <a:pt x="199" y="3614"/>
                  <a:pt x="223" y="3595"/>
                  <a:pt x="223" y="3570"/>
                </a:cubicBezTo>
                <a:moveTo>
                  <a:pt x="223" y="3221"/>
                </a:moveTo>
                <a:lnTo>
                  <a:pt x="223" y="3046"/>
                </a:lnTo>
                <a:cubicBezTo>
                  <a:pt x="223" y="3023"/>
                  <a:pt x="199" y="3002"/>
                  <a:pt x="167" y="3002"/>
                </a:cubicBezTo>
                <a:cubicBezTo>
                  <a:pt x="136" y="3002"/>
                  <a:pt x="111" y="3023"/>
                  <a:pt x="111" y="3046"/>
                </a:cubicBezTo>
                <a:lnTo>
                  <a:pt x="111" y="3221"/>
                </a:lnTo>
                <a:cubicBezTo>
                  <a:pt x="111" y="3246"/>
                  <a:pt x="136" y="3265"/>
                  <a:pt x="167" y="3265"/>
                </a:cubicBezTo>
                <a:cubicBezTo>
                  <a:pt x="199" y="3265"/>
                  <a:pt x="223" y="3246"/>
                  <a:pt x="223" y="3221"/>
                </a:cubicBezTo>
                <a:moveTo>
                  <a:pt x="223" y="2872"/>
                </a:moveTo>
                <a:lnTo>
                  <a:pt x="223" y="2697"/>
                </a:lnTo>
                <a:cubicBezTo>
                  <a:pt x="223" y="2674"/>
                  <a:pt x="199" y="2653"/>
                  <a:pt x="167" y="2653"/>
                </a:cubicBezTo>
                <a:cubicBezTo>
                  <a:pt x="136" y="2653"/>
                  <a:pt x="111" y="2674"/>
                  <a:pt x="111" y="2697"/>
                </a:cubicBezTo>
                <a:lnTo>
                  <a:pt x="111" y="2872"/>
                </a:lnTo>
                <a:cubicBezTo>
                  <a:pt x="111" y="2895"/>
                  <a:pt x="136" y="2915"/>
                  <a:pt x="167" y="2915"/>
                </a:cubicBezTo>
                <a:cubicBezTo>
                  <a:pt x="199" y="2915"/>
                  <a:pt x="223" y="2895"/>
                  <a:pt x="223" y="2872"/>
                </a:cubicBezTo>
                <a:moveTo>
                  <a:pt x="223" y="2522"/>
                </a:moveTo>
                <a:lnTo>
                  <a:pt x="223" y="2348"/>
                </a:lnTo>
                <a:cubicBezTo>
                  <a:pt x="223" y="2325"/>
                  <a:pt x="199" y="2304"/>
                  <a:pt x="167" y="2304"/>
                </a:cubicBezTo>
                <a:cubicBezTo>
                  <a:pt x="136" y="2304"/>
                  <a:pt x="111" y="2325"/>
                  <a:pt x="111" y="2348"/>
                </a:cubicBezTo>
                <a:lnTo>
                  <a:pt x="111" y="2522"/>
                </a:lnTo>
                <a:cubicBezTo>
                  <a:pt x="111" y="2547"/>
                  <a:pt x="136" y="2566"/>
                  <a:pt x="167" y="2566"/>
                </a:cubicBezTo>
                <a:cubicBezTo>
                  <a:pt x="199" y="2566"/>
                  <a:pt x="223" y="2547"/>
                  <a:pt x="223" y="2522"/>
                </a:cubicBezTo>
                <a:moveTo>
                  <a:pt x="223" y="2173"/>
                </a:moveTo>
                <a:lnTo>
                  <a:pt x="223" y="1998"/>
                </a:lnTo>
                <a:cubicBezTo>
                  <a:pt x="223" y="1976"/>
                  <a:pt x="199" y="1955"/>
                  <a:pt x="167" y="1955"/>
                </a:cubicBezTo>
                <a:cubicBezTo>
                  <a:pt x="136" y="1955"/>
                  <a:pt x="111" y="1976"/>
                  <a:pt x="111" y="1998"/>
                </a:cubicBezTo>
                <a:lnTo>
                  <a:pt x="111" y="2173"/>
                </a:lnTo>
                <a:cubicBezTo>
                  <a:pt x="111" y="2198"/>
                  <a:pt x="136" y="2217"/>
                  <a:pt x="167" y="2217"/>
                </a:cubicBezTo>
                <a:cubicBezTo>
                  <a:pt x="199" y="2217"/>
                  <a:pt x="223" y="2198"/>
                  <a:pt x="223" y="2173"/>
                </a:cubicBezTo>
                <a:moveTo>
                  <a:pt x="223" y="1824"/>
                </a:moveTo>
                <a:lnTo>
                  <a:pt x="223" y="1649"/>
                </a:lnTo>
                <a:cubicBezTo>
                  <a:pt x="223" y="1626"/>
                  <a:pt x="199" y="1606"/>
                  <a:pt x="167" y="1606"/>
                </a:cubicBezTo>
                <a:cubicBezTo>
                  <a:pt x="136" y="1606"/>
                  <a:pt x="111" y="1626"/>
                  <a:pt x="111" y="1649"/>
                </a:cubicBezTo>
                <a:lnTo>
                  <a:pt x="111" y="1824"/>
                </a:lnTo>
                <a:cubicBezTo>
                  <a:pt x="111" y="1848"/>
                  <a:pt x="136" y="1868"/>
                  <a:pt x="167" y="1868"/>
                </a:cubicBezTo>
                <a:cubicBezTo>
                  <a:pt x="199" y="1868"/>
                  <a:pt x="223" y="1848"/>
                  <a:pt x="223" y="1824"/>
                </a:cubicBezTo>
                <a:moveTo>
                  <a:pt x="223" y="1475"/>
                </a:moveTo>
                <a:lnTo>
                  <a:pt x="223" y="1301"/>
                </a:lnTo>
                <a:cubicBezTo>
                  <a:pt x="223" y="1277"/>
                  <a:pt x="199" y="1257"/>
                  <a:pt x="167" y="1257"/>
                </a:cubicBezTo>
                <a:cubicBezTo>
                  <a:pt x="136" y="1257"/>
                  <a:pt x="111" y="1277"/>
                  <a:pt x="111" y="1301"/>
                </a:cubicBezTo>
                <a:lnTo>
                  <a:pt x="111" y="1475"/>
                </a:lnTo>
                <a:cubicBezTo>
                  <a:pt x="111" y="1499"/>
                  <a:pt x="136" y="1518"/>
                  <a:pt x="167" y="1518"/>
                </a:cubicBezTo>
                <a:cubicBezTo>
                  <a:pt x="199" y="1518"/>
                  <a:pt x="223" y="1499"/>
                  <a:pt x="223" y="1475"/>
                </a:cubicBezTo>
                <a:moveTo>
                  <a:pt x="223" y="1126"/>
                </a:moveTo>
                <a:lnTo>
                  <a:pt x="223" y="951"/>
                </a:lnTo>
                <a:cubicBezTo>
                  <a:pt x="223" y="929"/>
                  <a:pt x="199" y="907"/>
                  <a:pt x="167" y="907"/>
                </a:cubicBezTo>
                <a:cubicBezTo>
                  <a:pt x="136" y="907"/>
                  <a:pt x="111" y="929"/>
                  <a:pt x="111" y="951"/>
                </a:cubicBezTo>
                <a:lnTo>
                  <a:pt x="111" y="1126"/>
                </a:lnTo>
                <a:cubicBezTo>
                  <a:pt x="111" y="1150"/>
                  <a:pt x="136" y="1169"/>
                  <a:pt x="167" y="1169"/>
                </a:cubicBezTo>
                <a:cubicBezTo>
                  <a:pt x="199" y="1169"/>
                  <a:pt x="223" y="1150"/>
                  <a:pt x="223" y="1126"/>
                </a:cubicBezTo>
                <a:moveTo>
                  <a:pt x="223" y="777"/>
                </a:moveTo>
                <a:lnTo>
                  <a:pt x="223" y="602"/>
                </a:lnTo>
                <a:cubicBezTo>
                  <a:pt x="223" y="579"/>
                  <a:pt x="199" y="558"/>
                  <a:pt x="167" y="558"/>
                </a:cubicBezTo>
                <a:cubicBezTo>
                  <a:pt x="136" y="558"/>
                  <a:pt x="111" y="579"/>
                  <a:pt x="111" y="602"/>
                </a:cubicBezTo>
                <a:lnTo>
                  <a:pt x="111" y="777"/>
                </a:lnTo>
                <a:cubicBezTo>
                  <a:pt x="111" y="801"/>
                  <a:pt x="136" y="821"/>
                  <a:pt x="167" y="821"/>
                </a:cubicBezTo>
                <a:cubicBezTo>
                  <a:pt x="199" y="821"/>
                  <a:pt x="223" y="801"/>
                  <a:pt x="223" y="777"/>
                </a:cubicBezTo>
                <a:moveTo>
                  <a:pt x="223" y="427"/>
                </a:moveTo>
                <a:lnTo>
                  <a:pt x="223" y="253"/>
                </a:lnTo>
                <a:cubicBezTo>
                  <a:pt x="223" y="230"/>
                  <a:pt x="199" y="209"/>
                  <a:pt x="167" y="209"/>
                </a:cubicBezTo>
                <a:cubicBezTo>
                  <a:pt x="136" y="209"/>
                  <a:pt x="111" y="230"/>
                  <a:pt x="111" y="253"/>
                </a:cubicBezTo>
                <a:lnTo>
                  <a:pt x="111" y="427"/>
                </a:lnTo>
                <a:cubicBezTo>
                  <a:pt x="111" y="452"/>
                  <a:pt x="136" y="471"/>
                  <a:pt x="167" y="471"/>
                </a:cubicBezTo>
                <a:cubicBezTo>
                  <a:pt x="199" y="471"/>
                  <a:pt x="223" y="452"/>
                  <a:pt x="223" y="427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8" name="CustomShape 160"/>
          <p:cNvSpPr/>
          <p:nvPr/>
        </p:nvSpPr>
        <p:spPr>
          <a:xfrm>
            <a:off x="3039840" y="2480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2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2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9" name="CustomShape 161"/>
          <p:cNvSpPr/>
          <p:nvPr/>
        </p:nvSpPr>
        <p:spPr>
          <a:xfrm>
            <a:off x="3019680" y="2464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85" y="220"/>
                </a:lnTo>
                <a:lnTo>
                  <a:pt x="101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9" y="91"/>
                </a:lnTo>
                <a:lnTo>
                  <a:pt x="287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7" y="8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716" y="8"/>
                </a:lnTo>
                <a:lnTo>
                  <a:pt x="745" y="14"/>
                </a:lnTo>
                <a:lnTo>
                  <a:pt x="775" y="21"/>
                </a:lnTo>
                <a:lnTo>
                  <a:pt x="801" y="28"/>
                </a:lnTo>
                <a:lnTo>
                  <a:pt x="830" y="35"/>
                </a:lnTo>
                <a:lnTo>
                  <a:pt x="857" y="44"/>
                </a:lnTo>
                <a:lnTo>
                  <a:pt x="906" y="64"/>
                </a:lnTo>
                <a:lnTo>
                  <a:pt x="955" y="89"/>
                </a:lnTo>
                <a:lnTo>
                  <a:pt x="1000" y="116"/>
                </a:lnTo>
                <a:lnTo>
                  <a:pt x="1040" y="148"/>
                </a:lnTo>
                <a:lnTo>
                  <a:pt x="1058" y="164"/>
                </a:lnTo>
                <a:lnTo>
                  <a:pt x="1078" y="182"/>
                </a:lnTo>
                <a:lnTo>
                  <a:pt x="1093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60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1"/>
                </a:lnTo>
                <a:lnTo>
                  <a:pt x="1196" y="479"/>
                </a:lnTo>
                <a:lnTo>
                  <a:pt x="1194" y="501"/>
                </a:lnTo>
                <a:lnTo>
                  <a:pt x="1188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68" y="592"/>
                </a:lnTo>
                <a:lnTo>
                  <a:pt x="1160" y="614"/>
                </a:lnTo>
                <a:lnTo>
                  <a:pt x="1148" y="634"/>
                </a:lnTo>
                <a:lnTo>
                  <a:pt x="1138" y="653"/>
                </a:lnTo>
                <a:lnTo>
                  <a:pt x="1124" y="675"/>
                </a:lnTo>
                <a:lnTo>
                  <a:pt x="1110" y="694"/>
                </a:lnTo>
                <a:lnTo>
                  <a:pt x="1096" y="711"/>
                </a:lnTo>
                <a:lnTo>
                  <a:pt x="1042" y="764"/>
                </a:lnTo>
                <a:lnTo>
                  <a:pt x="1002" y="795"/>
                </a:lnTo>
                <a:lnTo>
                  <a:pt x="979" y="809"/>
                </a:lnTo>
                <a:lnTo>
                  <a:pt x="957" y="821"/>
                </a:lnTo>
                <a:lnTo>
                  <a:pt x="933" y="835"/>
                </a:lnTo>
                <a:lnTo>
                  <a:pt x="908" y="847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7" y="898"/>
                </a:lnTo>
                <a:lnTo>
                  <a:pt x="720" y="903"/>
                </a:lnTo>
                <a:lnTo>
                  <a:pt x="688" y="906"/>
                </a:lnTo>
                <a:lnTo>
                  <a:pt x="660" y="910"/>
                </a:lnTo>
                <a:lnTo>
                  <a:pt x="628" y="912"/>
                </a:lnTo>
                <a:lnTo>
                  <a:pt x="600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8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65" y="877"/>
                </a:lnTo>
                <a:lnTo>
                  <a:pt x="339" y="868"/>
                </a:lnTo>
                <a:lnTo>
                  <a:pt x="289" y="847"/>
                </a:lnTo>
                <a:lnTo>
                  <a:pt x="241" y="823"/>
                </a:lnTo>
                <a:lnTo>
                  <a:pt x="197" y="795"/>
                </a:lnTo>
                <a:lnTo>
                  <a:pt x="176" y="781"/>
                </a:lnTo>
                <a:lnTo>
                  <a:pt x="156" y="765"/>
                </a:lnTo>
                <a:lnTo>
                  <a:pt x="103" y="713"/>
                </a:lnTo>
                <a:lnTo>
                  <a:pt x="87" y="694"/>
                </a:lnTo>
                <a:lnTo>
                  <a:pt x="74" y="676"/>
                </a:lnTo>
                <a:lnTo>
                  <a:pt x="60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18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6" y="512"/>
                </a:lnTo>
                <a:lnTo>
                  <a:pt x="125" y="547"/>
                </a:lnTo>
                <a:lnTo>
                  <a:pt x="132" y="564"/>
                </a:lnTo>
                <a:lnTo>
                  <a:pt x="141" y="582"/>
                </a:lnTo>
                <a:lnTo>
                  <a:pt x="147" y="600"/>
                </a:lnTo>
                <a:lnTo>
                  <a:pt x="192" y="662"/>
                </a:lnTo>
                <a:lnTo>
                  <a:pt x="207" y="676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69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2"/>
                </a:lnTo>
                <a:lnTo>
                  <a:pt x="343" y="772"/>
                </a:lnTo>
                <a:lnTo>
                  <a:pt x="363" y="781"/>
                </a:lnTo>
                <a:lnTo>
                  <a:pt x="385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3"/>
                </a:lnTo>
                <a:lnTo>
                  <a:pt x="570" y="825"/>
                </a:lnTo>
                <a:lnTo>
                  <a:pt x="595" y="826"/>
                </a:lnTo>
                <a:lnTo>
                  <a:pt x="622" y="825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3" y="809"/>
                </a:lnTo>
                <a:lnTo>
                  <a:pt x="765" y="803"/>
                </a:lnTo>
                <a:lnTo>
                  <a:pt x="787" y="797"/>
                </a:lnTo>
                <a:lnTo>
                  <a:pt x="808" y="789"/>
                </a:lnTo>
                <a:lnTo>
                  <a:pt x="830" y="781"/>
                </a:lnTo>
                <a:lnTo>
                  <a:pt x="870" y="764"/>
                </a:lnTo>
                <a:lnTo>
                  <a:pt x="888" y="753"/>
                </a:lnTo>
                <a:lnTo>
                  <a:pt x="908" y="741"/>
                </a:lnTo>
                <a:lnTo>
                  <a:pt x="926" y="730"/>
                </a:lnTo>
                <a:lnTo>
                  <a:pt x="959" y="704"/>
                </a:lnTo>
                <a:lnTo>
                  <a:pt x="973" y="692"/>
                </a:lnTo>
                <a:lnTo>
                  <a:pt x="988" y="678"/>
                </a:lnTo>
                <a:lnTo>
                  <a:pt x="1002" y="664"/>
                </a:lnTo>
                <a:lnTo>
                  <a:pt x="1015" y="648"/>
                </a:lnTo>
                <a:lnTo>
                  <a:pt x="1038" y="617"/>
                </a:lnTo>
                <a:lnTo>
                  <a:pt x="1046" y="601"/>
                </a:lnTo>
                <a:lnTo>
                  <a:pt x="1055" y="584"/>
                </a:lnTo>
                <a:lnTo>
                  <a:pt x="1062" y="568"/>
                </a:lnTo>
                <a:lnTo>
                  <a:pt x="1068" y="548"/>
                </a:lnTo>
                <a:lnTo>
                  <a:pt x="1076" y="531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0"/>
                </a:lnTo>
                <a:lnTo>
                  <a:pt x="1080" y="402"/>
                </a:lnTo>
                <a:lnTo>
                  <a:pt x="1076" y="384"/>
                </a:lnTo>
                <a:lnTo>
                  <a:pt x="1070" y="365"/>
                </a:lnTo>
                <a:lnTo>
                  <a:pt x="1064" y="348"/>
                </a:lnTo>
                <a:lnTo>
                  <a:pt x="1058" y="332"/>
                </a:lnTo>
                <a:lnTo>
                  <a:pt x="1048" y="315"/>
                </a:lnTo>
                <a:lnTo>
                  <a:pt x="1038" y="299"/>
                </a:lnTo>
                <a:lnTo>
                  <a:pt x="1028" y="281"/>
                </a:lnTo>
                <a:lnTo>
                  <a:pt x="1015" y="268"/>
                </a:lnTo>
                <a:lnTo>
                  <a:pt x="1004" y="252"/>
                </a:lnTo>
                <a:lnTo>
                  <a:pt x="990" y="238"/>
                </a:lnTo>
                <a:lnTo>
                  <a:pt x="959" y="210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1"/>
                </a:lnTo>
                <a:lnTo>
                  <a:pt x="833" y="133"/>
                </a:lnTo>
                <a:lnTo>
                  <a:pt x="810" y="124"/>
                </a:lnTo>
                <a:lnTo>
                  <a:pt x="790" y="116"/>
                </a:lnTo>
                <a:lnTo>
                  <a:pt x="767" y="110"/>
                </a:lnTo>
                <a:lnTo>
                  <a:pt x="745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24" y="91"/>
                </a:lnTo>
                <a:lnTo>
                  <a:pt x="499" y="94"/>
                </a:lnTo>
                <a:lnTo>
                  <a:pt x="477" y="99"/>
                </a:lnTo>
                <a:lnTo>
                  <a:pt x="453" y="103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5" y="130"/>
                </a:lnTo>
                <a:lnTo>
                  <a:pt x="345" y="139"/>
                </a:lnTo>
                <a:lnTo>
                  <a:pt x="325" y="150"/>
                </a:lnTo>
                <a:lnTo>
                  <a:pt x="307" y="160"/>
                </a:lnTo>
                <a:lnTo>
                  <a:pt x="287" y="171"/>
                </a:lnTo>
                <a:lnTo>
                  <a:pt x="269" y="184"/>
                </a:lnTo>
                <a:lnTo>
                  <a:pt x="239" y="209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69" y="280"/>
                </a:lnTo>
                <a:lnTo>
                  <a:pt x="159" y="295"/>
                </a:lnTo>
                <a:lnTo>
                  <a:pt x="149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400"/>
                </a:lnTo>
                <a:lnTo>
                  <a:pt x="114" y="418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60" name="CustomShape 162"/>
          <p:cNvSpPr/>
          <p:nvPr/>
        </p:nvSpPr>
        <p:spPr>
          <a:xfrm>
            <a:off x="874800" y="506268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061" name="CustomShape 163"/>
          <p:cNvSpPr/>
          <p:nvPr/>
        </p:nvSpPr>
        <p:spPr>
          <a:xfrm>
            <a:off x="313056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2" name="CustomShape 164"/>
          <p:cNvSpPr/>
          <p:nvPr/>
        </p:nvSpPr>
        <p:spPr>
          <a:xfrm>
            <a:off x="3214800" y="263556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063" name="CustomShape 165"/>
          <p:cNvSpPr/>
          <p:nvPr/>
        </p:nvSpPr>
        <p:spPr>
          <a:xfrm>
            <a:off x="4044240" y="2477520"/>
            <a:ext cx="132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(each line carries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64" name="CustomShape 166"/>
          <p:cNvSpPr/>
          <p:nvPr/>
        </p:nvSpPr>
        <p:spPr>
          <a:xfrm>
            <a:off x="770760" y="879120"/>
            <a:ext cx="390240" cy="297720"/>
          </a:xfrm>
          <a:custGeom>
            <a:avLst/>
            <a:gdLst/>
            <a:ahLst/>
            <a:rect l="l" t="t" r="r" b="b"/>
            <a:pathLst>
              <a:path w="1085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4" y="186"/>
                  <a:pt x="1084" y="414"/>
                </a:cubicBezTo>
                <a:cubicBezTo>
                  <a:pt x="1084" y="642"/>
                  <a:pt x="841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65" name="CustomShape 167"/>
          <p:cNvSpPr/>
          <p:nvPr/>
        </p:nvSpPr>
        <p:spPr>
          <a:xfrm>
            <a:off x="750960" y="86364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5" y="220"/>
                </a:lnTo>
                <a:lnTo>
                  <a:pt x="100" y="203"/>
                </a:lnTo>
                <a:lnTo>
                  <a:pt x="154" y="151"/>
                </a:lnTo>
                <a:lnTo>
                  <a:pt x="194" y="119"/>
                </a:lnTo>
                <a:lnTo>
                  <a:pt x="239" y="92"/>
                </a:lnTo>
                <a:lnTo>
                  <a:pt x="287" y="67"/>
                </a:lnTo>
                <a:lnTo>
                  <a:pt x="337" y="45"/>
                </a:lnTo>
                <a:lnTo>
                  <a:pt x="390" y="27"/>
                </a:lnTo>
                <a:lnTo>
                  <a:pt x="419" y="21"/>
                </a:lnTo>
                <a:lnTo>
                  <a:pt x="448" y="16"/>
                </a:lnTo>
                <a:lnTo>
                  <a:pt x="475" y="10"/>
                </a:lnTo>
                <a:lnTo>
                  <a:pt x="506" y="5"/>
                </a:lnTo>
                <a:lnTo>
                  <a:pt x="535" y="3"/>
                </a:lnTo>
                <a:lnTo>
                  <a:pt x="566" y="2"/>
                </a:lnTo>
                <a:lnTo>
                  <a:pt x="595" y="0"/>
                </a:lnTo>
                <a:lnTo>
                  <a:pt x="658" y="3"/>
                </a:lnTo>
                <a:lnTo>
                  <a:pt x="686" y="5"/>
                </a:lnTo>
                <a:lnTo>
                  <a:pt x="716" y="10"/>
                </a:lnTo>
                <a:lnTo>
                  <a:pt x="744" y="13"/>
                </a:lnTo>
                <a:lnTo>
                  <a:pt x="774" y="21"/>
                </a:lnTo>
                <a:lnTo>
                  <a:pt x="800" y="27"/>
                </a:lnTo>
                <a:lnTo>
                  <a:pt x="829" y="36"/>
                </a:lnTo>
                <a:lnTo>
                  <a:pt x="856" y="45"/>
                </a:lnTo>
                <a:lnTo>
                  <a:pt x="905" y="67"/>
                </a:lnTo>
                <a:lnTo>
                  <a:pt x="954" y="92"/>
                </a:lnTo>
                <a:lnTo>
                  <a:pt x="976" y="103"/>
                </a:lnTo>
                <a:lnTo>
                  <a:pt x="998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93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6" y="481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3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59" y="747"/>
                </a:lnTo>
                <a:lnTo>
                  <a:pt x="1041" y="763"/>
                </a:lnTo>
                <a:lnTo>
                  <a:pt x="1001" y="795"/>
                </a:lnTo>
                <a:lnTo>
                  <a:pt x="956" y="822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46" y="900"/>
                </a:lnTo>
                <a:lnTo>
                  <a:pt x="720" y="905"/>
                </a:lnTo>
                <a:lnTo>
                  <a:pt x="688" y="908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7" y="911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95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41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8" y="803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5"/>
                </a:lnTo>
                <a:lnTo>
                  <a:pt x="570" y="826"/>
                </a:lnTo>
                <a:lnTo>
                  <a:pt x="622" y="826"/>
                </a:lnTo>
                <a:lnTo>
                  <a:pt x="646" y="825"/>
                </a:lnTo>
                <a:lnTo>
                  <a:pt x="670" y="822"/>
                </a:lnTo>
                <a:lnTo>
                  <a:pt x="696" y="819"/>
                </a:lnTo>
                <a:lnTo>
                  <a:pt x="718" y="814"/>
                </a:lnTo>
                <a:lnTo>
                  <a:pt x="742" y="811"/>
                </a:lnTo>
                <a:lnTo>
                  <a:pt x="786" y="797"/>
                </a:lnTo>
                <a:lnTo>
                  <a:pt x="806" y="789"/>
                </a:lnTo>
                <a:lnTo>
                  <a:pt x="829" y="783"/>
                </a:lnTo>
                <a:lnTo>
                  <a:pt x="849" y="772"/>
                </a:lnTo>
                <a:lnTo>
                  <a:pt x="869" y="763"/>
                </a:lnTo>
                <a:lnTo>
                  <a:pt x="887" y="753"/>
                </a:lnTo>
                <a:lnTo>
                  <a:pt x="907" y="742"/>
                </a:lnTo>
                <a:lnTo>
                  <a:pt x="925" y="730"/>
                </a:lnTo>
                <a:lnTo>
                  <a:pt x="940" y="717"/>
                </a:lnTo>
                <a:lnTo>
                  <a:pt x="958" y="706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5" y="601"/>
                </a:lnTo>
                <a:lnTo>
                  <a:pt x="1054" y="586"/>
                </a:lnTo>
                <a:lnTo>
                  <a:pt x="1074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69" y="367"/>
                </a:lnTo>
                <a:lnTo>
                  <a:pt x="1063" y="350"/>
                </a:lnTo>
                <a:lnTo>
                  <a:pt x="1054" y="332"/>
                </a:lnTo>
                <a:lnTo>
                  <a:pt x="1047" y="315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3" y="252"/>
                </a:lnTo>
                <a:lnTo>
                  <a:pt x="989" y="238"/>
                </a:lnTo>
                <a:lnTo>
                  <a:pt x="958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6" y="112"/>
                </a:lnTo>
                <a:lnTo>
                  <a:pt x="744" y="106"/>
                </a:lnTo>
                <a:lnTo>
                  <a:pt x="720" y="100"/>
                </a:lnTo>
                <a:lnTo>
                  <a:pt x="698" y="96"/>
                </a:lnTo>
                <a:lnTo>
                  <a:pt x="673" y="93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499" y="96"/>
                </a:lnTo>
                <a:lnTo>
                  <a:pt x="477" y="100"/>
                </a:lnTo>
                <a:lnTo>
                  <a:pt x="453" y="106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307" y="161"/>
                </a:lnTo>
                <a:lnTo>
                  <a:pt x="287" y="172"/>
                </a:lnTo>
                <a:lnTo>
                  <a:pt x="269" y="184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66" name="CustomShape 168"/>
          <p:cNvSpPr/>
          <p:nvPr/>
        </p:nvSpPr>
        <p:spPr>
          <a:xfrm>
            <a:off x="4044240" y="2653560"/>
            <a:ext cx="129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an entire vector)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67" name="CustomShape 169"/>
          <p:cNvSpPr/>
          <p:nvPr/>
        </p:nvSpPr>
        <p:spPr>
          <a:xfrm>
            <a:off x="90216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8" name="CustomShape 170"/>
          <p:cNvSpPr/>
          <p:nvPr/>
        </p:nvSpPr>
        <p:spPr>
          <a:xfrm>
            <a:off x="90576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578"/>
                </a:lnTo>
                <a:cubicBezTo>
                  <a:pt x="113" y="601"/>
                  <a:pt x="137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69" name="CustomShape 171"/>
          <p:cNvSpPr/>
          <p:nvPr/>
        </p:nvSpPr>
        <p:spPr>
          <a:xfrm>
            <a:off x="549000" y="1433520"/>
            <a:ext cx="834480" cy="305280"/>
          </a:xfrm>
          <a:custGeom>
            <a:avLst/>
            <a:gdLst/>
            <a:ahLst/>
            <a:rect l="l" t="t" r="r" b="b"/>
            <a:pathLst>
              <a:path w="2319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5"/>
                </a:lnTo>
                <a:cubicBezTo>
                  <a:pt x="2318" y="785"/>
                  <a:pt x="2236" y="848"/>
                  <a:pt x="2138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0" name="CustomShape 172"/>
          <p:cNvSpPr/>
          <p:nvPr/>
        </p:nvSpPr>
        <p:spPr>
          <a:xfrm>
            <a:off x="538920" y="1425600"/>
            <a:ext cx="853920" cy="321120"/>
          </a:xfrm>
          <a:custGeom>
            <a:avLst/>
            <a:gdLst/>
            <a:ahLst/>
            <a:rect l="l" t="t" r="r" b="b"/>
            <a:pathLst>
              <a:path w="2373" h="893">
                <a:moveTo>
                  <a:pt x="0" y="164"/>
                </a:moveTo>
                <a:lnTo>
                  <a:pt x="0" y="148"/>
                </a:lnTo>
                <a:lnTo>
                  <a:pt x="3" y="133"/>
                </a:lnTo>
                <a:lnTo>
                  <a:pt x="16" y="101"/>
                </a:lnTo>
                <a:lnTo>
                  <a:pt x="34" y="73"/>
                </a:lnTo>
                <a:lnTo>
                  <a:pt x="61" y="49"/>
                </a:lnTo>
                <a:lnTo>
                  <a:pt x="74" y="38"/>
                </a:lnTo>
                <a:lnTo>
                  <a:pt x="89" y="30"/>
                </a:lnTo>
                <a:lnTo>
                  <a:pt x="107" y="21"/>
                </a:lnTo>
                <a:lnTo>
                  <a:pt x="125" y="14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7" y="129"/>
                </a:lnTo>
                <a:lnTo>
                  <a:pt x="2372" y="147"/>
                </a:lnTo>
                <a:lnTo>
                  <a:pt x="2372" y="745"/>
                </a:lnTo>
                <a:lnTo>
                  <a:pt x="2367" y="762"/>
                </a:lnTo>
                <a:lnTo>
                  <a:pt x="2363" y="778"/>
                </a:lnTo>
                <a:lnTo>
                  <a:pt x="2357" y="792"/>
                </a:lnTo>
                <a:lnTo>
                  <a:pt x="2339" y="820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67" y="889"/>
                </a:lnTo>
                <a:lnTo>
                  <a:pt x="147" y="886"/>
                </a:lnTo>
                <a:lnTo>
                  <a:pt x="127" y="881"/>
                </a:lnTo>
                <a:lnTo>
                  <a:pt x="109" y="873"/>
                </a:lnTo>
                <a:lnTo>
                  <a:pt x="92" y="865"/>
                </a:lnTo>
                <a:lnTo>
                  <a:pt x="76" y="856"/>
                </a:lnTo>
                <a:lnTo>
                  <a:pt x="47" y="833"/>
                </a:lnTo>
                <a:lnTo>
                  <a:pt x="25" y="809"/>
                </a:lnTo>
                <a:lnTo>
                  <a:pt x="16" y="793"/>
                </a:lnTo>
                <a:lnTo>
                  <a:pt x="9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9" y="821"/>
                </a:lnTo>
                <a:lnTo>
                  <a:pt x="121" y="828"/>
                </a:lnTo>
                <a:lnTo>
                  <a:pt x="161" y="844"/>
                </a:lnTo>
                <a:lnTo>
                  <a:pt x="177" y="845"/>
                </a:lnTo>
                <a:lnTo>
                  <a:pt x="192" y="849"/>
                </a:lnTo>
                <a:lnTo>
                  <a:pt x="2177" y="849"/>
                </a:lnTo>
                <a:lnTo>
                  <a:pt x="2192" y="847"/>
                </a:lnTo>
                <a:lnTo>
                  <a:pt x="2208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71" y="814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7" y="152"/>
                </a:lnTo>
                <a:lnTo>
                  <a:pt x="2314" y="141"/>
                </a:lnTo>
                <a:lnTo>
                  <a:pt x="2309" y="129"/>
                </a:lnTo>
                <a:lnTo>
                  <a:pt x="2305" y="119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0" y="49"/>
                </a:lnTo>
                <a:lnTo>
                  <a:pt x="2194" y="47"/>
                </a:lnTo>
                <a:lnTo>
                  <a:pt x="2180" y="45"/>
                </a:lnTo>
                <a:lnTo>
                  <a:pt x="2164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37" y="58"/>
                </a:lnTo>
                <a:lnTo>
                  <a:pt x="123" y="64"/>
                </a:lnTo>
                <a:lnTo>
                  <a:pt x="112" y="69"/>
                </a:lnTo>
                <a:lnTo>
                  <a:pt x="101" y="78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7"/>
                </a:lnTo>
                <a:lnTo>
                  <a:pt x="58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1" name="CustomShape 173"/>
          <p:cNvSpPr/>
          <p:nvPr/>
        </p:nvSpPr>
        <p:spPr>
          <a:xfrm>
            <a:off x="97416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072" name="CustomShape 174"/>
          <p:cNvSpPr/>
          <p:nvPr/>
        </p:nvSpPr>
        <p:spPr>
          <a:xfrm>
            <a:off x="288000" y="129852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4"/>
                </a:moveTo>
                <a:lnTo>
                  <a:pt x="3710" y="844"/>
                </a:lnTo>
                <a:cubicBezTo>
                  <a:pt x="3742" y="844"/>
                  <a:pt x="3766" y="823"/>
                  <a:pt x="3766" y="801"/>
                </a:cubicBezTo>
                <a:lnTo>
                  <a:pt x="3766" y="44"/>
                </a:lnTo>
                <a:cubicBezTo>
                  <a:pt x="3766" y="21"/>
                  <a:pt x="3742" y="0"/>
                  <a:pt x="3710" y="0"/>
                </a:cubicBezTo>
                <a:lnTo>
                  <a:pt x="56" y="0"/>
                </a:lnTo>
                <a:cubicBezTo>
                  <a:pt x="24" y="0"/>
                  <a:pt x="0" y="21"/>
                  <a:pt x="0" y="44"/>
                </a:cubicBezTo>
                <a:lnTo>
                  <a:pt x="0" y="829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9"/>
                </a:cubicBezTo>
                <a:cubicBezTo>
                  <a:pt x="670" y="804"/>
                  <a:pt x="646" y="785"/>
                  <a:pt x="615" y="785"/>
                </a:cubicBezTo>
                <a:lnTo>
                  <a:pt x="56" y="785"/>
                </a:lnTo>
                <a:lnTo>
                  <a:pt x="112" y="829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801"/>
                </a:lnTo>
                <a:lnTo>
                  <a:pt x="3710" y="757"/>
                </a:lnTo>
                <a:lnTo>
                  <a:pt x="3042" y="757"/>
                </a:lnTo>
                <a:cubicBezTo>
                  <a:pt x="3011" y="757"/>
                  <a:pt x="2986" y="776"/>
                  <a:pt x="2986" y="801"/>
                </a:cubicBezTo>
                <a:cubicBezTo>
                  <a:pt x="2986" y="823"/>
                  <a:pt x="3011" y="844"/>
                  <a:pt x="3042" y="844"/>
                </a:cubicBezTo>
                <a:moveTo>
                  <a:pt x="307" y="1018"/>
                </a:moveTo>
                <a:lnTo>
                  <a:pt x="724" y="829"/>
                </a:lnTo>
                <a:lnTo>
                  <a:pt x="307" y="638"/>
                </a:lnTo>
                <a:cubicBezTo>
                  <a:pt x="281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6" y="867"/>
                </a:lnTo>
                <a:lnTo>
                  <a:pt x="586" y="792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4"/>
                  <a:pt x="281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3" name="CustomShape 175"/>
          <p:cNvSpPr/>
          <p:nvPr/>
        </p:nvSpPr>
        <p:spPr>
          <a:xfrm>
            <a:off x="769320" y="194940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3"/>
                </a:moveTo>
                <a:cubicBezTo>
                  <a:pt x="0" y="184"/>
                  <a:pt x="243" y="0"/>
                  <a:pt x="542" y="0"/>
                </a:cubicBezTo>
                <a:cubicBezTo>
                  <a:pt x="841" y="0"/>
                  <a:pt x="1084" y="184"/>
                  <a:pt x="1084" y="413"/>
                </a:cubicBezTo>
                <a:cubicBezTo>
                  <a:pt x="1084" y="640"/>
                  <a:pt x="841" y="825"/>
                  <a:pt x="542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4" name="CustomShape 176"/>
          <p:cNvSpPr/>
          <p:nvPr/>
        </p:nvSpPr>
        <p:spPr>
          <a:xfrm>
            <a:off x="749160" y="1933920"/>
            <a:ext cx="430560" cy="328320"/>
          </a:xfrm>
          <a:custGeom>
            <a:avLst/>
            <a:gdLst/>
            <a:ahLst/>
            <a:rect l="l" t="t" r="r" b="b"/>
            <a:pathLst>
              <a:path w="1197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84" y="220"/>
                </a:lnTo>
                <a:lnTo>
                  <a:pt x="100" y="201"/>
                </a:lnTo>
                <a:lnTo>
                  <a:pt x="154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38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3" y="35"/>
                </a:lnTo>
                <a:lnTo>
                  <a:pt x="389" y="28"/>
                </a:lnTo>
                <a:lnTo>
                  <a:pt x="419" y="19"/>
                </a:lnTo>
                <a:lnTo>
                  <a:pt x="477" y="9"/>
                </a:lnTo>
                <a:lnTo>
                  <a:pt x="535" y="1"/>
                </a:lnTo>
                <a:lnTo>
                  <a:pt x="566" y="0"/>
                </a:lnTo>
                <a:lnTo>
                  <a:pt x="626" y="0"/>
                </a:lnTo>
                <a:lnTo>
                  <a:pt x="657" y="1"/>
                </a:lnTo>
                <a:lnTo>
                  <a:pt x="686" y="3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18" y="131"/>
                </a:lnTo>
                <a:lnTo>
                  <a:pt x="1038" y="148"/>
                </a:lnTo>
                <a:lnTo>
                  <a:pt x="1058" y="164"/>
                </a:lnTo>
                <a:lnTo>
                  <a:pt x="1076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2" y="406"/>
                </a:lnTo>
                <a:lnTo>
                  <a:pt x="1196" y="431"/>
                </a:lnTo>
                <a:lnTo>
                  <a:pt x="1196" y="478"/>
                </a:lnTo>
                <a:lnTo>
                  <a:pt x="1192" y="501"/>
                </a:lnTo>
                <a:lnTo>
                  <a:pt x="1184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0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10" y="691"/>
                </a:lnTo>
                <a:lnTo>
                  <a:pt x="1095" y="711"/>
                </a:lnTo>
                <a:lnTo>
                  <a:pt x="1058" y="746"/>
                </a:lnTo>
                <a:lnTo>
                  <a:pt x="1040" y="762"/>
                </a:lnTo>
                <a:lnTo>
                  <a:pt x="1000" y="793"/>
                </a:lnTo>
                <a:lnTo>
                  <a:pt x="956" y="821"/>
                </a:lnTo>
                <a:lnTo>
                  <a:pt x="906" y="84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88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508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6" y="634"/>
                </a:lnTo>
                <a:lnTo>
                  <a:pt x="36" y="614"/>
                </a:lnTo>
                <a:lnTo>
                  <a:pt x="26" y="592"/>
                </a:lnTo>
                <a:lnTo>
                  <a:pt x="18" y="571"/>
                </a:lnTo>
                <a:lnTo>
                  <a:pt x="12" y="548"/>
                </a:lnTo>
                <a:lnTo>
                  <a:pt x="2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25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2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5" y="740"/>
                </a:lnTo>
                <a:lnTo>
                  <a:pt x="305" y="751"/>
                </a:lnTo>
                <a:lnTo>
                  <a:pt x="323" y="760"/>
                </a:lnTo>
                <a:lnTo>
                  <a:pt x="343" y="771"/>
                </a:lnTo>
                <a:lnTo>
                  <a:pt x="363" y="779"/>
                </a:lnTo>
                <a:lnTo>
                  <a:pt x="385" y="788"/>
                </a:lnTo>
                <a:lnTo>
                  <a:pt x="405" y="795"/>
                </a:lnTo>
                <a:lnTo>
                  <a:pt x="427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8"/>
                </a:lnTo>
                <a:lnTo>
                  <a:pt x="521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9" y="751"/>
                </a:lnTo>
                <a:lnTo>
                  <a:pt x="906" y="741"/>
                </a:lnTo>
                <a:lnTo>
                  <a:pt x="924" y="729"/>
                </a:lnTo>
                <a:lnTo>
                  <a:pt x="940" y="716"/>
                </a:lnTo>
                <a:lnTo>
                  <a:pt x="958" y="703"/>
                </a:lnTo>
                <a:lnTo>
                  <a:pt x="971" y="689"/>
                </a:lnTo>
                <a:lnTo>
                  <a:pt x="987" y="675"/>
                </a:lnTo>
                <a:lnTo>
                  <a:pt x="1014" y="647"/>
                </a:lnTo>
                <a:lnTo>
                  <a:pt x="1036" y="616"/>
                </a:lnTo>
                <a:lnTo>
                  <a:pt x="1045" y="599"/>
                </a:lnTo>
                <a:lnTo>
                  <a:pt x="1054" y="583"/>
                </a:lnTo>
                <a:lnTo>
                  <a:pt x="1063" y="566"/>
                </a:lnTo>
                <a:lnTo>
                  <a:pt x="1067" y="548"/>
                </a:lnTo>
                <a:lnTo>
                  <a:pt x="1074" y="531"/>
                </a:lnTo>
                <a:lnTo>
                  <a:pt x="1078" y="513"/>
                </a:lnTo>
                <a:lnTo>
                  <a:pt x="1086" y="456"/>
                </a:lnTo>
                <a:lnTo>
                  <a:pt x="1084" y="438"/>
                </a:lnTo>
                <a:lnTo>
                  <a:pt x="1078" y="400"/>
                </a:lnTo>
                <a:lnTo>
                  <a:pt x="1069" y="365"/>
                </a:lnTo>
                <a:lnTo>
                  <a:pt x="1056" y="330"/>
                </a:lnTo>
                <a:lnTo>
                  <a:pt x="1047" y="312"/>
                </a:lnTo>
                <a:lnTo>
                  <a:pt x="1036" y="297"/>
                </a:lnTo>
                <a:lnTo>
                  <a:pt x="1027" y="281"/>
                </a:lnTo>
                <a:lnTo>
                  <a:pt x="1014" y="265"/>
                </a:lnTo>
                <a:lnTo>
                  <a:pt x="1002" y="251"/>
                </a:lnTo>
                <a:lnTo>
                  <a:pt x="989" y="236"/>
                </a:lnTo>
                <a:lnTo>
                  <a:pt x="958" y="208"/>
                </a:lnTo>
                <a:lnTo>
                  <a:pt x="927" y="183"/>
                </a:lnTo>
                <a:lnTo>
                  <a:pt x="909" y="171"/>
                </a:lnTo>
                <a:lnTo>
                  <a:pt x="891" y="161"/>
                </a:lnTo>
                <a:lnTo>
                  <a:pt x="871" y="150"/>
                </a:lnTo>
                <a:lnTo>
                  <a:pt x="851" y="142"/>
                </a:lnTo>
                <a:lnTo>
                  <a:pt x="831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4" y="103"/>
                </a:lnTo>
                <a:lnTo>
                  <a:pt x="720" y="98"/>
                </a:lnTo>
                <a:lnTo>
                  <a:pt x="698" y="94"/>
                </a:lnTo>
                <a:lnTo>
                  <a:pt x="673" y="91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501" y="94"/>
                </a:lnTo>
                <a:lnTo>
                  <a:pt x="477" y="98"/>
                </a:lnTo>
                <a:lnTo>
                  <a:pt x="453" y="103"/>
                </a:lnTo>
                <a:lnTo>
                  <a:pt x="430" y="108"/>
                </a:lnTo>
                <a:lnTo>
                  <a:pt x="407" y="115"/>
                </a:lnTo>
                <a:lnTo>
                  <a:pt x="387" y="122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307" y="159"/>
                </a:lnTo>
                <a:lnTo>
                  <a:pt x="287" y="171"/>
                </a:lnTo>
                <a:lnTo>
                  <a:pt x="269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79"/>
                </a:lnTo>
                <a:lnTo>
                  <a:pt x="158" y="295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20" y="381"/>
                </a:lnTo>
                <a:lnTo>
                  <a:pt x="116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5" name="CustomShape 177"/>
          <p:cNvSpPr/>
          <p:nvPr/>
        </p:nvSpPr>
        <p:spPr>
          <a:xfrm>
            <a:off x="621360" y="1541520"/>
            <a:ext cx="685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LSTM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76" name="CustomShape 178"/>
          <p:cNvSpPr/>
          <p:nvPr/>
        </p:nvSpPr>
        <p:spPr>
          <a:xfrm>
            <a:off x="91008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77" name="CustomShape 179"/>
          <p:cNvSpPr/>
          <p:nvPr/>
        </p:nvSpPr>
        <p:spPr>
          <a:xfrm>
            <a:off x="90504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4"/>
                  <a:pt x="111" y="218"/>
                </a:cubicBezTo>
                <a:lnTo>
                  <a:pt x="108" y="585"/>
                </a:lnTo>
                <a:cubicBezTo>
                  <a:pt x="108" y="610"/>
                  <a:pt x="135" y="629"/>
                  <a:pt x="165" y="631"/>
                </a:cubicBezTo>
                <a:cubicBezTo>
                  <a:pt x="197" y="631"/>
                  <a:pt x="221" y="610"/>
                  <a:pt x="221" y="587"/>
                </a:cubicBezTo>
                <a:moveTo>
                  <a:pt x="335" y="264"/>
                </a:moveTo>
                <a:lnTo>
                  <a:pt x="169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78" name="" descr=""/>
          <p:cNvPicPr/>
          <p:nvPr/>
        </p:nvPicPr>
        <p:blipFill>
          <a:blip r:embed="rId1"/>
          <a:stretch/>
        </p:blipFill>
        <p:spPr>
          <a:xfrm>
            <a:off x="7617240" y="992160"/>
            <a:ext cx="1968120" cy="1044360"/>
          </a:xfrm>
          <a:prstGeom prst="rect">
            <a:avLst/>
          </a:prstGeom>
          <a:ln w="0">
            <a:noFill/>
          </a:ln>
        </p:spPr>
      </p:pic>
      <p:sp>
        <p:nvSpPr>
          <p:cNvPr id="3079" name="CustomShape 180"/>
          <p:cNvSpPr/>
          <p:nvPr/>
        </p:nvSpPr>
        <p:spPr>
          <a:xfrm>
            <a:off x="971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080" name="CustomShape 181"/>
          <p:cNvSpPr/>
          <p:nvPr/>
        </p:nvSpPr>
        <p:spPr>
          <a:xfrm>
            <a:off x="7902720" y="2062440"/>
            <a:ext cx="10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(uses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81" name="CustomShape 182"/>
          <p:cNvSpPr/>
          <p:nvPr/>
        </p:nvSpPr>
        <p:spPr>
          <a:xfrm>
            <a:off x="8999280" y="205812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82" name="CustomShape 183"/>
          <p:cNvSpPr/>
          <p:nvPr/>
        </p:nvSpPr>
        <p:spPr>
          <a:xfrm>
            <a:off x="9117720" y="20624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83" name="CustomShape 18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5" name="CustomShape 2"/>
          <p:cNvSpPr/>
          <p:nvPr/>
        </p:nvSpPr>
        <p:spPr>
          <a:xfrm>
            <a:off x="1743120" y="370440"/>
            <a:ext cx="6172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Model – Memory Cell &amp; Cell State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086" name="CustomShape 3"/>
          <p:cNvSpPr/>
          <p:nvPr/>
        </p:nvSpPr>
        <p:spPr>
          <a:xfrm>
            <a:off x="133200" y="829800"/>
            <a:ext cx="9397440" cy="1425240"/>
          </a:xfrm>
          <a:custGeom>
            <a:avLst/>
            <a:gdLst/>
            <a:ahLst/>
            <a:rect l="l" t="t" r="r" b="b"/>
            <a:pathLst>
              <a:path w="26105" h="3960">
                <a:moveTo>
                  <a:pt x="0" y="0"/>
                </a:moveTo>
                <a:lnTo>
                  <a:pt x="0" y="3959"/>
                </a:lnTo>
                <a:lnTo>
                  <a:pt x="26104" y="395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7" name="CustomShape 4"/>
          <p:cNvSpPr/>
          <p:nvPr/>
        </p:nvSpPr>
        <p:spPr>
          <a:xfrm>
            <a:off x="113040" y="813960"/>
            <a:ext cx="9437760" cy="1456560"/>
          </a:xfrm>
          <a:custGeom>
            <a:avLst/>
            <a:gdLst/>
            <a:ahLst/>
            <a:rect l="l" t="t" r="r" b="b"/>
            <a:pathLst>
              <a:path w="26217" h="4047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4002"/>
                </a:lnTo>
                <a:cubicBezTo>
                  <a:pt x="26216" y="4026"/>
                  <a:pt x="26192" y="4046"/>
                  <a:pt x="26160" y="4046"/>
                </a:cubicBezTo>
                <a:lnTo>
                  <a:pt x="56" y="4046"/>
                </a:lnTo>
                <a:cubicBezTo>
                  <a:pt x="25" y="4046"/>
                  <a:pt x="0" y="4026"/>
                  <a:pt x="0" y="4002"/>
                </a:cubicBezTo>
                <a:lnTo>
                  <a:pt x="0" y="44"/>
                </a:lnTo>
                <a:moveTo>
                  <a:pt x="112" y="4002"/>
                </a:moveTo>
                <a:lnTo>
                  <a:pt x="56" y="3959"/>
                </a:lnTo>
                <a:lnTo>
                  <a:pt x="26160" y="3959"/>
                </a:lnTo>
                <a:lnTo>
                  <a:pt x="26104" y="400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0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8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89" name="CustomShape 6"/>
          <p:cNvSpPr/>
          <p:nvPr/>
        </p:nvSpPr>
        <p:spPr>
          <a:xfrm>
            <a:off x="228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0" name="CustomShape 7"/>
          <p:cNvSpPr/>
          <p:nvPr/>
        </p:nvSpPr>
        <p:spPr>
          <a:xfrm>
            <a:off x="589680" y="898200"/>
            <a:ext cx="8811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LSTM introduce a ‘memory cell‘ structure into the underlying basic RNN architecture using four key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1" name="CustomShape 8"/>
          <p:cNvSpPr/>
          <p:nvPr/>
        </p:nvSpPr>
        <p:spPr>
          <a:xfrm>
            <a:off x="589680" y="1099080"/>
            <a:ext cx="8581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elements: an input gate, a neuron with self-current connection, a forget gate, and an output gate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2" name="CustomShape 9"/>
          <p:cNvSpPr/>
          <p:nvPr/>
        </p:nvSpPr>
        <p:spPr>
          <a:xfrm>
            <a:off x="22896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3" name="CustomShape 10"/>
          <p:cNvSpPr/>
          <p:nvPr/>
        </p:nvSpPr>
        <p:spPr>
          <a:xfrm>
            <a:off x="589680" y="1340640"/>
            <a:ext cx="8761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data in the LSTM memory cell flows straight down the chain with some linear interactions (x,+)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4" name="CustomShape 11"/>
          <p:cNvSpPr/>
          <p:nvPr/>
        </p:nvSpPr>
        <p:spPr>
          <a:xfrm>
            <a:off x="228960" y="155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5" name="CustomShape 12"/>
          <p:cNvSpPr/>
          <p:nvPr/>
        </p:nvSpPr>
        <p:spPr>
          <a:xfrm>
            <a:off x="589680" y="1581840"/>
            <a:ext cx="1306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cell state 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6" name="CustomShape 13"/>
          <p:cNvSpPr/>
          <p:nvPr/>
        </p:nvSpPr>
        <p:spPr>
          <a:xfrm>
            <a:off x="1881720" y="1665360"/>
            <a:ext cx="14220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097" name="CustomShape 14"/>
          <p:cNvSpPr/>
          <p:nvPr/>
        </p:nvSpPr>
        <p:spPr>
          <a:xfrm>
            <a:off x="1980720" y="1581840"/>
            <a:ext cx="7191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can be different at each of the LSTM model steps &amp; modified with gate structures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8" name="CustomShape 15"/>
          <p:cNvSpPr/>
          <p:nvPr/>
        </p:nvSpPr>
        <p:spPr>
          <a:xfrm>
            <a:off x="228960" y="1798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9" name="CustomShape 16"/>
          <p:cNvSpPr/>
          <p:nvPr/>
        </p:nvSpPr>
        <p:spPr>
          <a:xfrm>
            <a:off x="589680" y="1823400"/>
            <a:ext cx="8270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Linear interactions of the cell state are pointwise multiplication (x) and pointwise addition (+)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0" name="CustomShape 17"/>
          <p:cNvSpPr/>
          <p:nvPr/>
        </p:nvSpPr>
        <p:spPr>
          <a:xfrm>
            <a:off x="228960" y="2039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1" name="CustomShape 18"/>
          <p:cNvSpPr/>
          <p:nvPr/>
        </p:nvSpPr>
        <p:spPr>
          <a:xfrm>
            <a:off x="589680" y="2064240"/>
            <a:ext cx="4029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order to protect and control the cell state 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2" name="CustomShape 19"/>
          <p:cNvSpPr/>
          <p:nvPr/>
        </p:nvSpPr>
        <p:spPr>
          <a:xfrm>
            <a:off x="4605480" y="2147760"/>
            <a:ext cx="14220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t 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103" name="CustomShape 20"/>
          <p:cNvSpPr/>
          <p:nvPr/>
        </p:nvSpPr>
        <p:spPr>
          <a:xfrm>
            <a:off x="3544560" y="294732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19"/>
                </a:moveTo>
                <a:lnTo>
                  <a:pt x="0" y="777"/>
                </a:lnTo>
                <a:lnTo>
                  <a:pt x="4" y="735"/>
                </a:lnTo>
                <a:lnTo>
                  <a:pt x="11" y="695"/>
                </a:lnTo>
                <a:lnTo>
                  <a:pt x="20" y="655"/>
                </a:lnTo>
                <a:lnTo>
                  <a:pt x="31" y="614"/>
                </a:lnTo>
                <a:lnTo>
                  <a:pt x="62" y="538"/>
                </a:lnTo>
                <a:lnTo>
                  <a:pt x="80" y="500"/>
                </a:lnTo>
                <a:lnTo>
                  <a:pt x="102" y="464"/>
                </a:lnTo>
                <a:lnTo>
                  <a:pt x="124" y="428"/>
                </a:lnTo>
                <a:lnTo>
                  <a:pt x="148" y="395"/>
                </a:lnTo>
                <a:lnTo>
                  <a:pt x="206" y="328"/>
                </a:lnTo>
                <a:lnTo>
                  <a:pt x="238" y="298"/>
                </a:lnTo>
                <a:lnTo>
                  <a:pt x="269" y="267"/>
                </a:lnTo>
                <a:lnTo>
                  <a:pt x="305" y="239"/>
                </a:lnTo>
                <a:lnTo>
                  <a:pt x="340" y="213"/>
                </a:lnTo>
                <a:lnTo>
                  <a:pt x="378" y="187"/>
                </a:lnTo>
                <a:lnTo>
                  <a:pt x="419" y="162"/>
                </a:lnTo>
                <a:lnTo>
                  <a:pt x="459" y="140"/>
                </a:lnTo>
                <a:lnTo>
                  <a:pt x="501" y="119"/>
                </a:lnTo>
                <a:lnTo>
                  <a:pt x="545" y="98"/>
                </a:lnTo>
                <a:lnTo>
                  <a:pt x="589" y="81"/>
                </a:lnTo>
                <a:lnTo>
                  <a:pt x="683" y="49"/>
                </a:lnTo>
                <a:lnTo>
                  <a:pt x="782" y="25"/>
                </a:lnTo>
                <a:lnTo>
                  <a:pt x="833" y="15"/>
                </a:lnTo>
                <a:lnTo>
                  <a:pt x="884" y="9"/>
                </a:lnTo>
                <a:lnTo>
                  <a:pt x="938" y="4"/>
                </a:lnTo>
                <a:lnTo>
                  <a:pt x="990" y="0"/>
                </a:lnTo>
                <a:lnTo>
                  <a:pt x="6382" y="0"/>
                </a:lnTo>
                <a:lnTo>
                  <a:pt x="6437" y="4"/>
                </a:lnTo>
                <a:lnTo>
                  <a:pt x="6488" y="9"/>
                </a:lnTo>
                <a:lnTo>
                  <a:pt x="6541" y="15"/>
                </a:lnTo>
                <a:lnTo>
                  <a:pt x="6591" y="25"/>
                </a:lnTo>
                <a:lnTo>
                  <a:pt x="6641" y="37"/>
                </a:lnTo>
                <a:lnTo>
                  <a:pt x="6689" y="49"/>
                </a:lnTo>
                <a:lnTo>
                  <a:pt x="6737" y="63"/>
                </a:lnTo>
                <a:lnTo>
                  <a:pt x="6784" y="81"/>
                </a:lnTo>
                <a:lnTo>
                  <a:pt x="6829" y="98"/>
                </a:lnTo>
                <a:lnTo>
                  <a:pt x="6871" y="117"/>
                </a:lnTo>
                <a:lnTo>
                  <a:pt x="6914" y="138"/>
                </a:lnTo>
                <a:lnTo>
                  <a:pt x="6956" y="162"/>
                </a:lnTo>
                <a:lnTo>
                  <a:pt x="6996" y="185"/>
                </a:lnTo>
                <a:lnTo>
                  <a:pt x="7034" y="211"/>
                </a:lnTo>
                <a:lnTo>
                  <a:pt x="7070" y="239"/>
                </a:lnTo>
                <a:lnTo>
                  <a:pt x="7103" y="267"/>
                </a:lnTo>
                <a:lnTo>
                  <a:pt x="7136" y="297"/>
                </a:lnTo>
                <a:lnTo>
                  <a:pt x="7168" y="328"/>
                </a:lnTo>
                <a:lnTo>
                  <a:pt x="7196" y="359"/>
                </a:lnTo>
                <a:lnTo>
                  <a:pt x="7223" y="393"/>
                </a:lnTo>
                <a:lnTo>
                  <a:pt x="7250" y="428"/>
                </a:lnTo>
                <a:lnTo>
                  <a:pt x="7272" y="462"/>
                </a:lnTo>
                <a:lnTo>
                  <a:pt x="7295" y="500"/>
                </a:lnTo>
                <a:lnTo>
                  <a:pt x="7312" y="536"/>
                </a:lnTo>
                <a:lnTo>
                  <a:pt x="7343" y="613"/>
                </a:lnTo>
                <a:lnTo>
                  <a:pt x="7355" y="653"/>
                </a:lnTo>
                <a:lnTo>
                  <a:pt x="7363" y="693"/>
                </a:lnTo>
                <a:lnTo>
                  <a:pt x="7371" y="735"/>
                </a:lnTo>
                <a:lnTo>
                  <a:pt x="7375" y="775"/>
                </a:lnTo>
                <a:lnTo>
                  <a:pt x="7377" y="819"/>
                </a:lnTo>
                <a:lnTo>
                  <a:pt x="7377" y="4009"/>
                </a:lnTo>
                <a:lnTo>
                  <a:pt x="7375" y="4051"/>
                </a:lnTo>
                <a:lnTo>
                  <a:pt x="7371" y="4091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30" y="4251"/>
                </a:lnTo>
                <a:lnTo>
                  <a:pt x="7312" y="4290"/>
                </a:lnTo>
                <a:lnTo>
                  <a:pt x="7295" y="4326"/>
                </a:lnTo>
                <a:lnTo>
                  <a:pt x="7272" y="4363"/>
                </a:lnTo>
                <a:lnTo>
                  <a:pt x="7250" y="4398"/>
                </a:lnTo>
                <a:lnTo>
                  <a:pt x="7226" y="4433"/>
                </a:lnTo>
                <a:lnTo>
                  <a:pt x="7199" y="4466"/>
                </a:lnTo>
                <a:lnTo>
                  <a:pt x="7170" y="4498"/>
                </a:lnTo>
                <a:lnTo>
                  <a:pt x="7138" y="4529"/>
                </a:lnTo>
                <a:lnTo>
                  <a:pt x="7106" y="4559"/>
                </a:lnTo>
                <a:lnTo>
                  <a:pt x="7034" y="4615"/>
                </a:lnTo>
                <a:lnTo>
                  <a:pt x="6996" y="4640"/>
                </a:lnTo>
                <a:lnTo>
                  <a:pt x="6956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784" y="4748"/>
                </a:lnTo>
                <a:lnTo>
                  <a:pt x="6737" y="4763"/>
                </a:lnTo>
                <a:lnTo>
                  <a:pt x="6691" y="4777"/>
                </a:lnTo>
                <a:lnTo>
                  <a:pt x="6641" y="4791"/>
                </a:lnTo>
                <a:lnTo>
                  <a:pt x="6593" y="4801"/>
                </a:lnTo>
                <a:lnTo>
                  <a:pt x="6490" y="4819"/>
                </a:lnTo>
                <a:lnTo>
                  <a:pt x="6439" y="4824"/>
                </a:lnTo>
                <a:lnTo>
                  <a:pt x="6331" y="4828"/>
                </a:lnTo>
                <a:lnTo>
                  <a:pt x="1044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1"/>
                </a:lnTo>
                <a:lnTo>
                  <a:pt x="735" y="4791"/>
                </a:lnTo>
                <a:lnTo>
                  <a:pt x="686" y="4779"/>
                </a:lnTo>
                <a:lnTo>
                  <a:pt x="593" y="4748"/>
                </a:lnTo>
                <a:lnTo>
                  <a:pt x="547" y="4729"/>
                </a:lnTo>
                <a:lnTo>
                  <a:pt x="503" y="4709"/>
                </a:lnTo>
                <a:lnTo>
                  <a:pt x="461" y="4688"/>
                </a:lnTo>
                <a:lnTo>
                  <a:pt x="419" y="4665"/>
                </a:lnTo>
                <a:lnTo>
                  <a:pt x="381" y="4640"/>
                </a:lnTo>
                <a:lnTo>
                  <a:pt x="305" y="4588"/>
                </a:lnTo>
                <a:lnTo>
                  <a:pt x="272" y="4560"/>
                </a:lnTo>
                <a:lnTo>
                  <a:pt x="238" y="4531"/>
                </a:lnTo>
                <a:lnTo>
                  <a:pt x="206" y="4499"/>
                </a:lnTo>
                <a:lnTo>
                  <a:pt x="178" y="4466"/>
                </a:lnTo>
                <a:lnTo>
                  <a:pt x="124" y="4400"/>
                </a:lnTo>
                <a:lnTo>
                  <a:pt x="102" y="4363"/>
                </a:lnTo>
                <a:lnTo>
                  <a:pt x="82" y="4329"/>
                </a:lnTo>
                <a:lnTo>
                  <a:pt x="62" y="4290"/>
                </a:lnTo>
                <a:lnTo>
                  <a:pt x="46" y="4254"/>
                </a:lnTo>
                <a:lnTo>
                  <a:pt x="31" y="4213"/>
                </a:lnTo>
                <a:lnTo>
                  <a:pt x="20" y="4174"/>
                </a:lnTo>
                <a:lnTo>
                  <a:pt x="11" y="4135"/>
                </a:lnTo>
                <a:lnTo>
                  <a:pt x="4" y="4093"/>
                </a:lnTo>
                <a:lnTo>
                  <a:pt x="0" y="4051"/>
                </a:lnTo>
                <a:lnTo>
                  <a:pt x="0" y="4009"/>
                </a:lnTo>
                <a:lnTo>
                  <a:pt x="0" y="819"/>
                </a:lnTo>
                <a:moveTo>
                  <a:pt x="55" y="4007"/>
                </a:moveTo>
                <a:lnTo>
                  <a:pt x="55" y="4047"/>
                </a:lnTo>
                <a:lnTo>
                  <a:pt x="60" y="4087"/>
                </a:lnTo>
                <a:lnTo>
                  <a:pt x="66" y="4126"/>
                </a:lnTo>
                <a:lnTo>
                  <a:pt x="76" y="4165"/>
                </a:lnTo>
                <a:lnTo>
                  <a:pt x="86" y="4201"/>
                </a:lnTo>
                <a:lnTo>
                  <a:pt x="98" y="4240"/>
                </a:lnTo>
                <a:lnTo>
                  <a:pt x="114" y="4274"/>
                </a:lnTo>
                <a:lnTo>
                  <a:pt x="131" y="4309"/>
                </a:lnTo>
                <a:lnTo>
                  <a:pt x="152" y="4344"/>
                </a:lnTo>
                <a:lnTo>
                  <a:pt x="174" y="4377"/>
                </a:lnTo>
                <a:lnTo>
                  <a:pt x="198" y="4410"/>
                </a:lnTo>
                <a:lnTo>
                  <a:pt x="222" y="4442"/>
                </a:lnTo>
                <a:lnTo>
                  <a:pt x="280" y="4501"/>
                </a:lnTo>
                <a:lnTo>
                  <a:pt x="312" y="4529"/>
                </a:lnTo>
                <a:lnTo>
                  <a:pt x="345" y="4557"/>
                </a:lnTo>
                <a:lnTo>
                  <a:pt x="378" y="4582"/>
                </a:lnTo>
                <a:lnTo>
                  <a:pt x="414" y="4606"/>
                </a:lnTo>
                <a:lnTo>
                  <a:pt x="452" y="4630"/>
                </a:lnTo>
                <a:lnTo>
                  <a:pt x="489" y="4651"/>
                </a:lnTo>
                <a:lnTo>
                  <a:pt x="529" y="4673"/>
                </a:lnTo>
                <a:lnTo>
                  <a:pt x="615" y="4707"/>
                </a:lnTo>
                <a:lnTo>
                  <a:pt x="659" y="4723"/>
                </a:lnTo>
                <a:lnTo>
                  <a:pt x="703" y="4737"/>
                </a:lnTo>
                <a:lnTo>
                  <a:pt x="750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1044" y="4784"/>
                </a:lnTo>
                <a:lnTo>
                  <a:pt x="6329" y="4784"/>
                </a:lnTo>
                <a:lnTo>
                  <a:pt x="6380" y="4782"/>
                </a:lnTo>
                <a:lnTo>
                  <a:pt x="6430" y="4781"/>
                </a:lnTo>
                <a:lnTo>
                  <a:pt x="6481" y="4775"/>
                </a:lnTo>
                <a:lnTo>
                  <a:pt x="6531" y="4768"/>
                </a:lnTo>
                <a:lnTo>
                  <a:pt x="6577" y="4759"/>
                </a:lnTo>
                <a:lnTo>
                  <a:pt x="6623" y="4749"/>
                </a:lnTo>
                <a:lnTo>
                  <a:pt x="6671" y="4737"/>
                </a:lnTo>
                <a:lnTo>
                  <a:pt x="6715" y="4723"/>
                </a:lnTo>
                <a:lnTo>
                  <a:pt x="6760" y="4707"/>
                </a:lnTo>
                <a:lnTo>
                  <a:pt x="6802" y="4692"/>
                </a:lnTo>
                <a:lnTo>
                  <a:pt x="6842" y="4673"/>
                </a:lnTo>
                <a:lnTo>
                  <a:pt x="6922" y="4630"/>
                </a:lnTo>
                <a:lnTo>
                  <a:pt x="6960" y="4607"/>
                </a:lnTo>
                <a:lnTo>
                  <a:pt x="6996" y="4583"/>
                </a:lnTo>
                <a:lnTo>
                  <a:pt x="7062" y="4531"/>
                </a:lnTo>
                <a:lnTo>
                  <a:pt x="7094" y="4503"/>
                </a:lnTo>
                <a:lnTo>
                  <a:pt x="7123" y="4473"/>
                </a:lnTo>
                <a:lnTo>
                  <a:pt x="7152" y="4442"/>
                </a:lnTo>
                <a:lnTo>
                  <a:pt x="7201" y="4379"/>
                </a:lnTo>
                <a:lnTo>
                  <a:pt x="7223" y="4346"/>
                </a:lnTo>
                <a:lnTo>
                  <a:pt x="7243" y="4310"/>
                </a:lnTo>
                <a:lnTo>
                  <a:pt x="7261" y="4276"/>
                </a:lnTo>
                <a:lnTo>
                  <a:pt x="7277" y="4240"/>
                </a:lnTo>
                <a:lnTo>
                  <a:pt x="7290" y="4202"/>
                </a:lnTo>
                <a:lnTo>
                  <a:pt x="7301" y="4166"/>
                </a:lnTo>
                <a:lnTo>
                  <a:pt x="7315" y="4089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19"/>
                </a:lnTo>
                <a:lnTo>
                  <a:pt x="7319" y="778"/>
                </a:lnTo>
                <a:lnTo>
                  <a:pt x="7315" y="740"/>
                </a:lnTo>
                <a:lnTo>
                  <a:pt x="7310" y="700"/>
                </a:lnTo>
                <a:lnTo>
                  <a:pt x="7301" y="664"/>
                </a:lnTo>
                <a:lnTo>
                  <a:pt x="7290" y="625"/>
                </a:lnTo>
                <a:lnTo>
                  <a:pt x="7277" y="589"/>
                </a:lnTo>
                <a:lnTo>
                  <a:pt x="7261" y="552"/>
                </a:lnTo>
                <a:lnTo>
                  <a:pt x="7243" y="517"/>
                </a:lnTo>
                <a:lnTo>
                  <a:pt x="7223" y="482"/>
                </a:lnTo>
                <a:lnTo>
                  <a:pt x="7201" y="448"/>
                </a:lnTo>
                <a:lnTo>
                  <a:pt x="7152" y="386"/>
                </a:lnTo>
                <a:lnTo>
                  <a:pt x="7126" y="354"/>
                </a:lnTo>
                <a:lnTo>
                  <a:pt x="7094" y="325"/>
                </a:lnTo>
                <a:lnTo>
                  <a:pt x="7062" y="297"/>
                </a:lnTo>
                <a:lnTo>
                  <a:pt x="7032" y="270"/>
                </a:lnTo>
                <a:lnTo>
                  <a:pt x="6996" y="245"/>
                </a:lnTo>
                <a:lnTo>
                  <a:pt x="6960" y="220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802" y="136"/>
                </a:lnTo>
                <a:lnTo>
                  <a:pt x="6760" y="119"/>
                </a:lnTo>
                <a:lnTo>
                  <a:pt x="6717" y="105"/>
                </a:lnTo>
                <a:lnTo>
                  <a:pt x="6671" y="91"/>
                </a:lnTo>
                <a:lnTo>
                  <a:pt x="6627" y="79"/>
                </a:lnTo>
                <a:lnTo>
                  <a:pt x="6579" y="68"/>
                </a:lnTo>
                <a:lnTo>
                  <a:pt x="6531" y="59"/>
                </a:lnTo>
                <a:lnTo>
                  <a:pt x="6481" y="53"/>
                </a:lnTo>
                <a:lnTo>
                  <a:pt x="6432" y="48"/>
                </a:lnTo>
                <a:lnTo>
                  <a:pt x="6382" y="44"/>
                </a:lnTo>
                <a:lnTo>
                  <a:pt x="994" y="44"/>
                </a:lnTo>
                <a:lnTo>
                  <a:pt x="944" y="48"/>
                </a:lnTo>
                <a:lnTo>
                  <a:pt x="846" y="58"/>
                </a:lnTo>
                <a:lnTo>
                  <a:pt x="797" y="67"/>
                </a:lnTo>
                <a:lnTo>
                  <a:pt x="750" y="77"/>
                </a:lnTo>
                <a:lnTo>
                  <a:pt x="703" y="89"/>
                </a:lnTo>
                <a:lnTo>
                  <a:pt x="659" y="103"/>
                </a:lnTo>
                <a:lnTo>
                  <a:pt x="617" y="119"/>
                </a:lnTo>
                <a:lnTo>
                  <a:pt x="573" y="136"/>
                </a:lnTo>
                <a:lnTo>
                  <a:pt x="492" y="175"/>
                </a:lnTo>
                <a:lnTo>
                  <a:pt x="452" y="198"/>
                </a:lnTo>
                <a:lnTo>
                  <a:pt x="416" y="220"/>
                </a:lnTo>
                <a:lnTo>
                  <a:pt x="378" y="245"/>
                </a:lnTo>
                <a:lnTo>
                  <a:pt x="345" y="269"/>
                </a:lnTo>
                <a:lnTo>
                  <a:pt x="312" y="297"/>
                </a:lnTo>
                <a:lnTo>
                  <a:pt x="280" y="325"/>
                </a:lnTo>
                <a:lnTo>
                  <a:pt x="252" y="354"/>
                </a:lnTo>
                <a:lnTo>
                  <a:pt x="224" y="384"/>
                </a:lnTo>
                <a:lnTo>
                  <a:pt x="198" y="415"/>
                </a:lnTo>
                <a:lnTo>
                  <a:pt x="174" y="448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7"/>
                </a:lnTo>
                <a:lnTo>
                  <a:pt x="86" y="623"/>
                </a:lnTo>
                <a:lnTo>
                  <a:pt x="76" y="662"/>
                </a:lnTo>
                <a:lnTo>
                  <a:pt x="66" y="700"/>
                </a:lnTo>
                <a:lnTo>
                  <a:pt x="60" y="739"/>
                </a:lnTo>
                <a:lnTo>
                  <a:pt x="55" y="778"/>
                </a:lnTo>
                <a:lnTo>
                  <a:pt x="55" y="819"/>
                </a:lnTo>
                <a:lnTo>
                  <a:pt x="55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4" name="CustomShape 21"/>
          <p:cNvSpPr/>
          <p:nvPr/>
        </p:nvSpPr>
        <p:spPr>
          <a:xfrm>
            <a:off x="3214080" y="4392360"/>
            <a:ext cx="340200" cy="94320"/>
          </a:xfrm>
          <a:custGeom>
            <a:avLst/>
            <a:gdLst/>
            <a:ahLst/>
            <a:rect l="l" t="t" r="r" b="b"/>
            <a:pathLst>
              <a:path w="946" h="263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8"/>
                  <a:pt x="722" y="130"/>
                </a:cubicBezTo>
                <a:cubicBezTo>
                  <a:pt x="722" y="155"/>
                  <a:pt x="698" y="174"/>
                  <a:pt x="666" y="174"/>
                </a:cubicBezTo>
                <a:lnTo>
                  <a:pt x="55" y="174"/>
                </a:lnTo>
                <a:cubicBezTo>
                  <a:pt x="24" y="174"/>
                  <a:pt x="0" y="155"/>
                  <a:pt x="0" y="130"/>
                </a:cubicBezTo>
                <a:cubicBezTo>
                  <a:pt x="0" y="108"/>
                  <a:pt x="24" y="87"/>
                  <a:pt x="55" y="87"/>
                </a:cubicBezTo>
                <a:moveTo>
                  <a:pt x="609" y="0"/>
                </a:moveTo>
                <a:lnTo>
                  <a:pt x="945" y="130"/>
                </a:lnTo>
                <a:lnTo>
                  <a:pt x="609" y="262"/>
                </a:lnTo>
                <a:lnTo>
                  <a:pt x="60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5" name="CustomShape 22"/>
          <p:cNvSpPr/>
          <p:nvPr/>
        </p:nvSpPr>
        <p:spPr>
          <a:xfrm>
            <a:off x="4611240" y="3340800"/>
            <a:ext cx="120600" cy="224280"/>
          </a:xfrm>
          <a:custGeom>
            <a:avLst/>
            <a:gdLst/>
            <a:ahLst/>
            <a:rect l="l" t="t" r="r" b="b"/>
            <a:pathLst>
              <a:path w="336" h="624">
                <a:moveTo>
                  <a:pt x="223" y="579"/>
                </a:moveTo>
                <a:lnTo>
                  <a:pt x="223" y="219"/>
                </a:lnTo>
                <a:cubicBezTo>
                  <a:pt x="223" y="194"/>
                  <a:pt x="199" y="175"/>
                  <a:pt x="167" y="175"/>
                </a:cubicBezTo>
                <a:cubicBezTo>
                  <a:pt x="136" y="175"/>
                  <a:pt x="112" y="194"/>
                  <a:pt x="112" y="219"/>
                </a:cubicBezTo>
                <a:lnTo>
                  <a:pt x="112" y="579"/>
                </a:lnTo>
                <a:cubicBezTo>
                  <a:pt x="112" y="604"/>
                  <a:pt x="136" y="623"/>
                  <a:pt x="167" y="623"/>
                </a:cubicBezTo>
                <a:cubicBezTo>
                  <a:pt x="199" y="623"/>
                  <a:pt x="223" y="604"/>
                  <a:pt x="223" y="579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6" name="CustomShape 23"/>
          <p:cNvSpPr/>
          <p:nvPr/>
        </p:nvSpPr>
        <p:spPr>
          <a:xfrm>
            <a:off x="4470480" y="3988080"/>
            <a:ext cx="387360" cy="181800"/>
          </a:xfrm>
          <a:custGeom>
            <a:avLst/>
            <a:gdLst/>
            <a:ahLst/>
            <a:rect l="l" t="t" r="r" b="b"/>
            <a:pathLst>
              <a:path w="1077" h="506">
                <a:moveTo>
                  <a:pt x="0" y="0"/>
                </a:moveTo>
                <a:lnTo>
                  <a:pt x="0" y="505"/>
                </a:lnTo>
                <a:lnTo>
                  <a:pt x="1076" y="505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7" name="CustomShape 24"/>
          <p:cNvSpPr/>
          <p:nvPr/>
        </p:nvSpPr>
        <p:spPr>
          <a:xfrm>
            <a:off x="4456800" y="3977640"/>
            <a:ext cx="413280" cy="203040"/>
          </a:xfrm>
          <a:custGeom>
            <a:avLst/>
            <a:gdLst/>
            <a:ahLst/>
            <a:rect l="l" t="t" r="r" b="b"/>
            <a:pathLst>
              <a:path w="1149" h="565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4"/>
                  <a:pt x="1148" y="30"/>
                </a:cubicBezTo>
                <a:lnTo>
                  <a:pt x="1148" y="534"/>
                </a:lnTo>
                <a:cubicBezTo>
                  <a:pt x="1148" y="550"/>
                  <a:pt x="1134" y="564"/>
                  <a:pt x="1114" y="564"/>
                </a:cubicBezTo>
                <a:lnTo>
                  <a:pt x="38" y="564"/>
                </a:lnTo>
                <a:cubicBezTo>
                  <a:pt x="18" y="564"/>
                  <a:pt x="0" y="550"/>
                  <a:pt x="0" y="534"/>
                </a:cubicBezTo>
                <a:lnTo>
                  <a:pt x="0" y="30"/>
                </a:lnTo>
                <a:moveTo>
                  <a:pt x="76" y="534"/>
                </a:moveTo>
                <a:lnTo>
                  <a:pt x="38" y="505"/>
                </a:lnTo>
                <a:lnTo>
                  <a:pt x="1114" y="505"/>
                </a:lnTo>
                <a:lnTo>
                  <a:pt x="1076" y="534"/>
                </a:lnTo>
                <a:lnTo>
                  <a:pt x="1076" y="30"/>
                </a:lnTo>
                <a:lnTo>
                  <a:pt x="1114" y="59"/>
                </a:lnTo>
                <a:lnTo>
                  <a:pt x="38" y="59"/>
                </a:lnTo>
                <a:lnTo>
                  <a:pt x="76" y="30"/>
                </a:lnTo>
                <a:lnTo>
                  <a:pt x="76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8" name="CustomShape 25"/>
          <p:cNvSpPr/>
          <p:nvPr/>
        </p:nvSpPr>
        <p:spPr>
          <a:xfrm>
            <a:off x="4732920" y="2064240"/>
            <a:ext cx="4461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three different types of gates exist in the 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9" name="CustomShape 26"/>
          <p:cNvSpPr/>
          <p:nvPr/>
        </p:nvSpPr>
        <p:spPr>
          <a:xfrm>
            <a:off x="4543560" y="35445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2" y="251"/>
                </a:lnTo>
                <a:lnTo>
                  <a:pt x="6" y="224"/>
                </a:lnTo>
                <a:lnTo>
                  <a:pt x="16" y="198"/>
                </a:lnTo>
                <a:lnTo>
                  <a:pt x="26" y="171"/>
                </a:lnTo>
                <a:lnTo>
                  <a:pt x="42" y="147"/>
                </a:lnTo>
                <a:lnTo>
                  <a:pt x="60" y="124"/>
                </a:lnTo>
                <a:lnTo>
                  <a:pt x="80" y="103"/>
                </a:lnTo>
                <a:lnTo>
                  <a:pt x="102" y="82"/>
                </a:lnTo>
                <a:lnTo>
                  <a:pt x="127" y="65"/>
                </a:lnTo>
                <a:lnTo>
                  <a:pt x="154" y="48"/>
                </a:lnTo>
                <a:lnTo>
                  <a:pt x="183" y="35"/>
                </a:lnTo>
                <a:lnTo>
                  <a:pt x="214" y="23"/>
                </a:lnTo>
                <a:lnTo>
                  <a:pt x="247" y="14"/>
                </a:lnTo>
                <a:lnTo>
                  <a:pt x="281" y="7"/>
                </a:lnTo>
                <a:lnTo>
                  <a:pt x="317" y="1"/>
                </a:lnTo>
                <a:lnTo>
                  <a:pt x="353" y="0"/>
                </a:lnTo>
                <a:lnTo>
                  <a:pt x="388" y="1"/>
                </a:lnTo>
                <a:lnTo>
                  <a:pt x="424" y="6"/>
                </a:lnTo>
                <a:lnTo>
                  <a:pt x="458" y="12"/>
                </a:lnTo>
                <a:lnTo>
                  <a:pt x="492" y="23"/>
                </a:lnTo>
                <a:lnTo>
                  <a:pt x="520" y="33"/>
                </a:lnTo>
                <a:lnTo>
                  <a:pt x="549" y="47"/>
                </a:lnTo>
                <a:lnTo>
                  <a:pt x="578" y="63"/>
                </a:lnTo>
                <a:lnTo>
                  <a:pt x="602" y="81"/>
                </a:lnTo>
                <a:lnTo>
                  <a:pt x="625" y="100"/>
                </a:lnTo>
                <a:lnTo>
                  <a:pt x="645" y="122"/>
                </a:lnTo>
                <a:lnTo>
                  <a:pt x="663" y="145"/>
                </a:lnTo>
                <a:lnTo>
                  <a:pt x="678" y="167"/>
                </a:lnTo>
                <a:lnTo>
                  <a:pt x="692" y="194"/>
                </a:lnTo>
                <a:lnTo>
                  <a:pt x="701" y="221"/>
                </a:lnTo>
                <a:lnTo>
                  <a:pt x="705" y="249"/>
                </a:lnTo>
                <a:lnTo>
                  <a:pt x="707" y="277"/>
                </a:lnTo>
                <a:lnTo>
                  <a:pt x="705" y="305"/>
                </a:lnTo>
                <a:lnTo>
                  <a:pt x="701" y="332"/>
                </a:lnTo>
                <a:lnTo>
                  <a:pt x="692" y="359"/>
                </a:lnTo>
                <a:lnTo>
                  <a:pt x="681" y="385"/>
                </a:lnTo>
                <a:lnTo>
                  <a:pt x="665" y="410"/>
                </a:lnTo>
                <a:lnTo>
                  <a:pt x="647" y="432"/>
                </a:lnTo>
                <a:lnTo>
                  <a:pt x="627" y="453"/>
                </a:lnTo>
                <a:lnTo>
                  <a:pt x="605" y="472"/>
                </a:lnTo>
                <a:lnTo>
                  <a:pt x="580" y="491"/>
                </a:lnTo>
                <a:lnTo>
                  <a:pt x="554" y="507"/>
                </a:lnTo>
                <a:lnTo>
                  <a:pt x="524" y="521"/>
                </a:lnTo>
                <a:lnTo>
                  <a:pt x="462" y="542"/>
                </a:lnTo>
                <a:lnTo>
                  <a:pt x="426" y="549"/>
                </a:lnTo>
                <a:lnTo>
                  <a:pt x="393" y="552"/>
                </a:lnTo>
                <a:lnTo>
                  <a:pt x="355" y="554"/>
                </a:lnTo>
                <a:lnTo>
                  <a:pt x="319" y="552"/>
                </a:lnTo>
                <a:lnTo>
                  <a:pt x="285" y="549"/>
                </a:lnTo>
                <a:lnTo>
                  <a:pt x="249" y="542"/>
                </a:lnTo>
                <a:lnTo>
                  <a:pt x="218" y="533"/>
                </a:lnTo>
                <a:lnTo>
                  <a:pt x="187" y="521"/>
                </a:lnTo>
                <a:lnTo>
                  <a:pt x="158" y="509"/>
                </a:lnTo>
                <a:lnTo>
                  <a:pt x="129" y="493"/>
                </a:lnTo>
                <a:lnTo>
                  <a:pt x="104" y="474"/>
                </a:lnTo>
                <a:lnTo>
                  <a:pt x="82" y="455"/>
                </a:lnTo>
                <a:lnTo>
                  <a:pt x="62" y="434"/>
                </a:lnTo>
                <a:lnTo>
                  <a:pt x="44" y="411"/>
                </a:lnTo>
                <a:lnTo>
                  <a:pt x="28" y="387"/>
                </a:lnTo>
                <a:lnTo>
                  <a:pt x="18" y="362"/>
                </a:lnTo>
                <a:lnTo>
                  <a:pt x="8" y="336"/>
                </a:lnTo>
                <a:lnTo>
                  <a:pt x="2" y="308"/>
                </a:lnTo>
                <a:lnTo>
                  <a:pt x="0" y="280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2"/>
                </a:lnTo>
                <a:lnTo>
                  <a:pt x="107" y="382"/>
                </a:lnTo>
                <a:lnTo>
                  <a:pt x="120" y="399"/>
                </a:lnTo>
                <a:lnTo>
                  <a:pt x="138" y="416"/>
                </a:lnTo>
                <a:lnTo>
                  <a:pt x="156" y="432"/>
                </a:lnTo>
                <a:lnTo>
                  <a:pt x="176" y="446"/>
                </a:lnTo>
                <a:lnTo>
                  <a:pt x="196" y="458"/>
                </a:lnTo>
                <a:lnTo>
                  <a:pt x="218" y="468"/>
                </a:lnTo>
                <a:lnTo>
                  <a:pt x="243" y="479"/>
                </a:lnTo>
                <a:lnTo>
                  <a:pt x="269" y="486"/>
                </a:lnTo>
                <a:lnTo>
                  <a:pt x="296" y="491"/>
                </a:lnTo>
                <a:lnTo>
                  <a:pt x="323" y="495"/>
                </a:lnTo>
                <a:lnTo>
                  <a:pt x="353" y="496"/>
                </a:lnTo>
                <a:lnTo>
                  <a:pt x="382" y="495"/>
                </a:lnTo>
                <a:lnTo>
                  <a:pt x="408" y="493"/>
                </a:lnTo>
                <a:lnTo>
                  <a:pt x="436" y="488"/>
                </a:lnTo>
                <a:lnTo>
                  <a:pt x="462" y="479"/>
                </a:lnTo>
                <a:lnTo>
                  <a:pt x="486" y="471"/>
                </a:lnTo>
                <a:lnTo>
                  <a:pt x="509" y="460"/>
                </a:lnTo>
                <a:lnTo>
                  <a:pt x="532" y="448"/>
                </a:lnTo>
                <a:lnTo>
                  <a:pt x="552" y="434"/>
                </a:lnTo>
                <a:lnTo>
                  <a:pt x="569" y="418"/>
                </a:lnTo>
                <a:lnTo>
                  <a:pt x="585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5"/>
                </a:lnTo>
                <a:lnTo>
                  <a:pt x="627" y="324"/>
                </a:lnTo>
                <a:lnTo>
                  <a:pt x="632" y="301"/>
                </a:lnTo>
                <a:lnTo>
                  <a:pt x="634" y="280"/>
                </a:lnTo>
                <a:lnTo>
                  <a:pt x="632" y="257"/>
                </a:lnTo>
                <a:lnTo>
                  <a:pt x="627" y="235"/>
                </a:lnTo>
                <a:lnTo>
                  <a:pt x="620" y="213"/>
                </a:lnTo>
                <a:lnTo>
                  <a:pt x="612" y="194"/>
                </a:lnTo>
                <a:lnTo>
                  <a:pt x="600" y="175"/>
                </a:lnTo>
                <a:lnTo>
                  <a:pt x="587" y="157"/>
                </a:lnTo>
                <a:lnTo>
                  <a:pt x="572" y="140"/>
                </a:lnTo>
                <a:lnTo>
                  <a:pt x="554" y="124"/>
                </a:lnTo>
                <a:lnTo>
                  <a:pt x="534" y="110"/>
                </a:lnTo>
                <a:lnTo>
                  <a:pt x="488" y="86"/>
                </a:lnTo>
                <a:lnTo>
                  <a:pt x="464" y="77"/>
                </a:lnTo>
                <a:lnTo>
                  <a:pt x="440" y="70"/>
                </a:lnTo>
                <a:lnTo>
                  <a:pt x="414" y="63"/>
                </a:lnTo>
                <a:lnTo>
                  <a:pt x="384" y="59"/>
                </a:lnTo>
                <a:lnTo>
                  <a:pt x="327" y="59"/>
                </a:lnTo>
                <a:lnTo>
                  <a:pt x="299" y="63"/>
                </a:lnTo>
                <a:lnTo>
                  <a:pt x="272" y="68"/>
                </a:lnTo>
                <a:lnTo>
                  <a:pt x="247" y="75"/>
                </a:lnTo>
                <a:lnTo>
                  <a:pt x="223" y="84"/>
                </a:lnTo>
                <a:lnTo>
                  <a:pt x="198" y="96"/>
                </a:lnTo>
                <a:lnTo>
                  <a:pt x="178" y="108"/>
                </a:lnTo>
                <a:lnTo>
                  <a:pt x="158" y="122"/>
                </a:lnTo>
                <a:lnTo>
                  <a:pt x="122" y="153"/>
                </a:lnTo>
                <a:lnTo>
                  <a:pt x="109" y="173"/>
                </a:lnTo>
                <a:lnTo>
                  <a:pt x="98" y="191"/>
                </a:lnTo>
                <a:lnTo>
                  <a:pt x="86" y="212"/>
                </a:lnTo>
                <a:lnTo>
                  <a:pt x="80" y="233"/>
                </a:lnTo>
                <a:lnTo>
                  <a:pt x="76" y="254"/>
                </a:lnTo>
                <a:lnTo>
                  <a:pt x="74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0" name="CustomShape 27"/>
          <p:cNvSpPr/>
          <p:nvPr/>
        </p:nvSpPr>
        <p:spPr>
          <a:xfrm>
            <a:off x="454068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11" name="CustomShape 28"/>
          <p:cNvSpPr/>
          <p:nvPr/>
        </p:nvSpPr>
        <p:spPr>
          <a:xfrm>
            <a:off x="4611240" y="370368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5"/>
                  <a:pt x="199" y="174"/>
                  <a:pt x="167" y="174"/>
                </a:cubicBezTo>
                <a:cubicBezTo>
                  <a:pt x="136" y="174"/>
                  <a:pt x="112" y="195"/>
                  <a:pt x="112" y="218"/>
                </a:cubicBezTo>
                <a:lnTo>
                  <a:pt x="112" y="753"/>
                </a:lnTo>
                <a:cubicBezTo>
                  <a:pt x="112" y="778"/>
                  <a:pt x="136" y="797"/>
                  <a:pt x="167" y="797"/>
                </a:cubicBezTo>
                <a:cubicBezTo>
                  <a:pt x="197" y="797"/>
                  <a:pt x="223" y="778"/>
                  <a:pt x="223" y="753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1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2" name="CustomShape 29"/>
          <p:cNvSpPr/>
          <p:nvPr/>
        </p:nvSpPr>
        <p:spPr>
          <a:xfrm>
            <a:off x="4126320" y="399384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3" name="CustomShape 30"/>
          <p:cNvSpPr/>
          <p:nvPr/>
        </p:nvSpPr>
        <p:spPr>
          <a:xfrm>
            <a:off x="4113720" y="3983760"/>
            <a:ext cx="230040" cy="202320"/>
          </a:xfrm>
          <a:custGeom>
            <a:avLst/>
            <a:gdLst/>
            <a:ahLst/>
            <a:rect l="l" t="t" r="r" b="b"/>
            <a:pathLst>
              <a:path w="640" h="563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28"/>
                </a:cubicBezTo>
                <a:lnTo>
                  <a:pt x="639" y="533"/>
                </a:lnTo>
                <a:cubicBezTo>
                  <a:pt x="639" y="548"/>
                  <a:pt x="621" y="562"/>
                  <a:pt x="601" y="562"/>
                </a:cubicBezTo>
                <a:lnTo>
                  <a:pt x="36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5" y="533"/>
                </a:moveTo>
                <a:lnTo>
                  <a:pt x="36" y="505"/>
                </a:lnTo>
                <a:lnTo>
                  <a:pt x="601" y="505"/>
                </a:lnTo>
                <a:lnTo>
                  <a:pt x="563" y="533"/>
                </a:lnTo>
                <a:lnTo>
                  <a:pt x="563" y="28"/>
                </a:lnTo>
                <a:lnTo>
                  <a:pt x="601" y="58"/>
                </a:lnTo>
                <a:lnTo>
                  <a:pt x="36" y="58"/>
                </a:lnTo>
                <a:lnTo>
                  <a:pt x="75" y="28"/>
                </a:lnTo>
                <a:lnTo>
                  <a:pt x="75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4" name="CustomShape 31"/>
          <p:cNvSpPr/>
          <p:nvPr/>
        </p:nvSpPr>
        <p:spPr>
          <a:xfrm>
            <a:off x="4617360" y="3556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115" name="CustomShape 32"/>
          <p:cNvSpPr/>
          <p:nvPr/>
        </p:nvSpPr>
        <p:spPr>
          <a:xfrm>
            <a:off x="3783960" y="398808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6" name="CustomShape 33"/>
          <p:cNvSpPr/>
          <p:nvPr/>
        </p:nvSpPr>
        <p:spPr>
          <a:xfrm>
            <a:off x="3771360" y="3977640"/>
            <a:ext cx="229680" cy="203040"/>
          </a:xfrm>
          <a:custGeom>
            <a:avLst/>
            <a:gdLst/>
            <a:ahLst/>
            <a:rect l="l" t="t" r="r" b="b"/>
            <a:pathLst>
              <a:path w="639" h="565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600" y="0"/>
                </a:lnTo>
                <a:cubicBezTo>
                  <a:pt x="620" y="0"/>
                  <a:pt x="638" y="14"/>
                  <a:pt x="638" y="30"/>
                </a:cubicBezTo>
                <a:lnTo>
                  <a:pt x="638" y="534"/>
                </a:lnTo>
                <a:cubicBezTo>
                  <a:pt x="638" y="550"/>
                  <a:pt x="620" y="564"/>
                  <a:pt x="600" y="564"/>
                </a:cubicBezTo>
                <a:lnTo>
                  <a:pt x="35" y="564"/>
                </a:lnTo>
                <a:cubicBezTo>
                  <a:pt x="15" y="564"/>
                  <a:pt x="0" y="550"/>
                  <a:pt x="0" y="534"/>
                </a:cubicBezTo>
                <a:lnTo>
                  <a:pt x="0" y="30"/>
                </a:lnTo>
                <a:moveTo>
                  <a:pt x="73" y="534"/>
                </a:moveTo>
                <a:lnTo>
                  <a:pt x="35" y="505"/>
                </a:lnTo>
                <a:lnTo>
                  <a:pt x="600" y="505"/>
                </a:lnTo>
                <a:lnTo>
                  <a:pt x="564" y="534"/>
                </a:lnTo>
                <a:lnTo>
                  <a:pt x="564" y="30"/>
                </a:lnTo>
                <a:lnTo>
                  <a:pt x="600" y="59"/>
                </a:lnTo>
                <a:lnTo>
                  <a:pt x="35" y="59"/>
                </a:lnTo>
                <a:lnTo>
                  <a:pt x="73" y="30"/>
                </a:lnTo>
                <a:lnTo>
                  <a:pt x="73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7" name="CustomShape 34"/>
          <p:cNvSpPr/>
          <p:nvPr/>
        </p:nvSpPr>
        <p:spPr>
          <a:xfrm>
            <a:off x="420228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18" name="CustomShape 35"/>
          <p:cNvSpPr/>
          <p:nvPr/>
        </p:nvSpPr>
        <p:spPr>
          <a:xfrm>
            <a:off x="3816720" y="334080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4" y="195"/>
                  <a:pt x="200" y="175"/>
                  <a:pt x="171" y="175"/>
                </a:cubicBezTo>
                <a:cubicBezTo>
                  <a:pt x="139" y="175"/>
                  <a:pt x="113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5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9" name="CustomShape 36"/>
          <p:cNvSpPr/>
          <p:nvPr/>
        </p:nvSpPr>
        <p:spPr>
          <a:xfrm>
            <a:off x="5073840" y="3993840"/>
            <a:ext cx="202320" cy="181800"/>
          </a:xfrm>
          <a:custGeom>
            <a:avLst/>
            <a:gdLst/>
            <a:ahLst/>
            <a:rect l="l" t="t" r="r" b="b"/>
            <a:pathLst>
              <a:path w="563" h="506">
                <a:moveTo>
                  <a:pt x="0" y="0"/>
                </a:moveTo>
                <a:lnTo>
                  <a:pt x="0" y="505"/>
                </a:lnTo>
                <a:lnTo>
                  <a:pt x="562" y="505"/>
                </a:lnTo>
                <a:lnTo>
                  <a:pt x="562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0" name="CustomShape 37"/>
          <p:cNvSpPr/>
          <p:nvPr/>
        </p:nvSpPr>
        <p:spPr>
          <a:xfrm>
            <a:off x="5060160" y="398376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599" y="0"/>
                </a:lnTo>
                <a:cubicBezTo>
                  <a:pt x="623" y="0"/>
                  <a:pt x="638" y="12"/>
                  <a:pt x="638" y="28"/>
                </a:cubicBezTo>
                <a:lnTo>
                  <a:pt x="638" y="533"/>
                </a:lnTo>
                <a:cubicBezTo>
                  <a:pt x="638" y="548"/>
                  <a:pt x="623" y="562"/>
                  <a:pt x="599" y="562"/>
                </a:cubicBezTo>
                <a:lnTo>
                  <a:pt x="38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8" y="505"/>
                </a:lnTo>
                <a:lnTo>
                  <a:pt x="599" y="505"/>
                </a:lnTo>
                <a:lnTo>
                  <a:pt x="564" y="533"/>
                </a:lnTo>
                <a:lnTo>
                  <a:pt x="564" y="28"/>
                </a:lnTo>
                <a:lnTo>
                  <a:pt x="599" y="58"/>
                </a:lnTo>
                <a:lnTo>
                  <a:pt x="38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1" name="CustomShape 38"/>
          <p:cNvSpPr/>
          <p:nvPr/>
        </p:nvSpPr>
        <p:spPr>
          <a:xfrm>
            <a:off x="385992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22" name="CustomShape 39"/>
          <p:cNvSpPr/>
          <p:nvPr/>
        </p:nvSpPr>
        <p:spPr>
          <a:xfrm>
            <a:off x="4208400" y="3597120"/>
            <a:ext cx="349200" cy="412560"/>
          </a:xfrm>
          <a:custGeom>
            <a:avLst/>
            <a:gdLst/>
            <a:ahLst/>
            <a:rect l="l" t="t" r="r" b="b"/>
            <a:pathLst>
              <a:path w="971" h="1147">
                <a:moveTo>
                  <a:pt x="0" y="1103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1"/>
                </a:cubicBezTo>
                <a:cubicBezTo>
                  <a:pt x="747" y="156"/>
                  <a:pt x="723" y="176"/>
                  <a:pt x="692" y="176"/>
                </a:cubicBezTo>
                <a:lnTo>
                  <a:pt x="56" y="176"/>
                </a:lnTo>
                <a:lnTo>
                  <a:pt x="112" y="131"/>
                </a:lnTo>
                <a:lnTo>
                  <a:pt x="112" y="1103"/>
                </a:lnTo>
                <a:cubicBezTo>
                  <a:pt x="112" y="1127"/>
                  <a:pt x="87" y="1146"/>
                  <a:pt x="56" y="1146"/>
                </a:cubicBezTo>
                <a:cubicBezTo>
                  <a:pt x="24" y="1146"/>
                  <a:pt x="0" y="1127"/>
                  <a:pt x="0" y="1103"/>
                </a:cubicBezTo>
                <a:moveTo>
                  <a:pt x="636" y="0"/>
                </a:moveTo>
                <a:lnTo>
                  <a:pt x="970" y="131"/>
                </a:lnTo>
                <a:lnTo>
                  <a:pt x="636" y="263"/>
                </a:lnTo>
                <a:lnTo>
                  <a:pt x="63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3" name="CustomShape 40"/>
          <p:cNvSpPr/>
          <p:nvPr/>
        </p:nvSpPr>
        <p:spPr>
          <a:xfrm>
            <a:off x="5635440" y="3243960"/>
            <a:ext cx="781920" cy="1242360"/>
          </a:xfrm>
          <a:custGeom>
            <a:avLst/>
            <a:gdLst/>
            <a:ahLst/>
            <a:rect l="l" t="t" r="r" b="b"/>
            <a:pathLst>
              <a:path w="2173" h="3452">
                <a:moveTo>
                  <a:pt x="0" y="44"/>
                </a:moveTo>
                <a:lnTo>
                  <a:pt x="0" y="3319"/>
                </a:lnTo>
                <a:cubicBezTo>
                  <a:pt x="0" y="3344"/>
                  <a:pt x="24" y="3363"/>
                  <a:pt x="56" y="3363"/>
                </a:cubicBezTo>
                <a:lnTo>
                  <a:pt x="1895" y="3363"/>
                </a:lnTo>
                <a:cubicBezTo>
                  <a:pt x="1923" y="3363"/>
                  <a:pt x="1950" y="3344"/>
                  <a:pt x="1950" y="3319"/>
                </a:cubicBezTo>
                <a:cubicBezTo>
                  <a:pt x="1950" y="3297"/>
                  <a:pt x="1923" y="3276"/>
                  <a:pt x="1895" y="3276"/>
                </a:cubicBezTo>
                <a:lnTo>
                  <a:pt x="56" y="3276"/>
                </a:lnTo>
                <a:lnTo>
                  <a:pt x="112" y="3319"/>
                </a:lnTo>
                <a:lnTo>
                  <a:pt x="112" y="44"/>
                </a:lnTo>
                <a:cubicBezTo>
                  <a:pt x="112" y="20"/>
                  <a:pt x="86" y="0"/>
                  <a:pt x="56" y="0"/>
                </a:cubicBezTo>
                <a:cubicBezTo>
                  <a:pt x="24" y="0"/>
                  <a:pt x="0" y="20"/>
                  <a:pt x="0" y="44"/>
                </a:cubicBezTo>
                <a:moveTo>
                  <a:pt x="1837" y="3451"/>
                </a:moveTo>
                <a:lnTo>
                  <a:pt x="2172" y="3321"/>
                </a:lnTo>
                <a:lnTo>
                  <a:pt x="1839" y="3188"/>
                </a:lnTo>
                <a:lnTo>
                  <a:pt x="1837" y="34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4" name="CustomShape 41"/>
          <p:cNvSpPr/>
          <p:nvPr/>
        </p:nvSpPr>
        <p:spPr>
          <a:xfrm>
            <a:off x="5551920" y="3711960"/>
            <a:ext cx="227520" cy="178560"/>
          </a:xfrm>
          <a:custGeom>
            <a:avLst/>
            <a:gdLst/>
            <a:ahLst/>
            <a:rect l="l" t="t" r="r" b="b"/>
            <a:pathLst>
              <a:path w="633" h="497">
                <a:moveTo>
                  <a:pt x="0" y="249"/>
                </a:moveTo>
                <a:cubicBezTo>
                  <a:pt x="0" y="113"/>
                  <a:pt x="140" y="0"/>
                  <a:pt x="314" y="0"/>
                </a:cubicBezTo>
                <a:cubicBezTo>
                  <a:pt x="490" y="0"/>
                  <a:pt x="632" y="113"/>
                  <a:pt x="632" y="249"/>
                </a:cubicBezTo>
                <a:cubicBezTo>
                  <a:pt x="632" y="385"/>
                  <a:pt x="490" y="496"/>
                  <a:pt x="314" y="496"/>
                </a:cubicBezTo>
                <a:cubicBezTo>
                  <a:pt x="140" y="496"/>
                  <a:pt x="0" y="385"/>
                  <a:pt x="0" y="24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5" name="CustomShape 42"/>
          <p:cNvSpPr/>
          <p:nvPr/>
        </p:nvSpPr>
        <p:spPr>
          <a:xfrm>
            <a:off x="5538240" y="370152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2" y="252"/>
                </a:lnTo>
                <a:lnTo>
                  <a:pt x="6" y="223"/>
                </a:lnTo>
                <a:lnTo>
                  <a:pt x="15" y="198"/>
                </a:lnTo>
                <a:lnTo>
                  <a:pt x="26" y="172"/>
                </a:lnTo>
                <a:lnTo>
                  <a:pt x="42" y="147"/>
                </a:lnTo>
                <a:lnTo>
                  <a:pt x="58" y="125"/>
                </a:lnTo>
                <a:lnTo>
                  <a:pt x="102" y="82"/>
                </a:lnTo>
                <a:lnTo>
                  <a:pt x="126" y="65"/>
                </a:lnTo>
                <a:lnTo>
                  <a:pt x="154" y="49"/>
                </a:lnTo>
                <a:lnTo>
                  <a:pt x="182" y="35"/>
                </a:lnTo>
                <a:lnTo>
                  <a:pt x="214" y="23"/>
                </a:lnTo>
                <a:lnTo>
                  <a:pt x="244" y="14"/>
                </a:lnTo>
                <a:lnTo>
                  <a:pt x="280" y="7"/>
                </a:lnTo>
                <a:lnTo>
                  <a:pt x="314" y="2"/>
                </a:lnTo>
                <a:lnTo>
                  <a:pt x="349" y="0"/>
                </a:lnTo>
                <a:lnTo>
                  <a:pt x="388" y="2"/>
                </a:lnTo>
                <a:lnTo>
                  <a:pt x="422" y="7"/>
                </a:lnTo>
                <a:lnTo>
                  <a:pt x="458" y="12"/>
                </a:lnTo>
                <a:lnTo>
                  <a:pt x="520" y="34"/>
                </a:lnTo>
                <a:lnTo>
                  <a:pt x="548" y="48"/>
                </a:lnTo>
                <a:lnTo>
                  <a:pt x="576" y="64"/>
                </a:lnTo>
                <a:lnTo>
                  <a:pt x="602" y="81"/>
                </a:lnTo>
                <a:lnTo>
                  <a:pt x="624" y="101"/>
                </a:lnTo>
                <a:lnTo>
                  <a:pt x="644" y="123"/>
                </a:lnTo>
                <a:lnTo>
                  <a:pt x="662" y="145"/>
                </a:lnTo>
                <a:lnTo>
                  <a:pt x="678" y="168"/>
                </a:lnTo>
                <a:lnTo>
                  <a:pt x="689" y="194"/>
                </a:lnTo>
                <a:lnTo>
                  <a:pt x="698" y="220"/>
                </a:lnTo>
                <a:lnTo>
                  <a:pt x="704" y="248"/>
                </a:lnTo>
                <a:lnTo>
                  <a:pt x="707" y="276"/>
                </a:lnTo>
                <a:lnTo>
                  <a:pt x="704" y="305"/>
                </a:lnTo>
                <a:lnTo>
                  <a:pt x="700" y="333"/>
                </a:lnTo>
                <a:lnTo>
                  <a:pt x="692" y="359"/>
                </a:lnTo>
                <a:lnTo>
                  <a:pt x="680" y="385"/>
                </a:lnTo>
                <a:lnTo>
                  <a:pt x="664" y="410"/>
                </a:lnTo>
                <a:lnTo>
                  <a:pt x="646" y="432"/>
                </a:lnTo>
                <a:lnTo>
                  <a:pt x="626" y="454"/>
                </a:lnTo>
                <a:lnTo>
                  <a:pt x="604" y="473"/>
                </a:lnTo>
                <a:lnTo>
                  <a:pt x="580" y="492"/>
                </a:lnTo>
                <a:lnTo>
                  <a:pt x="550" y="507"/>
                </a:lnTo>
                <a:lnTo>
                  <a:pt x="522" y="521"/>
                </a:lnTo>
                <a:lnTo>
                  <a:pt x="493" y="534"/>
                </a:lnTo>
                <a:lnTo>
                  <a:pt x="460" y="543"/>
                </a:lnTo>
                <a:lnTo>
                  <a:pt x="426" y="549"/>
                </a:lnTo>
                <a:lnTo>
                  <a:pt x="390" y="553"/>
                </a:lnTo>
                <a:lnTo>
                  <a:pt x="354" y="554"/>
                </a:lnTo>
                <a:lnTo>
                  <a:pt x="318" y="554"/>
                </a:lnTo>
                <a:lnTo>
                  <a:pt x="282" y="549"/>
                </a:lnTo>
                <a:lnTo>
                  <a:pt x="249" y="543"/>
                </a:lnTo>
                <a:lnTo>
                  <a:pt x="216" y="534"/>
                </a:lnTo>
                <a:lnTo>
                  <a:pt x="184" y="523"/>
                </a:lnTo>
                <a:lnTo>
                  <a:pt x="156" y="509"/>
                </a:lnTo>
                <a:lnTo>
                  <a:pt x="128" y="493"/>
                </a:lnTo>
                <a:lnTo>
                  <a:pt x="104" y="474"/>
                </a:lnTo>
                <a:lnTo>
                  <a:pt x="82" y="455"/>
                </a:lnTo>
                <a:lnTo>
                  <a:pt x="60" y="434"/>
                </a:lnTo>
                <a:lnTo>
                  <a:pt x="42" y="412"/>
                </a:lnTo>
                <a:lnTo>
                  <a:pt x="15" y="363"/>
                </a:lnTo>
                <a:lnTo>
                  <a:pt x="6" y="336"/>
                </a:lnTo>
                <a:lnTo>
                  <a:pt x="2" y="308"/>
                </a:lnTo>
                <a:lnTo>
                  <a:pt x="0" y="280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3"/>
                </a:lnTo>
                <a:lnTo>
                  <a:pt x="106" y="382"/>
                </a:lnTo>
                <a:lnTo>
                  <a:pt x="120" y="399"/>
                </a:lnTo>
                <a:lnTo>
                  <a:pt x="136" y="416"/>
                </a:lnTo>
                <a:lnTo>
                  <a:pt x="154" y="432"/>
                </a:lnTo>
                <a:lnTo>
                  <a:pt x="174" y="446"/>
                </a:lnTo>
                <a:lnTo>
                  <a:pt x="218" y="471"/>
                </a:lnTo>
                <a:lnTo>
                  <a:pt x="242" y="479"/>
                </a:lnTo>
                <a:lnTo>
                  <a:pt x="267" y="487"/>
                </a:lnTo>
                <a:lnTo>
                  <a:pt x="294" y="492"/>
                </a:lnTo>
                <a:lnTo>
                  <a:pt x="323" y="495"/>
                </a:lnTo>
                <a:lnTo>
                  <a:pt x="349" y="497"/>
                </a:lnTo>
                <a:lnTo>
                  <a:pt x="408" y="493"/>
                </a:lnTo>
                <a:lnTo>
                  <a:pt x="435" y="488"/>
                </a:lnTo>
                <a:lnTo>
                  <a:pt x="460" y="481"/>
                </a:lnTo>
                <a:lnTo>
                  <a:pt x="508" y="460"/>
                </a:lnTo>
                <a:lnTo>
                  <a:pt x="528" y="448"/>
                </a:lnTo>
                <a:lnTo>
                  <a:pt x="548" y="434"/>
                </a:lnTo>
                <a:lnTo>
                  <a:pt x="584" y="402"/>
                </a:lnTo>
                <a:lnTo>
                  <a:pt x="598" y="383"/>
                </a:lnTo>
                <a:lnTo>
                  <a:pt x="608" y="365"/>
                </a:lnTo>
                <a:lnTo>
                  <a:pt x="618" y="345"/>
                </a:lnTo>
                <a:lnTo>
                  <a:pt x="626" y="324"/>
                </a:lnTo>
                <a:lnTo>
                  <a:pt x="632" y="303"/>
                </a:lnTo>
                <a:lnTo>
                  <a:pt x="632" y="257"/>
                </a:lnTo>
                <a:lnTo>
                  <a:pt x="626" y="234"/>
                </a:lnTo>
                <a:lnTo>
                  <a:pt x="620" y="214"/>
                </a:lnTo>
                <a:lnTo>
                  <a:pt x="612" y="194"/>
                </a:lnTo>
                <a:lnTo>
                  <a:pt x="600" y="175"/>
                </a:lnTo>
                <a:lnTo>
                  <a:pt x="586" y="158"/>
                </a:lnTo>
                <a:lnTo>
                  <a:pt x="568" y="140"/>
                </a:lnTo>
                <a:lnTo>
                  <a:pt x="550" y="125"/>
                </a:lnTo>
                <a:lnTo>
                  <a:pt x="530" y="111"/>
                </a:lnTo>
                <a:lnTo>
                  <a:pt x="510" y="98"/>
                </a:lnTo>
                <a:lnTo>
                  <a:pt x="488" y="86"/>
                </a:lnTo>
                <a:lnTo>
                  <a:pt x="464" y="78"/>
                </a:lnTo>
                <a:lnTo>
                  <a:pt x="410" y="64"/>
                </a:lnTo>
                <a:lnTo>
                  <a:pt x="383" y="61"/>
                </a:lnTo>
                <a:lnTo>
                  <a:pt x="354" y="59"/>
                </a:lnTo>
                <a:lnTo>
                  <a:pt x="325" y="59"/>
                </a:lnTo>
                <a:lnTo>
                  <a:pt x="298" y="64"/>
                </a:lnTo>
                <a:lnTo>
                  <a:pt x="272" y="68"/>
                </a:lnTo>
                <a:lnTo>
                  <a:pt x="244" y="75"/>
                </a:lnTo>
                <a:lnTo>
                  <a:pt x="220" y="86"/>
                </a:lnTo>
                <a:lnTo>
                  <a:pt x="198" y="96"/>
                </a:lnTo>
                <a:lnTo>
                  <a:pt x="176" y="109"/>
                </a:lnTo>
                <a:lnTo>
                  <a:pt x="156" y="123"/>
                </a:lnTo>
                <a:lnTo>
                  <a:pt x="138" y="139"/>
                </a:lnTo>
                <a:lnTo>
                  <a:pt x="122" y="154"/>
                </a:lnTo>
                <a:lnTo>
                  <a:pt x="108" y="173"/>
                </a:lnTo>
                <a:lnTo>
                  <a:pt x="96" y="191"/>
                </a:lnTo>
                <a:lnTo>
                  <a:pt x="86" y="211"/>
                </a:lnTo>
                <a:lnTo>
                  <a:pt x="80" y="233"/>
                </a:lnTo>
                <a:lnTo>
                  <a:pt x="76" y="253"/>
                </a:lnTo>
                <a:lnTo>
                  <a:pt x="73" y="276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6" name="CustomShape 43"/>
          <p:cNvSpPr/>
          <p:nvPr/>
        </p:nvSpPr>
        <p:spPr>
          <a:xfrm>
            <a:off x="514836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27" name="CustomShape 44"/>
          <p:cNvSpPr/>
          <p:nvPr/>
        </p:nvSpPr>
        <p:spPr>
          <a:xfrm>
            <a:off x="5437080" y="3377160"/>
            <a:ext cx="436680" cy="212040"/>
          </a:xfrm>
          <a:custGeom>
            <a:avLst/>
            <a:gdLst/>
            <a:ahLst/>
            <a:rect l="l" t="t" r="r" b="b"/>
            <a:pathLst>
              <a:path w="1214" h="590">
                <a:moveTo>
                  <a:pt x="0" y="98"/>
                </a:moveTo>
                <a:cubicBezTo>
                  <a:pt x="0" y="44"/>
                  <a:pt x="56" y="0"/>
                  <a:pt x="124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2"/>
                </a:lnTo>
                <a:cubicBezTo>
                  <a:pt x="1213" y="546"/>
                  <a:pt x="1155" y="589"/>
                  <a:pt x="1086" y="589"/>
                </a:cubicBezTo>
                <a:lnTo>
                  <a:pt x="124" y="589"/>
                </a:lnTo>
                <a:cubicBezTo>
                  <a:pt x="56" y="589"/>
                  <a:pt x="0" y="546"/>
                  <a:pt x="0" y="492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8" name="CustomShape 45"/>
          <p:cNvSpPr/>
          <p:nvPr/>
        </p:nvSpPr>
        <p:spPr>
          <a:xfrm>
            <a:off x="5423400" y="3366720"/>
            <a:ext cx="462960" cy="233280"/>
          </a:xfrm>
          <a:custGeom>
            <a:avLst/>
            <a:gdLst/>
            <a:ahLst/>
            <a:rect l="l" t="t" r="r" b="b"/>
            <a:pathLst>
              <a:path w="1287" h="649">
                <a:moveTo>
                  <a:pt x="0" y="128"/>
                </a:moveTo>
                <a:lnTo>
                  <a:pt x="2" y="117"/>
                </a:lnTo>
                <a:lnTo>
                  <a:pt x="4" y="105"/>
                </a:lnTo>
                <a:lnTo>
                  <a:pt x="6" y="91"/>
                </a:lnTo>
                <a:lnTo>
                  <a:pt x="14" y="81"/>
                </a:lnTo>
                <a:lnTo>
                  <a:pt x="20" y="68"/>
                </a:lnTo>
                <a:lnTo>
                  <a:pt x="26" y="58"/>
                </a:lnTo>
                <a:lnTo>
                  <a:pt x="36" y="49"/>
                </a:lnTo>
                <a:lnTo>
                  <a:pt x="46" y="39"/>
                </a:lnTo>
                <a:lnTo>
                  <a:pt x="58" y="31"/>
                </a:lnTo>
                <a:lnTo>
                  <a:pt x="72" y="23"/>
                </a:lnTo>
                <a:lnTo>
                  <a:pt x="99" y="12"/>
                </a:lnTo>
                <a:lnTo>
                  <a:pt x="115" y="7"/>
                </a:lnTo>
                <a:lnTo>
                  <a:pt x="131" y="3"/>
                </a:lnTo>
                <a:lnTo>
                  <a:pt x="146" y="2"/>
                </a:lnTo>
                <a:lnTo>
                  <a:pt x="161" y="2"/>
                </a:lnTo>
                <a:lnTo>
                  <a:pt x="1124" y="0"/>
                </a:lnTo>
                <a:lnTo>
                  <a:pt x="1155" y="3"/>
                </a:lnTo>
                <a:lnTo>
                  <a:pt x="1186" y="11"/>
                </a:lnTo>
                <a:lnTo>
                  <a:pt x="1200" y="16"/>
                </a:lnTo>
                <a:lnTo>
                  <a:pt x="1216" y="21"/>
                </a:lnTo>
                <a:lnTo>
                  <a:pt x="1226" y="30"/>
                </a:lnTo>
                <a:lnTo>
                  <a:pt x="1238" y="37"/>
                </a:lnTo>
                <a:lnTo>
                  <a:pt x="1248" y="45"/>
                </a:lnTo>
                <a:lnTo>
                  <a:pt x="1266" y="67"/>
                </a:lnTo>
                <a:lnTo>
                  <a:pt x="1274" y="77"/>
                </a:lnTo>
                <a:lnTo>
                  <a:pt x="1280" y="89"/>
                </a:lnTo>
                <a:lnTo>
                  <a:pt x="1284" y="101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5"/>
                </a:lnTo>
                <a:lnTo>
                  <a:pt x="1280" y="557"/>
                </a:lnTo>
                <a:lnTo>
                  <a:pt x="1276" y="567"/>
                </a:lnTo>
                <a:lnTo>
                  <a:pt x="1268" y="580"/>
                </a:lnTo>
                <a:lnTo>
                  <a:pt x="1250" y="601"/>
                </a:lnTo>
                <a:lnTo>
                  <a:pt x="1242" y="610"/>
                </a:lnTo>
                <a:lnTo>
                  <a:pt x="1228" y="617"/>
                </a:lnTo>
                <a:lnTo>
                  <a:pt x="1218" y="626"/>
                </a:lnTo>
                <a:lnTo>
                  <a:pt x="1204" y="631"/>
                </a:lnTo>
                <a:lnTo>
                  <a:pt x="1190" y="638"/>
                </a:lnTo>
                <a:lnTo>
                  <a:pt x="1175" y="642"/>
                </a:lnTo>
                <a:lnTo>
                  <a:pt x="1160" y="645"/>
                </a:lnTo>
                <a:lnTo>
                  <a:pt x="1144" y="647"/>
                </a:lnTo>
                <a:lnTo>
                  <a:pt x="1126" y="648"/>
                </a:lnTo>
                <a:lnTo>
                  <a:pt x="163" y="648"/>
                </a:lnTo>
                <a:lnTo>
                  <a:pt x="148" y="647"/>
                </a:lnTo>
                <a:lnTo>
                  <a:pt x="133" y="645"/>
                </a:lnTo>
                <a:lnTo>
                  <a:pt x="117" y="643"/>
                </a:lnTo>
                <a:lnTo>
                  <a:pt x="101" y="638"/>
                </a:lnTo>
                <a:lnTo>
                  <a:pt x="75" y="628"/>
                </a:lnTo>
                <a:lnTo>
                  <a:pt x="60" y="619"/>
                </a:lnTo>
                <a:lnTo>
                  <a:pt x="48" y="612"/>
                </a:lnTo>
                <a:lnTo>
                  <a:pt x="38" y="603"/>
                </a:lnTo>
                <a:lnTo>
                  <a:pt x="20" y="581"/>
                </a:lnTo>
                <a:lnTo>
                  <a:pt x="14" y="571"/>
                </a:lnTo>
                <a:lnTo>
                  <a:pt x="4" y="547"/>
                </a:lnTo>
                <a:lnTo>
                  <a:pt x="0" y="522"/>
                </a:lnTo>
                <a:lnTo>
                  <a:pt x="0" y="128"/>
                </a:lnTo>
                <a:moveTo>
                  <a:pt x="77" y="519"/>
                </a:moveTo>
                <a:lnTo>
                  <a:pt x="77" y="533"/>
                </a:lnTo>
                <a:lnTo>
                  <a:pt x="81" y="547"/>
                </a:lnTo>
                <a:lnTo>
                  <a:pt x="95" y="562"/>
                </a:lnTo>
                <a:lnTo>
                  <a:pt x="101" y="567"/>
                </a:lnTo>
                <a:lnTo>
                  <a:pt x="105" y="572"/>
                </a:lnTo>
                <a:lnTo>
                  <a:pt x="119" y="580"/>
                </a:lnTo>
                <a:lnTo>
                  <a:pt x="128" y="583"/>
                </a:lnTo>
                <a:lnTo>
                  <a:pt x="135" y="585"/>
                </a:lnTo>
                <a:lnTo>
                  <a:pt x="143" y="586"/>
                </a:lnTo>
                <a:lnTo>
                  <a:pt x="153" y="590"/>
                </a:lnTo>
                <a:lnTo>
                  <a:pt x="1142" y="590"/>
                </a:lnTo>
                <a:lnTo>
                  <a:pt x="1148" y="586"/>
                </a:lnTo>
                <a:lnTo>
                  <a:pt x="1157" y="583"/>
                </a:lnTo>
                <a:lnTo>
                  <a:pt x="1166" y="581"/>
                </a:lnTo>
                <a:lnTo>
                  <a:pt x="1180" y="575"/>
                </a:lnTo>
                <a:lnTo>
                  <a:pt x="1186" y="569"/>
                </a:lnTo>
                <a:lnTo>
                  <a:pt x="1190" y="564"/>
                </a:lnTo>
                <a:lnTo>
                  <a:pt x="1198" y="561"/>
                </a:lnTo>
                <a:lnTo>
                  <a:pt x="1202" y="553"/>
                </a:lnTo>
                <a:lnTo>
                  <a:pt x="1206" y="548"/>
                </a:lnTo>
                <a:lnTo>
                  <a:pt x="1208" y="541"/>
                </a:lnTo>
                <a:lnTo>
                  <a:pt x="1210" y="536"/>
                </a:lnTo>
                <a:lnTo>
                  <a:pt x="1212" y="529"/>
                </a:lnTo>
                <a:lnTo>
                  <a:pt x="1212" y="122"/>
                </a:lnTo>
                <a:lnTo>
                  <a:pt x="1208" y="108"/>
                </a:lnTo>
                <a:lnTo>
                  <a:pt x="1206" y="103"/>
                </a:lnTo>
                <a:lnTo>
                  <a:pt x="1204" y="96"/>
                </a:lnTo>
                <a:lnTo>
                  <a:pt x="1200" y="91"/>
                </a:lnTo>
                <a:lnTo>
                  <a:pt x="1192" y="86"/>
                </a:lnTo>
                <a:lnTo>
                  <a:pt x="1188" y="81"/>
                </a:lnTo>
                <a:lnTo>
                  <a:pt x="1182" y="75"/>
                </a:lnTo>
                <a:lnTo>
                  <a:pt x="1162" y="65"/>
                </a:lnTo>
                <a:lnTo>
                  <a:pt x="1153" y="63"/>
                </a:lnTo>
                <a:lnTo>
                  <a:pt x="1135" y="59"/>
                </a:lnTo>
                <a:lnTo>
                  <a:pt x="148" y="59"/>
                </a:lnTo>
                <a:lnTo>
                  <a:pt x="139" y="61"/>
                </a:lnTo>
                <a:lnTo>
                  <a:pt x="131" y="65"/>
                </a:lnTo>
                <a:lnTo>
                  <a:pt x="123" y="67"/>
                </a:lnTo>
                <a:lnTo>
                  <a:pt x="111" y="73"/>
                </a:lnTo>
                <a:lnTo>
                  <a:pt x="97" y="84"/>
                </a:lnTo>
                <a:lnTo>
                  <a:pt x="83" y="100"/>
                </a:lnTo>
                <a:lnTo>
                  <a:pt x="81" y="106"/>
                </a:lnTo>
                <a:lnTo>
                  <a:pt x="79" y="112"/>
                </a:lnTo>
                <a:lnTo>
                  <a:pt x="77" y="119"/>
                </a:lnTo>
                <a:lnTo>
                  <a:pt x="77" y="128"/>
                </a:lnTo>
                <a:lnTo>
                  <a:pt x="77" y="5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9" name="CustomShape 46"/>
          <p:cNvSpPr/>
          <p:nvPr/>
        </p:nvSpPr>
        <p:spPr>
          <a:xfrm>
            <a:off x="5611320" y="3713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130" name="CustomShape 47"/>
          <p:cNvSpPr/>
          <p:nvPr/>
        </p:nvSpPr>
        <p:spPr>
          <a:xfrm>
            <a:off x="5154840" y="3754440"/>
            <a:ext cx="397440" cy="255600"/>
          </a:xfrm>
          <a:custGeom>
            <a:avLst/>
            <a:gdLst/>
            <a:ahLst/>
            <a:rect l="l" t="t" r="r" b="b"/>
            <a:pathLst>
              <a:path w="1105" h="711">
                <a:moveTo>
                  <a:pt x="0" y="666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5" y="87"/>
                  <a:pt x="881" y="106"/>
                  <a:pt x="881" y="131"/>
                </a:cubicBezTo>
                <a:cubicBezTo>
                  <a:pt x="881" y="156"/>
                  <a:pt x="855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6"/>
                </a:lnTo>
                <a:cubicBezTo>
                  <a:pt x="112" y="690"/>
                  <a:pt x="86" y="710"/>
                  <a:pt x="56" y="710"/>
                </a:cubicBezTo>
                <a:cubicBezTo>
                  <a:pt x="24" y="710"/>
                  <a:pt x="0" y="690"/>
                  <a:pt x="0" y="666"/>
                </a:cubicBezTo>
                <a:moveTo>
                  <a:pt x="769" y="0"/>
                </a:moveTo>
                <a:lnTo>
                  <a:pt x="1104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1" name="CustomShape 48"/>
          <p:cNvSpPr/>
          <p:nvPr/>
        </p:nvSpPr>
        <p:spPr>
          <a:xfrm>
            <a:off x="3865680" y="4154040"/>
            <a:ext cx="40680" cy="301320"/>
          </a:xfrm>
          <a:custGeom>
            <a:avLst/>
            <a:gdLst/>
            <a:ahLst/>
            <a:rect l="l" t="t" r="r" b="b"/>
            <a:pathLst>
              <a:path w="114" h="838">
                <a:moveTo>
                  <a:pt x="113" y="793"/>
                </a:moveTo>
                <a:lnTo>
                  <a:pt x="113" y="44"/>
                </a:lnTo>
                <a:cubicBezTo>
                  <a:pt x="113" y="20"/>
                  <a:pt x="88" y="0"/>
                  <a:pt x="57" y="0"/>
                </a:cubicBezTo>
                <a:cubicBezTo>
                  <a:pt x="25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5" y="837"/>
                  <a:pt x="57" y="837"/>
                </a:cubicBezTo>
                <a:cubicBezTo>
                  <a:pt x="88" y="837"/>
                  <a:pt x="113" y="818"/>
                  <a:pt x="113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2" name="CustomShape 49"/>
          <p:cNvSpPr/>
          <p:nvPr/>
        </p:nvSpPr>
        <p:spPr>
          <a:xfrm>
            <a:off x="3533760" y="4167720"/>
            <a:ext cx="1650960" cy="287280"/>
          </a:xfrm>
          <a:custGeom>
            <a:avLst/>
            <a:gdLst/>
            <a:ahLst/>
            <a:rect l="l" t="t" r="r" b="b"/>
            <a:pathLst>
              <a:path w="4587" h="799">
                <a:moveTo>
                  <a:pt x="56" y="798"/>
                </a:moveTo>
                <a:lnTo>
                  <a:pt x="4530" y="798"/>
                </a:lnTo>
                <a:cubicBezTo>
                  <a:pt x="4562" y="798"/>
                  <a:pt x="4586" y="779"/>
                  <a:pt x="4586" y="755"/>
                </a:cubicBezTo>
                <a:lnTo>
                  <a:pt x="4586" y="45"/>
                </a:lnTo>
                <a:cubicBezTo>
                  <a:pt x="4586" y="19"/>
                  <a:pt x="4562" y="0"/>
                  <a:pt x="4530" y="0"/>
                </a:cubicBezTo>
                <a:cubicBezTo>
                  <a:pt x="4499" y="0"/>
                  <a:pt x="4474" y="19"/>
                  <a:pt x="4474" y="45"/>
                </a:cubicBezTo>
                <a:lnTo>
                  <a:pt x="4474" y="755"/>
                </a:lnTo>
                <a:lnTo>
                  <a:pt x="4530" y="711"/>
                </a:lnTo>
                <a:lnTo>
                  <a:pt x="56" y="711"/>
                </a:lnTo>
                <a:cubicBezTo>
                  <a:pt x="26" y="711"/>
                  <a:pt x="0" y="732"/>
                  <a:pt x="0" y="755"/>
                </a:cubicBezTo>
                <a:cubicBezTo>
                  <a:pt x="0" y="779"/>
                  <a:pt x="26" y="798"/>
                  <a:pt x="56" y="79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3" name="CustomShape 50"/>
          <p:cNvSpPr/>
          <p:nvPr/>
        </p:nvSpPr>
        <p:spPr>
          <a:xfrm>
            <a:off x="4197960" y="4167720"/>
            <a:ext cx="40320" cy="287280"/>
          </a:xfrm>
          <a:custGeom>
            <a:avLst/>
            <a:gdLst/>
            <a:ahLst/>
            <a:rect l="l" t="t" r="r" b="b"/>
            <a:pathLst>
              <a:path w="113" h="799">
                <a:moveTo>
                  <a:pt x="112" y="755"/>
                </a:moveTo>
                <a:lnTo>
                  <a:pt x="112" y="45"/>
                </a:lnTo>
                <a:cubicBezTo>
                  <a:pt x="112" y="19"/>
                  <a:pt x="84" y="0"/>
                  <a:pt x="56" y="0"/>
                </a:cubicBezTo>
                <a:cubicBezTo>
                  <a:pt x="24" y="0"/>
                  <a:pt x="0" y="19"/>
                  <a:pt x="0" y="45"/>
                </a:cubicBezTo>
                <a:lnTo>
                  <a:pt x="0" y="755"/>
                </a:lnTo>
                <a:cubicBezTo>
                  <a:pt x="0" y="779"/>
                  <a:pt x="24" y="798"/>
                  <a:pt x="56" y="798"/>
                </a:cubicBezTo>
                <a:cubicBezTo>
                  <a:pt x="84" y="798"/>
                  <a:pt x="112" y="779"/>
                  <a:pt x="112" y="75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4" name="CustomShape 51"/>
          <p:cNvSpPr/>
          <p:nvPr/>
        </p:nvSpPr>
        <p:spPr>
          <a:xfrm>
            <a:off x="4644000" y="4154040"/>
            <a:ext cx="40320" cy="301320"/>
          </a:xfrm>
          <a:custGeom>
            <a:avLst/>
            <a:gdLst/>
            <a:ahLst/>
            <a:rect l="l" t="t" r="r" b="b"/>
            <a:pathLst>
              <a:path w="113" h="838">
                <a:moveTo>
                  <a:pt x="112" y="793"/>
                </a:moveTo>
                <a:lnTo>
                  <a:pt x="112" y="44"/>
                </a:lnTo>
                <a:cubicBezTo>
                  <a:pt x="112" y="20"/>
                  <a:pt x="87" y="0"/>
                  <a:pt x="55" y="0"/>
                </a:cubicBezTo>
                <a:cubicBezTo>
                  <a:pt x="24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4" y="837"/>
                  <a:pt x="55" y="837"/>
                </a:cubicBezTo>
                <a:cubicBezTo>
                  <a:pt x="87" y="837"/>
                  <a:pt x="112" y="818"/>
                  <a:pt x="112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5" name="CustomShape 52"/>
          <p:cNvSpPr/>
          <p:nvPr/>
        </p:nvSpPr>
        <p:spPr>
          <a:xfrm>
            <a:off x="3668040" y="443916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1"/>
                </a:moveTo>
                <a:lnTo>
                  <a:pt x="223" y="218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5"/>
                  <a:pt x="111" y="218"/>
                </a:cubicBezTo>
                <a:lnTo>
                  <a:pt x="111" y="1321"/>
                </a:lnTo>
                <a:cubicBezTo>
                  <a:pt x="111" y="1345"/>
                  <a:pt x="139" y="1364"/>
                  <a:pt x="167" y="1364"/>
                </a:cubicBezTo>
                <a:cubicBezTo>
                  <a:pt x="199" y="1364"/>
                  <a:pt x="223" y="1345"/>
                  <a:pt x="223" y="1321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6" name="CustomShape 53"/>
          <p:cNvSpPr/>
          <p:nvPr/>
        </p:nvSpPr>
        <p:spPr>
          <a:xfrm>
            <a:off x="3533040" y="491436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1"/>
                  <a:pt x="843" y="826"/>
                  <a:pt x="542" y="826"/>
                </a:cubicBezTo>
                <a:cubicBezTo>
                  <a:pt x="243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7" name="CustomShape 54"/>
          <p:cNvSpPr/>
          <p:nvPr/>
        </p:nvSpPr>
        <p:spPr>
          <a:xfrm>
            <a:off x="3512880" y="489888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6"/>
                </a:lnTo>
                <a:lnTo>
                  <a:pt x="18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7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6" y="150"/>
                </a:lnTo>
                <a:lnTo>
                  <a:pt x="176" y="134"/>
                </a:lnTo>
                <a:lnTo>
                  <a:pt x="196" y="120"/>
                </a:lnTo>
                <a:lnTo>
                  <a:pt x="218" y="105"/>
                </a:lnTo>
                <a:lnTo>
                  <a:pt x="241" y="92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447" y="16"/>
                </a:lnTo>
                <a:lnTo>
                  <a:pt x="477" y="10"/>
                </a:lnTo>
                <a:lnTo>
                  <a:pt x="506" y="7"/>
                </a:lnTo>
                <a:lnTo>
                  <a:pt x="537" y="3"/>
                </a:lnTo>
                <a:lnTo>
                  <a:pt x="566" y="2"/>
                </a:lnTo>
                <a:lnTo>
                  <a:pt x="598" y="0"/>
                </a:lnTo>
                <a:lnTo>
                  <a:pt x="629" y="2"/>
                </a:lnTo>
                <a:lnTo>
                  <a:pt x="658" y="3"/>
                </a:lnTo>
                <a:lnTo>
                  <a:pt x="689" y="5"/>
                </a:lnTo>
                <a:lnTo>
                  <a:pt x="719" y="10"/>
                </a:lnTo>
                <a:lnTo>
                  <a:pt x="747" y="16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3" y="55"/>
                </a:lnTo>
                <a:lnTo>
                  <a:pt x="908" y="66"/>
                </a:lnTo>
                <a:lnTo>
                  <a:pt x="933" y="78"/>
                </a:lnTo>
                <a:lnTo>
                  <a:pt x="955" y="91"/>
                </a:lnTo>
                <a:lnTo>
                  <a:pt x="1021" y="132"/>
                </a:lnTo>
                <a:lnTo>
                  <a:pt x="1039" y="148"/>
                </a:lnTo>
                <a:lnTo>
                  <a:pt x="1059" y="166"/>
                </a:lnTo>
                <a:lnTo>
                  <a:pt x="1077" y="183"/>
                </a:lnTo>
                <a:lnTo>
                  <a:pt x="1108" y="218"/>
                </a:lnTo>
                <a:lnTo>
                  <a:pt x="1124" y="237"/>
                </a:lnTo>
                <a:lnTo>
                  <a:pt x="1138" y="258"/>
                </a:lnTo>
                <a:lnTo>
                  <a:pt x="1148" y="277"/>
                </a:lnTo>
                <a:lnTo>
                  <a:pt x="1170" y="319"/>
                </a:lnTo>
                <a:lnTo>
                  <a:pt x="1178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2" y="408"/>
                </a:lnTo>
                <a:lnTo>
                  <a:pt x="1196" y="433"/>
                </a:lnTo>
                <a:lnTo>
                  <a:pt x="1198" y="455"/>
                </a:lnTo>
                <a:lnTo>
                  <a:pt x="1198" y="480"/>
                </a:lnTo>
                <a:lnTo>
                  <a:pt x="1196" y="502"/>
                </a:lnTo>
                <a:lnTo>
                  <a:pt x="1186" y="548"/>
                </a:lnTo>
                <a:lnTo>
                  <a:pt x="1178" y="571"/>
                </a:lnTo>
                <a:lnTo>
                  <a:pt x="1170" y="591"/>
                </a:lnTo>
                <a:lnTo>
                  <a:pt x="1162" y="613"/>
                </a:lnTo>
                <a:lnTo>
                  <a:pt x="1140" y="654"/>
                </a:lnTo>
                <a:lnTo>
                  <a:pt x="1126" y="674"/>
                </a:lnTo>
                <a:lnTo>
                  <a:pt x="1095" y="712"/>
                </a:lnTo>
                <a:lnTo>
                  <a:pt x="1079" y="730"/>
                </a:lnTo>
                <a:lnTo>
                  <a:pt x="1062" y="748"/>
                </a:lnTo>
                <a:lnTo>
                  <a:pt x="1001" y="795"/>
                </a:lnTo>
                <a:lnTo>
                  <a:pt x="957" y="823"/>
                </a:lnTo>
                <a:lnTo>
                  <a:pt x="935" y="835"/>
                </a:lnTo>
                <a:lnTo>
                  <a:pt x="910" y="847"/>
                </a:lnTo>
                <a:lnTo>
                  <a:pt x="885" y="858"/>
                </a:lnTo>
                <a:lnTo>
                  <a:pt x="859" y="868"/>
                </a:lnTo>
                <a:lnTo>
                  <a:pt x="805" y="886"/>
                </a:lnTo>
                <a:lnTo>
                  <a:pt x="779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2"/>
                </a:lnTo>
                <a:lnTo>
                  <a:pt x="632" y="914"/>
                </a:lnTo>
                <a:lnTo>
                  <a:pt x="568" y="914"/>
                </a:lnTo>
                <a:lnTo>
                  <a:pt x="539" y="912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70"/>
                </a:lnTo>
                <a:lnTo>
                  <a:pt x="314" y="859"/>
                </a:lnTo>
                <a:lnTo>
                  <a:pt x="289" y="849"/>
                </a:lnTo>
                <a:lnTo>
                  <a:pt x="265" y="837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5" y="714"/>
                </a:lnTo>
                <a:lnTo>
                  <a:pt x="87" y="694"/>
                </a:lnTo>
                <a:lnTo>
                  <a:pt x="60" y="65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4" y="504"/>
                </a:lnTo>
                <a:lnTo>
                  <a:pt x="0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8" y="511"/>
                </a:lnTo>
                <a:lnTo>
                  <a:pt x="120" y="530"/>
                </a:lnTo>
                <a:lnTo>
                  <a:pt x="140" y="583"/>
                </a:lnTo>
                <a:lnTo>
                  <a:pt x="158" y="614"/>
                </a:lnTo>
                <a:lnTo>
                  <a:pt x="169" y="632"/>
                </a:lnTo>
                <a:lnTo>
                  <a:pt x="180" y="647"/>
                </a:lnTo>
                <a:lnTo>
                  <a:pt x="221" y="689"/>
                </a:lnTo>
                <a:lnTo>
                  <a:pt x="236" y="703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07" y="797"/>
                </a:lnTo>
                <a:lnTo>
                  <a:pt x="430" y="803"/>
                </a:lnTo>
                <a:lnTo>
                  <a:pt x="475" y="814"/>
                </a:lnTo>
                <a:lnTo>
                  <a:pt x="499" y="819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21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49" y="774"/>
                </a:lnTo>
                <a:lnTo>
                  <a:pt x="890" y="753"/>
                </a:lnTo>
                <a:lnTo>
                  <a:pt x="908" y="742"/>
                </a:lnTo>
                <a:lnTo>
                  <a:pt x="943" y="718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6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5" y="585"/>
                </a:lnTo>
                <a:lnTo>
                  <a:pt x="1064" y="567"/>
                </a:lnTo>
                <a:lnTo>
                  <a:pt x="1070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4" y="496"/>
                </a:lnTo>
                <a:lnTo>
                  <a:pt x="1086" y="476"/>
                </a:lnTo>
                <a:lnTo>
                  <a:pt x="1086" y="438"/>
                </a:lnTo>
                <a:lnTo>
                  <a:pt x="1084" y="421"/>
                </a:lnTo>
                <a:lnTo>
                  <a:pt x="1079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4"/>
                </a:lnTo>
                <a:lnTo>
                  <a:pt x="1039" y="299"/>
                </a:lnTo>
                <a:lnTo>
                  <a:pt x="1017" y="266"/>
                </a:lnTo>
                <a:lnTo>
                  <a:pt x="1004" y="251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10" y="172"/>
                </a:lnTo>
                <a:lnTo>
                  <a:pt x="893" y="162"/>
                </a:lnTo>
                <a:lnTo>
                  <a:pt x="853" y="141"/>
                </a:lnTo>
                <a:lnTo>
                  <a:pt x="833" y="132"/>
                </a:lnTo>
                <a:lnTo>
                  <a:pt x="811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3" y="99"/>
                </a:lnTo>
                <a:lnTo>
                  <a:pt x="699" y="96"/>
                </a:lnTo>
                <a:lnTo>
                  <a:pt x="674" y="92"/>
                </a:lnTo>
                <a:lnTo>
                  <a:pt x="649" y="91"/>
                </a:lnTo>
                <a:lnTo>
                  <a:pt x="625" y="89"/>
                </a:lnTo>
                <a:lnTo>
                  <a:pt x="600" y="87"/>
                </a:lnTo>
                <a:lnTo>
                  <a:pt x="575" y="89"/>
                </a:lnTo>
                <a:lnTo>
                  <a:pt x="550" y="89"/>
                </a:lnTo>
                <a:lnTo>
                  <a:pt x="501" y="96"/>
                </a:lnTo>
                <a:lnTo>
                  <a:pt x="477" y="99"/>
                </a:lnTo>
                <a:lnTo>
                  <a:pt x="433" y="110"/>
                </a:lnTo>
                <a:lnTo>
                  <a:pt x="387" y="124"/>
                </a:lnTo>
                <a:lnTo>
                  <a:pt x="327" y="150"/>
                </a:lnTo>
                <a:lnTo>
                  <a:pt x="307" y="160"/>
                </a:lnTo>
                <a:lnTo>
                  <a:pt x="289" y="172"/>
                </a:lnTo>
                <a:lnTo>
                  <a:pt x="272" y="183"/>
                </a:lnTo>
                <a:lnTo>
                  <a:pt x="254" y="195"/>
                </a:lnTo>
                <a:lnTo>
                  <a:pt x="239" y="209"/>
                </a:lnTo>
                <a:lnTo>
                  <a:pt x="223" y="221"/>
                </a:lnTo>
                <a:lnTo>
                  <a:pt x="196" y="249"/>
                </a:lnTo>
                <a:lnTo>
                  <a:pt x="183" y="265"/>
                </a:lnTo>
                <a:lnTo>
                  <a:pt x="149" y="313"/>
                </a:lnTo>
                <a:lnTo>
                  <a:pt x="140" y="330"/>
                </a:lnTo>
                <a:lnTo>
                  <a:pt x="134" y="346"/>
                </a:lnTo>
                <a:lnTo>
                  <a:pt x="127" y="365"/>
                </a:lnTo>
                <a:lnTo>
                  <a:pt x="118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8" name="CustomShape 55"/>
          <p:cNvSpPr/>
          <p:nvPr/>
        </p:nvSpPr>
        <p:spPr>
          <a:xfrm>
            <a:off x="5536800" y="344268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39" name="CustomShape 56"/>
          <p:cNvSpPr/>
          <p:nvPr/>
        </p:nvSpPr>
        <p:spPr>
          <a:xfrm>
            <a:off x="3683880" y="50187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40" name="CustomShape 57"/>
          <p:cNvSpPr/>
          <p:nvPr/>
        </p:nvSpPr>
        <p:spPr>
          <a:xfrm>
            <a:off x="6026760" y="2777400"/>
            <a:ext cx="120600" cy="1677960"/>
          </a:xfrm>
          <a:custGeom>
            <a:avLst/>
            <a:gdLst/>
            <a:ahLst/>
            <a:rect l="l" t="t" r="r" b="b"/>
            <a:pathLst>
              <a:path w="336" h="4662">
                <a:moveTo>
                  <a:pt x="222" y="4617"/>
                </a:moveTo>
                <a:lnTo>
                  <a:pt x="222" y="4443"/>
                </a:lnTo>
                <a:cubicBezTo>
                  <a:pt x="222" y="4420"/>
                  <a:pt x="198" y="4400"/>
                  <a:pt x="166" y="4400"/>
                </a:cubicBezTo>
                <a:cubicBezTo>
                  <a:pt x="136" y="4400"/>
                  <a:pt x="111" y="4420"/>
                  <a:pt x="111" y="4443"/>
                </a:cubicBezTo>
                <a:lnTo>
                  <a:pt x="111" y="4617"/>
                </a:lnTo>
                <a:cubicBezTo>
                  <a:pt x="111" y="4642"/>
                  <a:pt x="136" y="4661"/>
                  <a:pt x="166" y="4661"/>
                </a:cubicBezTo>
                <a:cubicBezTo>
                  <a:pt x="198" y="4661"/>
                  <a:pt x="222" y="4642"/>
                  <a:pt x="222" y="4617"/>
                </a:cubicBezTo>
                <a:moveTo>
                  <a:pt x="222" y="4269"/>
                </a:moveTo>
                <a:lnTo>
                  <a:pt x="222" y="4094"/>
                </a:lnTo>
                <a:cubicBezTo>
                  <a:pt x="222" y="4072"/>
                  <a:pt x="198" y="4050"/>
                  <a:pt x="166" y="4050"/>
                </a:cubicBezTo>
                <a:cubicBezTo>
                  <a:pt x="136" y="4050"/>
                  <a:pt x="111" y="4072"/>
                  <a:pt x="111" y="4094"/>
                </a:cubicBezTo>
                <a:lnTo>
                  <a:pt x="111" y="4269"/>
                </a:lnTo>
                <a:cubicBezTo>
                  <a:pt x="111" y="4293"/>
                  <a:pt x="136" y="4312"/>
                  <a:pt x="166" y="4312"/>
                </a:cubicBezTo>
                <a:cubicBezTo>
                  <a:pt x="198" y="4312"/>
                  <a:pt x="222" y="4293"/>
                  <a:pt x="222" y="4269"/>
                </a:cubicBezTo>
                <a:moveTo>
                  <a:pt x="222" y="3920"/>
                </a:moveTo>
                <a:lnTo>
                  <a:pt x="222" y="3745"/>
                </a:lnTo>
                <a:cubicBezTo>
                  <a:pt x="222" y="3722"/>
                  <a:pt x="198" y="3701"/>
                  <a:pt x="166" y="3701"/>
                </a:cubicBezTo>
                <a:cubicBezTo>
                  <a:pt x="136" y="3701"/>
                  <a:pt x="111" y="3722"/>
                  <a:pt x="111" y="3745"/>
                </a:cubicBezTo>
                <a:lnTo>
                  <a:pt x="111" y="3920"/>
                </a:lnTo>
                <a:cubicBezTo>
                  <a:pt x="111" y="3944"/>
                  <a:pt x="136" y="3963"/>
                  <a:pt x="166" y="3963"/>
                </a:cubicBezTo>
                <a:cubicBezTo>
                  <a:pt x="198" y="3963"/>
                  <a:pt x="222" y="3944"/>
                  <a:pt x="222" y="3920"/>
                </a:cubicBezTo>
                <a:moveTo>
                  <a:pt x="222" y="3570"/>
                </a:moveTo>
                <a:lnTo>
                  <a:pt x="222" y="3396"/>
                </a:lnTo>
                <a:cubicBezTo>
                  <a:pt x="222" y="3373"/>
                  <a:pt x="198" y="3352"/>
                  <a:pt x="166" y="3352"/>
                </a:cubicBezTo>
                <a:cubicBezTo>
                  <a:pt x="136" y="3352"/>
                  <a:pt x="111" y="3373"/>
                  <a:pt x="111" y="3396"/>
                </a:cubicBezTo>
                <a:lnTo>
                  <a:pt x="111" y="3570"/>
                </a:lnTo>
                <a:cubicBezTo>
                  <a:pt x="111" y="3595"/>
                  <a:pt x="136" y="3614"/>
                  <a:pt x="166" y="3614"/>
                </a:cubicBezTo>
                <a:cubicBezTo>
                  <a:pt x="198" y="3614"/>
                  <a:pt x="222" y="3595"/>
                  <a:pt x="222" y="3570"/>
                </a:cubicBezTo>
                <a:moveTo>
                  <a:pt x="222" y="3221"/>
                </a:moveTo>
                <a:lnTo>
                  <a:pt x="222" y="3046"/>
                </a:lnTo>
                <a:cubicBezTo>
                  <a:pt x="222" y="3023"/>
                  <a:pt x="198" y="3002"/>
                  <a:pt x="166" y="3002"/>
                </a:cubicBezTo>
                <a:cubicBezTo>
                  <a:pt x="136" y="3002"/>
                  <a:pt x="111" y="3023"/>
                  <a:pt x="111" y="3046"/>
                </a:cubicBezTo>
                <a:lnTo>
                  <a:pt x="111" y="3221"/>
                </a:lnTo>
                <a:cubicBezTo>
                  <a:pt x="111" y="3246"/>
                  <a:pt x="136" y="3265"/>
                  <a:pt x="166" y="3265"/>
                </a:cubicBezTo>
                <a:cubicBezTo>
                  <a:pt x="198" y="3265"/>
                  <a:pt x="222" y="3246"/>
                  <a:pt x="222" y="3221"/>
                </a:cubicBezTo>
                <a:moveTo>
                  <a:pt x="222" y="2872"/>
                </a:moveTo>
                <a:lnTo>
                  <a:pt x="222" y="2697"/>
                </a:lnTo>
                <a:cubicBezTo>
                  <a:pt x="222" y="2674"/>
                  <a:pt x="198" y="2653"/>
                  <a:pt x="166" y="2653"/>
                </a:cubicBezTo>
                <a:cubicBezTo>
                  <a:pt x="136" y="2653"/>
                  <a:pt x="111" y="2674"/>
                  <a:pt x="111" y="2697"/>
                </a:cubicBezTo>
                <a:lnTo>
                  <a:pt x="111" y="2872"/>
                </a:lnTo>
                <a:cubicBezTo>
                  <a:pt x="111" y="2895"/>
                  <a:pt x="136" y="2915"/>
                  <a:pt x="166" y="2915"/>
                </a:cubicBezTo>
                <a:cubicBezTo>
                  <a:pt x="198" y="2915"/>
                  <a:pt x="222" y="2895"/>
                  <a:pt x="222" y="2872"/>
                </a:cubicBezTo>
                <a:moveTo>
                  <a:pt x="222" y="2522"/>
                </a:moveTo>
                <a:lnTo>
                  <a:pt x="222" y="2348"/>
                </a:lnTo>
                <a:cubicBezTo>
                  <a:pt x="222" y="2325"/>
                  <a:pt x="198" y="2304"/>
                  <a:pt x="166" y="2304"/>
                </a:cubicBezTo>
                <a:cubicBezTo>
                  <a:pt x="136" y="2304"/>
                  <a:pt x="111" y="2325"/>
                  <a:pt x="111" y="2348"/>
                </a:cubicBezTo>
                <a:lnTo>
                  <a:pt x="111" y="2522"/>
                </a:lnTo>
                <a:cubicBezTo>
                  <a:pt x="111" y="2547"/>
                  <a:pt x="136" y="2566"/>
                  <a:pt x="166" y="2566"/>
                </a:cubicBezTo>
                <a:cubicBezTo>
                  <a:pt x="198" y="2566"/>
                  <a:pt x="222" y="2547"/>
                  <a:pt x="222" y="2522"/>
                </a:cubicBezTo>
                <a:moveTo>
                  <a:pt x="222" y="2173"/>
                </a:moveTo>
                <a:lnTo>
                  <a:pt x="222" y="1998"/>
                </a:lnTo>
                <a:cubicBezTo>
                  <a:pt x="222" y="1976"/>
                  <a:pt x="198" y="1955"/>
                  <a:pt x="166" y="1955"/>
                </a:cubicBezTo>
                <a:cubicBezTo>
                  <a:pt x="136" y="1955"/>
                  <a:pt x="111" y="1976"/>
                  <a:pt x="111" y="1998"/>
                </a:cubicBezTo>
                <a:lnTo>
                  <a:pt x="111" y="2173"/>
                </a:lnTo>
                <a:cubicBezTo>
                  <a:pt x="111" y="2198"/>
                  <a:pt x="136" y="2217"/>
                  <a:pt x="166" y="2217"/>
                </a:cubicBezTo>
                <a:cubicBezTo>
                  <a:pt x="198" y="2217"/>
                  <a:pt x="222" y="2198"/>
                  <a:pt x="222" y="2173"/>
                </a:cubicBezTo>
                <a:moveTo>
                  <a:pt x="222" y="1824"/>
                </a:moveTo>
                <a:lnTo>
                  <a:pt x="222" y="1649"/>
                </a:lnTo>
                <a:cubicBezTo>
                  <a:pt x="222" y="1626"/>
                  <a:pt x="198" y="1606"/>
                  <a:pt x="166" y="1606"/>
                </a:cubicBezTo>
                <a:cubicBezTo>
                  <a:pt x="136" y="1606"/>
                  <a:pt x="111" y="1626"/>
                  <a:pt x="111" y="1649"/>
                </a:cubicBezTo>
                <a:lnTo>
                  <a:pt x="111" y="1824"/>
                </a:lnTo>
                <a:cubicBezTo>
                  <a:pt x="111" y="1848"/>
                  <a:pt x="136" y="1868"/>
                  <a:pt x="166" y="1868"/>
                </a:cubicBezTo>
                <a:cubicBezTo>
                  <a:pt x="198" y="1868"/>
                  <a:pt x="222" y="1848"/>
                  <a:pt x="222" y="1824"/>
                </a:cubicBezTo>
                <a:moveTo>
                  <a:pt x="222" y="1475"/>
                </a:moveTo>
                <a:lnTo>
                  <a:pt x="222" y="1301"/>
                </a:lnTo>
                <a:cubicBezTo>
                  <a:pt x="222" y="1277"/>
                  <a:pt x="198" y="1257"/>
                  <a:pt x="166" y="1257"/>
                </a:cubicBezTo>
                <a:cubicBezTo>
                  <a:pt x="136" y="1257"/>
                  <a:pt x="111" y="1277"/>
                  <a:pt x="111" y="1301"/>
                </a:cubicBezTo>
                <a:lnTo>
                  <a:pt x="111" y="1475"/>
                </a:lnTo>
                <a:cubicBezTo>
                  <a:pt x="111" y="1499"/>
                  <a:pt x="136" y="1518"/>
                  <a:pt x="166" y="1518"/>
                </a:cubicBezTo>
                <a:cubicBezTo>
                  <a:pt x="198" y="1518"/>
                  <a:pt x="222" y="1499"/>
                  <a:pt x="222" y="1475"/>
                </a:cubicBezTo>
                <a:moveTo>
                  <a:pt x="222" y="1126"/>
                </a:moveTo>
                <a:lnTo>
                  <a:pt x="222" y="951"/>
                </a:lnTo>
                <a:cubicBezTo>
                  <a:pt x="222" y="929"/>
                  <a:pt x="198" y="907"/>
                  <a:pt x="166" y="907"/>
                </a:cubicBezTo>
                <a:cubicBezTo>
                  <a:pt x="136" y="907"/>
                  <a:pt x="111" y="929"/>
                  <a:pt x="111" y="951"/>
                </a:cubicBezTo>
                <a:lnTo>
                  <a:pt x="111" y="1126"/>
                </a:lnTo>
                <a:cubicBezTo>
                  <a:pt x="111" y="1150"/>
                  <a:pt x="136" y="1169"/>
                  <a:pt x="166" y="1169"/>
                </a:cubicBezTo>
                <a:cubicBezTo>
                  <a:pt x="198" y="1169"/>
                  <a:pt x="222" y="1150"/>
                  <a:pt x="222" y="1126"/>
                </a:cubicBezTo>
                <a:moveTo>
                  <a:pt x="222" y="777"/>
                </a:moveTo>
                <a:lnTo>
                  <a:pt x="222" y="602"/>
                </a:lnTo>
                <a:cubicBezTo>
                  <a:pt x="222" y="579"/>
                  <a:pt x="198" y="558"/>
                  <a:pt x="166" y="558"/>
                </a:cubicBezTo>
                <a:cubicBezTo>
                  <a:pt x="136" y="558"/>
                  <a:pt x="111" y="579"/>
                  <a:pt x="111" y="602"/>
                </a:cubicBezTo>
                <a:lnTo>
                  <a:pt x="111" y="777"/>
                </a:lnTo>
                <a:cubicBezTo>
                  <a:pt x="111" y="801"/>
                  <a:pt x="136" y="821"/>
                  <a:pt x="166" y="821"/>
                </a:cubicBezTo>
                <a:cubicBezTo>
                  <a:pt x="198" y="821"/>
                  <a:pt x="222" y="801"/>
                  <a:pt x="222" y="777"/>
                </a:cubicBezTo>
                <a:moveTo>
                  <a:pt x="222" y="427"/>
                </a:moveTo>
                <a:lnTo>
                  <a:pt x="222" y="253"/>
                </a:lnTo>
                <a:cubicBezTo>
                  <a:pt x="222" y="230"/>
                  <a:pt x="198" y="209"/>
                  <a:pt x="166" y="209"/>
                </a:cubicBezTo>
                <a:cubicBezTo>
                  <a:pt x="136" y="209"/>
                  <a:pt x="111" y="230"/>
                  <a:pt x="111" y="253"/>
                </a:cubicBezTo>
                <a:lnTo>
                  <a:pt x="111" y="427"/>
                </a:lnTo>
                <a:cubicBezTo>
                  <a:pt x="111" y="452"/>
                  <a:pt x="136" y="471"/>
                  <a:pt x="166" y="471"/>
                </a:cubicBezTo>
                <a:cubicBezTo>
                  <a:pt x="198" y="471"/>
                  <a:pt x="222" y="452"/>
                  <a:pt x="222" y="427"/>
                </a:cubicBezTo>
                <a:moveTo>
                  <a:pt x="335" y="261"/>
                </a:moveTo>
                <a:lnTo>
                  <a:pt x="166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1" name="CustomShape 58"/>
          <p:cNvSpPr/>
          <p:nvPr/>
        </p:nvSpPr>
        <p:spPr>
          <a:xfrm>
            <a:off x="5893200" y="2480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3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3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2" name="CustomShape 59"/>
          <p:cNvSpPr/>
          <p:nvPr/>
        </p:nvSpPr>
        <p:spPr>
          <a:xfrm>
            <a:off x="5873400" y="2464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85" y="220"/>
                </a:lnTo>
                <a:lnTo>
                  <a:pt x="101" y="201"/>
                </a:lnTo>
                <a:lnTo>
                  <a:pt x="136" y="166"/>
                </a:lnTo>
                <a:lnTo>
                  <a:pt x="154" y="150"/>
                </a:lnTo>
                <a:lnTo>
                  <a:pt x="195" y="119"/>
                </a:lnTo>
                <a:lnTo>
                  <a:pt x="239" y="91"/>
                </a:lnTo>
                <a:lnTo>
                  <a:pt x="287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5" y="8"/>
                </a:lnTo>
                <a:lnTo>
                  <a:pt x="506" y="5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686" y="5"/>
                </a:lnTo>
                <a:lnTo>
                  <a:pt x="716" y="8"/>
                </a:lnTo>
                <a:lnTo>
                  <a:pt x="744" y="14"/>
                </a:lnTo>
                <a:lnTo>
                  <a:pt x="774" y="21"/>
                </a:lnTo>
                <a:lnTo>
                  <a:pt x="800" y="28"/>
                </a:lnTo>
                <a:lnTo>
                  <a:pt x="829" y="35"/>
                </a:lnTo>
                <a:lnTo>
                  <a:pt x="856" y="44"/>
                </a:lnTo>
                <a:lnTo>
                  <a:pt x="905" y="64"/>
                </a:lnTo>
                <a:lnTo>
                  <a:pt x="954" y="89"/>
                </a:lnTo>
                <a:lnTo>
                  <a:pt x="999" y="116"/>
                </a:lnTo>
                <a:lnTo>
                  <a:pt x="1039" y="148"/>
                </a:lnTo>
                <a:lnTo>
                  <a:pt x="1057" y="164"/>
                </a:lnTo>
                <a:lnTo>
                  <a:pt x="1093" y="200"/>
                </a:lnTo>
                <a:lnTo>
                  <a:pt x="1107" y="219"/>
                </a:lnTo>
                <a:lnTo>
                  <a:pt x="1135" y="257"/>
                </a:lnTo>
                <a:lnTo>
                  <a:pt x="1147" y="278"/>
                </a:lnTo>
                <a:lnTo>
                  <a:pt x="1159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1"/>
                </a:lnTo>
                <a:lnTo>
                  <a:pt x="1196" y="479"/>
                </a:lnTo>
                <a:lnTo>
                  <a:pt x="1194" y="501"/>
                </a:lnTo>
                <a:lnTo>
                  <a:pt x="1189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69" y="592"/>
                </a:lnTo>
                <a:lnTo>
                  <a:pt x="1159" y="614"/>
                </a:lnTo>
                <a:lnTo>
                  <a:pt x="1147" y="634"/>
                </a:lnTo>
                <a:lnTo>
                  <a:pt x="1137" y="653"/>
                </a:lnTo>
                <a:lnTo>
                  <a:pt x="1123" y="675"/>
                </a:lnTo>
                <a:lnTo>
                  <a:pt x="1109" y="694"/>
                </a:lnTo>
                <a:lnTo>
                  <a:pt x="1095" y="711"/>
                </a:lnTo>
                <a:lnTo>
                  <a:pt x="1041" y="764"/>
                </a:lnTo>
                <a:lnTo>
                  <a:pt x="1001" y="795"/>
                </a:lnTo>
                <a:lnTo>
                  <a:pt x="979" y="809"/>
                </a:lnTo>
                <a:lnTo>
                  <a:pt x="956" y="821"/>
                </a:lnTo>
                <a:lnTo>
                  <a:pt x="931" y="835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76" y="892"/>
                </a:lnTo>
                <a:lnTo>
                  <a:pt x="718" y="903"/>
                </a:lnTo>
                <a:lnTo>
                  <a:pt x="688" y="906"/>
                </a:lnTo>
                <a:lnTo>
                  <a:pt x="660" y="910"/>
                </a:lnTo>
                <a:lnTo>
                  <a:pt x="628" y="912"/>
                </a:lnTo>
                <a:lnTo>
                  <a:pt x="600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8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66" y="877"/>
                </a:lnTo>
                <a:lnTo>
                  <a:pt x="339" y="868"/>
                </a:lnTo>
                <a:lnTo>
                  <a:pt x="290" y="847"/>
                </a:lnTo>
                <a:lnTo>
                  <a:pt x="241" y="823"/>
                </a:lnTo>
                <a:lnTo>
                  <a:pt x="197" y="795"/>
                </a:lnTo>
                <a:lnTo>
                  <a:pt x="177" y="781"/>
                </a:lnTo>
                <a:lnTo>
                  <a:pt x="157" y="765"/>
                </a:lnTo>
                <a:lnTo>
                  <a:pt x="139" y="748"/>
                </a:lnTo>
                <a:lnTo>
                  <a:pt x="119" y="730"/>
                </a:lnTo>
                <a:lnTo>
                  <a:pt x="103" y="713"/>
                </a:lnTo>
                <a:lnTo>
                  <a:pt x="87" y="694"/>
                </a:lnTo>
                <a:lnTo>
                  <a:pt x="72" y="676"/>
                </a:lnTo>
                <a:lnTo>
                  <a:pt x="58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18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6" y="512"/>
                </a:lnTo>
                <a:lnTo>
                  <a:pt x="125" y="547"/>
                </a:lnTo>
                <a:lnTo>
                  <a:pt x="139" y="582"/>
                </a:lnTo>
                <a:lnTo>
                  <a:pt x="147" y="600"/>
                </a:lnTo>
                <a:lnTo>
                  <a:pt x="159" y="615"/>
                </a:lnTo>
                <a:lnTo>
                  <a:pt x="167" y="631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2"/>
                </a:lnTo>
                <a:lnTo>
                  <a:pt x="343" y="772"/>
                </a:lnTo>
                <a:lnTo>
                  <a:pt x="363" y="781"/>
                </a:lnTo>
                <a:lnTo>
                  <a:pt x="386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3"/>
                </a:lnTo>
                <a:lnTo>
                  <a:pt x="570" y="825"/>
                </a:lnTo>
                <a:lnTo>
                  <a:pt x="596" y="826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2" y="809"/>
                </a:lnTo>
                <a:lnTo>
                  <a:pt x="764" y="803"/>
                </a:lnTo>
                <a:lnTo>
                  <a:pt x="787" y="797"/>
                </a:lnTo>
                <a:lnTo>
                  <a:pt x="807" y="789"/>
                </a:lnTo>
                <a:lnTo>
                  <a:pt x="829" y="781"/>
                </a:lnTo>
                <a:lnTo>
                  <a:pt x="869" y="764"/>
                </a:lnTo>
                <a:lnTo>
                  <a:pt x="887" y="753"/>
                </a:lnTo>
                <a:lnTo>
                  <a:pt x="907" y="741"/>
                </a:lnTo>
                <a:lnTo>
                  <a:pt x="925" y="730"/>
                </a:lnTo>
                <a:lnTo>
                  <a:pt x="941" y="718"/>
                </a:lnTo>
                <a:lnTo>
                  <a:pt x="956" y="704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37" y="617"/>
                </a:lnTo>
                <a:lnTo>
                  <a:pt x="1045" y="601"/>
                </a:lnTo>
                <a:lnTo>
                  <a:pt x="1055" y="584"/>
                </a:lnTo>
                <a:lnTo>
                  <a:pt x="1061" y="568"/>
                </a:lnTo>
                <a:lnTo>
                  <a:pt x="1067" y="548"/>
                </a:lnTo>
                <a:lnTo>
                  <a:pt x="1075" y="531"/>
                </a:lnTo>
                <a:lnTo>
                  <a:pt x="1079" y="514"/>
                </a:lnTo>
                <a:lnTo>
                  <a:pt x="1081" y="496"/>
                </a:lnTo>
                <a:lnTo>
                  <a:pt x="1083" y="477"/>
                </a:lnTo>
                <a:lnTo>
                  <a:pt x="1083" y="439"/>
                </a:lnTo>
                <a:lnTo>
                  <a:pt x="1081" y="420"/>
                </a:lnTo>
                <a:lnTo>
                  <a:pt x="1079" y="402"/>
                </a:lnTo>
                <a:lnTo>
                  <a:pt x="1075" y="384"/>
                </a:lnTo>
                <a:lnTo>
                  <a:pt x="1069" y="365"/>
                </a:lnTo>
                <a:lnTo>
                  <a:pt x="1063" y="348"/>
                </a:lnTo>
                <a:lnTo>
                  <a:pt x="1055" y="332"/>
                </a:lnTo>
                <a:lnTo>
                  <a:pt x="1047" y="315"/>
                </a:lnTo>
                <a:lnTo>
                  <a:pt x="1037" y="299"/>
                </a:lnTo>
                <a:lnTo>
                  <a:pt x="1025" y="281"/>
                </a:lnTo>
                <a:lnTo>
                  <a:pt x="1014" y="268"/>
                </a:lnTo>
                <a:lnTo>
                  <a:pt x="1003" y="252"/>
                </a:lnTo>
                <a:lnTo>
                  <a:pt x="987" y="238"/>
                </a:lnTo>
                <a:lnTo>
                  <a:pt x="974" y="224"/>
                </a:lnTo>
                <a:lnTo>
                  <a:pt x="959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2"/>
                </a:lnTo>
                <a:lnTo>
                  <a:pt x="851" y="141"/>
                </a:lnTo>
                <a:lnTo>
                  <a:pt x="831" y="133"/>
                </a:lnTo>
                <a:lnTo>
                  <a:pt x="809" y="124"/>
                </a:lnTo>
                <a:lnTo>
                  <a:pt x="789" y="116"/>
                </a:lnTo>
                <a:lnTo>
                  <a:pt x="767" y="110"/>
                </a:lnTo>
                <a:lnTo>
                  <a:pt x="744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48" y="89"/>
                </a:lnTo>
                <a:lnTo>
                  <a:pt x="524" y="91"/>
                </a:lnTo>
                <a:lnTo>
                  <a:pt x="500" y="94"/>
                </a:lnTo>
                <a:lnTo>
                  <a:pt x="477" y="99"/>
                </a:lnTo>
                <a:lnTo>
                  <a:pt x="453" y="103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6" y="130"/>
                </a:lnTo>
                <a:lnTo>
                  <a:pt x="345" y="139"/>
                </a:lnTo>
                <a:lnTo>
                  <a:pt x="305" y="160"/>
                </a:lnTo>
                <a:lnTo>
                  <a:pt x="287" y="171"/>
                </a:lnTo>
                <a:lnTo>
                  <a:pt x="269" y="184"/>
                </a:lnTo>
                <a:lnTo>
                  <a:pt x="255" y="196"/>
                </a:lnTo>
                <a:lnTo>
                  <a:pt x="237" y="209"/>
                </a:lnTo>
                <a:lnTo>
                  <a:pt x="223" y="222"/>
                </a:lnTo>
                <a:lnTo>
                  <a:pt x="207" y="236"/>
                </a:lnTo>
                <a:lnTo>
                  <a:pt x="195" y="250"/>
                </a:lnTo>
                <a:lnTo>
                  <a:pt x="181" y="266"/>
                </a:lnTo>
                <a:lnTo>
                  <a:pt x="169" y="280"/>
                </a:lnTo>
                <a:lnTo>
                  <a:pt x="159" y="295"/>
                </a:lnTo>
                <a:lnTo>
                  <a:pt x="149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400"/>
                </a:lnTo>
                <a:lnTo>
                  <a:pt x="114" y="418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3" name="CustomShape 60"/>
          <p:cNvSpPr/>
          <p:nvPr/>
        </p:nvSpPr>
        <p:spPr>
          <a:xfrm>
            <a:off x="3745800" y="50709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144" name="CustomShape 61"/>
          <p:cNvSpPr/>
          <p:nvPr/>
        </p:nvSpPr>
        <p:spPr>
          <a:xfrm>
            <a:off x="603396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45" name="CustomShape 62"/>
          <p:cNvSpPr/>
          <p:nvPr/>
        </p:nvSpPr>
        <p:spPr>
          <a:xfrm>
            <a:off x="6410880" y="294156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19"/>
                </a:moveTo>
                <a:lnTo>
                  <a:pt x="0" y="777"/>
                </a:lnTo>
                <a:lnTo>
                  <a:pt x="4" y="737"/>
                </a:lnTo>
                <a:lnTo>
                  <a:pt x="11" y="695"/>
                </a:lnTo>
                <a:lnTo>
                  <a:pt x="20" y="655"/>
                </a:lnTo>
                <a:lnTo>
                  <a:pt x="31" y="614"/>
                </a:lnTo>
                <a:lnTo>
                  <a:pt x="62" y="538"/>
                </a:lnTo>
                <a:lnTo>
                  <a:pt x="80" y="501"/>
                </a:lnTo>
                <a:lnTo>
                  <a:pt x="102" y="464"/>
                </a:lnTo>
                <a:lnTo>
                  <a:pt x="124" y="430"/>
                </a:lnTo>
                <a:lnTo>
                  <a:pt x="148" y="395"/>
                </a:lnTo>
                <a:lnTo>
                  <a:pt x="178" y="361"/>
                </a:lnTo>
                <a:lnTo>
                  <a:pt x="206" y="330"/>
                </a:lnTo>
                <a:lnTo>
                  <a:pt x="238" y="299"/>
                </a:lnTo>
                <a:lnTo>
                  <a:pt x="269" y="269"/>
                </a:lnTo>
                <a:lnTo>
                  <a:pt x="340" y="214"/>
                </a:lnTo>
                <a:lnTo>
                  <a:pt x="378" y="187"/>
                </a:lnTo>
                <a:lnTo>
                  <a:pt x="418" y="162"/>
                </a:lnTo>
                <a:lnTo>
                  <a:pt x="459" y="140"/>
                </a:lnTo>
                <a:lnTo>
                  <a:pt x="501" y="119"/>
                </a:lnTo>
                <a:lnTo>
                  <a:pt x="589" y="81"/>
                </a:lnTo>
                <a:lnTo>
                  <a:pt x="683" y="49"/>
                </a:lnTo>
                <a:lnTo>
                  <a:pt x="733" y="37"/>
                </a:lnTo>
                <a:lnTo>
                  <a:pt x="781" y="26"/>
                </a:lnTo>
                <a:lnTo>
                  <a:pt x="833" y="16"/>
                </a:lnTo>
                <a:lnTo>
                  <a:pt x="884" y="9"/>
                </a:lnTo>
                <a:lnTo>
                  <a:pt x="938" y="4"/>
                </a:lnTo>
                <a:lnTo>
                  <a:pt x="988" y="0"/>
                </a:lnTo>
                <a:lnTo>
                  <a:pt x="6330" y="0"/>
                </a:lnTo>
                <a:lnTo>
                  <a:pt x="6383" y="2"/>
                </a:lnTo>
                <a:lnTo>
                  <a:pt x="6437" y="4"/>
                </a:lnTo>
                <a:lnTo>
                  <a:pt x="6488" y="9"/>
                </a:lnTo>
                <a:lnTo>
                  <a:pt x="6541" y="16"/>
                </a:lnTo>
                <a:lnTo>
                  <a:pt x="6591" y="26"/>
                </a:lnTo>
                <a:lnTo>
                  <a:pt x="6641" y="37"/>
                </a:lnTo>
                <a:lnTo>
                  <a:pt x="6689" y="49"/>
                </a:lnTo>
                <a:lnTo>
                  <a:pt x="6737" y="65"/>
                </a:lnTo>
                <a:lnTo>
                  <a:pt x="6782" y="81"/>
                </a:lnTo>
                <a:lnTo>
                  <a:pt x="6829" y="98"/>
                </a:lnTo>
                <a:lnTo>
                  <a:pt x="6914" y="140"/>
                </a:lnTo>
                <a:lnTo>
                  <a:pt x="6956" y="162"/>
                </a:lnTo>
                <a:lnTo>
                  <a:pt x="6996" y="187"/>
                </a:lnTo>
                <a:lnTo>
                  <a:pt x="7034" y="214"/>
                </a:lnTo>
                <a:lnTo>
                  <a:pt x="7070" y="239"/>
                </a:lnTo>
                <a:lnTo>
                  <a:pt x="7102" y="267"/>
                </a:lnTo>
                <a:lnTo>
                  <a:pt x="7136" y="297"/>
                </a:lnTo>
                <a:lnTo>
                  <a:pt x="7168" y="328"/>
                </a:lnTo>
                <a:lnTo>
                  <a:pt x="7196" y="361"/>
                </a:lnTo>
                <a:lnTo>
                  <a:pt x="7250" y="428"/>
                </a:lnTo>
                <a:lnTo>
                  <a:pt x="7272" y="463"/>
                </a:lnTo>
                <a:lnTo>
                  <a:pt x="7295" y="500"/>
                </a:lnTo>
                <a:lnTo>
                  <a:pt x="7312" y="538"/>
                </a:lnTo>
                <a:lnTo>
                  <a:pt x="7328" y="575"/>
                </a:lnTo>
                <a:lnTo>
                  <a:pt x="7343" y="614"/>
                </a:lnTo>
                <a:lnTo>
                  <a:pt x="7355" y="653"/>
                </a:lnTo>
                <a:lnTo>
                  <a:pt x="7363" y="694"/>
                </a:lnTo>
                <a:lnTo>
                  <a:pt x="7370" y="735"/>
                </a:lnTo>
                <a:lnTo>
                  <a:pt x="7375" y="777"/>
                </a:lnTo>
                <a:lnTo>
                  <a:pt x="7377" y="819"/>
                </a:lnTo>
                <a:lnTo>
                  <a:pt x="7377" y="4009"/>
                </a:lnTo>
                <a:lnTo>
                  <a:pt x="7375" y="4051"/>
                </a:lnTo>
                <a:lnTo>
                  <a:pt x="7370" y="4093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12" y="4290"/>
                </a:lnTo>
                <a:lnTo>
                  <a:pt x="7295" y="4329"/>
                </a:lnTo>
                <a:lnTo>
                  <a:pt x="7272" y="4363"/>
                </a:lnTo>
                <a:lnTo>
                  <a:pt x="7250" y="4400"/>
                </a:lnTo>
                <a:lnTo>
                  <a:pt x="7226" y="4434"/>
                </a:lnTo>
                <a:lnTo>
                  <a:pt x="7198" y="4467"/>
                </a:lnTo>
                <a:lnTo>
                  <a:pt x="7168" y="4500"/>
                </a:lnTo>
                <a:lnTo>
                  <a:pt x="7138" y="4529"/>
                </a:lnTo>
                <a:lnTo>
                  <a:pt x="7106" y="4559"/>
                </a:lnTo>
                <a:lnTo>
                  <a:pt x="7070" y="4589"/>
                </a:lnTo>
                <a:lnTo>
                  <a:pt x="7034" y="4615"/>
                </a:lnTo>
                <a:lnTo>
                  <a:pt x="6996" y="4641"/>
                </a:lnTo>
                <a:lnTo>
                  <a:pt x="6956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829" y="4730"/>
                </a:lnTo>
                <a:lnTo>
                  <a:pt x="6784" y="4748"/>
                </a:lnTo>
                <a:lnTo>
                  <a:pt x="6691" y="4779"/>
                </a:lnTo>
                <a:lnTo>
                  <a:pt x="6593" y="4803"/>
                </a:lnTo>
                <a:lnTo>
                  <a:pt x="6541" y="4812"/>
                </a:lnTo>
                <a:lnTo>
                  <a:pt x="6490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990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3"/>
                </a:lnTo>
                <a:lnTo>
                  <a:pt x="685" y="4779"/>
                </a:lnTo>
                <a:lnTo>
                  <a:pt x="639" y="4765"/>
                </a:lnTo>
                <a:lnTo>
                  <a:pt x="545" y="4730"/>
                </a:lnTo>
                <a:lnTo>
                  <a:pt x="503" y="4711"/>
                </a:lnTo>
                <a:lnTo>
                  <a:pt x="418" y="4665"/>
                </a:lnTo>
                <a:lnTo>
                  <a:pt x="343" y="4617"/>
                </a:lnTo>
                <a:lnTo>
                  <a:pt x="305" y="4589"/>
                </a:lnTo>
                <a:lnTo>
                  <a:pt x="272" y="4561"/>
                </a:lnTo>
                <a:lnTo>
                  <a:pt x="238" y="4531"/>
                </a:lnTo>
                <a:lnTo>
                  <a:pt x="206" y="4500"/>
                </a:lnTo>
                <a:lnTo>
                  <a:pt x="178" y="4468"/>
                </a:lnTo>
                <a:lnTo>
                  <a:pt x="151" y="4435"/>
                </a:lnTo>
                <a:lnTo>
                  <a:pt x="124" y="4400"/>
                </a:lnTo>
                <a:lnTo>
                  <a:pt x="102" y="4365"/>
                </a:lnTo>
                <a:lnTo>
                  <a:pt x="62" y="4292"/>
                </a:lnTo>
                <a:lnTo>
                  <a:pt x="31" y="4215"/>
                </a:lnTo>
                <a:lnTo>
                  <a:pt x="20" y="4175"/>
                </a:lnTo>
                <a:lnTo>
                  <a:pt x="11" y="4135"/>
                </a:lnTo>
                <a:lnTo>
                  <a:pt x="4" y="4093"/>
                </a:lnTo>
                <a:lnTo>
                  <a:pt x="0" y="4053"/>
                </a:lnTo>
                <a:lnTo>
                  <a:pt x="0" y="4009"/>
                </a:lnTo>
                <a:lnTo>
                  <a:pt x="0" y="819"/>
                </a:lnTo>
                <a:moveTo>
                  <a:pt x="55" y="4009"/>
                </a:moveTo>
                <a:lnTo>
                  <a:pt x="55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5"/>
                </a:lnTo>
                <a:lnTo>
                  <a:pt x="86" y="4203"/>
                </a:lnTo>
                <a:lnTo>
                  <a:pt x="98" y="4240"/>
                </a:lnTo>
                <a:lnTo>
                  <a:pt x="113" y="4276"/>
                </a:lnTo>
                <a:lnTo>
                  <a:pt x="131" y="4311"/>
                </a:lnTo>
                <a:lnTo>
                  <a:pt x="151" y="4344"/>
                </a:lnTo>
                <a:lnTo>
                  <a:pt x="174" y="4379"/>
                </a:lnTo>
                <a:lnTo>
                  <a:pt x="222" y="4442"/>
                </a:lnTo>
                <a:lnTo>
                  <a:pt x="252" y="4473"/>
                </a:lnTo>
                <a:lnTo>
                  <a:pt x="280" y="4503"/>
                </a:lnTo>
                <a:lnTo>
                  <a:pt x="312" y="4531"/>
                </a:lnTo>
                <a:lnTo>
                  <a:pt x="378" y="4584"/>
                </a:lnTo>
                <a:lnTo>
                  <a:pt x="414" y="4608"/>
                </a:lnTo>
                <a:lnTo>
                  <a:pt x="452" y="4631"/>
                </a:lnTo>
                <a:lnTo>
                  <a:pt x="489" y="4651"/>
                </a:lnTo>
                <a:lnTo>
                  <a:pt x="529" y="4673"/>
                </a:lnTo>
                <a:lnTo>
                  <a:pt x="573" y="4692"/>
                </a:lnTo>
                <a:lnTo>
                  <a:pt x="615" y="4707"/>
                </a:lnTo>
                <a:lnTo>
                  <a:pt x="659" y="4723"/>
                </a:lnTo>
                <a:lnTo>
                  <a:pt x="703" y="4737"/>
                </a:lnTo>
                <a:lnTo>
                  <a:pt x="748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994" y="4784"/>
                </a:lnTo>
                <a:lnTo>
                  <a:pt x="6381" y="4784"/>
                </a:lnTo>
                <a:lnTo>
                  <a:pt x="6430" y="4781"/>
                </a:lnTo>
                <a:lnTo>
                  <a:pt x="6481" y="4775"/>
                </a:lnTo>
                <a:lnTo>
                  <a:pt x="6530" y="4768"/>
                </a:lnTo>
                <a:lnTo>
                  <a:pt x="6577" y="4759"/>
                </a:lnTo>
                <a:lnTo>
                  <a:pt x="6671" y="4739"/>
                </a:lnTo>
                <a:lnTo>
                  <a:pt x="6715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82" y="4653"/>
                </a:lnTo>
                <a:lnTo>
                  <a:pt x="6922" y="4631"/>
                </a:lnTo>
                <a:lnTo>
                  <a:pt x="6960" y="4608"/>
                </a:lnTo>
                <a:lnTo>
                  <a:pt x="6996" y="4584"/>
                </a:lnTo>
                <a:lnTo>
                  <a:pt x="7030" y="4559"/>
                </a:lnTo>
                <a:lnTo>
                  <a:pt x="7062" y="4531"/>
                </a:lnTo>
                <a:lnTo>
                  <a:pt x="7094" y="4503"/>
                </a:lnTo>
                <a:lnTo>
                  <a:pt x="7152" y="4443"/>
                </a:lnTo>
                <a:lnTo>
                  <a:pt x="7176" y="4412"/>
                </a:lnTo>
                <a:lnTo>
                  <a:pt x="7201" y="4379"/>
                </a:lnTo>
                <a:lnTo>
                  <a:pt x="7223" y="4346"/>
                </a:lnTo>
                <a:lnTo>
                  <a:pt x="7243" y="4311"/>
                </a:lnTo>
                <a:lnTo>
                  <a:pt x="7274" y="4241"/>
                </a:lnTo>
                <a:lnTo>
                  <a:pt x="7288" y="4203"/>
                </a:lnTo>
                <a:lnTo>
                  <a:pt x="7299" y="4166"/>
                </a:lnTo>
                <a:lnTo>
                  <a:pt x="7308" y="4128"/>
                </a:lnTo>
                <a:lnTo>
                  <a:pt x="7315" y="4090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21"/>
                </a:lnTo>
                <a:lnTo>
                  <a:pt x="7319" y="780"/>
                </a:lnTo>
                <a:lnTo>
                  <a:pt x="7315" y="741"/>
                </a:lnTo>
                <a:lnTo>
                  <a:pt x="7301" y="664"/>
                </a:lnTo>
                <a:lnTo>
                  <a:pt x="7290" y="625"/>
                </a:lnTo>
                <a:lnTo>
                  <a:pt x="7277" y="589"/>
                </a:lnTo>
                <a:lnTo>
                  <a:pt x="7261" y="553"/>
                </a:lnTo>
                <a:lnTo>
                  <a:pt x="7243" y="519"/>
                </a:lnTo>
                <a:lnTo>
                  <a:pt x="7223" y="484"/>
                </a:lnTo>
                <a:lnTo>
                  <a:pt x="7201" y="450"/>
                </a:lnTo>
                <a:lnTo>
                  <a:pt x="7176" y="417"/>
                </a:lnTo>
                <a:lnTo>
                  <a:pt x="7152" y="386"/>
                </a:lnTo>
                <a:lnTo>
                  <a:pt x="7094" y="327"/>
                </a:lnTo>
                <a:lnTo>
                  <a:pt x="7032" y="270"/>
                </a:lnTo>
                <a:lnTo>
                  <a:pt x="6960" y="222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760" y="120"/>
                </a:lnTo>
                <a:lnTo>
                  <a:pt x="6717" y="105"/>
                </a:lnTo>
                <a:lnTo>
                  <a:pt x="6671" y="91"/>
                </a:lnTo>
                <a:lnTo>
                  <a:pt x="6627" y="79"/>
                </a:lnTo>
                <a:lnTo>
                  <a:pt x="6579" y="68"/>
                </a:lnTo>
                <a:lnTo>
                  <a:pt x="6530" y="59"/>
                </a:lnTo>
                <a:lnTo>
                  <a:pt x="6481" y="53"/>
                </a:lnTo>
                <a:lnTo>
                  <a:pt x="6432" y="47"/>
                </a:lnTo>
                <a:lnTo>
                  <a:pt x="6330" y="44"/>
                </a:lnTo>
                <a:lnTo>
                  <a:pt x="994" y="44"/>
                </a:lnTo>
                <a:lnTo>
                  <a:pt x="944" y="47"/>
                </a:lnTo>
                <a:lnTo>
                  <a:pt x="895" y="53"/>
                </a:lnTo>
                <a:lnTo>
                  <a:pt x="846" y="59"/>
                </a:lnTo>
                <a:lnTo>
                  <a:pt x="797" y="68"/>
                </a:lnTo>
                <a:lnTo>
                  <a:pt x="750" y="79"/>
                </a:lnTo>
                <a:lnTo>
                  <a:pt x="703" y="91"/>
                </a:lnTo>
                <a:lnTo>
                  <a:pt x="659" y="105"/>
                </a:lnTo>
                <a:lnTo>
                  <a:pt x="617" y="120"/>
                </a:lnTo>
                <a:lnTo>
                  <a:pt x="573" y="136"/>
                </a:lnTo>
                <a:lnTo>
                  <a:pt x="532" y="156"/>
                </a:lnTo>
                <a:lnTo>
                  <a:pt x="452" y="198"/>
                </a:lnTo>
                <a:lnTo>
                  <a:pt x="416" y="220"/>
                </a:lnTo>
                <a:lnTo>
                  <a:pt x="378" y="245"/>
                </a:lnTo>
                <a:lnTo>
                  <a:pt x="312" y="297"/>
                </a:lnTo>
                <a:lnTo>
                  <a:pt x="280" y="325"/>
                </a:lnTo>
                <a:lnTo>
                  <a:pt x="252" y="355"/>
                </a:lnTo>
                <a:lnTo>
                  <a:pt x="224" y="384"/>
                </a:lnTo>
                <a:lnTo>
                  <a:pt x="198" y="417"/>
                </a:lnTo>
                <a:lnTo>
                  <a:pt x="174" y="449"/>
                </a:lnTo>
                <a:lnTo>
                  <a:pt x="154" y="482"/>
                </a:lnTo>
                <a:lnTo>
                  <a:pt x="134" y="517"/>
                </a:lnTo>
                <a:lnTo>
                  <a:pt x="116" y="552"/>
                </a:lnTo>
                <a:lnTo>
                  <a:pt x="100" y="589"/>
                </a:lnTo>
                <a:lnTo>
                  <a:pt x="86" y="625"/>
                </a:lnTo>
                <a:lnTo>
                  <a:pt x="76" y="662"/>
                </a:lnTo>
                <a:lnTo>
                  <a:pt x="66" y="700"/>
                </a:lnTo>
                <a:lnTo>
                  <a:pt x="60" y="739"/>
                </a:lnTo>
                <a:lnTo>
                  <a:pt x="55" y="779"/>
                </a:lnTo>
                <a:lnTo>
                  <a:pt x="55" y="819"/>
                </a:lnTo>
                <a:lnTo>
                  <a:pt x="55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6" name="CustomShape 63"/>
          <p:cNvSpPr/>
          <p:nvPr/>
        </p:nvSpPr>
        <p:spPr>
          <a:xfrm>
            <a:off x="6080040" y="4387320"/>
            <a:ext cx="340560" cy="94320"/>
          </a:xfrm>
          <a:custGeom>
            <a:avLst/>
            <a:gdLst/>
            <a:ahLst/>
            <a:rect l="l" t="t" r="r" b="b"/>
            <a:pathLst>
              <a:path w="947" h="263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7"/>
                  <a:pt x="723" y="131"/>
                </a:cubicBezTo>
                <a:cubicBezTo>
                  <a:pt x="723" y="156"/>
                  <a:pt x="699" y="175"/>
                  <a:pt x="667" y="175"/>
                </a:cubicBezTo>
                <a:lnTo>
                  <a:pt x="56" y="175"/>
                </a:lnTo>
                <a:cubicBezTo>
                  <a:pt x="25" y="175"/>
                  <a:pt x="0" y="156"/>
                  <a:pt x="0" y="131"/>
                </a:cubicBezTo>
                <a:cubicBezTo>
                  <a:pt x="0" y="107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7" name="CustomShape 64"/>
          <p:cNvSpPr/>
          <p:nvPr/>
        </p:nvSpPr>
        <p:spPr>
          <a:xfrm>
            <a:off x="7477560" y="3335760"/>
            <a:ext cx="120600" cy="223560"/>
          </a:xfrm>
          <a:custGeom>
            <a:avLst/>
            <a:gdLst/>
            <a:ahLst/>
            <a:rect l="l" t="t" r="r" b="b"/>
            <a:pathLst>
              <a:path w="336" h="622">
                <a:moveTo>
                  <a:pt x="223" y="577"/>
                </a:moveTo>
                <a:lnTo>
                  <a:pt x="223" y="219"/>
                </a:lnTo>
                <a:cubicBezTo>
                  <a:pt x="223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9"/>
                </a:cubicBezTo>
                <a:lnTo>
                  <a:pt x="112" y="577"/>
                </a:lnTo>
                <a:cubicBezTo>
                  <a:pt x="112" y="602"/>
                  <a:pt x="136" y="621"/>
                  <a:pt x="166" y="621"/>
                </a:cubicBezTo>
                <a:cubicBezTo>
                  <a:pt x="198" y="621"/>
                  <a:pt x="223" y="602"/>
                  <a:pt x="223" y="577"/>
                </a:cubicBezTo>
                <a:moveTo>
                  <a:pt x="335" y="263"/>
                </a:moveTo>
                <a:lnTo>
                  <a:pt x="166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8" name="CustomShape 65"/>
          <p:cNvSpPr/>
          <p:nvPr/>
        </p:nvSpPr>
        <p:spPr>
          <a:xfrm>
            <a:off x="7336800" y="3982680"/>
            <a:ext cx="387360" cy="181800"/>
          </a:xfrm>
          <a:custGeom>
            <a:avLst/>
            <a:gdLst/>
            <a:ahLst/>
            <a:rect l="l" t="t" r="r" b="b"/>
            <a:pathLst>
              <a:path w="1077" h="506">
                <a:moveTo>
                  <a:pt x="0" y="0"/>
                </a:moveTo>
                <a:lnTo>
                  <a:pt x="0" y="505"/>
                </a:lnTo>
                <a:lnTo>
                  <a:pt x="1076" y="505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9" name="CustomShape 66"/>
          <p:cNvSpPr/>
          <p:nvPr/>
        </p:nvSpPr>
        <p:spPr>
          <a:xfrm>
            <a:off x="7323120" y="3972600"/>
            <a:ext cx="413280" cy="202320"/>
          </a:xfrm>
          <a:custGeom>
            <a:avLst/>
            <a:gdLst/>
            <a:ahLst/>
            <a:rect l="l" t="t" r="r" b="b"/>
            <a:pathLst>
              <a:path w="1149" h="563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2"/>
                  <a:pt x="1148" y="28"/>
                </a:cubicBezTo>
                <a:lnTo>
                  <a:pt x="1148" y="533"/>
                </a:lnTo>
                <a:cubicBezTo>
                  <a:pt x="1148" y="550"/>
                  <a:pt x="1134" y="562"/>
                  <a:pt x="1114" y="562"/>
                </a:cubicBezTo>
                <a:lnTo>
                  <a:pt x="38" y="562"/>
                </a:lnTo>
                <a:cubicBezTo>
                  <a:pt x="18" y="562"/>
                  <a:pt x="0" y="550"/>
                  <a:pt x="0" y="533"/>
                </a:cubicBezTo>
                <a:lnTo>
                  <a:pt x="0" y="28"/>
                </a:lnTo>
                <a:moveTo>
                  <a:pt x="76" y="533"/>
                </a:moveTo>
                <a:lnTo>
                  <a:pt x="38" y="505"/>
                </a:lnTo>
                <a:lnTo>
                  <a:pt x="1114" y="505"/>
                </a:lnTo>
                <a:lnTo>
                  <a:pt x="1076" y="533"/>
                </a:lnTo>
                <a:lnTo>
                  <a:pt x="1076" y="28"/>
                </a:lnTo>
                <a:lnTo>
                  <a:pt x="1114" y="58"/>
                </a:lnTo>
                <a:lnTo>
                  <a:pt x="38" y="58"/>
                </a:lnTo>
                <a:lnTo>
                  <a:pt x="76" y="28"/>
                </a:lnTo>
                <a:lnTo>
                  <a:pt x="76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0" name="CustomShape 67"/>
          <p:cNvSpPr/>
          <p:nvPr/>
        </p:nvSpPr>
        <p:spPr>
          <a:xfrm>
            <a:off x="6106320" y="26355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151" name="CustomShape 68"/>
          <p:cNvSpPr/>
          <p:nvPr/>
        </p:nvSpPr>
        <p:spPr>
          <a:xfrm>
            <a:off x="7409880" y="35391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9"/>
                </a:moveTo>
                <a:lnTo>
                  <a:pt x="2" y="251"/>
                </a:lnTo>
                <a:lnTo>
                  <a:pt x="6" y="223"/>
                </a:lnTo>
                <a:lnTo>
                  <a:pt x="16" y="195"/>
                </a:lnTo>
                <a:lnTo>
                  <a:pt x="26" y="170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2"/>
                </a:lnTo>
                <a:lnTo>
                  <a:pt x="128" y="65"/>
                </a:lnTo>
                <a:lnTo>
                  <a:pt x="155" y="47"/>
                </a:lnTo>
                <a:lnTo>
                  <a:pt x="183" y="33"/>
                </a:lnTo>
                <a:lnTo>
                  <a:pt x="215" y="23"/>
                </a:lnTo>
                <a:lnTo>
                  <a:pt x="248" y="12"/>
                </a:lnTo>
                <a:lnTo>
                  <a:pt x="282" y="6"/>
                </a:lnTo>
                <a:lnTo>
                  <a:pt x="317" y="2"/>
                </a:lnTo>
                <a:lnTo>
                  <a:pt x="353" y="0"/>
                </a:lnTo>
                <a:lnTo>
                  <a:pt x="388" y="2"/>
                </a:lnTo>
                <a:lnTo>
                  <a:pt x="424" y="6"/>
                </a:lnTo>
                <a:lnTo>
                  <a:pt x="458" y="12"/>
                </a:lnTo>
                <a:lnTo>
                  <a:pt x="488" y="21"/>
                </a:lnTo>
                <a:lnTo>
                  <a:pt x="520" y="33"/>
                </a:lnTo>
                <a:lnTo>
                  <a:pt x="549" y="45"/>
                </a:lnTo>
                <a:lnTo>
                  <a:pt x="578" y="61"/>
                </a:lnTo>
                <a:lnTo>
                  <a:pt x="602" y="81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7"/>
                </a:lnTo>
                <a:lnTo>
                  <a:pt x="692" y="192"/>
                </a:lnTo>
                <a:lnTo>
                  <a:pt x="701" y="219"/>
                </a:lnTo>
                <a:lnTo>
                  <a:pt x="705" y="247"/>
                </a:lnTo>
                <a:lnTo>
                  <a:pt x="707" y="275"/>
                </a:lnTo>
                <a:lnTo>
                  <a:pt x="705" y="305"/>
                </a:lnTo>
                <a:lnTo>
                  <a:pt x="701" y="331"/>
                </a:lnTo>
                <a:lnTo>
                  <a:pt x="692" y="359"/>
                </a:lnTo>
                <a:lnTo>
                  <a:pt x="680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3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4" y="532"/>
                </a:lnTo>
                <a:lnTo>
                  <a:pt x="460" y="540"/>
                </a:lnTo>
                <a:lnTo>
                  <a:pt x="426" y="548"/>
                </a:lnTo>
                <a:lnTo>
                  <a:pt x="393" y="553"/>
                </a:lnTo>
                <a:lnTo>
                  <a:pt x="355" y="554"/>
                </a:lnTo>
                <a:lnTo>
                  <a:pt x="320" y="553"/>
                </a:lnTo>
                <a:lnTo>
                  <a:pt x="286" y="549"/>
                </a:lnTo>
                <a:lnTo>
                  <a:pt x="250" y="542"/>
                </a:lnTo>
                <a:lnTo>
                  <a:pt x="188" y="521"/>
                </a:lnTo>
                <a:lnTo>
                  <a:pt x="159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5"/>
                </a:lnTo>
                <a:lnTo>
                  <a:pt x="62" y="432"/>
                </a:lnTo>
                <a:lnTo>
                  <a:pt x="44" y="410"/>
                </a:lnTo>
                <a:lnTo>
                  <a:pt x="28" y="387"/>
                </a:lnTo>
                <a:lnTo>
                  <a:pt x="18" y="360"/>
                </a:lnTo>
                <a:lnTo>
                  <a:pt x="8" y="335"/>
                </a:lnTo>
                <a:lnTo>
                  <a:pt x="2" y="307"/>
                </a:lnTo>
                <a:lnTo>
                  <a:pt x="0" y="279"/>
                </a:lnTo>
                <a:moveTo>
                  <a:pt x="76" y="298"/>
                </a:moveTo>
                <a:lnTo>
                  <a:pt x="80" y="321"/>
                </a:lnTo>
                <a:lnTo>
                  <a:pt x="86" y="341"/>
                </a:lnTo>
                <a:lnTo>
                  <a:pt x="96" y="360"/>
                </a:lnTo>
                <a:lnTo>
                  <a:pt x="107" y="380"/>
                </a:lnTo>
                <a:lnTo>
                  <a:pt x="120" y="398"/>
                </a:lnTo>
                <a:lnTo>
                  <a:pt x="137" y="415"/>
                </a:lnTo>
                <a:lnTo>
                  <a:pt x="175" y="445"/>
                </a:lnTo>
                <a:lnTo>
                  <a:pt x="219" y="469"/>
                </a:lnTo>
                <a:lnTo>
                  <a:pt x="244" y="477"/>
                </a:lnTo>
                <a:lnTo>
                  <a:pt x="270" y="485"/>
                </a:lnTo>
                <a:lnTo>
                  <a:pt x="295" y="492"/>
                </a:lnTo>
                <a:lnTo>
                  <a:pt x="324" y="495"/>
                </a:lnTo>
                <a:lnTo>
                  <a:pt x="382" y="495"/>
                </a:lnTo>
                <a:lnTo>
                  <a:pt x="408" y="492"/>
                </a:lnTo>
                <a:lnTo>
                  <a:pt x="436" y="487"/>
                </a:lnTo>
                <a:lnTo>
                  <a:pt x="460" y="479"/>
                </a:lnTo>
                <a:lnTo>
                  <a:pt x="486" y="471"/>
                </a:lnTo>
                <a:lnTo>
                  <a:pt x="532" y="446"/>
                </a:lnTo>
                <a:lnTo>
                  <a:pt x="569" y="416"/>
                </a:lnTo>
                <a:lnTo>
                  <a:pt x="584" y="401"/>
                </a:lnTo>
                <a:lnTo>
                  <a:pt x="598" y="382"/>
                </a:lnTo>
                <a:lnTo>
                  <a:pt x="612" y="365"/>
                </a:lnTo>
                <a:lnTo>
                  <a:pt x="620" y="343"/>
                </a:lnTo>
                <a:lnTo>
                  <a:pt x="627" y="322"/>
                </a:lnTo>
                <a:lnTo>
                  <a:pt x="632" y="301"/>
                </a:lnTo>
                <a:lnTo>
                  <a:pt x="634" y="279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2"/>
                </a:lnTo>
                <a:lnTo>
                  <a:pt x="600" y="173"/>
                </a:lnTo>
                <a:lnTo>
                  <a:pt x="587" y="156"/>
                </a:lnTo>
                <a:lnTo>
                  <a:pt x="572" y="138"/>
                </a:lnTo>
                <a:lnTo>
                  <a:pt x="554" y="122"/>
                </a:lnTo>
                <a:lnTo>
                  <a:pt x="534" y="109"/>
                </a:lnTo>
                <a:lnTo>
                  <a:pt x="512" y="96"/>
                </a:lnTo>
                <a:lnTo>
                  <a:pt x="488" y="86"/>
                </a:lnTo>
                <a:lnTo>
                  <a:pt x="464" y="75"/>
                </a:lnTo>
                <a:lnTo>
                  <a:pt x="440" y="68"/>
                </a:lnTo>
                <a:lnTo>
                  <a:pt x="413" y="63"/>
                </a:lnTo>
                <a:lnTo>
                  <a:pt x="384" y="59"/>
                </a:lnTo>
                <a:lnTo>
                  <a:pt x="355" y="58"/>
                </a:lnTo>
                <a:lnTo>
                  <a:pt x="328" y="59"/>
                </a:lnTo>
                <a:lnTo>
                  <a:pt x="300" y="61"/>
                </a:lnTo>
                <a:lnTo>
                  <a:pt x="273" y="67"/>
                </a:lnTo>
                <a:lnTo>
                  <a:pt x="224" y="84"/>
                </a:lnTo>
                <a:lnTo>
                  <a:pt x="199" y="95"/>
                </a:lnTo>
                <a:lnTo>
                  <a:pt x="179" y="106"/>
                </a:lnTo>
                <a:lnTo>
                  <a:pt x="159" y="120"/>
                </a:lnTo>
                <a:lnTo>
                  <a:pt x="139" y="136"/>
                </a:lnTo>
                <a:lnTo>
                  <a:pt x="122" y="154"/>
                </a:lnTo>
                <a:lnTo>
                  <a:pt x="109" y="172"/>
                </a:lnTo>
                <a:lnTo>
                  <a:pt x="86" y="210"/>
                </a:lnTo>
                <a:lnTo>
                  <a:pt x="80" y="232"/>
                </a:lnTo>
                <a:lnTo>
                  <a:pt x="76" y="254"/>
                </a:lnTo>
                <a:lnTo>
                  <a:pt x="74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2" name="CustomShape 69"/>
          <p:cNvSpPr/>
          <p:nvPr/>
        </p:nvSpPr>
        <p:spPr>
          <a:xfrm>
            <a:off x="7407000" y="402588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53" name="CustomShape 70"/>
          <p:cNvSpPr/>
          <p:nvPr/>
        </p:nvSpPr>
        <p:spPr>
          <a:xfrm>
            <a:off x="7477560" y="369864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4"/>
                  <a:pt x="198" y="174"/>
                  <a:pt x="166" y="174"/>
                </a:cubicBezTo>
                <a:cubicBezTo>
                  <a:pt x="136" y="174"/>
                  <a:pt x="112" y="194"/>
                  <a:pt x="112" y="218"/>
                </a:cubicBezTo>
                <a:lnTo>
                  <a:pt x="112" y="753"/>
                </a:lnTo>
                <a:cubicBezTo>
                  <a:pt x="112" y="778"/>
                  <a:pt x="136" y="797"/>
                  <a:pt x="166" y="797"/>
                </a:cubicBezTo>
                <a:cubicBezTo>
                  <a:pt x="196" y="797"/>
                  <a:pt x="223" y="778"/>
                  <a:pt x="223" y="753"/>
                </a:cubicBezTo>
                <a:moveTo>
                  <a:pt x="335" y="261"/>
                </a:moveTo>
                <a:lnTo>
                  <a:pt x="166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4" name="CustomShape 71"/>
          <p:cNvSpPr/>
          <p:nvPr/>
        </p:nvSpPr>
        <p:spPr>
          <a:xfrm>
            <a:off x="6993000" y="398880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5" name="CustomShape 72"/>
          <p:cNvSpPr/>
          <p:nvPr/>
        </p:nvSpPr>
        <p:spPr>
          <a:xfrm>
            <a:off x="6980040" y="3978000"/>
            <a:ext cx="230040" cy="202320"/>
          </a:xfrm>
          <a:custGeom>
            <a:avLst/>
            <a:gdLst/>
            <a:ahLst/>
            <a:rect l="l" t="t" r="r" b="b"/>
            <a:pathLst>
              <a:path w="640" h="563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30"/>
                </a:cubicBezTo>
                <a:lnTo>
                  <a:pt x="639" y="534"/>
                </a:lnTo>
                <a:cubicBezTo>
                  <a:pt x="639" y="550"/>
                  <a:pt x="621" y="562"/>
                  <a:pt x="601" y="562"/>
                </a:cubicBezTo>
                <a:lnTo>
                  <a:pt x="36" y="562"/>
                </a:lnTo>
                <a:cubicBezTo>
                  <a:pt x="16" y="562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6" y="505"/>
                </a:lnTo>
                <a:lnTo>
                  <a:pt x="601" y="505"/>
                </a:lnTo>
                <a:lnTo>
                  <a:pt x="563" y="534"/>
                </a:lnTo>
                <a:lnTo>
                  <a:pt x="563" y="30"/>
                </a:lnTo>
                <a:lnTo>
                  <a:pt x="601" y="58"/>
                </a:lnTo>
                <a:lnTo>
                  <a:pt x="36" y="58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6" name="CustomShape 73"/>
          <p:cNvSpPr/>
          <p:nvPr/>
        </p:nvSpPr>
        <p:spPr>
          <a:xfrm>
            <a:off x="7484040" y="35503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157" name="CustomShape 74"/>
          <p:cNvSpPr/>
          <p:nvPr/>
        </p:nvSpPr>
        <p:spPr>
          <a:xfrm>
            <a:off x="6650280" y="398268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8" name="CustomShape 75"/>
          <p:cNvSpPr/>
          <p:nvPr/>
        </p:nvSpPr>
        <p:spPr>
          <a:xfrm>
            <a:off x="6637680" y="397260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28"/>
                </a:moveTo>
                <a:cubicBezTo>
                  <a:pt x="0" y="12"/>
                  <a:pt x="15" y="0"/>
                  <a:pt x="35" y="0"/>
                </a:cubicBezTo>
                <a:lnTo>
                  <a:pt x="600" y="0"/>
                </a:lnTo>
                <a:cubicBezTo>
                  <a:pt x="620" y="0"/>
                  <a:pt x="638" y="12"/>
                  <a:pt x="638" y="28"/>
                </a:cubicBezTo>
                <a:lnTo>
                  <a:pt x="638" y="533"/>
                </a:lnTo>
                <a:cubicBezTo>
                  <a:pt x="638" y="550"/>
                  <a:pt x="620" y="562"/>
                  <a:pt x="600" y="562"/>
                </a:cubicBezTo>
                <a:lnTo>
                  <a:pt x="35" y="562"/>
                </a:lnTo>
                <a:cubicBezTo>
                  <a:pt x="15" y="562"/>
                  <a:pt x="0" y="550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5" y="505"/>
                </a:lnTo>
                <a:lnTo>
                  <a:pt x="600" y="505"/>
                </a:lnTo>
                <a:lnTo>
                  <a:pt x="564" y="533"/>
                </a:lnTo>
                <a:lnTo>
                  <a:pt x="564" y="28"/>
                </a:lnTo>
                <a:lnTo>
                  <a:pt x="600" y="58"/>
                </a:lnTo>
                <a:lnTo>
                  <a:pt x="35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9" name="CustomShape 76"/>
          <p:cNvSpPr/>
          <p:nvPr/>
        </p:nvSpPr>
        <p:spPr>
          <a:xfrm>
            <a:off x="706896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60" name="CustomShape 77"/>
          <p:cNvSpPr/>
          <p:nvPr/>
        </p:nvSpPr>
        <p:spPr>
          <a:xfrm>
            <a:off x="6683400" y="333576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4" y="194"/>
                  <a:pt x="200" y="175"/>
                  <a:pt x="168" y="175"/>
                </a:cubicBezTo>
                <a:cubicBezTo>
                  <a:pt x="139" y="175"/>
                  <a:pt x="113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3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1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1" name="CustomShape 78"/>
          <p:cNvSpPr/>
          <p:nvPr/>
        </p:nvSpPr>
        <p:spPr>
          <a:xfrm>
            <a:off x="7940160" y="3988800"/>
            <a:ext cx="202320" cy="181800"/>
          </a:xfrm>
          <a:custGeom>
            <a:avLst/>
            <a:gdLst/>
            <a:ahLst/>
            <a:rect l="l" t="t" r="r" b="b"/>
            <a:pathLst>
              <a:path w="563" h="506">
                <a:moveTo>
                  <a:pt x="0" y="0"/>
                </a:moveTo>
                <a:lnTo>
                  <a:pt x="0" y="505"/>
                </a:lnTo>
                <a:lnTo>
                  <a:pt x="562" y="505"/>
                </a:lnTo>
                <a:lnTo>
                  <a:pt x="562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2" name="CustomShape 79"/>
          <p:cNvSpPr/>
          <p:nvPr/>
        </p:nvSpPr>
        <p:spPr>
          <a:xfrm>
            <a:off x="7926480" y="397800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600" y="0"/>
                </a:lnTo>
                <a:cubicBezTo>
                  <a:pt x="623" y="0"/>
                  <a:pt x="638" y="12"/>
                  <a:pt x="638" y="30"/>
                </a:cubicBezTo>
                <a:lnTo>
                  <a:pt x="638" y="534"/>
                </a:lnTo>
                <a:cubicBezTo>
                  <a:pt x="638" y="550"/>
                  <a:pt x="623" y="562"/>
                  <a:pt x="600" y="562"/>
                </a:cubicBezTo>
                <a:lnTo>
                  <a:pt x="38" y="562"/>
                </a:lnTo>
                <a:cubicBezTo>
                  <a:pt x="16" y="562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8" y="505"/>
                </a:lnTo>
                <a:lnTo>
                  <a:pt x="600" y="505"/>
                </a:lnTo>
                <a:lnTo>
                  <a:pt x="565" y="534"/>
                </a:lnTo>
                <a:lnTo>
                  <a:pt x="565" y="30"/>
                </a:lnTo>
                <a:lnTo>
                  <a:pt x="600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3" name="CustomShape 80"/>
          <p:cNvSpPr/>
          <p:nvPr/>
        </p:nvSpPr>
        <p:spPr>
          <a:xfrm>
            <a:off x="6726240" y="402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64" name="CustomShape 81"/>
          <p:cNvSpPr/>
          <p:nvPr/>
        </p:nvSpPr>
        <p:spPr>
          <a:xfrm>
            <a:off x="7074720" y="3591720"/>
            <a:ext cx="349200" cy="413280"/>
          </a:xfrm>
          <a:custGeom>
            <a:avLst/>
            <a:gdLst/>
            <a:ahLst/>
            <a:rect l="l" t="t" r="r" b="b"/>
            <a:pathLst>
              <a:path w="971" h="1149">
                <a:moveTo>
                  <a:pt x="0" y="1104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690" y="87"/>
                </a:lnTo>
                <a:cubicBezTo>
                  <a:pt x="722" y="87"/>
                  <a:pt x="746" y="106"/>
                  <a:pt x="746" y="131"/>
                </a:cubicBezTo>
                <a:cubicBezTo>
                  <a:pt x="746" y="155"/>
                  <a:pt x="722" y="176"/>
                  <a:pt x="690" y="176"/>
                </a:cubicBezTo>
                <a:lnTo>
                  <a:pt x="56" y="176"/>
                </a:lnTo>
                <a:lnTo>
                  <a:pt x="112" y="131"/>
                </a:lnTo>
                <a:lnTo>
                  <a:pt x="112" y="1104"/>
                </a:lnTo>
                <a:cubicBezTo>
                  <a:pt x="112" y="1127"/>
                  <a:pt x="85" y="1148"/>
                  <a:pt x="56" y="1148"/>
                </a:cubicBezTo>
                <a:cubicBezTo>
                  <a:pt x="24" y="1148"/>
                  <a:pt x="0" y="1127"/>
                  <a:pt x="0" y="1104"/>
                </a:cubicBezTo>
                <a:moveTo>
                  <a:pt x="635" y="0"/>
                </a:moveTo>
                <a:lnTo>
                  <a:pt x="970" y="131"/>
                </a:lnTo>
                <a:lnTo>
                  <a:pt x="635" y="262"/>
                </a:lnTo>
                <a:lnTo>
                  <a:pt x="635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5" name="CustomShape 82"/>
          <p:cNvSpPr/>
          <p:nvPr/>
        </p:nvSpPr>
        <p:spPr>
          <a:xfrm>
            <a:off x="8501760" y="3238200"/>
            <a:ext cx="781200" cy="1242720"/>
          </a:xfrm>
          <a:custGeom>
            <a:avLst/>
            <a:gdLst/>
            <a:ahLst/>
            <a:rect l="l" t="t" r="r" b="b"/>
            <a:pathLst>
              <a:path w="2171" h="3453">
                <a:moveTo>
                  <a:pt x="0" y="44"/>
                </a:moveTo>
                <a:lnTo>
                  <a:pt x="0" y="3321"/>
                </a:lnTo>
                <a:cubicBezTo>
                  <a:pt x="0" y="3344"/>
                  <a:pt x="24" y="3365"/>
                  <a:pt x="56" y="3365"/>
                </a:cubicBezTo>
                <a:lnTo>
                  <a:pt x="1892" y="3365"/>
                </a:lnTo>
                <a:cubicBezTo>
                  <a:pt x="1923" y="3365"/>
                  <a:pt x="1948" y="3346"/>
                  <a:pt x="1950" y="3321"/>
                </a:cubicBezTo>
                <a:cubicBezTo>
                  <a:pt x="1950" y="3297"/>
                  <a:pt x="1923" y="3277"/>
                  <a:pt x="1895" y="3277"/>
                </a:cubicBezTo>
                <a:lnTo>
                  <a:pt x="56" y="3277"/>
                </a:lnTo>
                <a:lnTo>
                  <a:pt x="111" y="3321"/>
                </a:lnTo>
                <a:lnTo>
                  <a:pt x="111" y="44"/>
                </a:lnTo>
                <a:cubicBezTo>
                  <a:pt x="111" y="21"/>
                  <a:pt x="86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moveTo>
                  <a:pt x="1837" y="3452"/>
                </a:moveTo>
                <a:lnTo>
                  <a:pt x="2170" y="3323"/>
                </a:lnTo>
                <a:lnTo>
                  <a:pt x="1839" y="3191"/>
                </a:lnTo>
                <a:lnTo>
                  <a:pt x="1837" y="3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6" name="CustomShape 83"/>
          <p:cNvSpPr/>
          <p:nvPr/>
        </p:nvSpPr>
        <p:spPr>
          <a:xfrm>
            <a:off x="8417160" y="3706920"/>
            <a:ext cx="228600" cy="178200"/>
          </a:xfrm>
          <a:custGeom>
            <a:avLst/>
            <a:gdLst/>
            <a:ahLst/>
            <a:rect l="l" t="t" r="r" b="b"/>
            <a:pathLst>
              <a:path w="636" h="496">
                <a:moveTo>
                  <a:pt x="0" y="247"/>
                </a:moveTo>
                <a:cubicBezTo>
                  <a:pt x="0" y="111"/>
                  <a:pt x="144" y="0"/>
                  <a:pt x="318" y="0"/>
                </a:cubicBezTo>
                <a:cubicBezTo>
                  <a:pt x="492" y="0"/>
                  <a:pt x="635" y="111"/>
                  <a:pt x="635" y="247"/>
                </a:cubicBezTo>
                <a:cubicBezTo>
                  <a:pt x="635" y="385"/>
                  <a:pt x="492" y="495"/>
                  <a:pt x="318" y="495"/>
                </a:cubicBezTo>
                <a:cubicBezTo>
                  <a:pt x="144" y="495"/>
                  <a:pt x="0" y="385"/>
                  <a:pt x="0" y="24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7" name="CustomShape 84"/>
          <p:cNvSpPr/>
          <p:nvPr/>
        </p:nvSpPr>
        <p:spPr>
          <a:xfrm>
            <a:off x="8404560" y="369648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6"/>
                </a:lnTo>
                <a:lnTo>
                  <a:pt x="26" y="170"/>
                </a:lnTo>
                <a:lnTo>
                  <a:pt x="42" y="145"/>
                </a:lnTo>
                <a:lnTo>
                  <a:pt x="58" y="123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4" y="48"/>
                </a:lnTo>
                <a:lnTo>
                  <a:pt x="183" y="34"/>
                </a:lnTo>
                <a:lnTo>
                  <a:pt x="245" y="12"/>
                </a:lnTo>
                <a:lnTo>
                  <a:pt x="279" y="6"/>
                </a:lnTo>
                <a:lnTo>
                  <a:pt x="315" y="2"/>
                </a:lnTo>
                <a:lnTo>
                  <a:pt x="350" y="0"/>
                </a:lnTo>
                <a:lnTo>
                  <a:pt x="388" y="2"/>
                </a:lnTo>
                <a:lnTo>
                  <a:pt x="422" y="6"/>
                </a:lnTo>
                <a:lnTo>
                  <a:pt x="457" y="12"/>
                </a:lnTo>
                <a:lnTo>
                  <a:pt x="488" y="21"/>
                </a:lnTo>
                <a:lnTo>
                  <a:pt x="520" y="34"/>
                </a:lnTo>
                <a:lnTo>
                  <a:pt x="548" y="45"/>
                </a:lnTo>
                <a:lnTo>
                  <a:pt x="602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8"/>
                </a:lnTo>
                <a:lnTo>
                  <a:pt x="689" y="192"/>
                </a:lnTo>
                <a:lnTo>
                  <a:pt x="698" y="220"/>
                </a:lnTo>
                <a:lnTo>
                  <a:pt x="704" y="246"/>
                </a:lnTo>
                <a:lnTo>
                  <a:pt x="707" y="274"/>
                </a:lnTo>
                <a:lnTo>
                  <a:pt x="704" y="304"/>
                </a:lnTo>
                <a:lnTo>
                  <a:pt x="700" y="331"/>
                </a:lnTo>
                <a:lnTo>
                  <a:pt x="692" y="359"/>
                </a:lnTo>
                <a:lnTo>
                  <a:pt x="664" y="408"/>
                </a:lnTo>
                <a:lnTo>
                  <a:pt x="646" y="430"/>
                </a:lnTo>
                <a:lnTo>
                  <a:pt x="626" y="452"/>
                </a:lnTo>
                <a:lnTo>
                  <a:pt x="604" y="472"/>
                </a:lnTo>
                <a:lnTo>
                  <a:pt x="580" y="490"/>
                </a:lnTo>
                <a:lnTo>
                  <a:pt x="550" y="505"/>
                </a:lnTo>
                <a:lnTo>
                  <a:pt x="522" y="519"/>
                </a:lnTo>
                <a:lnTo>
                  <a:pt x="493" y="532"/>
                </a:lnTo>
                <a:lnTo>
                  <a:pt x="460" y="540"/>
                </a:lnTo>
                <a:lnTo>
                  <a:pt x="426" y="547"/>
                </a:lnTo>
                <a:lnTo>
                  <a:pt x="390" y="552"/>
                </a:lnTo>
                <a:lnTo>
                  <a:pt x="355" y="554"/>
                </a:lnTo>
                <a:lnTo>
                  <a:pt x="319" y="552"/>
                </a:lnTo>
                <a:lnTo>
                  <a:pt x="283" y="549"/>
                </a:lnTo>
                <a:lnTo>
                  <a:pt x="250" y="542"/>
                </a:lnTo>
                <a:lnTo>
                  <a:pt x="217" y="533"/>
                </a:lnTo>
                <a:lnTo>
                  <a:pt x="185" y="521"/>
                </a:lnTo>
                <a:lnTo>
                  <a:pt x="156" y="507"/>
                </a:lnTo>
                <a:lnTo>
                  <a:pt x="128" y="491"/>
                </a:lnTo>
                <a:lnTo>
                  <a:pt x="104" y="474"/>
                </a:lnTo>
                <a:lnTo>
                  <a:pt x="82" y="455"/>
                </a:lnTo>
                <a:lnTo>
                  <a:pt x="60" y="432"/>
                </a:lnTo>
                <a:lnTo>
                  <a:pt x="42" y="410"/>
                </a:lnTo>
                <a:lnTo>
                  <a:pt x="28" y="387"/>
                </a:lnTo>
                <a:lnTo>
                  <a:pt x="15" y="360"/>
                </a:lnTo>
                <a:lnTo>
                  <a:pt x="6" y="335"/>
                </a:lnTo>
                <a:lnTo>
                  <a:pt x="2" y="306"/>
                </a:lnTo>
                <a:lnTo>
                  <a:pt x="0" y="278"/>
                </a:lnTo>
                <a:moveTo>
                  <a:pt x="76" y="297"/>
                </a:moveTo>
                <a:lnTo>
                  <a:pt x="78" y="321"/>
                </a:lnTo>
                <a:lnTo>
                  <a:pt x="84" y="341"/>
                </a:lnTo>
                <a:lnTo>
                  <a:pt x="106" y="380"/>
                </a:lnTo>
                <a:lnTo>
                  <a:pt x="120" y="399"/>
                </a:lnTo>
                <a:lnTo>
                  <a:pt x="136" y="415"/>
                </a:lnTo>
                <a:lnTo>
                  <a:pt x="154" y="430"/>
                </a:lnTo>
                <a:lnTo>
                  <a:pt x="174" y="444"/>
                </a:lnTo>
                <a:lnTo>
                  <a:pt x="197" y="458"/>
                </a:lnTo>
                <a:lnTo>
                  <a:pt x="219" y="469"/>
                </a:lnTo>
                <a:lnTo>
                  <a:pt x="243" y="477"/>
                </a:lnTo>
                <a:lnTo>
                  <a:pt x="268" y="485"/>
                </a:lnTo>
                <a:lnTo>
                  <a:pt x="295" y="491"/>
                </a:lnTo>
                <a:lnTo>
                  <a:pt x="323" y="495"/>
                </a:lnTo>
                <a:lnTo>
                  <a:pt x="379" y="495"/>
                </a:lnTo>
                <a:lnTo>
                  <a:pt x="408" y="491"/>
                </a:lnTo>
                <a:lnTo>
                  <a:pt x="435" y="486"/>
                </a:lnTo>
                <a:lnTo>
                  <a:pt x="460" y="479"/>
                </a:lnTo>
                <a:lnTo>
                  <a:pt x="484" y="471"/>
                </a:lnTo>
                <a:lnTo>
                  <a:pt x="528" y="446"/>
                </a:lnTo>
                <a:lnTo>
                  <a:pt x="548" y="432"/>
                </a:lnTo>
                <a:lnTo>
                  <a:pt x="584" y="401"/>
                </a:lnTo>
                <a:lnTo>
                  <a:pt x="598" y="383"/>
                </a:lnTo>
                <a:lnTo>
                  <a:pt x="608" y="364"/>
                </a:lnTo>
                <a:lnTo>
                  <a:pt x="626" y="322"/>
                </a:lnTo>
                <a:lnTo>
                  <a:pt x="632" y="301"/>
                </a:lnTo>
                <a:lnTo>
                  <a:pt x="632" y="255"/>
                </a:lnTo>
                <a:lnTo>
                  <a:pt x="626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68" y="138"/>
                </a:lnTo>
                <a:lnTo>
                  <a:pt x="550" y="123"/>
                </a:lnTo>
                <a:lnTo>
                  <a:pt x="530" y="109"/>
                </a:lnTo>
                <a:lnTo>
                  <a:pt x="510" y="96"/>
                </a:lnTo>
                <a:lnTo>
                  <a:pt x="488" y="86"/>
                </a:lnTo>
                <a:lnTo>
                  <a:pt x="464" y="75"/>
                </a:lnTo>
                <a:lnTo>
                  <a:pt x="437" y="68"/>
                </a:lnTo>
                <a:lnTo>
                  <a:pt x="410" y="63"/>
                </a:lnTo>
                <a:lnTo>
                  <a:pt x="384" y="59"/>
                </a:lnTo>
                <a:lnTo>
                  <a:pt x="355" y="58"/>
                </a:lnTo>
                <a:lnTo>
                  <a:pt x="326" y="59"/>
                </a:lnTo>
                <a:lnTo>
                  <a:pt x="299" y="63"/>
                </a:lnTo>
                <a:lnTo>
                  <a:pt x="273" y="68"/>
                </a:lnTo>
                <a:lnTo>
                  <a:pt x="245" y="75"/>
                </a:lnTo>
                <a:lnTo>
                  <a:pt x="221" y="84"/>
                </a:lnTo>
                <a:lnTo>
                  <a:pt x="199" y="95"/>
                </a:lnTo>
                <a:lnTo>
                  <a:pt x="176" y="107"/>
                </a:lnTo>
                <a:lnTo>
                  <a:pt x="156" y="120"/>
                </a:lnTo>
                <a:lnTo>
                  <a:pt x="138" y="137"/>
                </a:lnTo>
                <a:lnTo>
                  <a:pt x="122" y="154"/>
                </a:lnTo>
                <a:lnTo>
                  <a:pt x="108" y="171"/>
                </a:lnTo>
                <a:lnTo>
                  <a:pt x="96" y="190"/>
                </a:lnTo>
                <a:lnTo>
                  <a:pt x="86" y="209"/>
                </a:lnTo>
                <a:lnTo>
                  <a:pt x="80" y="231"/>
                </a:lnTo>
                <a:lnTo>
                  <a:pt x="76" y="253"/>
                </a:lnTo>
                <a:lnTo>
                  <a:pt x="73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8" name="CustomShape 85"/>
          <p:cNvSpPr/>
          <p:nvPr/>
        </p:nvSpPr>
        <p:spPr>
          <a:xfrm>
            <a:off x="801504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69" name="CustomShape 86"/>
          <p:cNvSpPr/>
          <p:nvPr/>
        </p:nvSpPr>
        <p:spPr>
          <a:xfrm>
            <a:off x="8303400" y="3372120"/>
            <a:ext cx="436680" cy="211320"/>
          </a:xfrm>
          <a:custGeom>
            <a:avLst/>
            <a:gdLst/>
            <a:ahLst/>
            <a:rect l="l" t="t" r="r" b="b"/>
            <a:pathLst>
              <a:path w="1214" h="588">
                <a:moveTo>
                  <a:pt x="0" y="98"/>
                </a:moveTo>
                <a:cubicBezTo>
                  <a:pt x="0" y="44"/>
                  <a:pt x="56" y="0"/>
                  <a:pt x="124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0"/>
                </a:lnTo>
                <a:cubicBezTo>
                  <a:pt x="1213" y="544"/>
                  <a:pt x="1155" y="587"/>
                  <a:pt x="1086" y="587"/>
                </a:cubicBezTo>
                <a:lnTo>
                  <a:pt x="124" y="587"/>
                </a:lnTo>
                <a:cubicBezTo>
                  <a:pt x="56" y="587"/>
                  <a:pt x="0" y="544"/>
                  <a:pt x="0" y="490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0" name="CustomShape 87"/>
          <p:cNvSpPr/>
          <p:nvPr/>
        </p:nvSpPr>
        <p:spPr>
          <a:xfrm>
            <a:off x="8289720" y="3361680"/>
            <a:ext cx="462960" cy="232560"/>
          </a:xfrm>
          <a:custGeom>
            <a:avLst/>
            <a:gdLst/>
            <a:ahLst/>
            <a:rect l="l" t="t" r="r" b="b"/>
            <a:pathLst>
              <a:path w="1287" h="647">
                <a:moveTo>
                  <a:pt x="0" y="128"/>
                </a:moveTo>
                <a:lnTo>
                  <a:pt x="6" y="91"/>
                </a:lnTo>
                <a:lnTo>
                  <a:pt x="14" y="79"/>
                </a:lnTo>
                <a:lnTo>
                  <a:pt x="26" y="58"/>
                </a:lnTo>
                <a:lnTo>
                  <a:pt x="36" y="47"/>
                </a:lnTo>
                <a:lnTo>
                  <a:pt x="46" y="39"/>
                </a:lnTo>
                <a:lnTo>
                  <a:pt x="58" y="30"/>
                </a:lnTo>
                <a:lnTo>
                  <a:pt x="84" y="15"/>
                </a:lnTo>
                <a:lnTo>
                  <a:pt x="112" y="6"/>
                </a:lnTo>
                <a:lnTo>
                  <a:pt x="129" y="3"/>
                </a:lnTo>
                <a:lnTo>
                  <a:pt x="144" y="0"/>
                </a:lnTo>
                <a:lnTo>
                  <a:pt x="1139" y="0"/>
                </a:lnTo>
                <a:lnTo>
                  <a:pt x="1155" y="1"/>
                </a:lnTo>
                <a:lnTo>
                  <a:pt x="1170" y="6"/>
                </a:lnTo>
                <a:lnTo>
                  <a:pt x="1186" y="9"/>
                </a:lnTo>
                <a:lnTo>
                  <a:pt x="1200" y="14"/>
                </a:lnTo>
                <a:lnTo>
                  <a:pt x="1226" y="28"/>
                </a:lnTo>
                <a:lnTo>
                  <a:pt x="1248" y="45"/>
                </a:lnTo>
                <a:lnTo>
                  <a:pt x="1258" y="54"/>
                </a:lnTo>
                <a:lnTo>
                  <a:pt x="1266" y="65"/>
                </a:lnTo>
                <a:lnTo>
                  <a:pt x="1272" y="77"/>
                </a:lnTo>
                <a:lnTo>
                  <a:pt x="1280" y="87"/>
                </a:lnTo>
                <a:lnTo>
                  <a:pt x="1284" y="100"/>
                </a:lnTo>
                <a:lnTo>
                  <a:pt x="1286" y="112"/>
                </a:lnTo>
                <a:lnTo>
                  <a:pt x="1286" y="531"/>
                </a:lnTo>
                <a:lnTo>
                  <a:pt x="1284" y="543"/>
                </a:lnTo>
                <a:lnTo>
                  <a:pt x="1276" y="567"/>
                </a:lnTo>
                <a:lnTo>
                  <a:pt x="1268" y="579"/>
                </a:lnTo>
                <a:lnTo>
                  <a:pt x="1250" y="599"/>
                </a:lnTo>
                <a:lnTo>
                  <a:pt x="1228" y="617"/>
                </a:lnTo>
                <a:lnTo>
                  <a:pt x="1218" y="624"/>
                </a:lnTo>
                <a:lnTo>
                  <a:pt x="1204" y="631"/>
                </a:lnTo>
                <a:lnTo>
                  <a:pt x="1188" y="636"/>
                </a:lnTo>
                <a:lnTo>
                  <a:pt x="1175" y="640"/>
                </a:lnTo>
                <a:lnTo>
                  <a:pt x="1160" y="643"/>
                </a:lnTo>
                <a:lnTo>
                  <a:pt x="1144" y="645"/>
                </a:lnTo>
                <a:lnTo>
                  <a:pt x="1126" y="646"/>
                </a:lnTo>
                <a:lnTo>
                  <a:pt x="147" y="646"/>
                </a:lnTo>
                <a:lnTo>
                  <a:pt x="132" y="645"/>
                </a:lnTo>
                <a:lnTo>
                  <a:pt x="116" y="641"/>
                </a:lnTo>
                <a:lnTo>
                  <a:pt x="100" y="636"/>
                </a:lnTo>
                <a:lnTo>
                  <a:pt x="86" y="632"/>
                </a:lnTo>
                <a:lnTo>
                  <a:pt x="60" y="619"/>
                </a:lnTo>
                <a:lnTo>
                  <a:pt x="48" y="610"/>
                </a:lnTo>
                <a:lnTo>
                  <a:pt x="38" y="601"/>
                </a:lnTo>
                <a:lnTo>
                  <a:pt x="28" y="593"/>
                </a:lnTo>
                <a:lnTo>
                  <a:pt x="20" y="582"/>
                </a:lnTo>
                <a:lnTo>
                  <a:pt x="14" y="569"/>
                </a:lnTo>
                <a:lnTo>
                  <a:pt x="8" y="559"/>
                </a:lnTo>
                <a:lnTo>
                  <a:pt x="4" y="547"/>
                </a:lnTo>
                <a:lnTo>
                  <a:pt x="2" y="533"/>
                </a:lnTo>
                <a:lnTo>
                  <a:pt x="0" y="520"/>
                </a:lnTo>
                <a:lnTo>
                  <a:pt x="0" y="128"/>
                </a:lnTo>
                <a:moveTo>
                  <a:pt x="76" y="517"/>
                </a:moveTo>
                <a:lnTo>
                  <a:pt x="76" y="531"/>
                </a:lnTo>
                <a:lnTo>
                  <a:pt x="80" y="545"/>
                </a:lnTo>
                <a:lnTo>
                  <a:pt x="84" y="550"/>
                </a:lnTo>
                <a:lnTo>
                  <a:pt x="89" y="556"/>
                </a:lnTo>
                <a:lnTo>
                  <a:pt x="94" y="562"/>
                </a:lnTo>
                <a:lnTo>
                  <a:pt x="100" y="566"/>
                </a:lnTo>
                <a:lnTo>
                  <a:pt x="104" y="571"/>
                </a:lnTo>
                <a:lnTo>
                  <a:pt x="112" y="575"/>
                </a:lnTo>
                <a:lnTo>
                  <a:pt x="118" y="579"/>
                </a:lnTo>
                <a:lnTo>
                  <a:pt x="127" y="582"/>
                </a:lnTo>
                <a:lnTo>
                  <a:pt x="134" y="585"/>
                </a:lnTo>
                <a:lnTo>
                  <a:pt x="142" y="587"/>
                </a:lnTo>
                <a:lnTo>
                  <a:pt x="152" y="587"/>
                </a:lnTo>
                <a:lnTo>
                  <a:pt x="162" y="589"/>
                </a:lnTo>
                <a:lnTo>
                  <a:pt x="1124" y="589"/>
                </a:lnTo>
                <a:lnTo>
                  <a:pt x="1133" y="587"/>
                </a:lnTo>
                <a:lnTo>
                  <a:pt x="1142" y="587"/>
                </a:lnTo>
                <a:lnTo>
                  <a:pt x="1148" y="585"/>
                </a:lnTo>
                <a:lnTo>
                  <a:pt x="1157" y="584"/>
                </a:lnTo>
                <a:lnTo>
                  <a:pt x="1166" y="580"/>
                </a:lnTo>
                <a:lnTo>
                  <a:pt x="1172" y="577"/>
                </a:lnTo>
                <a:lnTo>
                  <a:pt x="1186" y="569"/>
                </a:lnTo>
                <a:lnTo>
                  <a:pt x="1190" y="564"/>
                </a:lnTo>
                <a:lnTo>
                  <a:pt x="1198" y="559"/>
                </a:lnTo>
                <a:lnTo>
                  <a:pt x="1202" y="553"/>
                </a:lnTo>
                <a:lnTo>
                  <a:pt x="1206" y="547"/>
                </a:lnTo>
                <a:lnTo>
                  <a:pt x="1208" y="541"/>
                </a:lnTo>
                <a:lnTo>
                  <a:pt x="1210" y="534"/>
                </a:lnTo>
                <a:lnTo>
                  <a:pt x="1212" y="527"/>
                </a:lnTo>
                <a:lnTo>
                  <a:pt x="1212" y="120"/>
                </a:lnTo>
                <a:lnTo>
                  <a:pt x="1210" y="114"/>
                </a:lnTo>
                <a:lnTo>
                  <a:pt x="1208" y="108"/>
                </a:lnTo>
                <a:lnTo>
                  <a:pt x="1206" y="101"/>
                </a:lnTo>
                <a:lnTo>
                  <a:pt x="1204" y="96"/>
                </a:lnTo>
                <a:lnTo>
                  <a:pt x="1200" y="89"/>
                </a:lnTo>
                <a:lnTo>
                  <a:pt x="1192" y="84"/>
                </a:lnTo>
                <a:lnTo>
                  <a:pt x="1188" y="79"/>
                </a:lnTo>
                <a:lnTo>
                  <a:pt x="1182" y="75"/>
                </a:lnTo>
                <a:lnTo>
                  <a:pt x="1175" y="70"/>
                </a:lnTo>
                <a:lnTo>
                  <a:pt x="1168" y="67"/>
                </a:lnTo>
                <a:lnTo>
                  <a:pt x="1160" y="65"/>
                </a:lnTo>
                <a:lnTo>
                  <a:pt x="1153" y="61"/>
                </a:lnTo>
                <a:lnTo>
                  <a:pt x="1135" y="58"/>
                </a:lnTo>
                <a:lnTo>
                  <a:pt x="156" y="58"/>
                </a:lnTo>
                <a:lnTo>
                  <a:pt x="147" y="59"/>
                </a:lnTo>
                <a:lnTo>
                  <a:pt x="138" y="61"/>
                </a:lnTo>
                <a:lnTo>
                  <a:pt x="129" y="63"/>
                </a:lnTo>
                <a:lnTo>
                  <a:pt x="122" y="67"/>
                </a:lnTo>
                <a:lnTo>
                  <a:pt x="116" y="68"/>
                </a:lnTo>
                <a:lnTo>
                  <a:pt x="109" y="73"/>
                </a:lnTo>
                <a:lnTo>
                  <a:pt x="102" y="77"/>
                </a:lnTo>
                <a:lnTo>
                  <a:pt x="96" y="82"/>
                </a:lnTo>
                <a:lnTo>
                  <a:pt x="86" y="92"/>
                </a:lnTo>
                <a:lnTo>
                  <a:pt x="82" y="100"/>
                </a:lnTo>
                <a:lnTo>
                  <a:pt x="80" y="105"/>
                </a:lnTo>
                <a:lnTo>
                  <a:pt x="76" y="112"/>
                </a:lnTo>
                <a:lnTo>
                  <a:pt x="76" y="128"/>
                </a:lnTo>
                <a:lnTo>
                  <a:pt x="76" y="51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1" name="CustomShape 88"/>
          <p:cNvSpPr/>
          <p:nvPr/>
        </p:nvSpPr>
        <p:spPr>
          <a:xfrm>
            <a:off x="8477640" y="3708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172" name="CustomShape 89"/>
          <p:cNvSpPr/>
          <p:nvPr/>
        </p:nvSpPr>
        <p:spPr>
          <a:xfrm>
            <a:off x="8021160" y="3748680"/>
            <a:ext cx="396360" cy="256320"/>
          </a:xfrm>
          <a:custGeom>
            <a:avLst/>
            <a:gdLst/>
            <a:ahLst/>
            <a:rect l="l" t="t" r="r" b="b"/>
            <a:pathLst>
              <a:path w="1102" h="713">
                <a:moveTo>
                  <a:pt x="0" y="668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3" y="87"/>
                </a:lnTo>
                <a:cubicBezTo>
                  <a:pt x="854" y="87"/>
                  <a:pt x="879" y="106"/>
                  <a:pt x="879" y="131"/>
                </a:cubicBezTo>
                <a:cubicBezTo>
                  <a:pt x="879" y="156"/>
                  <a:pt x="854" y="175"/>
                  <a:pt x="823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8"/>
                </a:lnTo>
                <a:cubicBezTo>
                  <a:pt x="112" y="690"/>
                  <a:pt x="86" y="712"/>
                  <a:pt x="56" y="712"/>
                </a:cubicBezTo>
                <a:cubicBezTo>
                  <a:pt x="24" y="712"/>
                  <a:pt x="0" y="690"/>
                  <a:pt x="0" y="668"/>
                </a:cubicBezTo>
                <a:moveTo>
                  <a:pt x="767" y="0"/>
                </a:moveTo>
                <a:lnTo>
                  <a:pt x="1101" y="131"/>
                </a:lnTo>
                <a:lnTo>
                  <a:pt x="767" y="262"/>
                </a:lnTo>
                <a:lnTo>
                  <a:pt x="767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3" name="CustomShape 90"/>
          <p:cNvSpPr/>
          <p:nvPr/>
        </p:nvSpPr>
        <p:spPr>
          <a:xfrm>
            <a:off x="6732360" y="414828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5"/>
                </a:moveTo>
                <a:lnTo>
                  <a:pt x="113" y="44"/>
                </a:lnTo>
                <a:cubicBezTo>
                  <a:pt x="113" y="21"/>
                  <a:pt x="88" y="0"/>
                  <a:pt x="57" y="0"/>
                </a:cubicBezTo>
                <a:cubicBezTo>
                  <a:pt x="25" y="0"/>
                  <a:pt x="0" y="21"/>
                  <a:pt x="0" y="44"/>
                </a:cubicBezTo>
                <a:lnTo>
                  <a:pt x="0" y="795"/>
                </a:lnTo>
                <a:cubicBezTo>
                  <a:pt x="0" y="820"/>
                  <a:pt x="25" y="839"/>
                  <a:pt x="57" y="839"/>
                </a:cubicBezTo>
                <a:cubicBezTo>
                  <a:pt x="88" y="839"/>
                  <a:pt x="113" y="820"/>
                  <a:pt x="113" y="79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4" name="CustomShape 91"/>
          <p:cNvSpPr/>
          <p:nvPr/>
        </p:nvSpPr>
        <p:spPr>
          <a:xfrm>
            <a:off x="6400440" y="4162320"/>
            <a:ext cx="1650960" cy="288000"/>
          </a:xfrm>
          <a:custGeom>
            <a:avLst/>
            <a:gdLst/>
            <a:ahLst/>
            <a:rect l="l" t="t" r="r" b="b"/>
            <a:pathLst>
              <a:path w="4587" h="801">
                <a:moveTo>
                  <a:pt x="56" y="800"/>
                </a:moveTo>
                <a:lnTo>
                  <a:pt x="4530" y="800"/>
                </a:lnTo>
                <a:cubicBezTo>
                  <a:pt x="4562" y="800"/>
                  <a:pt x="4586" y="781"/>
                  <a:pt x="4586" y="756"/>
                </a:cubicBezTo>
                <a:lnTo>
                  <a:pt x="4586" y="44"/>
                </a:lnTo>
                <a:cubicBezTo>
                  <a:pt x="4586" y="19"/>
                  <a:pt x="4562" y="0"/>
                  <a:pt x="4530" y="0"/>
                </a:cubicBezTo>
                <a:cubicBezTo>
                  <a:pt x="4499" y="0"/>
                  <a:pt x="4474" y="19"/>
                  <a:pt x="4474" y="44"/>
                </a:cubicBezTo>
                <a:lnTo>
                  <a:pt x="4474" y="756"/>
                </a:lnTo>
                <a:lnTo>
                  <a:pt x="4530" y="713"/>
                </a:lnTo>
                <a:lnTo>
                  <a:pt x="56" y="713"/>
                </a:lnTo>
                <a:cubicBezTo>
                  <a:pt x="26" y="713"/>
                  <a:pt x="0" y="732"/>
                  <a:pt x="0" y="756"/>
                </a:cubicBezTo>
                <a:cubicBezTo>
                  <a:pt x="0" y="781"/>
                  <a:pt x="26" y="800"/>
                  <a:pt x="56" y="8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5" name="CustomShape 92"/>
          <p:cNvSpPr/>
          <p:nvPr/>
        </p:nvSpPr>
        <p:spPr>
          <a:xfrm>
            <a:off x="7064640" y="4162320"/>
            <a:ext cx="40320" cy="288000"/>
          </a:xfrm>
          <a:custGeom>
            <a:avLst/>
            <a:gdLst/>
            <a:ahLst/>
            <a:rect l="l" t="t" r="r" b="b"/>
            <a:pathLst>
              <a:path w="113" h="801">
                <a:moveTo>
                  <a:pt x="112" y="756"/>
                </a:moveTo>
                <a:lnTo>
                  <a:pt x="112" y="44"/>
                </a:lnTo>
                <a:cubicBezTo>
                  <a:pt x="112" y="19"/>
                  <a:pt x="84" y="0"/>
                  <a:pt x="56" y="0"/>
                </a:cubicBezTo>
                <a:cubicBezTo>
                  <a:pt x="24" y="0"/>
                  <a:pt x="0" y="19"/>
                  <a:pt x="0" y="44"/>
                </a:cubicBezTo>
                <a:lnTo>
                  <a:pt x="0" y="756"/>
                </a:lnTo>
                <a:cubicBezTo>
                  <a:pt x="0" y="781"/>
                  <a:pt x="24" y="800"/>
                  <a:pt x="56" y="800"/>
                </a:cubicBezTo>
                <a:cubicBezTo>
                  <a:pt x="84" y="800"/>
                  <a:pt x="112" y="781"/>
                  <a:pt x="112" y="75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6" name="CustomShape 93"/>
          <p:cNvSpPr/>
          <p:nvPr/>
        </p:nvSpPr>
        <p:spPr>
          <a:xfrm>
            <a:off x="7509960" y="414828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5"/>
                </a:moveTo>
                <a:lnTo>
                  <a:pt x="113" y="44"/>
                </a:lnTo>
                <a:cubicBezTo>
                  <a:pt x="113" y="21"/>
                  <a:pt x="88" y="0"/>
                  <a:pt x="56" y="0"/>
                </a:cubicBezTo>
                <a:cubicBezTo>
                  <a:pt x="25" y="0"/>
                  <a:pt x="0" y="21"/>
                  <a:pt x="0" y="44"/>
                </a:cubicBezTo>
                <a:lnTo>
                  <a:pt x="0" y="795"/>
                </a:lnTo>
                <a:cubicBezTo>
                  <a:pt x="0" y="820"/>
                  <a:pt x="25" y="839"/>
                  <a:pt x="56" y="839"/>
                </a:cubicBezTo>
                <a:cubicBezTo>
                  <a:pt x="88" y="839"/>
                  <a:pt x="113" y="820"/>
                  <a:pt x="113" y="79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7" name="CustomShape 94"/>
          <p:cNvSpPr/>
          <p:nvPr/>
        </p:nvSpPr>
        <p:spPr>
          <a:xfrm>
            <a:off x="6534360" y="4434120"/>
            <a:ext cx="120600" cy="491400"/>
          </a:xfrm>
          <a:custGeom>
            <a:avLst/>
            <a:gdLst/>
            <a:ahLst/>
            <a:rect l="l" t="t" r="r" b="b"/>
            <a:pathLst>
              <a:path w="336" h="1366">
                <a:moveTo>
                  <a:pt x="223" y="1321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8" y="175"/>
                  <a:pt x="111" y="194"/>
                  <a:pt x="111" y="218"/>
                </a:cubicBezTo>
                <a:lnTo>
                  <a:pt x="111" y="1321"/>
                </a:lnTo>
                <a:cubicBezTo>
                  <a:pt x="111" y="1345"/>
                  <a:pt x="138" y="1365"/>
                  <a:pt x="167" y="1365"/>
                </a:cubicBezTo>
                <a:cubicBezTo>
                  <a:pt x="199" y="1365"/>
                  <a:pt x="223" y="1345"/>
                  <a:pt x="223" y="1321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8" name="CustomShape 95"/>
          <p:cNvSpPr/>
          <p:nvPr/>
        </p:nvSpPr>
        <p:spPr>
          <a:xfrm>
            <a:off x="6399360" y="490932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2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2"/>
                </a:cubicBezTo>
                <a:cubicBezTo>
                  <a:pt x="1086" y="641"/>
                  <a:pt x="843" y="825"/>
                  <a:pt x="542" y="825"/>
                </a:cubicBezTo>
                <a:cubicBezTo>
                  <a:pt x="244" y="825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9" name="CustomShape 96"/>
          <p:cNvSpPr/>
          <p:nvPr/>
        </p:nvSpPr>
        <p:spPr>
          <a:xfrm>
            <a:off x="6379560" y="48938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7"/>
                </a:moveTo>
                <a:lnTo>
                  <a:pt x="0" y="433"/>
                </a:lnTo>
                <a:lnTo>
                  <a:pt x="2" y="410"/>
                </a:lnTo>
                <a:lnTo>
                  <a:pt x="12" y="365"/>
                </a:lnTo>
                <a:lnTo>
                  <a:pt x="18" y="342"/>
                </a:lnTo>
                <a:lnTo>
                  <a:pt x="36" y="300"/>
                </a:lnTo>
                <a:lnTo>
                  <a:pt x="58" y="258"/>
                </a:lnTo>
                <a:lnTo>
                  <a:pt x="72" y="239"/>
                </a:lnTo>
                <a:lnTo>
                  <a:pt x="102" y="200"/>
                </a:lnTo>
                <a:lnTo>
                  <a:pt x="118" y="183"/>
                </a:lnTo>
                <a:lnTo>
                  <a:pt x="136" y="166"/>
                </a:lnTo>
                <a:lnTo>
                  <a:pt x="156" y="150"/>
                </a:lnTo>
                <a:lnTo>
                  <a:pt x="174" y="134"/>
                </a:lnTo>
                <a:lnTo>
                  <a:pt x="196" y="119"/>
                </a:lnTo>
                <a:lnTo>
                  <a:pt x="216" y="105"/>
                </a:lnTo>
                <a:lnTo>
                  <a:pt x="241" y="91"/>
                </a:lnTo>
                <a:lnTo>
                  <a:pt x="263" y="78"/>
                </a:lnTo>
                <a:lnTo>
                  <a:pt x="287" y="66"/>
                </a:lnTo>
                <a:lnTo>
                  <a:pt x="312" y="55"/>
                </a:lnTo>
                <a:lnTo>
                  <a:pt x="339" y="45"/>
                </a:lnTo>
                <a:lnTo>
                  <a:pt x="392" y="28"/>
                </a:lnTo>
                <a:lnTo>
                  <a:pt x="419" y="21"/>
                </a:lnTo>
                <a:lnTo>
                  <a:pt x="447" y="14"/>
                </a:lnTo>
                <a:lnTo>
                  <a:pt x="477" y="8"/>
                </a:lnTo>
                <a:lnTo>
                  <a:pt x="505" y="5"/>
                </a:lnTo>
                <a:lnTo>
                  <a:pt x="537" y="2"/>
                </a:lnTo>
                <a:lnTo>
                  <a:pt x="566" y="0"/>
                </a:lnTo>
                <a:lnTo>
                  <a:pt x="628" y="0"/>
                </a:lnTo>
                <a:lnTo>
                  <a:pt x="657" y="2"/>
                </a:lnTo>
                <a:lnTo>
                  <a:pt x="688" y="5"/>
                </a:lnTo>
                <a:lnTo>
                  <a:pt x="718" y="8"/>
                </a:lnTo>
                <a:lnTo>
                  <a:pt x="746" y="14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4"/>
                </a:lnTo>
                <a:lnTo>
                  <a:pt x="931" y="77"/>
                </a:lnTo>
                <a:lnTo>
                  <a:pt x="954" y="89"/>
                </a:lnTo>
                <a:lnTo>
                  <a:pt x="999" y="117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24" y="238"/>
                </a:lnTo>
                <a:lnTo>
                  <a:pt x="1137" y="256"/>
                </a:lnTo>
                <a:lnTo>
                  <a:pt x="1148" y="277"/>
                </a:lnTo>
                <a:lnTo>
                  <a:pt x="1160" y="297"/>
                </a:lnTo>
                <a:lnTo>
                  <a:pt x="1168" y="319"/>
                </a:lnTo>
                <a:lnTo>
                  <a:pt x="1178" y="340"/>
                </a:lnTo>
                <a:lnTo>
                  <a:pt x="1190" y="385"/>
                </a:lnTo>
                <a:lnTo>
                  <a:pt x="1198" y="454"/>
                </a:lnTo>
                <a:lnTo>
                  <a:pt x="1195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3"/>
                </a:lnTo>
                <a:lnTo>
                  <a:pt x="1150" y="633"/>
                </a:lnTo>
                <a:lnTo>
                  <a:pt x="1137" y="652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8"/>
                </a:lnTo>
                <a:lnTo>
                  <a:pt x="1061" y="746"/>
                </a:lnTo>
                <a:lnTo>
                  <a:pt x="1041" y="764"/>
                </a:lnTo>
                <a:lnTo>
                  <a:pt x="1021" y="779"/>
                </a:lnTo>
                <a:lnTo>
                  <a:pt x="1001" y="793"/>
                </a:lnTo>
                <a:lnTo>
                  <a:pt x="978" y="809"/>
                </a:lnTo>
                <a:lnTo>
                  <a:pt x="956" y="821"/>
                </a:lnTo>
                <a:lnTo>
                  <a:pt x="934" y="835"/>
                </a:lnTo>
                <a:lnTo>
                  <a:pt x="909" y="845"/>
                </a:lnTo>
                <a:lnTo>
                  <a:pt x="884" y="858"/>
                </a:lnTo>
                <a:lnTo>
                  <a:pt x="858" y="867"/>
                </a:lnTo>
                <a:lnTo>
                  <a:pt x="830" y="877"/>
                </a:lnTo>
                <a:lnTo>
                  <a:pt x="778" y="891"/>
                </a:lnTo>
                <a:lnTo>
                  <a:pt x="748" y="898"/>
                </a:lnTo>
                <a:lnTo>
                  <a:pt x="720" y="903"/>
                </a:lnTo>
                <a:lnTo>
                  <a:pt x="690" y="906"/>
                </a:lnTo>
                <a:lnTo>
                  <a:pt x="659" y="910"/>
                </a:lnTo>
                <a:lnTo>
                  <a:pt x="630" y="912"/>
                </a:lnTo>
                <a:lnTo>
                  <a:pt x="568" y="912"/>
                </a:lnTo>
                <a:lnTo>
                  <a:pt x="539" y="910"/>
                </a:lnTo>
                <a:lnTo>
                  <a:pt x="508" y="906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7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81"/>
                </a:lnTo>
                <a:lnTo>
                  <a:pt x="156" y="765"/>
                </a:lnTo>
                <a:lnTo>
                  <a:pt x="102" y="713"/>
                </a:lnTo>
                <a:lnTo>
                  <a:pt x="87" y="694"/>
                </a:lnTo>
                <a:lnTo>
                  <a:pt x="74" y="675"/>
                </a:lnTo>
                <a:lnTo>
                  <a:pt x="60" y="654"/>
                </a:lnTo>
                <a:lnTo>
                  <a:pt x="49" y="635"/>
                </a:lnTo>
                <a:lnTo>
                  <a:pt x="26" y="593"/>
                </a:lnTo>
                <a:lnTo>
                  <a:pt x="20" y="571"/>
                </a:lnTo>
                <a:lnTo>
                  <a:pt x="14" y="549"/>
                </a:lnTo>
                <a:lnTo>
                  <a:pt x="6" y="527"/>
                </a:lnTo>
                <a:lnTo>
                  <a:pt x="4" y="504"/>
                </a:lnTo>
                <a:lnTo>
                  <a:pt x="0" y="480"/>
                </a:lnTo>
                <a:lnTo>
                  <a:pt x="0" y="457"/>
                </a:lnTo>
                <a:moveTo>
                  <a:pt x="112" y="473"/>
                </a:moveTo>
                <a:lnTo>
                  <a:pt x="116" y="511"/>
                </a:lnTo>
                <a:lnTo>
                  <a:pt x="120" y="529"/>
                </a:lnTo>
                <a:lnTo>
                  <a:pt x="140" y="581"/>
                </a:lnTo>
                <a:lnTo>
                  <a:pt x="149" y="599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90"/>
                </a:lnTo>
                <a:lnTo>
                  <a:pt x="236" y="703"/>
                </a:lnTo>
                <a:lnTo>
                  <a:pt x="252" y="717"/>
                </a:lnTo>
                <a:lnTo>
                  <a:pt x="287" y="741"/>
                </a:lnTo>
                <a:lnTo>
                  <a:pt x="305" y="751"/>
                </a:lnTo>
                <a:lnTo>
                  <a:pt x="325" y="762"/>
                </a:lnTo>
                <a:lnTo>
                  <a:pt x="343" y="770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9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3"/>
                </a:lnTo>
                <a:lnTo>
                  <a:pt x="573" y="825"/>
                </a:lnTo>
                <a:lnTo>
                  <a:pt x="622" y="825"/>
                </a:lnTo>
                <a:lnTo>
                  <a:pt x="670" y="821"/>
                </a:lnTo>
                <a:lnTo>
                  <a:pt x="695" y="817"/>
                </a:lnTo>
                <a:lnTo>
                  <a:pt x="720" y="814"/>
                </a:lnTo>
                <a:lnTo>
                  <a:pt x="742" y="809"/>
                </a:lnTo>
                <a:lnTo>
                  <a:pt x="764" y="803"/>
                </a:lnTo>
                <a:lnTo>
                  <a:pt x="808" y="789"/>
                </a:lnTo>
                <a:lnTo>
                  <a:pt x="848" y="772"/>
                </a:lnTo>
                <a:lnTo>
                  <a:pt x="868" y="762"/>
                </a:lnTo>
                <a:lnTo>
                  <a:pt x="889" y="753"/>
                </a:lnTo>
                <a:lnTo>
                  <a:pt x="906" y="741"/>
                </a:lnTo>
                <a:lnTo>
                  <a:pt x="924" y="730"/>
                </a:lnTo>
                <a:lnTo>
                  <a:pt x="942" y="718"/>
                </a:lnTo>
                <a:lnTo>
                  <a:pt x="958" y="704"/>
                </a:lnTo>
                <a:lnTo>
                  <a:pt x="974" y="692"/>
                </a:lnTo>
                <a:lnTo>
                  <a:pt x="1001" y="663"/>
                </a:lnTo>
                <a:lnTo>
                  <a:pt x="1015" y="647"/>
                </a:lnTo>
                <a:lnTo>
                  <a:pt x="1048" y="600"/>
                </a:lnTo>
                <a:lnTo>
                  <a:pt x="1055" y="583"/>
                </a:lnTo>
                <a:lnTo>
                  <a:pt x="1064" y="565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7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2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4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89" y="235"/>
                </a:lnTo>
                <a:lnTo>
                  <a:pt x="976" y="223"/>
                </a:lnTo>
                <a:lnTo>
                  <a:pt x="944" y="195"/>
                </a:lnTo>
                <a:lnTo>
                  <a:pt x="926" y="183"/>
                </a:lnTo>
                <a:lnTo>
                  <a:pt x="909" y="172"/>
                </a:lnTo>
                <a:lnTo>
                  <a:pt x="891" y="160"/>
                </a:lnTo>
                <a:lnTo>
                  <a:pt x="871" y="150"/>
                </a:lnTo>
                <a:lnTo>
                  <a:pt x="810" y="124"/>
                </a:lnTo>
                <a:lnTo>
                  <a:pt x="766" y="110"/>
                </a:lnTo>
                <a:lnTo>
                  <a:pt x="722" y="99"/>
                </a:lnTo>
                <a:lnTo>
                  <a:pt x="697" y="94"/>
                </a:lnTo>
                <a:lnTo>
                  <a:pt x="673" y="91"/>
                </a:lnTo>
                <a:lnTo>
                  <a:pt x="648" y="89"/>
                </a:lnTo>
                <a:lnTo>
                  <a:pt x="624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501" y="94"/>
                </a:lnTo>
                <a:lnTo>
                  <a:pt x="477" y="97"/>
                </a:lnTo>
                <a:lnTo>
                  <a:pt x="433" y="108"/>
                </a:lnTo>
                <a:lnTo>
                  <a:pt x="409" y="115"/>
                </a:lnTo>
                <a:lnTo>
                  <a:pt x="387" y="124"/>
                </a:lnTo>
                <a:lnTo>
                  <a:pt x="367" y="130"/>
                </a:lnTo>
                <a:lnTo>
                  <a:pt x="347" y="139"/>
                </a:lnTo>
                <a:lnTo>
                  <a:pt x="307" y="160"/>
                </a:lnTo>
                <a:lnTo>
                  <a:pt x="289" y="171"/>
                </a:lnTo>
                <a:lnTo>
                  <a:pt x="254" y="195"/>
                </a:lnTo>
                <a:lnTo>
                  <a:pt x="238" y="208"/>
                </a:lnTo>
                <a:lnTo>
                  <a:pt x="223" y="222"/>
                </a:lnTo>
                <a:lnTo>
                  <a:pt x="209" y="235"/>
                </a:lnTo>
                <a:lnTo>
                  <a:pt x="194" y="249"/>
                </a:lnTo>
                <a:lnTo>
                  <a:pt x="183" y="263"/>
                </a:lnTo>
                <a:lnTo>
                  <a:pt x="160" y="294"/>
                </a:lnTo>
                <a:lnTo>
                  <a:pt x="149" y="313"/>
                </a:lnTo>
                <a:lnTo>
                  <a:pt x="140" y="328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6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0" name="CustomShape 97"/>
          <p:cNvSpPr/>
          <p:nvPr/>
        </p:nvSpPr>
        <p:spPr>
          <a:xfrm>
            <a:off x="8403480" y="3437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81" name="CustomShape 98"/>
          <p:cNvSpPr/>
          <p:nvPr/>
        </p:nvSpPr>
        <p:spPr>
          <a:xfrm>
            <a:off x="6510240" y="5005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82" name="CustomShape 99"/>
          <p:cNvSpPr/>
          <p:nvPr/>
        </p:nvSpPr>
        <p:spPr>
          <a:xfrm>
            <a:off x="8893080" y="2771640"/>
            <a:ext cx="120600" cy="1678680"/>
          </a:xfrm>
          <a:custGeom>
            <a:avLst/>
            <a:gdLst/>
            <a:ahLst/>
            <a:rect l="l" t="t" r="r" b="b"/>
            <a:pathLst>
              <a:path w="336" h="4664">
                <a:moveTo>
                  <a:pt x="222" y="4619"/>
                </a:moveTo>
                <a:lnTo>
                  <a:pt x="222" y="4445"/>
                </a:lnTo>
                <a:cubicBezTo>
                  <a:pt x="222" y="4420"/>
                  <a:pt x="198" y="4401"/>
                  <a:pt x="166" y="4401"/>
                </a:cubicBezTo>
                <a:cubicBezTo>
                  <a:pt x="136" y="4401"/>
                  <a:pt x="111" y="4420"/>
                  <a:pt x="111" y="4445"/>
                </a:cubicBezTo>
                <a:lnTo>
                  <a:pt x="111" y="4619"/>
                </a:lnTo>
                <a:cubicBezTo>
                  <a:pt x="111" y="4644"/>
                  <a:pt x="136" y="4663"/>
                  <a:pt x="166" y="4663"/>
                </a:cubicBezTo>
                <a:cubicBezTo>
                  <a:pt x="198" y="4663"/>
                  <a:pt x="222" y="4644"/>
                  <a:pt x="222" y="4619"/>
                </a:cubicBezTo>
                <a:moveTo>
                  <a:pt x="222" y="4270"/>
                </a:moveTo>
                <a:lnTo>
                  <a:pt x="222" y="4095"/>
                </a:lnTo>
                <a:cubicBezTo>
                  <a:pt x="222" y="4072"/>
                  <a:pt x="198" y="4052"/>
                  <a:pt x="166" y="4052"/>
                </a:cubicBezTo>
                <a:cubicBezTo>
                  <a:pt x="136" y="4052"/>
                  <a:pt x="111" y="4072"/>
                  <a:pt x="111" y="4095"/>
                </a:cubicBezTo>
                <a:lnTo>
                  <a:pt x="111" y="4270"/>
                </a:lnTo>
                <a:cubicBezTo>
                  <a:pt x="111" y="4295"/>
                  <a:pt x="136" y="4314"/>
                  <a:pt x="166" y="4314"/>
                </a:cubicBezTo>
                <a:cubicBezTo>
                  <a:pt x="198" y="4314"/>
                  <a:pt x="222" y="4295"/>
                  <a:pt x="222" y="4270"/>
                </a:cubicBezTo>
                <a:moveTo>
                  <a:pt x="222" y="3921"/>
                </a:moveTo>
                <a:lnTo>
                  <a:pt x="222" y="3747"/>
                </a:lnTo>
                <a:cubicBezTo>
                  <a:pt x="222" y="3722"/>
                  <a:pt x="198" y="3703"/>
                  <a:pt x="166" y="3703"/>
                </a:cubicBezTo>
                <a:cubicBezTo>
                  <a:pt x="136" y="3703"/>
                  <a:pt x="111" y="3722"/>
                  <a:pt x="111" y="3747"/>
                </a:cubicBezTo>
                <a:lnTo>
                  <a:pt x="111" y="3921"/>
                </a:lnTo>
                <a:cubicBezTo>
                  <a:pt x="111" y="3945"/>
                  <a:pt x="136" y="3965"/>
                  <a:pt x="166" y="3965"/>
                </a:cubicBezTo>
                <a:cubicBezTo>
                  <a:pt x="198" y="3965"/>
                  <a:pt x="222" y="3945"/>
                  <a:pt x="222" y="3921"/>
                </a:cubicBezTo>
                <a:moveTo>
                  <a:pt x="222" y="3572"/>
                </a:moveTo>
                <a:lnTo>
                  <a:pt x="222" y="3398"/>
                </a:lnTo>
                <a:cubicBezTo>
                  <a:pt x="222" y="3373"/>
                  <a:pt x="198" y="3354"/>
                  <a:pt x="166" y="3354"/>
                </a:cubicBezTo>
                <a:cubicBezTo>
                  <a:pt x="136" y="3354"/>
                  <a:pt x="111" y="3373"/>
                  <a:pt x="111" y="3398"/>
                </a:cubicBezTo>
                <a:lnTo>
                  <a:pt x="111" y="3572"/>
                </a:lnTo>
                <a:cubicBezTo>
                  <a:pt x="111" y="3596"/>
                  <a:pt x="136" y="3615"/>
                  <a:pt x="166" y="3615"/>
                </a:cubicBezTo>
                <a:cubicBezTo>
                  <a:pt x="198" y="3615"/>
                  <a:pt x="222" y="3596"/>
                  <a:pt x="222" y="3572"/>
                </a:cubicBezTo>
                <a:moveTo>
                  <a:pt x="222" y="3223"/>
                </a:moveTo>
                <a:lnTo>
                  <a:pt x="222" y="3047"/>
                </a:lnTo>
                <a:cubicBezTo>
                  <a:pt x="222" y="3023"/>
                  <a:pt x="198" y="3004"/>
                  <a:pt x="166" y="3004"/>
                </a:cubicBezTo>
                <a:cubicBezTo>
                  <a:pt x="136" y="3004"/>
                  <a:pt x="111" y="3023"/>
                  <a:pt x="111" y="3047"/>
                </a:cubicBezTo>
                <a:lnTo>
                  <a:pt x="111" y="3223"/>
                </a:lnTo>
                <a:cubicBezTo>
                  <a:pt x="111" y="3248"/>
                  <a:pt x="136" y="3267"/>
                  <a:pt x="166" y="3267"/>
                </a:cubicBezTo>
                <a:cubicBezTo>
                  <a:pt x="198" y="3267"/>
                  <a:pt x="222" y="3248"/>
                  <a:pt x="222" y="3223"/>
                </a:cubicBezTo>
                <a:moveTo>
                  <a:pt x="222" y="2873"/>
                </a:moveTo>
                <a:lnTo>
                  <a:pt x="222" y="2698"/>
                </a:lnTo>
                <a:cubicBezTo>
                  <a:pt x="222" y="2674"/>
                  <a:pt x="198" y="2655"/>
                  <a:pt x="166" y="2655"/>
                </a:cubicBezTo>
                <a:cubicBezTo>
                  <a:pt x="136" y="2655"/>
                  <a:pt x="111" y="2674"/>
                  <a:pt x="111" y="2698"/>
                </a:cubicBezTo>
                <a:lnTo>
                  <a:pt x="111" y="2873"/>
                </a:lnTo>
                <a:cubicBezTo>
                  <a:pt x="111" y="2897"/>
                  <a:pt x="136" y="2917"/>
                  <a:pt x="166" y="2917"/>
                </a:cubicBezTo>
                <a:cubicBezTo>
                  <a:pt x="198" y="2917"/>
                  <a:pt x="222" y="2897"/>
                  <a:pt x="222" y="2873"/>
                </a:cubicBezTo>
                <a:moveTo>
                  <a:pt x="222" y="2524"/>
                </a:moveTo>
                <a:lnTo>
                  <a:pt x="222" y="2350"/>
                </a:lnTo>
                <a:cubicBezTo>
                  <a:pt x="222" y="2325"/>
                  <a:pt x="198" y="2306"/>
                  <a:pt x="166" y="2306"/>
                </a:cubicBezTo>
                <a:cubicBezTo>
                  <a:pt x="136" y="2306"/>
                  <a:pt x="111" y="2325"/>
                  <a:pt x="111" y="2350"/>
                </a:cubicBezTo>
                <a:lnTo>
                  <a:pt x="111" y="2524"/>
                </a:lnTo>
                <a:cubicBezTo>
                  <a:pt x="111" y="2548"/>
                  <a:pt x="136" y="2567"/>
                  <a:pt x="166" y="2567"/>
                </a:cubicBezTo>
                <a:cubicBezTo>
                  <a:pt x="198" y="2567"/>
                  <a:pt x="222" y="2548"/>
                  <a:pt x="222" y="2524"/>
                </a:cubicBezTo>
                <a:moveTo>
                  <a:pt x="222" y="2175"/>
                </a:moveTo>
                <a:lnTo>
                  <a:pt x="222" y="2000"/>
                </a:lnTo>
                <a:cubicBezTo>
                  <a:pt x="222" y="1976"/>
                  <a:pt x="198" y="1956"/>
                  <a:pt x="166" y="1956"/>
                </a:cubicBezTo>
                <a:cubicBezTo>
                  <a:pt x="136" y="1956"/>
                  <a:pt x="111" y="1976"/>
                  <a:pt x="111" y="2000"/>
                </a:cubicBezTo>
                <a:lnTo>
                  <a:pt x="111" y="2175"/>
                </a:lnTo>
                <a:cubicBezTo>
                  <a:pt x="111" y="2199"/>
                  <a:pt x="136" y="2218"/>
                  <a:pt x="166" y="2218"/>
                </a:cubicBezTo>
                <a:cubicBezTo>
                  <a:pt x="198" y="2218"/>
                  <a:pt x="222" y="2199"/>
                  <a:pt x="222" y="2175"/>
                </a:cubicBezTo>
                <a:moveTo>
                  <a:pt x="222" y="1826"/>
                </a:moveTo>
                <a:lnTo>
                  <a:pt x="222" y="1651"/>
                </a:lnTo>
                <a:cubicBezTo>
                  <a:pt x="222" y="1626"/>
                  <a:pt x="198" y="1607"/>
                  <a:pt x="166" y="1607"/>
                </a:cubicBezTo>
                <a:cubicBezTo>
                  <a:pt x="136" y="1607"/>
                  <a:pt x="111" y="1626"/>
                  <a:pt x="111" y="1651"/>
                </a:cubicBezTo>
                <a:lnTo>
                  <a:pt x="111" y="1826"/>
                </a:lnTo>
                <a:cubicBezTo>
                  <a:pt x="111" y="1850"/>
                  <a:pt x="136" y="1870"/>
                  <a:pt x="166" y="1870"/>
                </a:cubicBezTo>
                <a:cubicBezTo>
                  <a:pt x="198" y="1870"/>
                  <a:pt x="222" y="1850"/>
                  <a:pt x="222" y="1826"/>
                </a:cubicBezTo>
                <a:moveTo>
                  <a:pt x="222" y="1476"/>
                </a:moveTo>
                <a:lnTo>
                  <a:pt x="222" y="1302"/>
                </a:lnTo>
                <a:cubicBezTo>
                  <a:pt x="222" y="1277"/>
                  <a:pt x="198" y="1258"/>
                  <a:pt x="166" y="1258"/>
                </a:cubicBezTo>
                <a:cubicBezTo>
                  <a:pt x="136" y="1258"/>
                  <a:pt x="111" y="1277"/>
                  <a:pt x="111" y="1302"/>
                </a:cubicBezTo>
                <a:lnTo>
                  <a:pt x="111" y="1476"/>
                </a:lnTo>
                <a:cubicBezTo>
                  <a:pt x="111" y="1501"/>
                  <a:pt x="136" y="1520"/>
                  <a:pt x="166" y="1520"/>
                </a:cubicBezTo>
                <a:cubicBezTo>
                  <a:pt x="198" y="1520"/>
                  <a:pt x="222" y="1501"/>
                  <a:pt x="222" y="1476"/>
                </a:cubicBezTo>
                <a:moveTo>
                  <a:pt x="222" y="1127"/>
                </a:moveTo>
                <a:lnTo>
                  <a:pt x="222" y="953"/>
                </a:lnTo>
                <a:cubicBezTo>
                  <a:pt x="222" y="929"/>
                  <a:pt x="198" y="909"/>
                  <a:pt x="166" y="909"/>
                </a:cubicBezTo>
                <a:cubicBezTo>
                  <a:pt x="136" y="909"/>
                  <a:pt x="111" y="929"/>
                  <a:pt x="111" y="953"/>
                </a:cubicBezTo>
                <a:lnTo>
                  <a:pt x="111" y="1127"/>
                </a:lnTo>
                <a:cubicBezTo>
                  <a:pt x="111" y="1152"/>
                  <a:pt x="136" y="1171"/>
                  <a:pt x="166" y="1171"/>
                </a:cubicBezTo>
                <a:cubicBezTo>
                  <a:pt x="198" y="1171"/>
                  <a:pt x="222" y="1152"/>
                  <a:pt x="222" y="1127"/>
                </a:cubicBezTo>
                <a:moveTo>
                  <a:pt x="222" y="779"/>
                </a:moveTo>
                <a:lnTo>
                  <a:pt x="222" y="604"/>
                </a:lnTo>
                <a:cubicBezTo>
                  <a:pt x="222" y="579"/>
                  <a:pt x="198" y="560"/>
                  <a:pt x="166" y="560"/>
                </a:cubicBezTo>
                <a:cubicBezTo>
                  <a:pt x="136" y="560"/>
                  <a:pt x="111" y="579"/>
                  <a:pt x="111" y="604"/>
                </a:cubicBezTo>
                <a:lnTo>
                  <a:pt x="111" y="779"/>
                </a:lnTo>
                <a:cubicBezTo>
                  <a:pt x="111" y="802"/>
                  <a:pt x="136" y="822"/>
                  <a:pt x="166" y="822"/>
                </a:cubicBezTo>
                <a:cubicBezTo>
                  <a:pt x="198" y="822"/>
                  <a:pt x="222" y="802"/>
                  <a:pt x="222" y="779"/>
                </a:cubicBezTo>
                <a:moveTo>
                  <a:pt x="222" y="429"/>
                </a:moveTo>
                <a:lnTo>
                  <a:pt x="222" y="255"/>
                </a:lnTo>
                <a:cubicBezTo>
                  <a:pt x="222" y="230"/>
                  <a:pt x="198" y="211"/>
                  <a:pt x="166" y="211"/>
                </a:cubicBezTo>
                <a:cubicBezTo>
                  <a:pt x="136" y="211"/>
                  <a:pt x="111" y="230"/>
                  <a:pt x="111" y="255"/>
                </a:cubicBezTo>
                <a:lnTo>
                  <a:pt x="111" y="429"/>
                </a:lnTo>
                <a:cubicBezTo>
                  <a:pt x="111" y="454"/>
                  <a:pt x="136" y="473"/>
                  <a:pt x="166" y="473"/>
                </a:cubicBezTo>
                <a:cubicBezTo>
                  <a:pt x="198" y="473"/>
                  <a:pt x="222" y="454"/>
                  <a:pt x="222" y="429"/>
                </a:cubicBezTo>
                <a:moveTo>
                  <a:pt x="335" y="261"/>
                </a:moveTo>
                <a:lnTo>
                  <a:pt x="166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3" name="CustomShape 100"/>
          <p:cNvSpPr/>
          <p:nvPr/>
        </p:nvSpPr>
        <p:spPr>
          <a:xfrm>
            <a:off x="8759880" y="247428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4"/>
                </a:moveTo>
                <a:cubicBezTo>
                  <a:pt x="0" y="185"/>
                  <a:pt x="241" y="0"/>
                  <a:pt x="542" y="0"/>
                </a:cubicBezTo>
                <a:cubicBezTo>
                  <a:pt x="840" y="0"/>
                  <a:pt x="1084" y="185"/>
                  <a:pt x="1084" y="414"/>
                </a:cubicBezTo>
                <a:cubicBezTo>
                  <a:pt x="1084" y="641"/>
                  <a:pt x="840" y="826"/>
                  <a:pt x="542" y="826"/>
                </a:cubicBezTo>
                <a:cubicBezTo>
                  <a:pt x="241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4" name="CustomShape 101"/>
          <p:cNvSpPr/>
          <p:nvPr/>
        </p:nvSpPr>
        <p:spPr>
          <a:xfrm>
            <a:off x="8739720" y="24588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25" y="322"/>
                </a:lnTo>
                <a:lnTo>
                  <a:pt x="47" y="280"/>
                </a:lnTo>
                <a:lnTo>
                  <a:pt x="58" y="261"/>
                </a:lnTo>
                <a:lnTo>
                  <a:pt x="72" y="240"/>
                </a:lnTo>
                <a:lnTo>
                  <a:pt x="85" y="220"/>
                </a:lnTo>
                <a:lnTo>
                  <a:pt x="101" y="203"/>
                </a:lnTo>
                <a:lnTo>
                  <a:pt x="154" y="150"/>
                </a:lnTo>
                <a:lnTo>
                  <a:pt x="194" y="119"/>
                </a:lnTo>
                <a:lnTo>
                  <a:pt x="239" y="91"/>
                </a:lnTo>
                <a:lnTo>
                  <a:pt x="263" y="78"/>
                </a:lnTo>
                <a:lnTo>
                  <a:pt x="285" y="66"/>
                </a:lnTo>
                <a:lnTo>
                  <a:pt x="313" y="55"/>
                </a:lnTo>
                <a:lnTo>
                  <a:pt x="337" y="45"/>
                </a:lnTo>
                <a:lnTo>
                  <a:pt x="392" y="27"/>
                </a:lnTo>
                <a:lnTo>
                  <a:pt x="420" y="21"/>
                </a:lnTo>
                <a:lnTo>
                  <a:pt x="447" y="16"/>
                </a:lnTo>
                <a:lnTo>
                  <a:pt x="476" y="10"/>
                </a:lnTo>
                <a:lnTo>
                  <a:pt x="505" y="5"/>
                </a:lnTo>
                <a:lnTo>
                  <a:pt x="536" y="3"/>
                </a:lnTo>
                <a:lnTo>
                  <a:pt x="567" y="2"/>
                </a:lnTo>
                <a:lnTo>
                  <a:pt x="596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7" y="10"/>
                </a:lnTo>
                <a:lnTo>
                  <a:pt x="745" y="14"/>
                </a:lnTo>
                <a:lnTo>
                  <a:pt x="775" y="21"/>
                </a:lnTo>
                <a:lnTo>
                  <a:pt x="801" y="27"/>
                </a:lnTo>
                <a:lnTo>
                  <a:pt x="830" y="36"/>
                </a:lnTo>
                <a:lnTo>
                  <a:pt x="855" y="45"/>
                </a:lnTo>
                <a:lnTo>
                  <a:pt x="881" y="54"/>
                </a:lnTo>
                <a:lnTo>
                  <a:pt x="955" y="91"/>
                </a:lnTo>
                <a:lnTo>
                  <a:pt x="977" y="102"/>
                </a:lnTo>
                <a:lnTo>
                  <a:pt x="1000" y="119"/>
                </a:lnTo>
                <a:lnTo>
                  <a:pt x="1020" y="132"/>
                </a:lnTo>
                <a:lnTo>
                  <a:pt x="1040" y="148"/>
                </a:lnTo>
                <a:lnTo>
                  <a:pt x="1094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4"/>
                </a:lnTo>
                <a:lnTo>
                  <a:pt x="1196" y="479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1"/>
                </a:lnTo>
                <a:lnTo>
                  <a:pt x="1078" y="730"/>
                </a:lnTo>
                <a:lnTo>
                  <a:pt x="1060" y="748"/>
                </a:lnTo>
                <a:lnTo>
                  <a:pt x="1042" y="764"/>
                </a:lnTo>
                <a:lnTo>
                  <a:pt x="1002" y="795"/>
                </a:lnTo>
                <a:lnTo>
                  <a:pt x="957" y="823"/>
                </a:lnTo>
                <a:lnTo>
                  <a:pt x="908" y="847"/>
                </a:lnTo>
                <a:lnTo>
                  <a:pt x="884" y="858"/>
                </a:lnTo>
                <a:lnTo>
                  <a:pt x="857" y="868"/>
                </a:lnTo>
                <a:lnTo>
                  <a:pt x="833" y="877"/>
                </a:lnTo>
                <a:lnTo>
                  <a:pt x="805" y="886"/>
                </a:lnTo>
                <a:lnTo>
                  <a:pt x="747" y="900"/>
                </a:lnTo>
                <a:lnTo>
                  <a:pt x="719" y="903"/>
                </a:lnTo>
                <a:lnTo>
                  <a:pt x="689" y="908"/>
                </a:lnTo>
                <a:lnTo>
                  <a:pt x="661" y="910"/>
                </a:lnTo>
                <a:lnTo>
                  <a:pt x="629" y="914"/>
                </a:lnTo>
                <a:lnTo>
                  <a:pt x="569" y="914"/>
                </a:lnTo>
                <a:lnTo>
                  <a:pt x="538" y="912"/>
                </a:lnTo>
                <a:lnTo>
                  <a:pt x="509" y="908"/>
                </a:lnTo>
                <a:lnTo>
                  <a:pt x="480" y="905"/>
                </a:lnTo>
                <a:lnTo>
                  <a:pt x="452" y="900"/>
                </a:lnTo>
                <a:lnTo>
                  <a:pt x="394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90" y="849"/>
                </a:lnTo>
                <a:lnTo>
                  <a:pt x="241" y="825"/>
                </a:lnTo>
                <a:lnTo>
                  <a:pt x="197" y="797"/>
                </a:lnTo>
                <a:lnTo>
                  <a:pt x="157" y="765"/>
                </a:lnTo>
                <a:lnTo>
                  <a:pt x="139" y="750"/>
                </a:lnTo>
                <a:lnTo>
                  <a:pt x="119" y="732"/>
                </a:lnTo>
                <a:lnTo>
                  <a:pt x="103" y="714"/>
                </a:lnTo>
                <a:lnTo>
                  <a:pt x="72" y="676"/>
                </a:lnTo>
                <a:lnTo>
                  <a:pt x="58" y="65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39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1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84" y="789"/>
                </a:lnTo>
                <a:lnTo>
                  <a:pt x="429" y="803"/>
                </a:lnTo>
                <a:lnTo>
                  <a:pt x="452" y="809"/>
                </a:lnTo>
                <a:lnTo>
                  <a:pt x="476" y="814"/>
                </a:lnTo>
                <a:lnTo>
                  <a:pt x="498" y="817"/>
                </a:lnTo>
                <a:lnTo>
                  <a:pt x="523" y="821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3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788" y="797"/>
                </a:lnTo>
                <a:lnTo>
                  <a:pt x="808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4"/>
                </a:lnTo>
                <a:lnTo>
                  <a:pt x="888" y="753"/>
                </a:lnTo>
                <a:lnTo>
                  <a:pt x="908" y="742"/>
                </a:lnTo>
                <a:lnTo>
                  <a:pt x="926" y="730"/>
                </a:lnTo>
                <a:lnTo>
                  <a:pt x="957" y="706"/>
                </a:lnTo>
                <a:lnTo>
                  <a:pt x="988" y="678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8" y="619"/>
                </a:lnTo>
                <a:lnTo>
                  <a:pt x="1046" y="601"/>
                </a:lnTo>
                <a:lnTo>
                  <a:pt x="1056" y="586"/>
                </a:lnTo>
                <a:lnTo>
                  <a:pt x="1076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64" y="350"/>
                </a:lnTo>
                <a:lnTo>
                  <a:pt x="1046" y="315"/>
                </a:lnTo>
                <a:lnTo>
                  <a:pt x="1038" y="299"/>
                </a:lnTo>
                <a:lnTo>
                  <a:pt x="1004" y="252"/>
                </a:lnTo>
                <a:lnTo>
                  <a:pt x="988" y="238"/>
                </a:lnTo>
                <a:lnTo>
                  <a:pt x="975" y="224"/>
                </a:lnTo>
                <a:lnTo>
                  <a:pt x="960" y="210"/>
                </a:lnTo>
                <a:lnTo>
                  <a:pt x="944" y="198"/>
                </a:lnTo>
                <a:lnTo>
                  <a:pt x="926" y="185"/>
                </a:lnTo>
                <a:lnTo>
                  <a:pt x="910" y="172"/>
                </a:lnTo>
                <a:lnTo>
                  <a:pt x="890" y="162"/>
                </a:lnTo>
                <a:lnTo>
                  <a:pt x="873" y="152"/>
                </a:lnTo>
                <a:lnTo>
                  <a:pt x="853" y="141"/>
                </a:lnTo>
                <a:lnTo>
                  <a:pt x="833" y="132"/>
                </a:lnTo>
                <a:lnTo>
                  <a:pt x="810" y="125"/>
                </a:lnTo>
                <a:lnTo>
                  <a:pt x="790" y="116"/>
                </a:lnTo>
                <a:lnTo>
                  <a:pt x="767" y="110"/>
                </a:lnTo>
                <a:lnTo>
                  <a:pt x="745" y="105"/>
                </a:lnTo>
                <a:lnTo>
                  <a:pt x="721" y="99"/>
                </a:lnTo>
                <a:lnTo>
                  <a:pt x="699" y="96"/>
                </a:lnTo>
                <a:lnTo>
                  <a:pt x="675" y="92"/>
                </a:lnTo>
                <a:lnTo>
                  <a:pt x="625" y="89"/>
                </a:lnTo>
                <a:lnTo>
                  <a:pt x="601" y="87"/>
                </a:lnTo>
                <a:lnTo>
                  <a:pt x="574" y="89"/>
                </a:lnTo>
                <a:lnTo>
                  <a:pt x="549" y="89"/>
                </a:lnTo>
                <a:lnTo>
                  <a:pt x="525" y="92"/>
                </a:lnTo>
                <a:lnTo>
                  <a:pt x="500" y="96"/>
                </a:lnTo>
                <a:lnTo>
                  <a:pt x="478" y="99"/>
                </a:lnTo>
                <a:lnTo>
                  <a:pt x="454" y="105"/>
                </a:lnTo>
                <a:lnTo>
                  <a:pt x="432" y="110"/>
                </a:lnTo>
                <a:lnTo>
                  <a:pt x="387" y="124"/>
                </a:lnTo>
                <a:lnTo>
                  <a:pt x="365" y="132"/>
                </a:lnTo>
                <a:lnTo>
                  <a:pt x="345" y="141"/>
                </a:lnTo>
                <a:lnTo>
                  <a:pt x="325" y="150"/>
                </a:lnTo>
                <a:lnTo>
                  <a:pt x="305" y="160"/>
                </a:lnTo>
                <a:lnTo>
                  <a:pt x="287" y="171"/>
                </a:lnTo>
                <a:lnTo>
                  <a:pt x="269" y="183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5" name="CustomShape 102"/>
          <p:cNvSpPr/>
          <p:nvPr/>
        </p:nvSpPr>
        <p:spPr>
          <a:xfrm>
            <a:off x="6584040" y="505764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186" name="CustomShape 103"/>
          <p:cNvSpPr/>
          <p:nvPr/>
        </p:nvSpPr>
        <p:spPr>
          <a:xfrm>
            <a:off x="8859960" y="25786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87" name="CustomShape 104"/>
          <p:cNvSpPr/>
          <p:nvPr/>
        </p:nvSpPr>
        <p:spPr>
          <a:xfrm>
            <a:off x="690480" y="2947320"/>
            <a:ext cx="2656080" cy="1738080"/>
          </a:xfrm>
          <a:custGeom>
            <a:avLst/>
            <a:gdLst/>
            <a:ahLst/>
            <a:rect l="l" t="t" r="r" b="b"/>
            <a:pathLst>
              <a:path w="7379" h="4829">
                <a:moveTo>
                  <a:pt x="0" y="819"/>
                </a:moveTo>
                <a:lnTo>
                  <a:pt x="0" y="777"/>
                </a:lnTo>
                <a:lnTo>
                  <a:pt x="5" y="735"/>
                </a:lnTo>
                <a:lnTo>
                  <a:pt x="12" y="695"/>
                </a:lnTo>
                <a:lnTo>
                  <a:pt x="21" y="655"/>
                </a:lnTo>
                <a:lnTo>
                  <a:pt x="32" y="614"/>
                </a:lnTo>
                <a:lnTo>
                  <a:pt x="63" y="538"/>
                </a:lnTo>
                <a:lnTo>
                  <a:pt x="81" y="500"/>
                </a:lnTo>
                <a:lnTo>
                  <a:pt x="103" y="464"/>
                </a:lnTo>
                <a:lnTo>
                  <a:pt x="125" y="428"/>
                </a:lnTo>
                <a:lnTo>
                  <a:pt x="149" y="395"/>
                </a:lnTo>
                <a:lnTo>
                  <a:pt x="207" y="328"/>
                </a:lnTo>
                <a:lnTo>
                  <a:pt x="239" y="298"/>
                </a:lnTo>
                <a:lnTo>
                  <a:pt x="270" y="267"/>
                </a:lnTo>
                <a:lnTo>
                  <a:pt x="305" y="239"/>
                </a:lnTo>
                <a:lnTo>
                  <a:pt x="341" y="213"/>
                </a:lnTo>
                <a:lnTo>
                  <a:pt x="379" y="187"/>
                </a:lnTo>
                <a:lnTo>
                  <a:pt x="419" y="162"/>
                </a:lnTo>
                <a:lnTo>
                  <a:pt x="460" y="140"/>
                </a:lnTo>
                <a:lnTo>
                  <a:pt x="502" y="119"/>
                </a:lnTo>
                <a:lnTo>
                  <a:pt x="546" y="98"/>
                </a:lnTo>
                <a:lnTo>
                  <a:pt x="590" y="81"/>
                </a:lnTo>
                <a:lnTo>
                  <a:pt x="684" y="49"/>
                </a:lnTo>
                <a:lnTo>
                  <a:pt x="782" y="25"/>
                </a:lnTo>
                <a:lnTo>
                  <a:pt x="834" y="15"/>
                </a:lnTo>
                <a:lnTo>
                  <a:pt x="885" y="9"/>
                </a:lnTo>
                <a:lnTo>
                  <a:pt x="939" y="4"/>
                </a:lnTo>
                <a:lnTo>
                  <a:pt x="991" y="0"/>
                </a:lnTo>
                <a:lnTo>
                  <a:pt x="6383" y="0"/>
                </a:lnTo>
                <a:lnTo>
                  <a:pt x="6437" y="4"/>
                </a:lnTo>
                <a:lnTo>
                  <a:pt x="6490" y="9"/>
                </a:lnTo>
                <a:lnTo>
                  <a:pt x="6541" y="15"/>
                </a:lnTo>
                <a:lnTo>
                  <a:pt x="6591" y="25"/>
                </a:lnTo>
                <a:lnTo>
                  <a:pt x="6641" y="37"/>
                </a:lnTo>
                <a:lnTo>
                  <a:pt x="6689" y="49"/>
                </a:lnTo>
                <a:lnTo>
                  <a:pt x="6737" y="63"/>
                </a:lnTo>
                <a:lnTo>
                  <a:pt x="6784" y="81"/>
                </a:lnTo>
                <a:lnTo>
                  <a:pt x="6829" y="98"/>
                </a:lnTo>
                <a:lnTo>
                  <a:pt x="6871" y="117"/>
                </a:lnTo>
                <a:lnTo>
                  <a:pt x="6916" y="138"/>
                </a:lnTo>
                <a:lnTo>
                  <a:pt x="6957" y="162"/>
                </a:lnTo>
                <a:lnTo>
                  <a:pt x="6997" y="185"/>
                </a:lnTo>
                <a:lnTo>
                  <a:pt x="7035" y="211"/>
                </a:lnTo>
                <a:lnTo>
                  <a:pt x="7107" y="267"/>
                </a:lnTo>
                <a:lnTo>
                  <a:pt x="7137" y="297"/>
                </a:lnTo>
                <a:lnTo>
                  <a:pt x="7169" y="328"/>
                </a:lnTo>
                <a:lnTo>
                  <a:pt x="7197" y="359"/>
                </a:lnTo>
                <a:lnTo>
                  <a:pt x="7227" y="393"/>
                </a:lnTo>
                <a:lnTo>
                  <a:pt x="7251" y="428"/>
                </a:lnTo>
                <a:lnTo>
                  <a:pt x="7273" y="462"/>
                </a:lnTo>
                <a:lnTo>
                  <a:pt x="7295" y="500"/>
                </a:lnTo>
                <a:lnTo>
                  <a:pt x="7313" y="536"/>
                </a:lnTo>
                <a:lnTo>
                  <a:pt x="7344" y="613"/>
                </a:lnTo>
                <a:lnTo>
                  <a:pt x="7356" y="653"/>
                </a:lnTo>
                <a:lnTo>
                  <a:pt x="7364" y="693"/>
                </a:lnTo>
                <a:lnTo>
                  <a:pt x="7371" y="735"/>
                </a:lnTo>
                <a:lnTo>
                  <a:pt x="7376" y="775"/>
                </a:lnTo>
                <a:lnTo>
                  <a:pt x="7378" y="819"/>
                </a:lnTo>
                <a:lnTo>
                  <a:pt x="7378" y="4009"/>
                </a:lnTo>
                <a:lnTo>
                  <a:pt x="7376" y="4051"/>
                </a:lnTo>
                <a:lnTo>
                  <a:pt x="7371" y="4091"/>
                </a:lnTo>
                <a:lnTo>
                  <a:pt x="7364" y="4133"/>
                </a:lnTo>
                <a:lnTo>
                  <a:pt x="7356" y="4173"/>
                </a:lnTo>
                <a:lnTo>
                  <a:pt x="7344" y="4213"/>
                </a:lnTo>
                <a:lnTo>
                  <a:pt x="7331" y="4251"/>
                </a:lnTo>
                <a:lnTo>
                  <a:pt x="7313" y="4290"/>
                </a:lnTo>
                <a:lnTo>
                  <a:pt x="7295" y="4326"/>
                </a:lnTo>
                <a:lnTo>
                  <a:pt x="7273" y="4363"/>
                </a:lnTo>
                <a:lnTo>
                  <a:pt x="7251" y="4398"/>
                </a:lnTo>
                <a:lnTo>
                  <a:pt x="7227" y="4433"/>
                </a:lnTo>
                <a:lnTo>
                  <a:pt x="7199" y="4466"/>
                </a:lnTo>
                <a:lnTo>
                  <a:pt x="7171" y="4498"/>
                </a:lnTo>
                <a:lnTo>
                  <a:pt x="7139" y="4529"/>
                </a:lnTo>
                <a:lnTo>
                  <a:pt x="7107" y="4559"/>
                </a:lnTo>
                <a:lnTo>
                  <a:pt x="7035" y="4615"/>
                </a:lnTo>
                <a:lnTo>
                  <a:pt x="6997" y="4640"/>
                </a:lnTo>
                <a:lnTo>
                  <a:pt x="6957" y="4665"/>
                </a:lnTo>
                <a:lnTo>
                  <a:pt x="6916" y="4688"/>
                </a:lnTo>
                <a:lnTo>
                  <a:pt x="6873" y="4709"/>
                </a:lnTo>
                <a:lnTo>
                  <a:pt x="6784" y="4748"/>
                </a:lnTo>
                <a:lnTo>
                  <a:pt x="6737" y="4763"/>
                </a:lnTo>
                <a:lnTo>
                  <a:pt x="6691" y="4777"/>
                </a:lnTo>
                <a:lnTo>
                  <a:pt x="6641" y="4791"/>
                </a:lnTo>
                <a:lnTo>
                  <a:pt x="6593" y="4801"/>
                </a:lnTo>
                <a:lnTo>
                  <a:pt x="6490" y="4819"/>
                </a:lnTo>
                <a:lnTo>
                  <a:pt x="6439" y="4824"/>
                </a:lnTo>
                <a:lnTo>
                  <a:pt x="6332" y="4828"/>
                </a:lnTo>
                <a:lnTo>
                  <a:pt x="1045" y="4828"/>
                </a:lnTo>
                <a:lnTo>
                  <a:pt x="939" y="4824"/>
                </a:lnTo>
                <a:lnTo>
                  <a:pt x="887" y="4819"/>
                </a:lnTo>
                <a:lnTo>
                  <a:pt x="836" y="4812"/>
                </a:lnTo>
                <a:lnTo>
                  <a:pt x="785" y="4801"/>
                </a:lnTo>
                <a:lnTo>
                  <a:pt x="736" y="4791"/>
                </a:lnTo>
                <a:lnTo>
                  <a:pt x="686" y="4779"/>
                </a:lnTo>
                <a:lnTo>
                  <a:pt x="594" y="4748"/>
                </a:lnTo>
                <a:lnTo>
                  <a:pt x="548" y="4729"/>
                </a:lnTo>
                <a:lnTo>
                  <a:pt x="504" y="4709"/>
                </a:lnTo>
                <a:lnTo>
                  <a:pt x="462" y="4688"/>
                </a:lnTo>
                <a:lnTo>
                  <a:pt x="419" y="4665"/>
                </a:lnTo>
                <a:lnTo>
                  <a:pt x="381" y="4640"/>
                </a:lnTo>
                <a:lnTo>
                  <a:pt x="305" y="4588"/>
                </a:lnTo>
                <a:lnTo>
                  <a:pt x="273" y="4560"/>
                </a:lnTo>
                <a:lnTo>
                  <a:pt x="239" y="4531"/>
                </a:lnTo>
                <a:lnTo>
                  <a:pt x="207" y="4499"/>
                </a:lnTo>
                <a:lnTo>
                  <a:pt x="179" y="4466"/>
                </a:lnTo>
                <a:lnTo>
                  <a:pt x="125" y="4400"/>
                </a:lnTo>
                <a:lnTo>
                  <a:pt x="103" y="4363"/>
                </a:lnTo>
                <a:lnTo>
                  <a:pt x="83" y="4329"/>
                </a:lnTo>
                <a:lnTo>
                  <a:pt x="63" y="4290"/>
                </a:lnTo>
                <a:lnTo>
                  <a:pt x="47" y="4254"/>
                </a:lnTo>
                <a:lnTo>
                  <a:pt x="34" y="4213"/>
                </a:lnTo>
                <a:lnTo>
                  <a:pt x="21" y="4174"/>
                </a:lnTo>
                <a:lnTo>
                  <a:pt x="12" y="4135"/>
                </a:lnTo>
                <a:lnTo>
                  <a:pt x="5" y="4093"/>
                </a:lnTo>
                <a:lnTo>
                  <a:pt x="0" y="4051"/>
                </a:lnTo>
                <a:lnTo>
                  <a:pt x="0" y="4009"/>
                </a:lnTo>
                <a:lnTo>
                  <a:pt x="0" y="819"/>
                </a:lnTo>
                <a:moveTo>
                  <a:pt x="56" y="4007"/>
                </a:moveTo>
                <a:lnTo>
                  <a:pt x="56" y="4047"/>
                </a:lnTo>
                <a:lnTo>
                  <a:pt x="61" y="4087"/>
                </a:lnTo>
                <a:lnTo>
                  <a:pt x="67" y="4126"/>
                </a:lnTo>
                <a:lnTo>
                  <a:pt x="76" y="4165"/>
                </a:lnTo>
                <a:lnTo>
                  <a:pt x="87" y="4201"/>
                </a:lnTo>
                <a:lnTo>
                  <a:pt x="101" y="4240"/>
                </a:lnTo>
                <a:lnTo>
                  <a:pt x="132" y="4309"/>
                </a:lnTo>
                <a:lnTo>
                  <a:pt x="152" y="4344"/>
                </a:lnTo>
                <a:lnTo>
                  <a:pt x="175" y="4377"/>
                </a:lnTo>
                <a:lnTo>
                  <a:pt x="199" y="4410"/>
                </a:lnTo>
                <a:lnTo>
                  <a:pt x="223" y="4442"/>
                </a:lnTo>
                <a:lnTo>
                  <a:pt x="281" y="4501"/>
                </a:lnTo>
                <a:lnTo>
                  <a:pt x="313" y="4529"/>
                </a:lnTo>
                <a:lnTo>
                  <a:pt x="346" y="4557"/>
                </a:lnTo>
                <a:lnTo>
                  <a:pt x="379" y="4582"/>
                </a:lnTo>
                <a:lnTo>
                  <a:pt x="415" y="4606"/>
                </a:lnTo>
                <a:lnTo>
                  <a:pt x="453" y="4630"/>
                </a:lnTo>
                <a:lnTo>
                  <a:pt x="490" y="4651"/>
                </a:lnTo>
                <a:lnTo>
                  <a:pt x="530" y="4673"/>
                </a:lnTo>
                <a:lnTo>
                  <a:pt x="616" y="4707"/>
                </a:lnTo>
                <a:lnTo>
                  <a:pt x="660" y="4723"/>
                </a:lnTo>
                <a:lnTo>
                  <a:pt x="704" y="4737"/>
                </a:lnTo>
                <a:lnTo>
                  <a:pt x="751" y="4749"/>
                </a:lnTo>
                <a:lnTo>
                  <a:pt x="798" y="4759"/>
                </a:lnTo>
                <a:lnTo>
                  <a:pt x="845" y="4768"/>
                </a:lnTo>
                <a:lnTo>
                  <a:pt x="894" y="4775"/>
                </a:lnTo>
                <a:lnTo>
                  <a:pt x="943" y="4781"/>
                </a:lnTo>
                <a:lnTo>
                  <a:pt x="1045" y="4784"/>
                </a:lnTo>
                <a:lnTo>
                  <a:pt x="6330" y="4784"/>
                </a:lnTo>
                <a:lnTo>
                  <a:pt x="6381" y="4782"/>
                </a:lnTo>
                <a:lnTo>
                  <a:pt x="6432" y="4781"/>
                </a:lnTo>
                <a:lnTo>
                  <a:pt x="6481" y="4775"/>
                </a:lnTo>
                <a:lnTo>
                  <a:pt x="6530" y="4768"/>
                </a:lnTo>
                <a:lnTo>
                  <a:pt x="6577" y="4759"/>
                </a:lnTo>
                <a:lnTo>
                  <a:pt x="6623" y="4749"/>
                </a:lnTo>
                <a:lnTo>
                  <a:pt x="6671" y="4737"/>
                </a:lnTo>
                <a:lnTo>
                  <a:pt x="6715" y="4723"/>
                </a:lnTo>
                <a:lnTo>
                  <a:pt x="6759" y="4707"/>
                </a:lnTo>
                <a:lnTo>
                  <a:pt x="6802" y="4692"/>
                </a:lnTo>
                <a:lnTo>
                  <a:pt x="6842" y="4673"/>
                </a:lnTo>
                <a:lnTo>
                  <a:pt x="6884" y="4651"/>
                </a:lnTo>
                <a:lnTo>
                  <a:pt x="6922" y="4630"/>
                </a:lnTo>
                <a:lnTo>
                  <a:pt x="6961" y="4607"/>
                </a:lnTo>
                <a:lnTo>
                  <a:pt x="6997" y="4583"/>
                </a:lnTo>
                <a:lnTo>
                  <a:pt x="7063" y="4531"/>
                </a:lnTo>
                <a:lnTo>
                  <a:pt x="7095" y="4503"/>
                </a:lnTo>
                <a:lnTo>
                  <a:pt x="7123" y="4473"/>
                </a:lnTo>
                <a:lnTo>
                  <a:pt x="7153" y="4442"/>
                </a:lnTo>
                <a:lnTo>
                  <a:pt x="7202" y="4379"/>
                </a:lnTo>
                <a:lnTo>
                  <a:pt x="7224" y="4346"/>
                </a:lnTo>
                <a:lnTo>
                  <a:pt x="7244" y="4310"/>
                </a:lnTo>
                <a:lnTo>
                  <a:pt x="7262" y="4276"/>
                </a:lnTo>
                <a:lnTo>
                  <a:pt x="7278" y="4240"/>
                </a:lnTo>
                <a:lnTo>
                  <a:pt x="7291" y="4202"/>
                </a:lnTo>
                <a:lnTo>
                  <a:pt x="7302" y="4166"/>
                </a:lnTo>
                <a:lnTo>
                  <a:pt x="7315" y="4089"/>
                </a:lnTo>
                <a:lnTo>
                  <a:pt x="7320" y="4049"/>
                </a:lnTo>
                <a:lnTo>
                  <a:pt x="7322" y="4009"/>
                </a:lnTo>
                <a:lnTo>
                  <a:pt x="7322" y="819"/>
                </a:lnTo>
                <a:lnTo>
                  <a:pt x="7320" y="778"/>
                </a:lnTo>
                <a:lnTo>
                  <a:pt x="7315" y="740"/>
                </a:lnTo>
                <a:lnTo>
                  <a:pt x="7311" y="700"/>
                </a:lnTo>
                <a:lnTo>
                  <a:pt x="7302" y="664"/>
                </a:lnTo>
                <a:lnTo>
                  <a:pt x="7291" y="625"/>
                </a:lnTo>
                <a:lnTo>
                  <a:pt x="7278" y="589"/>
                </a:lnTo>
                <a:lnTo>
                  <a:pt x="7262" y="552"/>
                </a:lnTo>
                <a:lnTo>
                  <a:pt x="7244" y="517"/>
                </a:lnTo>
                <a:lnTo>
                  <a:pt x="7224" y="482"/>
                </a:lnTo>
                <a:lnTo>
                  <a:pt x="7202" y="448"/>
                </a:lnTo>
                <a:lnTo>
                  <a:pt x="7153" y="386"/>
                </a:lnTo>
                <a:lnTo>
                  <a:pt x="7127" y="354"/>
                </a:lnTo>
                <a:lnTo>
                  <a:pt x="7095" y="325"/>
                </a:lnTo>
                <a:lnTo>
                  <a:pt x="7063" y="297"/>
                </a:lnTo>
                <a:lnTo>
                  <a:pt x="7033" y="270"/>
                </a:lnTo>
                <a:lnTo>
                  <a:pt x="6997" y="245"/>
                </a:lnTo>
                <a:lnTo>
                  <a:pt x="6961" y="220"/>
                </a:lnTo>
                <a:lnTo>
                  <a:pt x="6922" y="198"/>
                </a:lnTo>
                <a:lnTo>
                  <a:pt x="6884" y="176"/>
                </a:lnTo>
                <a:lnTo>
                  <a:pt x="6844" y="156"/>
                </a:lnTo>
                <a:lnTo>
                  <a:pt x="6802" y="136"/>
                </a:lnTo>
                <a:lnTo>
                  <a:pt x="6759" y="119"/>
                </a:lnTo>
                <a:lnTo>
                  <a:pt x="6717" y="105"/>
                </a:lnTo>
                <a:lnTo>
                  <a:pt x="6671" y="91"/>
                </a:lnTo>
                <a:lnTo>
                  <a:pt x="6626" y="79"/>
                </a:lnTo>
                <a:lnTo>
                  <a:pt x="6579" y="68"/>
                </a:lnTo>
                <a:lnTo>
                  <a:pt x="6530" y="59"/>
                </a:lnTo>
                <a:lnTo>
                  <a:pt x="6481" y="53"/>
                </a:lnTo>
                <a:lnTo>
                  <a:pt x="6432" y="48"/>
                </a:lnTo>
                <a:lnTo>
                  <a:pt x="6383" y="44"/>
                </a:lnTo>
                <a:lnTo>
                  <a:pt x="995" y="44"/>
                </a:lnTo>
                <a:lnTo>
                  <a:pt x="945" y="48"/>
                </a:lnTo>
                <a:lnTo>
                  <a:pt x="847" y="58"/>
                </a:lnTo>
                <a:lnTo>
                  <a:pt x="798" y="67"/>
                </a:lnTo>
                <a:lnTo>
                  <a:pt x="751" y="77"/>
                </a:lnTo>
                <a:lnTo>
                  <a:pt x="706" y="89"/>
                </a:lnTo>
                <a:lnTo>
                  <a:pt x="660" y="103"/>
                </a:lnTo>
                <a:lnTo>
                  <a:pt x="618" y="119"/>
                </a:lnTo>
                <a:lnTo>
                  <a:pt x="573" y="136"/>
                </a:lnTo>
                <a:lnTo>
                  <a:pt x="493" y="175"/>
                </a:lnTo>
                <a:lnTo>
                  <a:pt x="453" y="198"/>
                </a:lnTo>
                <a:lnTo>
                  <a:pt x="417" y="220"/>
                </a:lnTo>
                <a:lnTo>
                  <a:pt x="379" y="245"/>
                </a:lnTo>
                <a:lnTo>
                  <a:pt x="346" y="269"/>
                </a:lnTo>
                <a:lnTo>
                  <a:pt x="313" y="297"/>
                </a:lnTo>
                <a:lnTo>
                  <a:pt x="281" y="325"/>
                </a:lnTo>
                <a:lnTo>
                  <a:pt x="253" y="354"/>
                </a:lnTo>
                <a:lnTo>
                  <a:pt x="225" y="384"/>
                </a:lnTo>
                <a:lnTo>
                  <a:pt x="199" y="415"/>
                </a:lnTo>
                <a:lnTo>
                  <a:pt x="175" y="448"/>
                </a:lnTo>
                <a:lnTo>
                  <a:pt x="155" y="482"/>
                </a:lnTo>
                <a:lnTo>
                  <a:pt x="134" y="517"/>
                </a:lnTo>
                <a:lnTo>
                  <a:pt x="117" y="552"/>
                </a:lnTo>
                <a:lnTo>
                  <a:pt x="101" y="587"/>
                </a:lnTo>
                <a:lnTo>
                  <a:pt x="87" y="623"/>
                </a:lnTo>
                <a:lnTo>
                  <a:pt x="76" y="662"/>
                </a:lnTo>
                <a:lnTo>
                  <a:pt x="67" y="700"/>
                </a:lnTo>
                <a:lnTo>
                  <a:pt x="61" y="739"/>
                </a:lnTo>
                <a:lnTo>
                  <a:pt x="56" y="778"/>
                </a:lnTo>
                <a:lnTo>
                  <a:pt x="56" y="819"/>
                </a:lnTo>
                <a:lnTo>
                  <a:pt x="56" y="40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8" name="CustomShape 105"/>
          <p:cNvSpPr/>
          <p:nvPr/>
        </p:nvSpPr>
        <p:spPr>
          <a:xfrm>
            <a:off x="360000" y="4392360"/>
            <a:ext cx="340560" cy="94320"/>
          </a:xfrm>
          <a:custGeom>
            <a:avLst/>
            <a:gdLst/>
            <a:ahLst/>
            <a:rect l="l" t="t" r="r" b="b"/>
            <a:pathLst>
              <a:path w="947" h="263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8"/>
                  <a:pt x="723" y="130"/>
                </a:cubicBezTo>
                <a:cubicBezTo>
                  <a:pt x="723" y="155"/>
                  <a:pt x="699" y="174"/>
                  <a:pt x="667" y="174"/>
                </a:cubicBezTo>
                <a:lnTo>
                  <a:pt x="56" y="174"/>
                </a:lnTo>
                <a:cubicBezTo>
                  <a:pt x="25" y="174"/>
                  <a:pt x="0" y="155"/>
                  <a:pt x="0" y="130"/>
                </a:cubicBezTo>
                <a:cubicBezTo>
                  <a:pt x="0" y="108"/>
                  <a:pt x="25" y="87"/>
                  <a:pt x="56" y="87"/>
                </a:cubicBezTo>
                <a:moveTo>
                  <a:pt x="612" y="0"/>
                </a:moveTo>
                <a:lnTo>
                  <a:pt x="946" y="130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9" name="CustomShape 106"/>
          <p:cNvSpPr/>
          <p:nvPr/>
        </p:nvSpPr>
        <p:spPr>
          <a:xfrm>
            <a:off x="1757520" y="3340800"/>
            <a:ext cx="120600" cy="224280"/>
          </a:xfrm>
          <a:custGeom>
            <a:avLst/>
            <a:gdLst/>
            <a:ahLst/>
            <a:rect l="l" t="t" r="r" b="b"/>
            <a:pathLst>
              <a:path w="336" h="624">
                <a:moveTo>
                  <a:pt x="223" y="579"/>
                </a:moveTo>
                <a:lnTo>
                  <a:pt x="223" y="219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2" y="194"/>
                  <a:pt x="112" y="219"/>
                </a:cubicBezTo>
                <a:lnTo>
                  <a:pt x="112" y="579"/>
                </a:lnTo>
                <a:cubicBezTo>
                  <a:pt x="112" y="604"/>
                  <a:pt x="137" y="623"/>
                  <a:pt x="167" y="623"/>
                </a:cubicBezTo>
                <a:cubicBezTo>
                  <a:pt x="199" y="623"/>
                  <a:pt x="223" y="604"/>
                  <a:pt x="223" y="579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0" name="CustomShape 107"/>
          <p:cNvSpPr/>
          <p:nvPr/>
        </p:nvSpPr>
        <p:spPr>
          <a:xfrm>
            <a:off x="1617120" y="3988080"/>
            <a:ext cx="387000" cy="181800"/>
          </a:xfrm>
          <a:custGeom>
            <a:avLst/>
            <a:gdLst/>
            <a:ahLst/>
            <a:rect l="l" t="t" r="r" b="b"/>
            <a:pathLst>
              <a:path w="1076" h="506">
                <a:moveTo>
                  <a:pt x="0" y="0"/>
                </a:moveTo>
                <a:lnTo>
                  <a:pt x="0" y="505"/>
                </a:lnTo>
                <a:lnTo>
                  <a:pt x="1075" y="505"/>
                </a:lnTo>
                <a:lnTo>
                  <a:pt x="107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1" name="CustomShape 108"/>
          <p:cNvSpPr/>
          <p:nvPr/>
        </p:nvSpPr>
        <p:spPr>
          <a:xfrm>
            <a:off x="1604160" y="3977640"/>
            <a:ext cx="412560" cy="203040"/>
          </a:xfrm>
          <a:custGeom>
            <a:avLst/>
            <a:gdLst/>
            <a:ahLst/>
            <a:rect l="l" t="t" r="r" b="b"/>
            <a:pathLst>
              <a:path w="1147" h="565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1110" y="0"/>
                </a:lnTo>
                <a:cubicBezTo>
                  <a:pt x="1131" y="0"/>
                  <a:pt x="1146" y="14"/>
                  <a:pt x="1146" y="30"/>
                </a:cubicBezTo>
                <a:lnTo>
                  <a:pt x="1146" y="534"/>
                </a:lnTo>
                <a:cubicBezTo>
                  <a:pt x="1146" y="550"/>
                  <a:pt x="1131" y="564"/>
                  <a:pt x="1110" y="564"/>
                </a:cubicBezTo>
                <a:lnTo>
                  <a:pt x="36" y="564"/>
                </a:lnTo>
                <a:cubicBezTo>
                  <a:pt x="16" y="564"/>
                  <a:pt x="0" y="550"/>
                  <a:pt x="0" y="534"/>
                </a:cubicBezTo>
                <a:lnTo>
                  <a:pt x="0" y="30"/>
                </a:lnTo>
                <a:moveTo>
                  <a:pt x="74" y="534"/>
                </a:moveTo>
                <a:lnTo>
                  <a:pt x="36" y="505"/>
                </a:lnTo>
                <a:lnTo>
                  <a:pt x="1110" y="505"/>
                </a:lnTo>
                <a:lnTo>
                  <a:pt x="1073" y="534"/>
                </a:lnTo>
                <a:lnTo>
                  <a:pt x="1073" y="30"/>
                </a:lnTo>
                <a:lnTo>
                  <a:pt x="1110" y="59"/>
                </a:lnTo>
                <a:lnTo>
                  <a:pt x="36" y="59"/>
                </a:lnTo>
                <a:lnTo>
                  <a:pt x="74" y="30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2" name="CustomShape 109"/>
          <p:cNvSpPr/>
          <p:nvPr/>
        </p:nvSpPr>
        <p:spPr>
          <a:xfrm>
            <a:off x="8944560" y="2630880"/>
            <a:ext cx="120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t+1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193" name="CustomShape 110"/>
          <p:cNvSpPr/>
          <p:nvPr/>
        </p:nvSpPr>
        <p:spPr>
          <a:xfrm>
            <a:off x="1690200" y="35445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2" y="251"/>
                </a:lnTo>
                <a:lnTo>
                  <a:pt x="6" y="224"/>
                </a:lnTo>
                <a:lnTo>
                  <a:pt x="16" y="198"/>
                </a:lnTo>
                <a:lnTo>
                  <a:pt x="26" y="171"/>
                </a:lnTo>
                <a:lnTo>
                  <a:pt x="42" y="147"/>
                </a:lnTo>
                <a:lnTo>
                  <a:pt x="60" y="124"/>
                </a:lnTo>
                <a:lnTo>
                  <a:pt x="80" y="103"/>
                </a:lnTo>
                <a:lnTo>
                  <a:pt x="102" y="82"/>
                </a:lnTo>
                <a:lnTo>
                  <a:pt x="126" y="65"/>
                </a:lnTo>
                <a:lnTo>
                  <a:pt x="154" y="48"/>
                </a:lnTo>
                <a:lnTo>
                  <a:pt x="182" y="35"/>
                </a:lnTo>
                <a:lnTo>
                  <a:pt x="214" y="23"/>
                </a:lnTo>
                <a:lnTo>
                  <a:pt x="247" y="14"/>
                </a:lnTo>
                <a:lnTo>
                  <a:pt x="281" y="7"/>
                </a:lnTo>
                <a:lnTo>
                  <a:pt x="316" y="1"/>
                </a:lnTo>
                <a:lnTo>
                  <a:pt x="352" y="0"/>
                </a:lnTo>
                <a:lnTo>
                  <a:pt x="387" y="1"/>
                </a:lnTo>
                <a:lnTo>
                  <a:pt x="423" y="6"/>
                </a:lnTo>
                <a:lnTo>
                  <a:pt x="457" y="12"/>
                </a:lnTo>
                <a:lnTo>
                  <a:pt x="491" y="23"/>
                </a:lnTo>
                <a:lnTo>
                  <a:pt x="520" y="33"/>
                </a:lnTo>
                <a:lnTo>
                  <a:pt x="552" y="47"/>
                </a:lnTo>
                <a:lnTo>
                  <a:pt x="578" y="63"/>
                </a:lnTo>
                <a:lnTo>
                  <a:pt x="602" y="81"/>
                </a:lnTo>
                <a:lnTo>
                  <a:pt x="625" y="100"/>
                </a:lnTo>
                <a:lnTo>
                  <a:pt x="647" y="122"/>
                </a:lnTo>
                <a:lnTo>
                  <a:pt x="665" y="145"/>
                </a:lnTo>
                <a:lnTo>
                  <a:pt x="678" y="167"/>
                </a:lnTo>
                <a:lnTo>
                  <a:pt x="692" y="194"/>
                </a:lnTo>
                <a:lnTo>
                  <a:pt x="700" y="221"/>
                </a:lnTo>
                <a:lnTo>
                  <a:pt x="705" y="249"/>
                </a:lnTo>
                <a:lnTo>
                  <a:pt x="707" y="277"/>
                </a:lnTo>
                <a:lnTo>
                  <a:pt x="705" y="305"/>
                </a:lnTo>
                <a:lnTo>
                  <a:pt x="700" y="332"/>
                </a:lnTo>
                <a:lnTo>
                  <a:pt x="692" y="359"/>
                </a:lnTo>
                <a:lnTo>
                  <a:pt x="680" y="385"/>
                </a:lnTo>
                <a:lnTo>
                  <a:pt x="665" y="410"/>
                </a:lnTo>
                <a:lnTo>
                  <a:pt x="647" y="432"/>
                </a:lnTo>
                <a:lnTo>
                  <a:pt x="627" y="453"/>
                </a:lnTo>
                <a:lnTo>
                  <a:pt x="604" y="472"/>
                </a:lnTo>
                <a:lnTo>
                  <a:pt x="580" y="491"/>
                </a:lnTo>
                <a:lnTo>
                  <a:pt x="554" y="507"/>
                </a:lnTo>
                <a:lnTo>
                  <a:pt x="524" y="521"/>
                </a:lnTo>
                <a:lnTo>
                  <a:pt x="461" y="542"/>
                </a:lnTo>
                <a:lnTo>
                  <a:pt x="425" y="549"/>
                </a:lnTo>
                <a:lnTo>
                  <a:pt x="392" y="552"/>
                </a:lnTo>
                <a:lnTo>
                  <a:pt x="357" y="554"/>
                </a:lnTo>
                <a:lnTo>
                  <a:pt x="319" y="552"/>
                </a:lnTo>
                <a:lnTo>
                  <a:pt x="285" y="549"/>
                </a:lnTo>
                <a:lnTo>
                  <a:pt x="249" y="542"/>
                </a:lnTo>
                <a:lnTo>
                  <a:pt x="218" y="533"/>
                </a:lnTo>
                <a:lnTo>
                  <a:pt x="187" y="521"/>
                </a:lnTo>
                <a:lnTo>
                  <a:pt x="158" y="509"/>
                </a:lnTo>
                <a:lnTo>
                  <a:pt x="132" y="493"/>
                </a:lnTo>
                <a:lnTo>
                  <a:pt x="104" y="474"/>
                </a:lnTo>
                <a:lnTo>
                  <a:pt x="82" y="455"/>
                </a:lnTo>
                <a:lnTo>
                  <a:pt x="62" y="434"/>
                </a:lnTo>
                <a:lnTo>
                  <a:pt x="44" y="411"/>
                </a:lnTo>
                <a:lnTo>
                  <a:pt x="28" y="387"/>
                </a:lnTo>
                <a:lnTo>
                  <a:pt x="18" y="362"/>
                </a:lnTo>
                <a:lnTo>
                  <a:pt x="8" y="336"/>
                </a:lnTo>
                <a:lnTo>
                  <a:pt x="2" y="308"/>
                </a:lnTo>
                <a:lnTo>
                  <a:pt x="0" y="280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2"/>
                </a:lnTo>
                <a:lnTo>
                  <a:pt x="106" y="382"/>
                </a:lnTo>
                <a:lnTo>
                  <a:pt x="120" y="399"/>
                </a:lnTo>
                <a:lnTo>
                  <a:pt x="138" y="416"/>
                </a:lnTo>
                <a:lnTo>
                  <a:pt x="156" y="432"/>
                </a:lnTo>
                <a:lnTo>
                  <a:pt x="176" y="446"/>
                </a:lnTo>
                <a:lnTo>
                  <a:pt x="196" y="458"/>
                </a:lnTo>
                <a:lnTo>
                  <a:pt x="218" y="468"/>
                </a:lnTo>
                <a:lnTo>
                  <a:pt x="243" y="479"/>
                </a:lnTo>
                <a:lnTo>
                  <a:pt x="269" y="486"/>
                </a:lnTo>
                <a:lnTo>
                  <a:pt x="296" y="491"/>
                </a:lnTo>
                <a:lnTo>
                  <a:pt x="323" y="495"/>
                </a:lnTo>
                <a:lnTo>
                  <a:pt x="352" y="496"/>
                </a:lnTo>
                <a:lnTo>
                  <a:pt x="381" y="495"/>
                </a:lnTo>
                <a:lnTo>
                  <a:pt x="407" y="493"/>
                </a:lnTo>
                <a:lnTo>
                  <a:pt x="435" y="488"/>
                </a:lnTo>
                <a:lnTo>
                  <a:pt x="461" y="479"/>
                </a:lnTo>
                <a:lnTo>
                  <a:pt x="485" y="471"/>
                </a:lnTo>
                <a:lnTo>
                  <a:pt x="508" y="460"/>
                </a:lnTo>
                <a:lnTo>
                  <a:pt x="532" y="448"/>
                </a:lnTo>
                <a:lnTo>
                  <a:pt x="552" y="434"/>
                </a:lnTo>
                <a:lnTo>
                  <a:pt x="569" y="418"/>
                </a:lnTo>
                <a:lnTo>
                  <a:pt x="584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5"/>
                </a:lnTo>
                <a:lnTo>
                  <a:pt x="627" y="324"/>
                </a:lnTo>
                <a:lnTo>
                  <a:pt x="632" y="301"/>
                </a:lnTo>
                <a:lnTo>
                  <a:pt x="634" y="280"/>
                </a:lnTo>
                <a:lnTo>
                  <a:pt x="632" y="257"/>
                </a:lnTo>
                <a:lnTo>
                  <a:pt x="627" y="235"/>
                </a:lnTo>
                <a:lnTo>
                  <a:pt x="620" y="213"/>
                </a:lnTo>
                <a:lnTo>
                  <a:pt x="612" y="194"/>
                </a:lnTo>
                <a:lnTo>
                  <a:pt x="600" y="175"/>
                </a:lnTo>
                <a:lnTo>
                  <a:pt x="587" y="157"/>
                </a:lnTo>
                <a:lnTo>
                  <a:pt x="572" y="140"/>
                </a:lnTo>
                <a:lnTo>
                  <a:pt x="554" y="124"/>
                </a:lnTo>
                <a:lnTo>
                  <a:pt x="534" y="110"/>
                </a:lnTo>
                <a:lnTo>
                  <a:pt x="487" y="86"/>
                </a:lnTo>
                <a:lnTo>
                  <a:pt x="463" y="77"/>
                </a:lnTo>
                <a:lnTo>
                  <a:pt x="439" y="70"/>
                </a:lnTo>
                <a:lnTo>
                  <a:pt x="412" y="63"/>
                </a:lnTo>
                <a:lnTo>
                  <a:pt x="383" y="59"/>
                </a:lnTo>
                <a:lnTo>
                  <a:pt x="327" y="59"/>
                </a:lnTo>
                <a:lnTo>
                  <a:pt x="298" y="63"/>
                </a:lnTo>
                <a:lnTo>
                  <a:pt x="272" y="68"/>
                </a:lnTo>
                <a:lnTo>
                  <a:pt x="247" y="75"/>
                </a:lnTo>
                <a:lnTo>
                  <a:pt x="223" y="84"/>
                </a:lnTo>
                <a:lnTo>
                  <a:pt x="198" y="96"/>
                </a:lnTo>
                <a:lnTo>
                  <a:pt x="178" y="108"/>
                </a:lnTo>
                <a:lnTo>
                  <a:pt x="158" y="122"/>
                </a:lnTo>
                <a:lnTo>
                  <a:pt x="122" y="153"/>
                </a:lnTo>
                <a:lnTo>
                  <a:pt x="110" y="173"/>
                </a:lnTo>
                <a:lnTo>
                  <a:pt x="98" y="191"/>
                </a:lnTo>
                <a:lnTo>
                  <a:pt x="86" y="212"/>
                </a:lnTo>
                <a:lnTo>
                  <a:pt x="80" y="233"/>
                </a:lnTo>
                <a:lnTo>
                  <a:pt x="76" y="254"/>
                </a:lnTo>
                <a:lnTo>
                  <a:pt x="76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4" name="CustomShape 111"/>
          <p:cNvSpPr/>
          <p:nvPr/>
        </p:nvSpPr>
        <p:spPr>
          <a:xfrm>
            <a:off x="1687320" y="4031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95" name="CustomShape 112"/>
          <p:cNvSpPr/>
          <p:nvPr/>
        </p:nvSpPr>
        <p:spPr>
          <a:xfrm>
            <a:off x="1757520" y="370368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5"/>
                  <a:pt x="199" y="174"/>
                  <a:pt x="167" y="174"/>
                </a:cubicBezTo>
                <a:cubicBezTo>
                  <a:pt x="137" y="174"/>
                  <a:pt x="112" y="195"/>
                  <a:pt x="112" y="218"/>
                </a:cubicBezTo>
                <a:lnTo>
                  <a:pt x="112" y="753"/>
                </a:lnTo>
                <a:cubicBezTo>
                  <a:pt x="112" y="778"/>
                  <a:pt x="137" y="797"/>
                  <a:pt x="167" y="797"/>
                </a:cubicBezTo>
                <a:cubicBezTo>
                  <a:pt x="197" y="797"/>
                  <a:pt x="223" y="778"/>
                  <a:pt x="223" y="753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1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6" name="CustomShape 113"/>
          <p:cNvSpPr/>
          <p:nvPr/>
        </p:nvSpPr>
        <p:spPr>
          <a:xfrm>
            <a:off x="1272960" y="399384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7" name="CustomShape 114"/>
          <p:cNvSpPr/>
          <p:nvPr/>
        </p:nvSpPr>
        <p:spPr>
          <a:xfrm>
            <a:off x="1260000" y="3983760"/>
            <a:ext cx="230040" cy="202320"/>
          </a:xfrm>
          <a:custGeom>
            <a:avLst/>
            <a:gdLst/>
            <a:ahLst/>
            <a:rect l="l" t="t" r="r" b="b"/>
            <a:pathLst>
              <a:path w="640" h="563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28"/>
                </a:cubicBezTo>
                <a:lnTo>
                  <a:pt x="639" y="533"/>
                </a:lnTo>
                <a:cubicBezTo>
                  <a:pt x="639" y="548"/>
                  <a:pt x="621" y="562"/>
                  <a:pt x="601" y="562"/>
                </a:cubicBezTo>
                <a:lnTo>
                  <a:pt x="36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6" y="505"/>
                </a:lnTo>
                <a:lnTo>
                  <a:pt x="601" y="505"/>
                </a:lnTo>
                <a:lnTo>
                  <a:pt x="565" y="533"/>
                </a:lnTo>
                <a:lnTo>
                  <a:pt x="565" y="28"/>
                </a:lnTo>
                <a:lnTo>
                  <a:pt x="601" y="58"/>
                </a:lnTo>
                <a:lnTo>
                  <a:pt x="36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8" name="CustomShape 115"/>
          <p:cNvSpPr/>
          <p:nvPr/>
        </p:nvSpPr>
        <p:spPr>
          <a:xfrm>
            <a:off x="1764000" y="3556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199" name="CustomShape 116"/>
          <p:cNvSpPr/>
          <p:nvPr/>
        </p:nvSpPr>
        <p:spPr>
          <a:xfrm>
            <a:off x="930240" y="3988080"/>
            <a:ext cx="203400" cy="181800"/>
          </a:xfrm>
          <a:custGeom>
            <a:avLst/>
            <a:gdLst/>
            <a:ahLst/>
            <a:rect l="l" t="t" r="r" b="b"/>
            <a:pathLst>
              <a:path w="566" h="506">
                <a:moveTo>
                  <a:pt x="0" y="0"/>
                </a:moveTo>
                <a:lnTo>
                  <a:pt x="0" y="505"/>
                </a:lnTo>
                <a:lnTo>
                  <a:pt x="565" y="505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0" name="CustomShape 117"/>
          <p:cNvSpPr/>
          <p:nvPr/>
        </p:nvSpPr>
        <p:spPr>
          <a:xfrm>
            <a:off x="917640" y="3977640"/>
            <a:ext cx="230040" cy="203040"/>
          </a:xfrm>
          <a:custGeom>
            <a:avLst/>
            <a:gdLst/>
            <a:ahLst/>
            <a:rect l="l" t="t" r="r" b="b"/>
            <a:pathLst>
              <a:path w="640" h="565">
                <a:moveTo>
                  <a:pt x="0" y="30"/>
                </a:moveTo>
                <a:cubicBezTo>
                  <a:pt x="0" y="14"/>
                  <a:pt x="16" y="0"/>
                  <a:pt x="37" y="0"/>
                </a:cubicBezTo>
                <a:lnTo>
                  <a:pt x="601" y="0"/>
                </a:lnTo>
                <a:cubicBezTo>
                  <a:pt x="621" y="0"/>
                  <a:pt x="639" y="14"/>
                  <a:pt x="639" y="30"/>
                </a:cubicBezTo>
                <a:lnTo>
                  <a:pt x="639" y="534"/>
                </a:lnTo>
                <a:cubicBezTo>
                  <a:pt x="639" y="550"/>
                  <a:pt x="621" y="564"/>
                  <a:pt x="601" y="564"/>
                </a:cubicBezTo>
                <a:lnTo>
                  <a:pt x="37" y="564"/>
                </a:lnTo>
                <a:cubicBezTo>
                  <a:pt x="16" y="564"/>
                  <a:pt x="0" y="550"/>
                  <a:pt x="0" y="534"/>
                </a:cubicBezTo>
                <a:lnTo>
                  <a:pt x="0" y="30"/>
                </a:lnTo>
                <a:moveTo>
                  <a:pt x="75" y="534"/>
                </a:moveTo>
                <a:lnTo>
                  <a:pt x="37" y="505"/>
                </a:lnTo>
                <a:lnTo>
                  <a:pt x="601" y="505"/>
                </a:lnTo>
                <a:lnTo>
                  <a:pt x="565" y="534"/>
                </a:lnTo>
                <a:lnTo>
                  <a:pt x="565" y="30"/>
                </a:lnTo>
                <a:lnTo>
                  <a:pt x="601" y="59"/>
                </a:lnTo>
                <a:lnTo>
                  <a:pt x="37" y="59"/>
                </a:lnTo>
                <a:lnTo>
                  <a:pt x="75" y="30"/>
                </a:lnTo>
                <a:lnTo>
                  <a:pt x="75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1" name="CustomShape 118"/>
          <p:cNvSpPr/>
          <p:nvPr/>
        </p:nvSpPr>
        <p:spPr>
          <a:xfrm>
            <a:off x="134892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02" name="CustomShape 119"/>
          <p:cNvSpPr/>
          <p:nvPr/>
        </p:nvSpPr>
        <p:spPr>
          <a:xfrm>
            <a:off x="963360" y="334080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19" y="1761"/>
                </a:moveTo>
                <a:lnTo>
                  <a:pt x="225" y="219"/>
                </a:lnTo>
                <a:cubicBezTo>
                  <a:pt x="225" y="195"/>
                  <a:pt x="199" y="175"/>
                  <a:pt x="169" y="175"/>
                </a:cubicBezTo>
                <a:cubicBezTo>
                  <a:pt x="138" y="175"/>
                  <a:pt x="114" y="194"/>
                  <a:pt x="114" y="219"/>
                </a:cubicBezTo>
                <a:lnTo>
                  <a:pt x="107" y="1761"/>
                </a:lnTo>
                <a:cubicBezTo>
                  <a:pt x="107" y="1785"/>
                  <a:pt x="132" y="1804"/>
                  <a:pt x="163" y="1804"/>
                </a:cubicBezTo>
                <a:cubicBezTo>
                  <a:pt x="194" y="1804"/>
                  <a:pt x="219" y="1785"/>
                  <a:pt x="219" y="1761"/>
                </a:cubicBezTo>
                <a:moveTo>
                  <a:pt x="336" y="262"/>
                </a:moveTo>
                <a:lnTo>
                  <a:pt x="169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3" name="CustomShape 120"/>
          <p:cNvSpPr/>
          <p:nvPr/>
        </p:nvSpPr>
        <p:spPr>
          <a:xfrm>
            <a:off x="2220120" y="3993840"/>
            <a:ext cx="203040" cy="181800"/>
          </a:xfrm>
          <a:custGeom>
            <a:avLst/>
            <a:gdLst/>
            <a:ahLst/>
            <a:rect l="l" t="t" r="r" b="b"/>
            <a:pathLst>
              <a:path w="565" h="506">
                <a:moveTo>
                  <a:pt x="0" y="0"/>
                </a:moveTo>
                <a:lnTo>
                  <a:pt x="0" y="505"/>
                </a:lnTo>
                <a:lnTo>
                  <a:pt x="564" y="505"/>
                </a:lnTo>
                <a:lnTo>
                  <a:pt x="564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4" name="CustomShape 121"/>
          <p:cNvSpPr/>
          <p:nvPr/>
        </p:nvSpPr>
        <p:spPr>
          <a:xfrm>
            <a:off x="2206440" y="3983760"/>
            <a:ext cx="229680" cy="202320"/>
          </a:xfrm>
          <a:custGeom>
            <a:avLst/>
            <a:gdLst/>
            <a:ahLst/>
            <a:rect l="l" t="t" r="r" b="b"/>
            <a:pathLst>
              <a:path w="639" h="563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602" y="0"/>
                </a:lnTo>
                <a:cubicBezTo>
                  <a:pt x="623" y="0"/>
                  <a:pt x="638" y="12"/>
                  <a:pt x="638" y="28"/>
                </a:cubicBezTo>
                <a:lnTo>
                  <a:pt x="638" y="533"/>
                </a:lnTo>
                <a:cubicBezTo>
                  <a:pt x="638" y="548"/>
                  <a:pt x="623" y="562"/>
                  <a:pt x="602" y="562"/>
                </a:cubicBezTo>
                <a:lnTo>
                  <a:pt x="38" y="562"/>
                </a:lnTo>
                <a:cubicBezTo>
                  <a:pt x="16" y="562"/>
                  <a:pt x="0" y="548"/>
                  <a:pt x="0" y="533"/>
                </a:cubicBezTo>
                <a:lnTo>
                  <a:pt x="0" y="28"/>
                </a:lnTo>
                <a:moveTo>
                  <a:pt x="74" y="533"/>
                </a:moveTo>
                <a:lnTo>
                  <a:pt x="38" y="505"/>
                </a:lnTo>
                <a:lnTo>
                  <a:pt x="602" y="505"/>
                </a:lnTo>
                <a:lnTo>
                  <a:pt x="564" y="533"/>
                </a:lnTo>
                <a:lnTo>
                  <a:pt x="564" y="28"/>
                </a:lnTo>
                <a:lnTo>
                  <a:pt x="602" y="58"/>
                </a:lnTo>
                <a:lnTo>
                  <a:pt x="38" y="58"/>
                </a:lnTo>
                <a:lnTo>
                  <a:pt x="74" y="28"/>
                </a:lnTo>
                <a:lnTo>
                  <a:pt x="74" y="5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5" name="CustomShape 122"/>
          <p:cNvSpPr/>
          <p:nvPr/>
        </p:nvSpPr>
        <p:spPr>
          <a:xfrm>
            <a:off x="1006200" y="4029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06" name="CustomShape 123"/>
          <p:cNvSpPr/>
          <p:nvPr/>
        </p:nvSpPr>
        <p:spPr>
          <a:xfrm>
            <a:off x="1354680" y="3597120"/>
            <a:ext cx="349200" cy="412560"/>
          </a:xfrm>
          <a:custGeom>
            <a:avLst/>
            <a:gdLst/>
            <a:ahLst/>
            <a:rect l="l" t="t" r="r" b="b"/>
            <a:pathLst>
              <a:path w="971" h="1147">
                <a:moveTo>
                  <a:pt x="0" y="1103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1"/>
                </a:cubicBezTo>
                <a:cubicBezTo>
                  <a:pt x="747" y="156"/>
                  <a:pt x="723" y="176"/>
                  <a:pt x="692" y="176"/>
                </a:cubicBezTo>
                <a:lnTo>
                  <a:pt x="56" y="176"/>
                </a:lnTo>
                <a:lnTo>
                  <a:pt x="112" y="131"/>
                </a:lnTo>
                <a:lnTo>
                  <a:pt x="112" y="1103"/>
                </a:lnTo>
                <a:cubicBezTo>
                  <a:pt x="112" y="1127"/>
                  <a:pt x="87" y="1146"/>
                  <a:pt x="56" y="1146"/>
                </a:cubicBezTo>
                <a:cubicBezTo>
                  <a:pt x="24" y="1146"/>
                  <a:pt x="0" y="1127"/>
                  <a:pt x="0" y="1103"/>
                </a:cubicBezTo>
                <a:moveTo>
                  <a:pt x="636" y="0"/>
                </a:moveTo>
                <a:lnTo>
                  <a:pt x="970" y="131"/>
                </a:lnTo>
                <a:lnTo>
                  <a:pt x="636" y="263"/>
                </a:lnTo>
                <a:lnTo>
                  <a:pt x="63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7" name="CustomShape 124"/>
          <p:cNvSpPr/>
          <p:nvPr/>
        </p:nvSpPr>
        <p:spPr>
          <a:xfrm>
            <a:off x="2781720" y="3243960"/>
            <a:ext cx="781920" cy="1242360"/>
          </a:xfrm>
          <a:custGeom>
            <a:avLst/>
            <a:gdLst/>
            <a:ahLst/>
            <a:rect l="l" t="t" r="r" b="b"/>
            <a:pathLst>
              <a:path w="2173" h="3452">
                <a:moveTo>
                  <a:pt x="0" y="44"/>
                </a:moveTo>
                <a:lnTo>
                  <a:pt x="0" y="3319"/>
                </a:lnTo>
                <a:cubicBezTo>
                  <a:pt x="0" y="3344"/>
                  <a:pt x="24" y="3363"/>
                  <a:pt x="56" y="3363"/>
                </a:cubicBezTo>
                <a:lnTo>
                  <a:pt x="1893" y="3363"/>
                </a:lnTo>
                <a:cubicBezTo>
                  <a:pt x="1922" y="3363"/>
                  <a:pt x="1949" y="3344"/>
                  <a:pt x="1949" y="3319"/>
                </a:cubicBezTo>
                <a:cubicBezTo>
                  <a:pt x="1949" y="3297"/>
                  <a:pt x="1922" y="3276"/>
                  <a:pt x="1893" y="3276"/>
                </a:cubicBezTo>
                <a:lnTo>
                  <a:pt x="56" y="3276"/>
                </a:lnTo>
                <a:lnTo>
                  <a:pt x="111" y="3319"/>
                </a:lnTo>
                <a:lnTo>
                  <a:pt x="111" y="44"/>
                </a:lnTo>
                <a:cubicBezTo>
                  <a:pt x="111" y="20"/>
                  <a:pt x="86" y="0"/>
                  <a:pt x="56" y="0"/>
                </a:cubicBezTo>
                <a:cubicBezTo>
                  <a:pt x="24" y="0"/>
                  <a:pt x="0" y="20"/>
                  <a:pt x="0" y="44"/>
                </a:cubicBezTo>
                <a:moveTo>
                  <a:pt x="1836" y="3451"/>
                </a:moveTo>
                <a:lnTo>
                  <a:pt x="2172" y="3321"/>
                </a:lnTo>
                <a:lnTo>
                  <a:pt x="1838" y="3188"/>
                </a:lnTo>
                <a:lnTo>
                  <a:pt x="1836" y="34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8" name="CustomShape 125"/>
          <p:cNvSpPr/>
          <p:nvPr/>
        </p:nvSpPr>
        <p:spPr>
          <a:xfrm>
            <a:off x="2697840" y="3711960"/>
            <a:ext cx="227880" cy="178560"/>
          </a:xfrm>
          <a:custGeom>
            <a:avLst/>
            <a:gdLst/>
            <a:ahLst/>
            <a:rect l="l" t="t" r="r" b="b"/>
            <a:pathLst>
              <a:path w="634" h="497">
                <a:moveTo>
                  <a:pt x="0" y="249"/>
                </a:moveTo>
                <a:cubicBezTo>
                  <a:pt x="0" y="113"/>
                  <a:pt x="142" y="0"/>
                  <a:pt x="316" y="0"/>
                </a:cubicBezTo>
                <a:cubicBezTo>
                  <a:pt x="492" y="0"/>
                  <a:pt x="633" y="113"/>
                  <a:pt x="633" y="249"/>
                </a:cubicBezTo>
                <a:cubicBezTo>
                  <a:pt x="633" y="385"/>
                  <a:pt x="492" y="496"/>
                  <a:pt x="316" y="496"/>
                </a:cubicBezTo>
                <a:cubicBezTo>
                  <a:pt x="142" y="496"/>
                  <a:pt x="0" y="385"/>
                  <a:pt x="0" y="24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9" name="CustomShape 126"/>
          <p:cNvSpPr/>
          <p:nvPr/>
        </p:nvSpPr>
        <p:spPr>
          <a:xfrm>
            <a:off x="2684880" y="3701520"/>
            <a:ext cx="254160" cy="199440"/>
          </a:xfrm>
          <a:custGeom>
            <a:avLst/>
            <a:gdLst/>
            <a:ahLst/>
            <a:rect l="l" t="t" r="r" b="b"/>
            <a:pathLst>
              <a:path w="707" h="555">
                <a:moveTo>
                  <a:pt x="0" y="280"/>
                </a:moveTo>
                <a:lnTo>
                  <a:pt x="2" y="252"/>
                </a:lnTo>
                <a:lnTo>
                  <a:pt x="6" y="223"/>
                </a:lnTo>
                <a:lnTo>
                  <a:pt x="15" y="198"/>
                </a:lnTo>
                <a:lnTo>
                  <a:pt x="26" y="172"/>
                </a:lnTo>
                <a:lnTo>
                  <a:pt x="42" y="147"/>
                </a:lnTo>
                <a:lnTo>
                  <a:pt x="58" y="125"/>
                </a:lnTo>
                <a:lnTo>
                  <a:pt x="102" y="82"/>
                </a:lnTo>
                <a:lnTo>
                  <a:pt x="126" y="65"/>
                </a:lnTo>
                <a:lnTo>
                  <a:pt x="154" y="49"/>
                </a:lnTo>
                <a:lnTo>
                  <a:pt x="182" y="35"/>
                </a:lnTo>
                <a:lnTo>
                  <a:pt x="214" y="23"/>
                </a:lnTo>
                <a:lnTo>
                  <a:pt x="244" y="14"/>
                </a:lnTo>
                <a:lnTo>
                  <a:pt x="280" y="7"/>
                </a:lnTo>
                <a:lnTo>
                  <a:pt x="314" y="2"/>
                </a:lnTo>
                <a:lnTo>
                  <a:pt x="349" y="0"/>
                </a:lnTo>
                <a:lnTo>
                  <a:pt x="387" y="2"/>
                </a:lnTo>
                <a:lnTo>
                  <a:pt x="421" y="7"/>
                </a:lnTo>
                <a:lnTo>
                  <a:pt x="456" y="12"/>
                </a:lnTo>
                <a:lnTo>
                  <a:pt x="519" y="34"/>
                </a:lnTo>
                <a:lnTo>
                  <a:pt x="547" y="48"/>
                </a:lnTo>
                <a:lnTo>
                  <a:pt x="576" y="64"/>
                </a:lnTo>
                <a:lnTo>
                  <a:pt x="602" y="81"/>
                </a:lnTo>
                <a:lnTo>
                  <a:pt x="624" y="101"/>
                </a:lnTo>
                <a:lnTo>
                  <a:pt x="644" y="123"/>
                </a:lnTo>
                <a:lnTo>
                  <a:pt x="662" y="145"/>
                </a:lnTo>
                <a:lnTo>
                  <a:pt x="678" y="168"/>
                </a:lnTo>
                <a:lnTo>
                  <a:pt x="689" y="194"/>
                </a:lnTo>
                <a:lnTo>
                  <a:pt x="698" y="220"/>
                </a:lnTo>
                <a:lnTo>
                  <a:pt x="704" y="248"/>
                </a:lnTo>
                <a:lnTo>
                  <a:pt x="706" y="276"/>
                </a:lnTo>
                <a:lnTo>
                  <a:pt x="704" y="305"/>
                </a:lnTo>
                <a:lnTo>
                  <a:pt x="700" y="333"/>
                </a:lnTo>
                <a:lnTo>
                  <a:pt x="692" y="359"/>
                </a:lnTo>
                <a:lnTo>
                  <a:pt x="680" y="385"/>
                </a:lnTo>
                <a:lnTo>
                  <a:pt x="664" y="410"/>
                </a:lnTo>
                <a:lnTo>
                  <a:pt x="646" y="432"/>
                </a:lnTo>
                <a:lnTo>
                  <a:pt x="626" y="454"/>
                </a:lnTo>
                <a:lnTo>
                  <a:pt x="604" y="473"/>
                </a:lnTo>
                <a:lnTo>
                  <a:pt x="580" y="492"/>
                </a:lnTo>
                <a:lnTo>
                  <a:pt x="552" y="507"/>
                </a:lnTo>
                <a:lnTo>
                  <a:pt x="521" y="521"/>
                </a:lnTo>
                <a:lnTo>
                  <a:pt x="492" y="534"/>
                </a:lnTo>
                <a:lnTo>
                  <a:pt x="459" y="543"/>
                </a:lnTo>
                <a:lnTo>
                  <a:pt x="425" y="549"/>
                </a:lnTo>
                <a:lnTo>
                  <a:pt x="389" y="553"/>
                </a:lnTo>
                <a:lnTo>
                  <a:pt x="354" y="554"/>
                </a:lnTo>
                <a:lnTo>
                  <a:pt x="318" y="554"/>
                </a:lnTo>
                <a:lnTo>
                  <a:pt x="282" y="549"/>
                </a:lnTo>
                <a:lnTo>
                  <a:pt x="249" y="543"/>
                </a:lnTo>
                <a:lnTo>
                  <a:pt x="216" y="534"/>
                </a:lnTo>
                <a:lnTo>
                  <a:pt x="184" y="523"/>
                </a:lnTo>
                <a:lnTo>
                  <a:pt x="156" y="509"/>
                </a:lnTo>
                <a:lnTo>
                  <a:pt x="128" y="493"/>
                </a:lnTo>
                <a:lnTo>
                  <a:pt x="104" y="474"/>
                </a:lnTo>
                <a:lnTo>
                  <a:pt x="82" y="455"/>
                </a:lnTo>
                <a:lnTo>
                  <a:pt x="60" y="434"/>
                </a:lnTo>
                <a:lnTo>
                  <a:pt x="42" y="412"/>
                </a:lnTo>
                <a:lnTo>
                  <a:pt x="15" y="363"/>
                </a:lnTo>
                <a:lnTo>
                  <a:pt x="6" y="336"/>
                </a:lnTo>
                <a:lnTo>
                  <a:pt x="2" y="308"/>
                </a:lnTo>
                <a:lnTo>
                  <a:pt x="0" y="280"/>
                </a:lnTo>
                <a:moveTo>
                  <a:pt x="75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3"/>
                </a:lnTo>
                <a:lnTo>
                  <a:pt x="106" y="382"/>
                </a:lnTo>
                <a:lnTo>
                  <a:pt x="120" y="399"/>
                </a:lnTo>
                <a:lnTo>
                  <a:pt x="136" y="416"/>
                </a:lnTo>
                <a:lnTo>
                  <a:pt x="154" y="432"/>
                </a:lnTo>
                <a:lnTo>
                  <a:pt x="174" y="446"/>
                </a:lnTo>
                <a:lnTo>
                  <a:pt x="218" y="471"/>
                </a:lnTo>
                <a:lnTo>
                  <a:pt x="242" y="479"/>
                </a:lnTo>
                <a:lnTo>
                  <a:pt x="267" y="487"/>
                </a:lnTo>
                <a:lnTo>
                  <a:pt x="294" y="492"/>
                </a:lnTo>
                <a:lnTo>
                  <a:pt x="322" y="495"/>
                </a:lnTo>
                <a:lnTo>
                  <a:pt x="349" y="497"/>
                </a:lnTo>
                <a:lnTo>
                  <a:pt x="407" y="493"/>
                </a:lnTo>
                <a:lnTo>
                  <a:pt x="434" y="488"/>
                </a:lnTo>
                <a:lnTo>
                  <a:pt x="459" y="481"/>
                </a:lnTo>
                <a:lnTo>
                  <a:pt x="507" y="460"/>
                </a:lnTo>
                <a:lnTo>
                  <a:pt x="527" y="448"/>
                </a:lnTo>
                <a:lnTo>
                  <a:pt x="547" y="434"/>
                </a:lnTo>
                <a:lnTo>
                  <a:pt x="584" y="402"/>
                </a:lnTo>
                <a:lnTo>
                  <a:pt x="598" y="383"/>
                </a:lnTo>
                <a:lnTo>
                  <a:pt x="620" y="345"/>
                </a:lnTo>
                <a:lnTo>
                  <a:pt x="626" y="324"/>
                </a:lnTo>
                <a:lnTo>
                  <a:pt x="632" y="303"/>
                </a:lnTo>
                <a:lnTo>
                  <a:pt x="632" y="257"/>
                </a:lnTo>
                <a:lnTo>
                  <a:pt x="626" y="234"/>
                </a:lnTo>
                <a:lnTo>
                  <a:pt x="620" y="214"/>
                </a:lnTo>
                <a:lnTo>
                  <a:pt x="610" y="194"/>
                </a:lnTo>
                <a:lnTo>
                  <a:pt x="600" y="175"/>
                </a:lnTo>
                <a:lnTo>
                  <a:pt x="586" y="158"/>
                </a:lnTo>
                <a:lnTo>
                  <a:pt x="568" y="140"/>
                </a:lnTo>
                <a:lnTo>
                  <a:pt x="549" y="125"/>
                </a:lnTo>
                <a:lnTo>
                  <a:pt x="532" y="111"/>
                </a:lnTo>
                <a:lnTo>
                  <a:pt x="487" y="86"/>
                </a:lnTo>
                <a:lnTo>
                  <a:pt x="463" y="78"/>
                </a:lnTo>
                <a:lnTo>
                  <a:pt x="409" y="64"/>
                </a:lnTo>
                <a:lnTo>
                  <a:pt x="383" y="61"/>
                </a:lnTo>
                <a:lnTo>
                  <a:pt x="354" y="59"/>
                </a:lnTo>
                <a:lnTo>
                  <a:pt x="325" y="59"/>
                </a:lnTo>
                <a:lnTo>
                  <a:pt x="298" y="64"/>
                </a:lnTo>
                <a:lnTo>
                  <a:pt x="272" y="68"/>
                </a:lnTo>
                <a:lnTo>
                  <a:pt x="244" y="75"/>
                </a:lnTo>
                <a:lnTo>
                  <a:pt x="220" y="86"/>
                </a:lnTo>
                <a:lnTo>
                  <a:pt x="198" y="96"/>
                </a:lnTo>
                <a:lnTo>
                  <a:pt x="176" y="109"/>
                </a:lnTo>
                <a:lnTo>
                  <a:pt x="156" y="123"/>
                </a:lnTo>
                <a:lnTo>
                  <a:pt x="138" y="139"/>
                </a:lnTo>
                <a:lnTo>
                  <a:pt x="122" y="154"/>
                </a:lnTo>
                <a:lnTo>
                  <a:pt x="108" y="173"/>
                </a:lnTo>
                <a:lnTo>
                  <a:pt x="96" y="191"/>
                </a:lnTo>
                <a:lnTo>
                  <a:pt x="86" y="211"/>
                </a:lnTo>
                <a:lnTo>
                  <a:pt x="80" y="233"/>
                </a:lnTo>
                <a:lnTo>
                  <a:pt x="75" y="253"/>
                </a:lnTo>
                <a:lnTo>
                  <a:pt x="73" y="276"/>
                </a:lnTo>
                <a:lnTo>
                  <a:pt x="75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0" name="CustomShape 127"/>
          <p:cNvSpPr/>
          <p:nvPr/>
        </p:nvSpPr>
        <p:spPr>
          <a:xfrm>
            <a:off x="2295000" y="4034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11" name="CustomShape 128"/>
          <p:cNvSpPr/>
          <p:nvPr/>
        </p:nvSpPr>
        <p:spPr>
          <a:xfrm>
            <a:off x="2583720" y="3377160"/>
            <a:ext cx="436320" cy="212040"/>
          </a:xfrm>
          <a:custGeom>
            <a:avLst/>
            <a:gdLst/>
            <a:ahLst/>
            <a:rect l="l" t="t" r="r" b="b"/>
            <a:pathLst>
              <a:path w="1213" h="590">
                <a:moveTo>
                  <a:pt x="0" y="98"/>
                </a:moveTo>
                <a:cubicBezTo>
                  <a:pt x="0" y="44"/>
                  <a:pt x="56" y="0"/>
                  <a:pt x="124" y="0"/>
                </a:cubicBezTo>
                <a:lnTo>
                  <a:pt x="1088" y="0"/>
                </a:lnTo>
                <a:cubicBezTo>
                  <a:pt x="1157" y="0"/>
                  <a:pt x="1212" y="44"/>
                  <a:pt x="1212" y="98"/>
                </a:cubicBezTo>
                <a:lnTo>
                  <a:pt x="1212" y="492"/>
                </a:lnTo>
                <a:cubicBezTo>
                  <a:pt x="1212" y="546"/>
                  <a:pt x="1157" y="589"/>
                  <a:pt x="1088" y="589"/>
                </a:cubicBezTo>
                <a:lnTo>
                  <a:pt x="124" y="589"/>
                </a:lnTo>
                <a:cubicBezTo>
                  <a:pt x="56" y="589"/>
                  <a:pt x="0" y="546"/>
                  <a:pt x="0" y="492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2" name="CustomShape 129"/>
          <p:cNvSpPr/>
          <p:nvPr/>
        </p:nvSpPr>
        <p:spPr>
          <a:xfrm>
            <a:off x="2570040" y="3366720"/>
            <a:ext cx="462960" cy="233280"/>
          </a:xfrm>
          <a:custGeom>
            <a:avLst/>
            <a:gdLst/>
            <a:ahLst/>
            <a:rect l="l" t="t" r="r" b="b"/>
            <a:pathLst>
              <a:path w="1287" h="649">
                <a:moveTo>
                  <a:pt x="0" y="128"/>
                </a:moveTo>
                <a:lnTo>
                  <a:pt x="2" y="117"/>
                </a:lnTo>
                <a:lnTo>
                  <a:pt x="4" y="105"/>
                </a:lnTo>
                <a:lnTo>
                  <a:pt x="6" y="91"/>
                </a:lnTo>
                <a:lnTo>
                  <a:pt x="14" y="81"/>
                </a:lnTo>
                <a:lnTo>
                  <a:pt x="20" y="68"/>
                </a:lnTo>
                <a:lnTo>
                  <a:pt x="26" y="58"/>
                </a:lnTo>
                <a:lnTo>
                  <a:pt x="36" y="49"/>
                </a:lnTo>
                <a:lnTo>
                  <a:pt x="46" y="39"/>
                </a:lnTo>
                <a:lnTo>
                  <a:pt x="58" y="31"/>
                </a:lnTo>
                <a:lnTo>
                  <a:pt x="72" y="23"/>
                </a:lnTo>
                <a:lnTo>
                  <a:pt x="98" y="12"/>
                </a:lnTo>
                <a:lnTo>
                  <a:pt x="114" y="7"/>
                </a:lnTo>
                <a:lnTo>
                  <a:pt x="129" y="3"/>
                </a:lnTo>
                <a:lnTo>
                  <a:pt x="144" y="2"/>
                </a:lnTo>
                <a:lnTo>
                  <a:pt x="160" y="2"/>
                </a:lnTo>
                <a:lnTo>
                  <a:pt x="1126" y="0"/>
                </a:lnTo>
                <a:lnTo>
                  <a:pt x="1139" y="2"/>
                </a:lnTo>
                <a:lnTo>
                  <a:pt x="1155" y="3"/>
                </a:lnTo>
                <a:lnTo>
                  <a:pt x="1186" y="11"/>
                </a:lnTo>
                <a:lnTo>
                  <a:pt x="1200" y="16"/>
                </a:lnTo>
                <a:lnTo>
                  <a:pt x="1215" y="21"/>
                </a:lnTo>
                <a:lnTo>
                  <a:pt x="1226" y="30"/>
                </a:lnTo>
                <a:lnTo>
                  <a:pt x="1238" y="37"/>
                </a:lnTo>
                <a:lnTo>
                  <a:pt x="1248" y="45"/>
                </a:lnTo>
                <a:lnTo>
                  <a:pt x="1266" y="67"/>
                </a:lnTo>
                <a:lnTo>
                  <a:pt x="1272" y="77"/>
                </a:lnTo>
                <a:lnTo>
                  <a:pt x="1280" y="89"/>
                </a:lnTo>
                <a:lnTo>
                  <a:pt x="1284" y="101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5"/>
                </a:lnTo>
                <a:lnTo>
                  <a:pt x="1280" y="557"/>
                </a:lnTo>
                <a:lnTo>
                  <a:pt x="1276" y="567"/>
                </a:lnTo>
                <a:lnTo>
                  <a:pt x="1268" y="580"/>
                </a:lnTo>
                <a:lnTo>
                  <a:pt x="1250" y="601"/>
                </a:lnTo>
                <a:lnTo>
                  <a:pt x="1242" y="610"/>
                </a:lnTo>
                <a:lnTo>
                  <a:pt x="1228" y="617"/>
                </a:lnTo>
                <a:lnTo>
                  <a:pt x="1218" y="626"/>
                </a:lnTo>
                <a:lnTo>
                  <a:pt x="1204" y="631"/>
                </a:lnTo>
                <a:lnTo>
                  <a:pt x="1190" y="638"/>
                </a:lnTo>
                <a:lnTo>
                  <a:pt x="1175" y="642"/>
                </a:lnTo>
                <a:lnTo>
                  <a:pt x="1159" y="645"/>
                </a:lnTo>
                <a:lnTo>
                  <a:pt x="1144" y="647"/>
                </a:lnTo>
                <a:lnTo>
                  <a:pt x="1126" y="648"/>
                </a:lnTo>
                <a:lnTo>
                  <a:pt x="162" y="648"/>
                </a:lnTo>
                <a:lnTo>
                  <a:pt x="116" y="643"/>
                </a:lnTo>
                <a:lnTo>
                  <a:pt x="100" y="638"/>
                </a:lnTo>
                <a:lnTo>
                  <a:pt x="74" y="628"/>
                </a:lnTo>
                <a:lnTo>
                  <a:pt x="60" y="619"/>
                </a:lnTo>
                <a:lnTo>
                  <a:pt x="48" y="612"/>
                </a:lnTo>
                <a:lnTo>
                  <a:pt x="38" y="603"/>
                </a:lnTo>
                <a:lnTo>
                  <a:pt x="20" y="581"/>
                </a:lnTo>
                <a:lnTo>
                  <a:pt x="14" y="571"/>
                </a:lnTo>
                <a:lnTo>
                  <a:pt x="4" y="547"/>
                </a:lnTo>
                <a:lnTo>
                  <a:pt x="0" y="522"/>
                </a:lnTo>
                <a:lnTo>
                  <a:pt x="0" y="128"/>
                </a:lnTo>
                <a:moveTo>
                  <a:pt x="76" y="519"/>
                </a:moveTo>
                <a:lnTo>
                  <a:pt x="76" y="533"/>
                </a:lnTo>
                <a:lnTo>
                  <a:pt x="80" y="547"/>
                </a:lnTo>
                <a:lnTo>
                  <a:pt x="94" y="562"/>
                </a:lnTo>
                <a:lnTo>
                  <a:pt x="100" y="567"/>
                </a:lnTo>
                <a:lnTo>
                  <a:pt x="104" y="572"/>
                </a:lnTo>
                <a:lnTo>
                  <a:pt x="112" y="576"/>
                </a:lnTo>
                <a:lnTo>
                  <a:pt x="120" y="580"/>
                </a:lnTo>
                <a:lnTo>
                  <a:pt x="126" y="583"/>
                </a:lnTo>
                <a:lnTo>
                  <a:pt x="136" y="585"/>
                </a:lnTo>
                <a:lnTo>
                  <a:pt x="142" y="586"/>
                </a:lnTo>
                <a:lnTo>
                  <a:pt x="152" y="590"/>
                </a:lnTo>
                <a:lnTo>
                  <a:pt x="1142" y="590"/>
                </a:lnTo>
                <a:lnTo>
                  <a:pt x="1148" y="586"/>
                </a:lnTo>
                <a:lnTo>
                  <a:pt x="1157" y="583"/>
                </a:lnTo>
                <a:lnTo>
                  <a:pt x="1166" y="581"/>
                </a:lnTo>
                <a:lnTo>
                  <a:pt x="1180" y="575"/>
                </a:lnTo>
                <a:lnTo>
                  <a:pt x="1197" y="561"/>
                </a:lnTo>
                <a:lnTo>
                  <a:pt x="1202" y="553"/>
                </a:lnTo>
                <a:lnTo>
                  <a:pt x="1206" y="548"/>
                </a:lnTo>
                <a:lnTo>
                  <a:pt x="1208" y="541"/>
                </a:lnTo>
                <a:lnTo>
                  <a:pt x="1210" y="536"/>
                </a:lnTo>
                <a:lnTo>
                  <a:pt x="1212" y="529"/>
                </a:lnTo>
                <a:lnTo>
                  <a:pt x="1212" y="122"/>
                </a:lnTo>
                <a:lnTo>
                  <a:pt x="1210" y="115"/>
                </a:lnTo>
                <a:lnTo>
                  <a:pt x="1210" y="108"/>
                </a:lnTo>
                <a:lnTo>
                  <a:pt x="1206" y="103"/>
                </a:lnTo>
                <a:lnTo>
                  <a:pt x="1204" y="96"/>
                </a:lnTo>
                <a:lnTo>
                  <a:pt x="1195" y="86"/>
                </a:lnTo>
                <a:lnTo>
                  <a:pt x="1182" y="75"/>
                </a:lnTo>
                <a:lnTo>
                  <a:pt x="1162" y="65"/>
                </a:lnTo>
                <a:lnTo>
                  <a:pt x="1153" y="63"/>
                </a:lnTo>
                <a:lnTo>
                  <a:pt x="1135" y="59"/>
                </a:lnTo>
                <a:lnTo>
                  <a:pt x="147" y="59"/>
                </a:lnTo>
                <a:lnTo>
                  <a:pt x="138" y="61"/>
                </a:lnTo>
                <a:lnTo>
                  <a:pt x="129" y="65"/>
                </a:lnTo>
                <a:lnTo>
                  <a:pt x="122" y="67"/>
                </a:lnTo>
                <a:lnTo>
                  <a:pt x="109" y="73"/>
                </a:lnTo>
                <a:lnTo>
                  <a:pt x="96" y="84"/>
                </a:lnTo>
                <a:lnTo>
                  <a:pt x="82" y="100"/>
                </a:lnTo>
                <a:lnTo>
                  <a:pt x="80" y="106"/>
                </a:lnTo>
                <a:lnTo>
                  <a:pt x="78" y="112"/>
                </a:lnTo>
                <a:lnTo>
                  <a:pt x="76" y="119"/>
                </a:lnTo>
                <a:lnTo>
                  <a:pt x="76" y="128"/>
                </a:lnTo>
                <a:lnTo>
                  <a:pt x="76" y="5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3" name="CustomShape 130"/>
          <p:cNvSpPr/>
          <p:nvPr/>
        </p:nvSpPr>
        <p:spPr>
          <a:xfrm>
            <a:off x="2757960" y="3713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14" name="CustomShape 131"/>
          <p:cNvSpPr/>
          <p:nvPr/>
        </p:nvSpPr>
        <p:spPr>
          <a:xfrm>
            <a:off x="2301120" y="3754440"/>
            <a:ext cx="397080" cy="255600"/>
          </a:xfrm>
          <a:custGeom>
            <a:avLst/>
            <a:gdLst/>
            <a:ahLst/>
            <a:rect l="l" t="t" r="r" b="b"/>
            <a:pathLst>
              <a:path w="1104" h="711">
                <a:moveTo>
                  <a:pt x="0" y="666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4" y="87"/>
                  <a:pt x="881" y="106"/>
                  <a:pt x="881" y="131"/>
                </a:cubicBezTo>
                <a:cubicBezTo>
                  <a:pt x="881" y="156"/>
                  <a:pt x="854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6"/>
                </a:lnTo>
                <a:cubicBezTo>
                  <a:pt x="112" y="690"/>
                  <a:pt x="86" y="710"/>
                  <a:pt x="56" y="710"/>
                </a:cubicBezTo>
                <a:cubicBezTo>
                  <a:pt x="24" y="710"/>
                  <a:pt x="0" y="690"/>
                  <a:pt x="0" y="666"/>
                </a:cubicBezTo>
                <a:moveTo>
                  <a:pt x="769" y="0"/>
                </a:moveTo>
                <a:lnTo>
                  <a:pt x="1103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5" name="CustomShape 132"/>
          <p:cNvSpPr/>
          <p:nvPr/>
        </p:nvSpPr>
        <p:spPr>
          <a:xfrm>
            <a:off x="1012320" y="4154040"/>
            <a:ext cx="40680" cy="301320"/>
          </a:xfrm>
          <a:custGeom>
            <a:avLst/>
            <a:gdLst/>
            <a:ahLst/>
            <a:rect l="l" t="t" r="r" b="b"/>
            <a:pathLst>
              <a:path w="114" h="838">
                <a:moveTo>
                  <a:pt x="113" y="793"/>
                </a:moveTo>
                <a:lnTo>
                  <a:pt x="113" y="44"/>
                </a:lnTo>
                <a:cubicBezTo>
                  <a:pt x="113" y="20"/>
                  <a:pt x="88" y="0"/>
                  <a:pt x="57" y="0"/>
                </a:cubicBezTo>
                <a:cubicBezTo>
                  <a:pt x="26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6" y="837"/>
                  <a:pt x="57" y="837"/>
                </a:cubicBezTo>
                <a:cubicBezTo>
                  <a:pt x="88" y="837"/>
                  <a:pt x="113" y="818"/>
                  <a:pt x="113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6" name="CustomShape 133"/>
          <p:cNvSpPr/>
          <p:nvPr/>
        </p:nvSpPr>
        <p:spPr>
          <a:xfrm>
            <a:off x="681120" y="4167720"/>
            <a:ext cx="1650240" cy="287280"/>
          </a:xfrm>
          <a:custGeom>
            <a:avLst/>
            <a:gdLst/>
            <a:ahLst/>
            <a:rect l="l" t="t" r="r" b="b"/>
            <a:pathLst>
              <a:path w="4585" h="799">
                <a:moveTo>
                  <a:pt x="56" y="798"/>
                </a:moveTo>
                <a:lnTo>
                  <a:pt x="4528" y="798"/>
                </a:lnTo>
                <a:cubicBezTo>
                  <a:pt x="4559" y="798"/>
                  <a:pt x="4584" y="779"/>
                  <a:pt x="4584" y="755"/>
                </a:cubicBezTo>
                <a:lnTo>
                  <a:pt x="4584" y="45"/>
                </a:lnTo>
                <a:cubicBezTo>
                  <a:pt x="4584" y="19"/>
                  <a:pt x="4559" y="0"/>
                  <a:pt x="4528" y="0"/>
                </a:cubicBezTo>
                <a:cubicBezTo>
                  <a:pt x="4497" y="0"/>
                  <a:pt x="4472" y="19"/>
                  <a:pt x="4472" y="45"/>
                </a:cubicBezTo>
                <a:lnTo>
                  <a:pt x="4472" y="755"/>
                </a:lnTo>
                <a:lnTo>
                  <a:pt x="4528" y="711"/>
                </a:lnTo>
                <a:lnTo>
                  <a:pt x="56" y="711"/>
                </a:lnTo>
                <a:cubicBezTo>
                  <a:pt x="24" y="711"/>
                  <a:pt x="0" y="732"/>
                  <a:pt x="0" y="755"/>
                </a:cubicBezTo>
                <a:cubicBezTo>
                  <a:pt x="0" y="779"/>
                  <a:pt x="24" y="798"/>
                  <a:pt x="56" y="79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7" name="CustomShape 134"/>
          <p:cNvSpPr/>
          <p:nvPr/>
        </p:nvSpPr>
        <p:spPr>
          <a:xfrm>
            <a:off x="1344600" y="4167720"/>
            <a:ext cx="40320" cy="287280"/>
          </a:xfrm>
          <a:custGeom>
            <a:avLst/>
            <a:gdLst/>
            <a:ahLst/>
            <a:rect l="l" t="t" r="r" b="b"/>
            <a:pathLst>
              <a:path w="113" h="799">
                <a:moveTo>
                  <a:pt x="112" y="755"/>
                </a:moveTo>
                <a:lnTo>
                  <a:pt x="112" y="45"/>
                </a:lnTo>
                <a:cubicBezTo>
                  <a:pt x="112" y="19"/>
                  <a:pt x="87" y="0"/>
                  <a:pt x="55" y="0"/>
                </a:cubicBezTo>
                <a:cubicBezTo>
                  <a:pt x="24" y="0"/>
                  <a:pt x="0" y="19"/>
                  <a:pt x="0" y="45"/>
                </a:cubicBezTo>
                <a:lnTo>
                  <a:pt x="0" y="755"/>
                </a:lnTo>
                <a:cubicBezTo>
                  <a:pt x="0" y="779"/>
                  <a:pt x="24" y="798"/>
                  <a:pt x="55" y="798"/>
                </a:cubicBezTo>
                <a:cubicBezTo>
                  <a:pt x="87" y="798"/>
                  <a:pt x="112" y="779"/>
                  <a:pt x="112" y="75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8" name="CustomShape 135"/>
          <p:cNvSpPr/>
          <p:nvPr/>
        </p:nvSpPr>
        <p:spPr>
          <a:xfrm>
            <a:off x="1790280" y="4154040"/>
            <a:ext cx="40680" cy="301320"/>
          </a:xfrm>
          <a:custGeom>
            <a:avLst/>
            <a:gdLst/>
            <a:ahLst/>
            <a:rect l="l" t="t" r="r" b="b"/>
            <a:pathLst>
              <a:path w="114" h="838">
                <a:moveTo>
                  <a:pt x="113" y="793"/>
                </a:moveTo>
                <a:lnTo>
                  <a:pt x="113" y="44"/>
                </a:lnTo>
                <a:cubicBezTo>
                  <a:pt x="113" y="20"/>
                  <a:pt x="88" y="0"/>
                  <a:pt x="57" y="0"/>
                </a:cubicBezTo>
                <a:cubicBezTo>
                  <a:pt x="25" y="0"/>
                  <a:pt x="0" y="20"/>
                  <a:pt x="0" y="44"/>
                </a:cubicBezTo>
                <a:lnTo>
                  <a:pt x="0" y="793"/>
                </a:lnTo>
                <a:cubicBezTo>
                  <a:pt x="0" y="818"/>
                  <a:pt x="25" y="837"/>
                  <a:pt x="57" y="837"/>
                </a:cubicBezTo>
                <a:cubicBezTo>
                  <a:pt x="88" y="837"/>
                  <a:pt x="113" y="818"/>
                  <a:pt x="113" y="79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9" name="CustomShape 136"/>
          <p:cNvSpPr/>
          <p:nvPr/>
        </p:nvSpPr>
        <p:spPr>
          <a:xfrm>
            <a:off x="815400" y="443916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1"/>
                </a:moveTo>
                <a:lnTo>
                  <a:pt x="223" y="218"/>
                </a:lnTo>
                <a:cubicBezTo>
                  <a:pt x="223" y="195"/>
                  <a:pt x="197" y="175"/>
                  <a:pt x="167" y="175"/>
                </a:cubicBezTo>
                <a:cubicBezTo>
                  <a:pt x="137" y="175"/>
                  <a:pt x="112" y="195"/>
                  <a:pt x="112" y="218"/>
                </a:cubicBezTo>
                <a:lnTo>
                  <a:pt x="112" y="1321"/>
                </a:lnTo>
                <a:cubicBezTo>
                  <a:pt x="112" y="1345"/>
                  <a:pt x="137" y="1364"/>
                  <a:pt x="167" y="1364"/>
                </a:cubicBezTo>
                <a:cubicBezTo>
                  <a:pt x="197" y="1364"/>
                  <a:pt x="223" y="1345"/>
                  <a:pt x="223" y="1321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0" name="CustomShape 137"/>
          <p:cNvSpPr/>
          <p:nvPr/>
        </p:nvSpPr>
        <p:spPr>
          <a:xfrm>
            <a:off x="679680" y="4914360"/>
            <a:ext cx="390960" cy="297360"/>
          </a:xfrm>
          <a:custGeom>
            <a:avLst/>
            <a:gdLst/>
            <a:ahLst/>
            <a:rect l="l" t="t" r="r" b="b"/>
            <a:pathLst>
              <a:path w="1087" h="827">
                <a:moveTo>
                  <a:pt x="0" y="414"/>
                </a:moveTo>
                <a:cubicBezTo>
                  <a:pt x="0" y="186"/>
                  <a:pt x="243" y="0"/>
                  <a:pt x="543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1"/>
                  <a:pt x="843" y="826"/>
                  <a:pt x="543" y="826"/>
                </a:cubicBezTo>
                <a:cubicBezTo>
                  <a:pt x="243" y="826"/>
                  <a:pt x="0" y="641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1" name="CustomShape 138"/>
          <p:cNvSpPr/>
          <p:nvPr/>
        </p:nvSpPr>
        <p:spPr>
          <a:xfrm>
            <a:off x="659520" y="489888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7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4" y="366"/>
                </a:lnTo>
                <a:lnTo>
                  <a:pt x="20" y="344"/>
                </a:lnTo>
                <a:lnTo>
                  <a:pt x="26" y="322"/>
                </a:lnTo>
                <a:lnTo>
                  <a:pt x="36" y="300"/>
                </a:lnTo>
                <a:lnTo>
                  <a:pt x="46" y="279"/>
                </a:lnTo>
                <a:lnTo>
                  <a:pt x="58" y="260"/>
                </a:lnTo>
                <a:lnTo>
                  <a:pt x="72" y="239"/>
                </a:lnTo>
                <a:lnTo>
                  <a:pt x="86" y="221"/>
                </a:lnTo>
                <a:lnTo>
                  <a:pt x="102" y="202"/>
                </a:lnTo>
                <a:lnTo>
                  <a:pt x="118" y="185"/>
                </a:lnTo>
                <a:lnTo>
                  <a:pt x="136" y="167"/>
                </a:lnTo>
                <a:lnTo>
                  <a:pt x="157" y="150"/>
                </a:lnTo>
                <a:lnTo>
                  <a:pt x="177" y="134"/>
                </a:lnTo>
                <a:lnTo>
                  <a:pt x="197" y="120"/>
                </a:lnTo>
                <a:lnTo>
                  <a:pt x="219" y="105"/>
                </a:lnTo>
                <a:lnTo>
                  <a:pt x="242" y="92"/>
                </a:lnTo>
                <a:lnTo>
                  <a:pt x="264" y="78"/>
                </a:lnTo>
                <a:lnTo>
                  <a:pt x="288" y="66"/>
                </a:lnTo>
                <a:lnTo>
                  <a:pt x="313" y="55"/>
                </a:lnTo>
                <a:lnTo>
                  <a:pt x="340" y="45"/>
                </a:lnTo>
                <a:lnTo>
                  <a:pt x="393" y="27"/>
                </a:lnTo>
                <a:lnTo>
                  <a:pt x="420" y="21"/>
                </a:lnTo>
                <a:lnTo>
                  <a:pt x="448" y="16"/>
                </a:lnTo>
                <a:lnTo>
                  <a:pt x="478" y="10"/>
                </a:lnTo>
                <a:lnTo>
                  <a:pt x="506" y="7"/>
                </a:lnTo>
                <a:lnTo>
                  <a:pt x="538" y="3"/>
                </a:lnTo>
                <a:lnTo>
                  <a:pt x="567" y="2"/>
                </a:lnTo>
                <a:lnTo>
                  <a:pt x="598" y="0"/>
                </a:lnTo>
                <a:lnTo>
                  <a:pt x="629" y="2"/>
                </a:lnTo>
                <a:lnTo>
                  <a:pt x="658" y="3"/>
                </a:lnTo>
                <a:lnTo>
                  <a:pt x="689" y="5"/>
                </a:lnTo>
                <a:lnTo>
                  <a:pt x="718" y="10"/>
                </a:lnTo>
                <a:lnTo>
                  <a:pt x="747" y="16"/>
                </a:lnTo>
                <a:lnTo>
                  <a:pt x="777" y="21"/>
                </a:lnTo>
                <a:lnTo>
                  <a:pt x="803" y="27"/>
                </a:lnTo>
                <a:lnTo>
                  <a:pt x="857" y="45"/>
                </a:lnTo>
                <a:lnTo>
                  <a:pt x="883" y="55"/>
                </a:lnTo>
                <a:lnTo>
                  <a:pt x="907" y="66"/>
                </a:lnTo>
                <a:lnTo>
                  <a:pt x="933" y="78"/>
                </a:lnTo>
                <a:lnTo>
                  <a:pt x="955" y="91"/>
                </a:lnTo>
                <a:lnTo>
                  <a:pt x="1021" y="132"/>
                </a:lnTo>
                <a:lnTo>
                  <a:pt x="1041" y="148"/>
                </a:lnTo>
                <a:lnTo>
                  <a:pt x="1077" y="183"/>
                </a:lnTo>
                <a:lnTo>
                  <a:pt x="1093" y="200"/>
                </a:lnTo>
                <a:lnTo>
                  <a:pt x="1110" y="218"/>
                </a:lnTo>
                <a:lnTo>
                  <a:pt x="1124" y="237"/>
                </a:lnTo>
                <a:lnTo>
                  <a:pt x="1137" y="258"/>
                </a:lnTo>
                <a:lnTo>
                  <a:pt x="1148" y="277"/>
                </a:lnTo>
                <a:lnTo>
                  <a:pt x="1170" y="319"/>
                </a:lnTo>
                <a:lnTo>
                  <a:pt x="1178" y="341"/>
                </a:lnTo>
                <a:lnTo>
                  <a:pt x="1184" y="363"/>
                </a:lnTo>
                <a:lnTo>
                  <a:pt x="1190" y="385"/>
                </a:lnTo>
                <a:lnTo>
                  <a:pt x="1193" y="408"/>
                </a:lnTo>
                <a:lnTo>
                  <a:pt x="1198" y="433"/>
                </a:lnTo>
                <a:lnTo>
                  <a:pt x="1198" y="480"/>
                </a:lnTo>
                <a:lnTo>
                  <a:pt x="1195" y="502"/>
                </a:lnTo>
                <a:lnTo>
                  <a:pt x="1186" y="548"/>
                </a:lnTo>
                <a:lnTo>
                  <a:pt x="1180" y="571"/>
                </a:lnTo>
                <a:lnTo>
                  <a:pt x="1162" y="613"/>
                </a:lnTo>
                <a:lnTo>
                  <a:pt x="1140" y="654"/>
                </a:lnTo>
                <a:lnTo>
                  <a:pt x="1126" y="674"/>
                </a:lnTo>
                <a:lnTo>
                  <a:pt x="1095" y="712"/>
                </a:lnTo>
                <a:lnTo>
                  <a:pt x="1079" y="730"/>
                </a:lnTo>
                <a:lnTo>
                  <a:pt x="1061" y="748"/>
                </a:lnTo>
                <a:lnTo>
                  <a:pt x="1001" y="795"/>
                </a:lnTo>
                <a:lnTo>
                  <a:pt x="957" y="823"/>
                </a:lnTo>
                <a:lnTo>
                  <a:pt x="935" y="835"/>
                </a:lnTo>
                <a:lnTo>
                  <a:pt x="910" y="847"/>
                </a:lnTo>
                <a:lnTo>
                  <a:pt x="885" y="858"/>
                </a:lnTo>
                <a:lnTo>
                  <a:pt x="859" y="868"/>
                </a:lnTo>
                <a:lnTo>
                  <a:pt x="805" y="886"/>
                </a:lnTo>
                <a:lnTo>
                  <a:pt x="779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0" y="912"/>
                </a:lnTo>
                <a:lnTo>
                  <a:pt x="632" y="914"/>
                </a:lnTo>
                <a:lnTo>
                  <a:pt x="569" y="914"/>
                </a:lnTo>
                <a:lnTo>
                  <a:pt x="540" y="912"/>
                </a:lnTo>
                <a:lnTo>
                  <a:pt x="509" y="908"/>
                </a:lnTo>
                <a:lnTo>
                  <a:pt x="480" y="905"/>
                </a:lnTo>
                <a:lnTo>
                  <a:pt x="451" y="900"/>
                </a:lnTo>
                <a:lnTo>
                  <a:pt x="424" y="892"/>
                </a:lnTo>
                <a:lnTo>
                  <a:pt x="396" y="886"/>
                </a:lnTo>
                <a:lnTo>
                  <a:pt x="368" y="878"/>
                </a:lnTo>
                <a:lnTo>
                  <a:pt x="342" y="870"/>
                </a:lnTo>
                <a:lnTo>
                  <a:pt x="315" y="859"/>
                </a:lnTo>
                <a:lnTo>
                  <a:pt x="291" y="849"/>
                </a:lnTo>
                <a:lnTo>
                  <a:pt x="266" y="837"/>
                </a:lnTo>
                <a:lnTo>
                  <a:pt x="244" y="825"/>
                </a:lnTo>
                <a:lnTo>
                  <a:pt x="199" y="797"/>
                </a:lnTo>
                <a:lnTo>
                  <a:pt x="177" y="781"/>
                </a:lnTo>
                <a:lnTo>
                  <a:pt x="159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74" y="675"/>
                </a:lnTo>
                <a:lnTo>
                  <a:pt x="60" y="656"/>
                </a:lnTo>
                <a:lnTo>
                  <a:pt x="26" y="593"/>
                </a:lnTo>
                <a:lnTo>
                  <a:pt x="20" y="572"/>
                </a:lnTo>
                <a:lnTo>
                  <a:pt x="6" y="527"/>
                </a:lnTo>
                <a:lnTo>
                  <a:pt x="2" y="482"/>
                </a:lnTo>
                <a:lnTo>
                  <a:pt x="0" y="457"/>
                </a:lnTo>
                <a:moveTo>
                  <a:pt x="112" y="474"/>
                </a:moveTo>
                <a:lnTo>
                  <a:pt x="114" y="494"/>
                </a:lnTo>
                <a:lnTo>
                  <a:pt x="118" y="511"/>
                </a:lnTo>
                <a:lnTo>
                  <a:pt x="120" y="530"/>
                </a:lnTo>
                <a:lnTo>
                  <a:pt x="140" y="583"/>
                </a:lnTo>
                <a:lnTo>
                  <a:pt x="159" y="614"/>
                </a:lnTo>
                <a:lnTo>
                  <a:pt x="171" y="632"/>
                </a:lnTo>
                <a:lnTo>
                  <a:pt x="181" y="647"/>
                </a:lnTo>
                <a:lnTo>
                  <a:pt x="221" y="689"/>
                </a:lnTo>
                <a:lnTo>
                  <a:pt x="237" y="703"/>
                </a:lnTo>
                <a:lnTo>
                  <a:pt x="253" y="716"/>
                </a:lnTo>
                <a:lnTo>
                  <a:pt x="288" y="741"/>
                </a:lnTo>
                <a:lnTo>
                  <a:pt x="306" y="751"/>
                </a:lnTo>
                <a:lnTo>
                  <a:pt x="346" y="772"/>
                </a:lnTo>
                <a:lnTo>
                  <a:pt x="386" y="789"/>
                </a:lnTo>
                <a:lnTo>
                  <a:pt x="408" y="797"/>
                </a:lnTo>
                <a:lnTo>
                  <a:pt x="431" y="803"/>
                </a:lnTo>
                <a:lnTo>
                  <a:pt x="476" y="814"/>
                </a:lnTo>
                <a:lnTo>
                  <a:pt x="500" y="819"/>
                </a:lnTo>
                <a:lnTo>
                  <a:pt x="524" y="821"/>
                </a:lnTo>
                <a:lnTo>
                  <a:pt x="549" y="825"/>
                </a:lnTo>
                <a:lnTo>
                  <a:pt x="574" y="826"/>
                </a:lnTo>
                <a:lnTo>
                  <a:pt x="622" y="826"/>
                </a:lnTo>
                <a:lnTo>
                  <a:pt x="647" y="825"/>
                </a:lnTo>
                <a:lnTo>
                  <a:pt x="672" y="823"/>
                </a:lnTo>
                <a:lnTo>
                  <a:pt x="696" y="819"/>
                </a:lnTo>
                <a:lnTo>
                  <a:pt x="721" y="814"/>
                </a:lnTo>
                <a:lnTo>
                  <a:pt x="743" y="811"/>
                </a:lnTo>
                <a:lnTo>
                  <a:pt x="765" y="803"/>
                </a:lnTo>
                <a:lnTo>
                  <a:pt x="787" y="798"/>
                </a:lnTo>
                <a:lnTo>
                  <a:pt x="809" y="789"/>
                </a:lnTo>
                <a:lnTo>
                  <a:pt x="829" y="783"/>
                </a:lnTo>
                <a:lnTo>
                  <a:pt x="852" y="774"/>
                </a:lnTo>
                <a:lnTo>
                  <a:pt x="869" y="764"/>
                </a:lnTo>
                <a:lnTo>
                  <a:pt x="889" y="753"/>
                </a:lnTo>
                <a:lnTo>
                  <a:pt x="907" y="742"/>
                </a:lnTo>
                <a:lnTo>
                  <a:pt x="943" y="718"/>
                </a:lnTo>
                <a:lnTo>
                  <a:pt x="959" y="705"/>
                </a:lnTo>
                <a:lnTo>
                  <a:pt x="975" y="691"/>
                </a:lnTo>
                <a:lnTo>
                  <a:pt x="1001" y="663"/>
                </a:lnTo>
                <a:lnTo>
                  <a:pt x="1015" y="647"/>
                </a:lnTo>
                <a:lnTo>
                  <a:pt x="1026" y="633"/>
                </a:lnTo>
                <a:lnTo>
                  <a:pt x="1037" y="618"/>
                </a:lnTo>
                <a:lnTo>
                  <a:pt x="1048" y="600"/>
                </a:lnTo>
                <a:lnTo>
                  <a:pt x="1057" y="585"/>
                </a:lnTo>
                <a:lnTo>
                  <a:pt x="1070" y="549"/>
                </a:lnTo>
                <a:lnTo>
                  <a:pt x="1075" y="532"/>
                </a:lnTo>
                <a:lnTo>
                  <a:pt x="1079" y="513"/>
                </a:lnTo>
                <a:lnTo>
                  <a:pt x="1084" y="496"/>
                </a:lnTo>
                <a:lnTo>
                  <a:pt x="1086" y="476"/>
                </a:lnTo>
                <a:lnTo>
                  <a:pt x="1086" y="438"/>
                </a:lnTo>
                <a:lnTo>
                  <a:pt x="1084" y="421"/>
                </a:lnTo>
                <a:lnTo>
                  <a:pt x="1082" y="401"/>
                </a:lnTo>
                <a:lnTo>
                  <a:pt x="1077" y="383"/>
                </a:lnTo>
                <a:lnTo>
                  <a:pt x="1057" y="332"/>
                </a:lnTo>
                <a:lnTo>
                  <a:pt x="1048" y="314"/>
                </a:lnTo>
                <a:lnTo>
                  <a:pt x="1039" y="299"/>
                </a:lnTo>
                <a:lnTo>
                  <a:pt x="1017" y="266"/>
                </a:lnTo>
                <a:lnTo>
                  <a:pt x="1003" y="251"/>
                </a:lnTo>
                <a:lnTo>
                  <a:pt x="977" y="223"/>
                </a:lnTo>
                <a:lnTo>
                  <a:pt x="961" y="209"/>
                </a:lnTo>
                <a:lnTo>
                  <a:pt x="945" y="197"/>
                </a:lnTo>
                <a:lnTo>
                  <a:pt x="910" y="172"/>
                </a:lnTo>
                <a:lnTo>
                  <a:pt x="893" y="162"/>
                </a:lnTo>
                <a:lnTo>
                  <a:pt x="873" y="152"/>
                </a:lnTo>
                <a:lnTo>
                  <a:pt x="855" y="141"/>
                </a:lnTo>
                <a:lnTo>
                  <a:pt x="832" y="132"/>
                </a:lnTo>
                <a:lnTo>
                  <a:pt x="812" y="125"/>
                </a:lnTo>
                <a:lnTo>
                  <a:pt x="789" y="116"/>
                </a:lnTo>
                <a:lnTo>
                  <a:pt x="767" y="111"/>
                </a:lnTo>
                <a:lnTo>
                  <a:pt x="745" y="105"/>
                </a:lnTo>
                <a:lnTo>
                  <a:pt x="723" y="99"/>
                </a:lnTo>
                <a:lnTo>
                  <a:pt x="698" y="96"/>
                </a:lnTo>
                <a:lnTo>
                  <a:pt x="676" y="92"/>
                </a:lnTo>
                <a:lnTo>
                  <a:pt x="652" y="91"/>
                </a:lnTo>
                <a:lnTo>
                  <a:pt x="625" y="89"/>
                </a:lnTo>
                <a:lnTo>
                  <a:pt x="600" y="87"/>
                </a:lnTo>
                <a:lnTo>
                  <a:pt x="576" y="89"/>
                </a:lnTo>
                <a:lnTo>
                  <a:pt x="552" y="89"/>
                </a:lnTo>
                <a:lnTo>
                  <a:pt x="502" y="96"/>
                </a:lnTo>
                <a:lnTo>
                  <a:pt x="478" y="99"/>
                </a:lnTo>
                <a:lnTo>
                  <a:pt x="434" y="110"/>
                </a:lnTo>
                <a:lnTo>
                  <a:pt x="388" y="124"/>
                </a:lnTo>
                <a:lnTo>
                  <a:pt x="328" y="150"/>
                </a:lnTo>
                <a:lnTo>
                  <a:pt x="308" y="160"/>
                </a:lnTo>
                <a:lnTo>
                  <a:pt x="291" y="172"/>
                </a:lnTo>
                <a:lnTo>
                  <a:pt x="273" y="183"/>
                </a:lnTo>
                <a:lnTo>
                  <a:pt x="255" y="195"/>
                </a:lnTo>
                <a:lnTo>
                  <a:pt x="239" y="209"/>
                </a:lnTo>
                <a:lnTo>
                  <a:pt x="224" y="221"/>
                </a:lnTo>
                <a:lnTo>
                  <a:pt x="197" y="249"/>
                </a:lnTo>
                <a:lnTo>
                  <a:pt x="183" y="265"/>
                </a:lnTo>
                <a:lnTo>
                  <a:pt x="151" y="313"/>
                </a:lnTo>
                <a:lnTo>
                  <a:pt x="142" y="330"/>
                </a:lnTo>
                <a:lnTo>
                  <a:pt x="134" y="346"/>
                </a:lnTo>
                <a:lnTo>
                  <a:pt x="127" y="365"/>
                </a:lnTo>
                <a:lnTo>
                  <a:pt x="118" y="399"/>
                </a:lnTo>
                <a:lnTo>
                  <a:pt x="114" y="419"/>
                </a:lnTo>
                <a:lnTo>
                  <a:pt x="112" y="436"/>
                </a:lnTo>
                <a:lnTo>
                  <a:pt x="112" y="455"/>
                </a:lnTo>
                <a:lnTo>
                  <a:pt x="112" y="4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2" name="CustomShape 139"/>
          <p:cNvSpPr/>
          <p:nvPr/>
        </p:nvSpPr>
        <p:spPr>
          <a:xfrm>
            <a:off x="2683440" y="344268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3" name="CustomShape 140"/>
          <p:cNvSpPr/>
          <p:nvPr/>
        </p:nvSpPr>
        <p:spPr>
          <a:xfrm>
            <a:off x="801000" y="5010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4" name="CustomShape 141"/>
          <p:cNvSpPr/>
          <p:nvPr/>
        </p:nvSpPr>
        <p:spPr>
          <a:xfrm>
            <a:off x="3173040" y="2777400"/>
            <a:ext cx="120600" cy="1677960"/>
          </a:xfrm>
          <a:custGeom>
            <a:avLst/>
            <a:gdLst/>
            <a:ahLst/>
            <a:rect l="l" t="t" r="r" b="b"/>
            <a:pathLst>
              <a:path w="336" h="4662">
                <a:moveTo>
                  <a:pt x="223" y="4617"/>
                </a:moveTo>
                <a:lnTo>
                  <a:pt x="223" y="4443"/>
                </a:lnTo>
                <a:cubicBezTo>
                  <a:pt x="223" y="4420"/>
                  <a:pt x="199" y="4400"/>
                  <a:pt x="167" y="4400"/>
                </a:cubicBezTo>
                <a:cubicBezTo>
                  <a:pt x="136" y="4400"/>
                  <a:pt x="111" y="4420"/>
                  <a:pt x="111" y="4443"/>
                </a:cubicBezTo>
                <a:lnTo>
                  <a:pt x="111" y="4617"/>
                </a:lnTo>
                <a:cubicBezTo>
                  <a:pt x="111" y="4642"/>
                  <a:pt x="136" y="4661"/>
                  <a:pt x="167" y="4661"/>
                </a:cubicBezTo>
                <a:cubicBezTo>
                  <a:pt x="199" y="4661"/>
                  <a:pt x="223" y="4642"/>
                  <a:pt x="223" y="4617"/>
                </a:cubicBezTo>
                <a:moveTo>
                  <a:pt x="223" y="4269"/>
                </a:moveTo>
                <a:lnTo>
                  <a:pt x="223" y="4094"/>
                </a:lnTo>
                <a:cubicBezTo>
                  <a:pt x="223" y="4072"/>
                  <a:pt x="199" y="4050"/>
                  <a:pt x="167" y="4050"/>
                </a:cubicBezTo>
                <a:cubicBezTo>
                  <a:pt x="136" y="4050"/>
                  <a:pt x="111" y="4072"/>
                  <a:pt x="111" y="4094"/>
                </a:cubicBezTo>
                <a:lnTo>
                  <a:pt x="111" y="4269"/>
                </a:lnTo>
                <a:cubicBezTo>
                  <a:pt x="111" y="4293"/>
                  <a:pt x="136" y="4312"/>
                  <a:pt x="167" y="4312"/>
                </a:cubicBezTo>
                <a:cubicBezTo>
                  <a:pt x="199" y="4312"/>
                  <a:pt x="223" y="4293"/>
                  <a:pt x="223" y="4269"/>
                </a:cubicBezTo>
                <a:moveTo>
                  <a:pt x="223" y="3920"/>
                </a:moveTo>
                <a:lnTo>
                  <a:pt x="223" y="3745"/>
                </a:lnTo>
                <a:cubicBezTo>
                  <a:pt x="223" y="3722"/>
                  <a:pt x="199" y="3701"/>
                  <a:pt x="167" y="3701"/>
                </a:cubicBezTo>
                <a:cubicBezTo>
                  <a:pt x="136" y="3701"/>
                  <a:pt x="111" y="3722"/>
                  <a:pt x="111" y="3745"/>
                </a:cubicBezTo>
                <a:lnTo>
                  <a:pt x="111" y="3920"/>
                </a:lnTo>
                <a:cubicBezTo>
                  <a:pt x="111" y="3944"/>
                  <a:pt x="136" y="3963"/>
                  <a:pt x="167" y="3963"/>
                </a:cubicBezTo>
                <a:cubicBezTo>
                  <a:pt x="199" y="3963"/>
                  <a:pt x="223" y="3944"/>
                  <a:pt x="223" y="3920"/>
                </a:cubicBezTo>
                <a:moveTo>
                  <a:pt x="223" y="3570"/>
                </a:moveTo>
                <a:lnTo>
                  <a:pt x="223" y="3396"/>
                </a:lnTo>
                <a:cubicBezTo>
                  <a:pt x="223" y="3373"/>
                  <a:pt x="199" y="3352"/>
                  <a:pt x="167" y="3352"/>
                </a:cubicBezTo>
                <a:cubicBezTo>
                  <a:pt x="136" y="3352"/>
                  <a:pt x="111" y="3373"/>
                  <a:pt x="111" y="3396"/>
                </a:cubicBezTo>
                <a:lnTo>
                  <a:pt x="111" y="3570"/>
                </a:lnTo>
                <a:cubicBezTo>
                  <a:pt x="111" y="3595"/>
                  <a:pt x="136" y="3614"/>
                  <a:pt x="167" y="3614"/>
                </a:cubicBezTo>
                <a:cubicBezTo>
                  <a:pt x="199" y="3614"/>
                  <a:pt x="223" y="3595"/>
                  <a:pt x="223" y="3570"/>
                </a:cubicBezTo>
                <a:moveTo>
                  <a:pt x="223" y="3221"/>
                </a:moveTo>
                <a:lnTo>
                  <a:pt x="223" y="3046"/>
                </a:lnTo>
                <a:cubicBezTo>
                  <a:pt x="223" y="3023"/>
                  <a:pt x="199" y="3002"/>
                  <a:pt x="167" y="3002"/>
                </a:cubicBezTo>
                <a:cubicBezTo>
                  <a:pt x="136" y="3002"/>
                  <a:pt x="111" y="3023"/>
                  <a:pt x="111" y="3046"/>
                </a:cubicBezTo>
                <a:lnTo>
                  <a:pt x="111" y="3221"/>
                </a:lnTo>
                <a:cubicBezTo>
                  <a:pt x="111" y="3246"/>
                  <a:pt x="136" y="3265"/>
                  <a:pt x="167" y="3265"/>
                </a:cubicBezTo>
                <a:cubicBezTo>
                  <a:pt x="199" y="3265"/>
                  <a:pt x="223" y="3246"/>
                  <a:pt x="223" y="3221"/>
                </a:cubicBezTo>
                <a:moveTo>
                  <a:pt x="223" y="2872"/>
                </a:moveTo>
                <a:lnTo>
                  <a:pt x="223" y="2697"/>
                </a:lnTo>
                <a:cubicBezTo>
                  <a:pt x="223" y="2674"/>
                  <a:pt x="199" y="2653"/>
                  <a:pt x="167" y="2653"/>
                </a:cubicBezTo>
                <a:cubicBezTo>
                  <a:pt x="136" y="2653"/>
                  <a:pt x="111" y="2674"/>
                  <a:pt x="111" y="2697"/>
                </a:cubicBezTo>
                <a:lnTo>
                  <a:pt x="111" y="2872"/>
                </a:lnTo>
                <a:cubicBezTo>
                  <a:pt x="111" y="2895"/>
                  <a:pt x="136" y="2915"/>
                  <a:pt x="167" y="2915"/>
                </a:cubicBezTo>
                <a:cubicBezTo>
                  <a:pt x="199" y="2915"/>
                  <a:pt x="223" y="2895"/>
                  <a:pt x="223" y="2872"/>
                </a:cubicBezTo>
                <a:moveTo>
                  <a:pt x="223" y="2522"/>
                </a:moveTo>
                <a:lnTo>
                  <a:pt x="223" y="2348"/>
                </a:lnTo>
                <a:cubicBezTo>
                  <a:pt x="223" y="2325"/>
                  <a:pt x="199" y="2304"/>
                  <a:pt x="167" y="2304"/>
                </a:cubicBezTo>
                <a:cubicBezTo>
                  <a:pt x="136" y="2304"/>
                  <a:pt x="111" y="2325"/>
                  <a:pt x="111" y="2348"/>
                </a:cubicBezTo>
                <a:lnTo>
                  <a:pt x="111" y="2522"/>
                </a:lnTo>
                <a:cubicBezTo>
                  <a:pt x="111" y="2547"/>
                  <a:pt x="136" y="2566"/>
                  <a:pt x="167" y="2566"/>
                </a:cubicBezTo>
                <a:cubicBezTo>
                  <a:pt x="199" y="2566"/>
                  <a:pt x="223" y="2547"/>
                  <a:pt x="223" y="2522"/>
                </a:cubicBezTo>
                <a:moveTo>
                  <a:pt x="223" y="2173"/>
                </a:moveTo>
                <a:lnTo>
                  <a:pt x="223" y="1998"/>
                </a:lnTo>
                <a:cubicBezTo>
                  <a:pt x="223" y="1976"/>
                  <a:pt x="199" y="1955"/>
                  <a:pt x="167" y="1955"/>
                </a:cubicBezTo>
                <a:cubicBezTo>
                  <a:pt x="136" y="1955"/>
                  <a:pt x="111" y="1976"/>
                  <a:pt x="111" y="1998"/>
                </a:cubicBezTo>
                <a:lnTo>
                  <a:pt x="111" y="2173"/>
                </a:lnTo>
                <a:cubicBezTo>
                  <a:pt x="111" y="2198"/>
                  <a:pt x="136" y="2217"/>
                  <a:pt x="167" y="2217"/>
                </a:cubicBezTo>
                <a:cubicBezTo>
                  <a:pt x="199" y="2217"/>
                  <a:pt x="223" y="2198"/>
                  <a:pt x="223" y="2173"/>
                </a:cubicBezTo>
                <a:moveTo>
                  <a:pt x="223" y="1824"/>
                </a:moveTo>
                <a:lnTo>
                  <a:pt x="223" y="1649"/>
                </a:lnTo>
                <a:cubicBezTo>
                  <a:pt x="223" y="1626"/>
                  <a:pt x="199" y="1606"/>
                  <a:pt x="167" y="1606"/>
                </a:cubicBezTo>
                <a:cubicBezTo>
                  <a:pt x="136" y="1606"/>
                  <a:pt x="111" y="1626"/>
                  <a:pt x="111" y="1649"/>
                </a:cubicBezTo>
                <a:lnTo>
                  <a:pt x="111" y="1824"/>
                </a:lnTo>
                <a:cubicBezTo>
                  <a:pt x="111" y="1848"/>
                  <a:pt x="136" y="1868"/>
                  <a:pt x="167" y="1868"/>
                </a:cubicBezTo>
                <a:cubicBezTo>
                  <a:pt x="199" y="1868"/>
                  <a:pt x="223" y="1848"/>
                  <a:pt x="223" y="1824"/>
                </a:cubicBezTo>
                <a:moveTo>
                  <a:pt x="223" y="1475"/>
                </a:moveTo>
                <a:lnTo>
                  <a:pt x="223" y="1301"/>
                </a:lnTo>
                <a:cubicBezTo>
                  <a:pt x="223" y="1277"/>
                  <a:pt x="199" y="1257"/>
                  <a:pt x="167" y="1257"/>
                </a:cubicBezTo>
                <a:cubicBezTo>
                  <a:pt x="136" y="1257"/>
                  <a:pt x="111" y="1277"/>
                  <a:pt x="111" y="1301"/>
                </a:cubicBezTo>
                <a:lnTo>
                  <a:pt x="111" y="1475"/>
                </a:lnTo>
                <a:cubicBezTo>
                  <a:pt x="111" y="1499"/>
                  <a:pt x="136" y="1518"/>
                  <a:pt x="167" y="1518"/>
                </a:cubicBezTo>
                <a:cubicBezTo>
                  <a:pt x="199" y="1518"/>
                  <a:pt x="223" y="1499"/>
                  <a:pt x="223" y="1475"/>
                </a:cubicBezTo>
                <a:moveTo>
                  <a:pt x="223" y="1126"/>
                </a:moveTo>
                <a:lnTo>
                  <a:pt x="223" y="951"/>
                </a:lnTo>
                <a:cubicBezTo>
                  <a:pt x="223" y="929"/>
                  <a:pt x="199" y="907"/>
                  <a:pt x="167" y="907"/>
                </a:cubicBezTo>
                <a:cubicBezTo>
                  <a:pt x="136" y="907"/>
                  <a:pt x="111" y="929"/>
                  <a:pt x="111" y="951"/>
                </a:cubicBezTo>
                <a:lnTo>
                  <a:pt x="111" y="1126"/>
                </a:lnTo>
                <a:cubicBezTo>
                  <a:pt x="111" y="1150"/>
                  <a:pt x="136" y="1169"/>
                  <a:pt x="167" y="1169"/>
                </a:cubicBezTo>
                <a:cubicBezTo>
                  <a:pt x="199" y="1169"/>
                  <a:pt x="223" y="1150"/>
                  <a:pt x="223" y="1126"/>
                </a:cubicBezTo>
                <a:moveTo>
                  <a:pt x="223" y="777"/>
                </a:moveTo>
                <a:lnTo>
                  <a:pt x="223" y="602"/>
                </a:lnTo>
                <a:cubicBezTo>
                  <a:pt x="223" y="579"/>
                  <a:pt x="199" y="558"/>
                  <a:pt x="167" y="558"/>
                </a:cubicBezTo>
                <a:cubicBezTo>
                  <a:pt x="136" y="558"/>
                  <a:pt x="111" y="579"/>
                  <a:pt x="111" y="602"/>
                </a:cubicBezTo>
                <a:lnTo>
                  <a:pt x="111" y="777"/>
                </a:lnTo>
                <a:cubicBezTo>
                  <a:pt x="111" y="801"/>
                  <a:pt x="136" y="821"/>
                  <a:pt x="167" y="821"/>
                </a:cubicBezTo>
                <a:cubicBezTo>
                  <a:pt x="199" y="821"/>
                  <a:pt x="223" y="801"/>
                  <a:pt x="223" y="777"/>
                </a:cubicBezTo>
                <a:moveTo>
                  <a:pt x="223" y="427"/>
                </a:moveTo>
                <a:lnTo>
                  <a:pt x="223" y="253"/>
                </a:lnTo>
                <a:cubicBezTo>
                  <a:pt x="223" y="230"/>
                  <a:pt x="199" y="209"/>
                  <a:pt x="167" y="209"/>
                </a:cubicBezTo>
                <a:cubicBezTo>
                  <a:pt x="136" y="209"/>
                  <a:pt x="111" y="230"/>
                  <a:pt x="111" y="253"/>
                </a:cubicBezTo>
                <a:lnTo>
                  <a:pt x="111" y="427"/>
                </a:lnTo>
                <a:cubicBezTo>
                  <a:pt x="111" y="452"/>
                  <a:pt x="136" y="471"/>
                  <a:pt x="167" y="471"/>
                </a:cubicBezTo>
                <a:cubicBezTo>
                  <a:pt x="199" y="471"/>
                  <a:pt x="223" y="452"/>
                  <a:pt x="223" y="427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5" name="CustomShape 142"/>
          <p:cNvSpPr/>
          <p:nvPr/>
        </p:nvSpPr>
        <p:spPr>
          <a:xfrm>
            <a:off x="3039840" y="2480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2"/>
                </a:moveTo>
                <a:cubicBezTo>
                  <a:pt x="0" y="185"/>
                  <a:pt x="243" y="0"/>
                  <a:pt x="542" y="0"/>
                </a:cubicBezTo>
                <a:cubicBezTo>
                  <a:pt x="841" y="0"/>
                  <a:pt x="1084" y="185"/>
                  <a:pt x="1084" y="412"/>
                </a:cubicBezTo>
                <a:cubicBezTo>
                  <a:pt x="1084" y="641"/>
                  <a:pt x="841" y="826"/>
                  <a:pt x="542" y="826"/>
                </a:cubicBezTo>
                <a:cubicBezTo>
                  <a:pt x="243" y="826"/>
                  <a:pt x="0" y="641"/>
                  <a:pt x="0" y="412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6" name="CustomShape 143"/>
          <p:cNvSpPr/>
          <p:nvPr/>
        </p:nvSpPr>
        <p:spPr>
          <a:xfrm>
            <a:off x="3019680" y="2464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1"/>
                </a:lnTo>
                <a:lnTo>
                  <a:pt x="12" y="365"/>
                </a:lnTo>
                <a:lnTo>
                  <a:pt x="18" y="343"/>
                </a:lnTo>
                <a:lnTo>
                  <a:pt x="36" y="301"/>
                </a:lnTo>
                <a:lnTo>
                  <a:pt x="58" y="259"/>
                </a:lnTo>
                <a:lnTo>
                  <a:pt x="85" y="220"/>
                </a:lnTo>
                <a:lnTo>
                  <a:pt x="101" y="201"/>
                </a:lnTo>
                <a:lnTo>
                  <a:pt x="136" y="166"/>
                </a:lnTo>
                <a:lnTo>
                  <a:pt x="154" y="150"/>
                </a:lnTo>
                <a:lnTo>
                  <a:pt x="194" y="119"/>
                </a:lnTo>
                <a:lnTo>
                  <a:pt x="239" y="91"/>
                </a:lnTo>
                <a:lnTo>
                  <a:pt x="287" y="66"/>
                </a:lnTo>
                <a:lnTo>
                  <a:pt x="337" y="45"/>
                </a:lnTo>
                <a:lnTo>
                  <a:pt x="390" y="28"/>
                </a:lnTo>
                <a:lnTo>
                  <a:pt x="448" y="14"/>
                </a:lnTo>
                <a:lnTo>
                  <a:pt x="477" y="8"/>
                </a:lnTo>
                <a:lnTo>
                  <a:pt x="535" y="2"/>
                </a:lnTo>
                <a:lnTo>
                  <a:pt x="566" y="0"/>
                </a:lnTo>
                <a:lnTo>
                  <a:pt x="626" y="0"/>
                </a:lnTo>
                <a:lnTo>
                  <a:pt x="658" y="2"/>
                </a:lnTo>
                <a:lnTo>
                  <a:pt x="716" y="8"/>
                </a:lnTo>
                <a:lnTo>
                  <a:pt x="745" y="14"/>
                </a:lnTo>
                <a:lnTo>
                  <a:pt x="775" y="21"/>
                </a:lnTo>
                <a:lnTo>
                  <a:pt x="801" y="28"/>
                </a:lnTo>
                <a:lnTo>
                  <a:pt x="830" y="35"/>
                </a:lnTo>
                <a:lnTo>
                  <a:pt x="857" y="44"/>
                </a:lnTo>
                <a:lnTo>
                  <a:pt x="906" y="64"/>
                </a:lnTo>
                <a:lnTo>
                  <a:pt x="955" y="89"/>
                </a:lnTo>
                <a:lnTo>
                  <a:pt x="1000" y="116"/>
                </a:lnTo>
                <a:lnTo>
                  <a:pt x="1040" y="148"/>
                </a:lnTo>
                <a:lnTo>
                  <a:pt x="1058" y="164"/>
                </a:lnTo>
                <a:lnTo>
                  <a:pt x="1078" y="182"/>
                </a:lnTo>
                <a:lnTo>
                  <a:pt x="1093" y="200"/>
                </a:lnTo>
                <a:lnTo>
                  <a:pt x="1124" y="238"/>
                </a:lnTo>
                <a:lnTo>
                  <a:pt x="1138" y="257"/>
                </a:lnTo>
                <a:lnTo>
                  <a:pt x="1160" y="299"/>
                </a:lnTo>
                <a:lnTo>
                  <a:pt x="1178" y="341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1"/>
                </a:lnTo>
                <a:lnTo>
                  <a:pt x="1196" y="479"/>
                </a:lnTo>
                <a:lnTo>
                  <a:pt x="1194" y="501"/>
                </a:lnTo>
                <a:lnTo>
                  <a:pt x="1188" y="526"/>
                </a:lnTo>
                <a:lnTo>
                  <a:pt x="1184" y="547"/>
                </a:lnTo>
                <a:lnTo>
                  <a:pt x="1178" y="570"/>
                </a:lnTo>
                <a:lnTo>
                  <a:pt x="1168" y="592"/>
                </a:lnTo>
                <a:lnTo>
                  <a:pt x="1160" y="614"/>
                </a:lnTo>
                <a:lnTo>
                  <a:pt x="1148" y="634"/>
                </a:lnTo>
                <a:lnTo>
                  <a:pt x="1138" y="653"/>
                </a:lnTo>
                <a:lnTo>
                  <a:pt x="1124" y="675"/>
                </a:lnTo>
                <a:lnTo>
                  <a:pt x="1110" y="694"/>
                </a:lnTo>
                <a:lnTo>
                  <a:pt x="1096" y="711"/>
                </a:lnTo>
                <a:lnTo>
                  <a:pt x="1042" y="764"/>
                </a:lnTo>
                <a:lnTo>
                  <a:pt x="1002" y="795"/>
                </a:lnTo>
                <a:lnTo>
                  <a:pt x="979" y="809"/>
                </a:lnTo>
                <a:lnTo>
                  <a:pt x="957" y="821"/>
                </a:lnTo>
                <a:lnTo>
                  <a:pt x="933" y="835"/>
                </a:lnTo>
                <a:lnTo>
                  <a:pt x="908" y="847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7" y="898"/>
                </a:lnTo>
                <a:lnTo>
                  <a:pt x="720" y="903"/>
                </a:lnTo>
                <a:lnTo>
                  <a:pt x="688" y="906"/>
                </a:lnTo>
                <a:lnTo>
                  <a:pt x="660" y="910"/>
                </a:lnTo>
                <a:lnTo>
                  <a:pt x="628" y="912"/>
                </a:lnTo>
                <a:lnTo>
                  <a:pt x="600" y="914"/>
                </a:lnTo>
                <a:lnTo>
                  <a:pt x="568" y="912"/>
                </a:lnTo>
                <a:lnTo>
                  <a:pt x="537" y="910"/>
                </a:lnTo>
                <a:lnTo>
                  <a:pt x="508" y="908"/>
                </a:lnTo>
                <a:lnTo>
                  <a:pt x="479" y="903"/>
                </a:lnTo>
                <a:lnTo>
                  <a:pt x="421" y="892"/>
                </a:lnTo>
                <a:lnTo>
                  <a:pt x="395" y="886"/>
                </a:lnTo>
                <a:lnTo>
                  <a:pt x="365" y="877"/>
                </a:lnTo>
                <a:lnTo>
                  <a:pt x="339" y="868"/>
                </a:lnTo>
                <a:lnTo>
                  <a:pt x="289" y="847"/>
                </a:lnTo>
                <a:lnTo>
                  <a:pt x="241" y="823"/>
                </a:lnTo>
                <a:lnTo>
                  <a:pt x="197" y="795"/>
                </a:lnTo>
                <a:lnTo>
                  <a:pt x="176" y="781"/>
                </a:lnTo>
                <a:lnTo>
                  <a:pt x="156" y="765"/>
                </a:lnTo>
                <a:lnTo>
                  <a:pt x="103" y="713"/>
                </a:lnTo>
                <a:lnTo>
                  <a:pt x="87" y="694"/>
                </a:lnTo>
                <a:lnTo>
                  <a:pt x="74" y="676"/>
                </a:lnTo>
                <a:lnTo>
                  <a:pt x="60" y="655"/>
                </a:lnTo>
                <a:lnTo>
                  <a:pt x="47" y="636"/>
                </a:lnTo>
                <a:lnTo>
                  <a:pt x="36" y="615"/>
                </a:lnTo>
                <a:lnTo>
                  <a:pt x="27" y="594"/>
                </a:lnTo>
                <a:lnTo>
                  <a:pt x="18" y="572"/>
                </a:lnTo>
                <a:lnTo>
                  <a:pt x="12" y="550"/>
                </a:lnTo>
                <a:lnTo>
                  <a:pt x="2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3"/>
                </a:lnTo>
                <a:lnTo>
                  <a:pt x="116" y="512"/>
                </a:lnTo>
                <a:lnTo>
                  <a:pt x="125" y="547"/>
                </a:lnTo>
                <a:lnTo>
                  <a:pt x="132" y="564"/>
                </a:lnTo>
                <a:lnTo>
                  <a:pt x="141" y="582"/>
                </a:lnTo>
                <a:lnTo>
                  <a:pt x="147" y="600"/>
                </a:lnTo>
                <a:lnTo>
                  <a:pt x="192" y="662"/>
                </a:lnTo>
                <a:lnTo>
                  <a:pt x="207" y="676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69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2"/>
                </a:lnTo>
                <a:lnTo>
                  <a:pt x="343" y="772"/>
                </a:lnTo>
                <a:lnTo>
                  <a:pt x="363" y="781"/>
                </a:lnTo>
                <a:lnTo>
                  <a:pt x="385" y="788"/>
                </a:lnTo>
                <a:lnTo>
                  <a:pt x="406" y="797"/>
                </a:lnTo>
                <a:lnTo>
                  <a:pt x="428" y="802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3"/>
                </a:lnTo>
                <a:lnTo>
                  <a:pt x="570" y="825"/>
                </a:lnTo>
                <a:lnTo>
                  <a:pt x="595" y="826"/>
                </a:lnTo>
                <a:lnTo>
                  <a:pt x="622" y="825"/>
                </a:lnTo>
                <a:lnTo>
                  <a:pt x="670" y="821"/>
                </a:lnTo>
                <a:lnTo>
                  <a:pt x="696" y="817"/>
                </a:lnTo>
                <a:lnTo>
                  <a:pt x="718" y="814"/>
                </a:lnTo>
                <a:lnTo>
                  <a:pt x="743" y="809"/>
                </a:lnTo>
                <a:lnTo>
                  <a:pt x="765" y="803"/>
                </a:lnTo>
                <a:lnTo>
                  <a:pt x="787" y="797"/>
                </a:lnTo>
                <a:lnTo>
                  <a:pt x="808" y="789"/>
                </a:lnTo>
                <a:lnTo>
                  <a:pt x="830" y="781"/>
                </a:lnTo>
                <a:lnTo>
                  <a:pt x="870" y="764"/>
                </a:lnTo>
                <a:lnTo>
                  <a:pt x="888" y="753"/>
                </a:lnTo>
                <a:lnTo>
                  <a:pt x="908" y="741"/>
                </a:lnTo>
                <a:lnTo>
                  <a:pt x="926" y="730"/>
                </a:lnTo>
                <a:lnTo>
                  <a:pt x="959" y="704"/>
                </a:lnTo>
                <a:lnTo>
                  <a:pt x="973" y="692"/>
                </a:lnTo>
                <a:lnTo>
                  <a:pt x="988" y="678"/>
                </a:lnTo>
                <a:lnTo>
                  <a:pt x="1002" y="664"/>
                </a:lnTo>
                <a:lnTo>
                  <a:pt x="1015" y="648"/>
                </a:lnTo>
                <a:lnTo>
                  <a:pt x="1038" y="617"/>
                </a:lnTo>
                <a:lnTo>
                  <a:pt x="1046" y="601"/>
                </a:lnTo>
                <a:lnTo>
                  <a:pt x="1055" y="584"/>
                </a:lnTo>
                <a:lnTo>
                  <a:pt x="1062" y="568"/>
                </a:lnTo>
                <a:lnTo>
                  <a:pt x="1068" y="548"/>
                </a:lnTo>
                <a:lnTo>
                  <a:pt x="1076" y="531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0"/>
                </a:lnTo>
                <a:lnTo>
                  <a:pt x="1080" y="402"/>
                </a:lnTo>
                <a:lnTo>
                  <a:pt x="1076" y="384"/>
                </a:lnTo>
                <a:lnTo>
                  <a:pt x="1070" y="365"/>
                </a:lnTo>
                <a:lnTo>
                  <a:pt x="1064" y="348"/>
                </a:lnTo>
                <a:lnTo>
                  <a:pt x="1058" y="332"/>
                </a:lnTo>
                <a:lnTo>
                  <a:pt x="1048" y="315"/>
                </a:lnTo>
                <a:lnTo>
                  <a:pt x="1038" y="299"/>
                </a:lnTo>
                <a:lnTo>
                  <a:pt x="1028" y="281"/>
                </a:lnTo>
                <a:lnTo>
                  <a:pt x="1015" y="268"/>
                </a:lnTo>
                <a:lnTo>
                  <a:pt x="1004" y="252"/>
                </a:lnTo>
                <a:lnTo>
                  <a:pt x="990" y="238"/>
                </a:lnTo>
                <a:lnTo>
                  <a:pt x="959" y="210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1"/>
                </a:lnTo>
                <a:lnTo>
                  <a:pt x="833" y="133"/>
                </a:lnTo>
                <a:lnTo>
                  <a:pt x="810" y="124"/>
                </a:lnTo>
                <a:lnTo>
                  <a:pt x="790" y="116"/>
                </a:lnTo>
                <a:lnTo>
                  <a:pt x="767" y="110"/>
                </a:lnTo>
                <a:lnTo>
                  <a:pt x="745" y="105"/>
                </a:lnTo>
                <a:lnTo>
                  <a:pt x="720" y="99"/>
                </a:lnTo>
                <a:lnTo>
                  <a:pt x="698" y="94"/>
                </a:lnTo>
                <a:lnTo>
                  <a:pt x="674" y="92"/>
                </a:lnTo>
                <a:lnTo>
                  <a:pt x="648" y="89"/>
                </a:lnTo>
                <a:lnTo>
                  <a:pt x="624" y="87"/>
                </a:lnTo>
                <a:lnTo>
                  <a:pt x="573" y="87"/>
                </a:lnTo>
                <a:lnTo>
                  <a:pt x="524" y="91"/>
                </a:lnTo>
                <a:lnTo>
                  <a:pt x="499" y="94"/>
                </a:lnTo>
                <a:lnTo>
                  <a:pt x="477" y="99"/>
                </a:lnTo>
                <a:lnTo>
                  <a:pt x="453" y="103"/>
                </a:lnTo>
                <a:lnTo>
                  <a:pt x="430" y="110"/>
                </a:lnTo>
                <a:lnTo>
                  <a:pt x="408" y="115"/>
                </a:lnTo>
                <a:lnTo>
                  <a:pt x="388" y="124"/>
                </a:lnTo>
                <a:lnTo>
                  <a:pt x="365" y="130"/>
                </a:lnTo>
                <a:lnTo>
                  <a:pt x="345" y="139"/>
                </a:lnTo>
                <a:lnTo>
                  <a:pt x="325" y="150"/>
                </a:lnTo>
                <a:lnTo>
                  <a:pt x="307" y="160"/>
                </a:lnTo>
                <a:lnTo>
                  <a:pt x="287" y="171"/>
                </a:lnTo>
                <a:lnTo>
                  <a:pt x="269" y="184"/>
                </a:lnTo>
                <a:lnTo>
                  <a:pt x="239" y="209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69" y="280"/>
                </a:lnTo>
                <a:lnTo>
                  <a:pt x="159" y="295"/>
                </a:lnTo>
                <a:lnTo>
                  <a:pt x="149" y="313"/>
                </a:lnTo>
                <a:lnTo>
                  <a:pt x="141" y="329"/>
                </a:lnTo>
                <a:lnTo>
                  <a:pt x="121" y="381"/>
                </a:lnTo>
                <a:lnTo>
                  <a:pt x="116" y="400"/>
                </a:lnTo>
                <a:lnTo>
                  <a:pt x="114" y="418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7" name="CustomShape 144"/>
          <p:cNvSpPr/>
          <p:nvPr/>
        </p:nvSpPr>
        <p:spPr>
          <a:xfrm>
            <a:off x="874800" y="506268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228" name="CustomShape 145"/>
          <p:cNvSpPr/>
          <p:nvPr/>
        </p:nvSpPr>
        <p:spPr>
          <a:xfrm>
            <a:off x="3130560" y="25837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9" name="CustomShape 146"/>
          <p:cNvSpPr/>
          <p:nvPr/>
        </p:nvSpPr>
        <p:spPr>
          <a:xfrm>
            <a:off x="3214800" y="263556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230" name="CustomShape 147"/>
          <p:cNvSpPr/>
          <p:nvPr/>
        </p:nvSpPr>
        <p:spPr>
          <a:xfrm>
            <a:off x="4044240" y="2477520"/>
            <a:ext cx="132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(each line carries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231" name="" descr=""/>
          <p:cNvPicPr/>
          <p:nvPr/>
        </p:nvPicPr>
        <p:blipFill>
          <a:blip r:embed="rId1"/>
          <a:stretch/>
        </p:blipFill>
        <p:spPr>
          <a:xfrm rot="5400000">
            <a:off x="3548520" y="-684360"/>
            <a:ext cx="2990520" cy="9052560"/>
          </a:xfrm>
          <a:prstGeom prst="rect">
            <a:avLst/>
          </a:prstGeom>
          <a:ln w="0">
            <a:noFill/>
          </a:ln>
        </p:spPr>
      </p:pic>
      <p:pic>
        <p:nvPicPr>
          <p:cNvPr id="3232" name="" descr=""/>
          <p:cNvPicPr/>
          <p:nvPr/>
        </p:nvPicPr>
        <p:blipFill>
          <a:blip r:embed="rId2"/>
          <a:stretch/>
        </p:blipFill>
        <p:spPr>
          <a:xfrm flipH="1" rot="10800000">
            <a:off x="9509040" y="5290560"/>
            <a:ext cx="50400" cy="39600"/>
          </a:xfrm>
          <a:prstGeom prst="rect">
            <a:avLst/>
          </a:prstGeom>
          <a:ln w="0">
            <a:noFill/>
          </a:ln>
        </p:spPr>
      </p:pic>
      <p:sp>
        <p:nvSpPr>
          <p:cNvPr id="3233" name="CustomShape 148"/>
          <p:cNvSpPr/>
          <p:nvPr/>
        </p:nvSpPr>
        <p:spPr>
          <a:xfrm>
            <a:off x="514440" y="2343960"/>
            <a:ext cx="9029880" cy="2979000"/>
          </a:xfrm>
          <a:custGeom>
            <a:avLst/>
            <a:gdLst/>
            <a:ahLst/>
            <a:rect l="l" t="t" r="r" b="b"/>
            <a:pathLst>
              <a:path w="25084" h="8276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25046" y="0"/>
                </a:lnTo>
                <a:cubicBezTo>
                  <a:pt x="25069" y="0"/>
                  <a:pt x="25083" y="14"/>
                  <a:pt x="25083" y="30"/>
                </a:cubicBezTo>
                <a:lnTo>
                  <a:pt x="25083" y="8248"/>
                </a:lnTo>
                <a:cubicBezTo>
                  <a:pt x="25083" y="8263"/>
                  <a:pt x="25069" y="8275"/>
                  <a:pt x="25046" y="8275"/>
                </a:cubicBezTo>
                <a:lnTo>
                  <a:pt x="38" y="8275"/>
                </a:lnTo>
                <a:cubicBezTo>
                  <a:pt x="18" y="8275"/>
                  <a:pt x="0" y="8263"/>
                  <a:pt x="0" y="8248"/>
                </a:cubicBezTo>
                <a:lnTo>
                  <a:pt x="0" y="30"/>
                </a:lnTo>
                <a:moveTo>
                  <a:pt x="76" y="8248"/>
                </a:moveTo>
                <a:lnTo>
                  <a:pt x="38" y="8218"/>
                </a:lnTo>
                <a:lnTo>
                  <a:pt x="25046" y="8218"/>
                </a:lnTo>
                <a:lnTo>
                  <a:pt x="25011" y="8248"/>
                </a:lnTo>
                <a:lnTo>
                  <a:pt x="25011" y="30"/>
                </a:lnTo>
                <a:lnTo>
                  <a:pt x="25046" y="59"/>
                </a:lnTo>
                <a:lnTo>
                  <a:pt x="38" y="59"/>
                </a:lnTo>
                <a:lnTo>
                  <a:pt x="76" y="30"/>
                </a:lnTo>
                <a:lnTo>
                  <a:pt x="76" y="8248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4" name="CustomShape 149"/>
          <p:cNvSpPr/>
          <p:nvPr/>
        </p:nvSpPr>
        <p:spPr>
          <a:xfrm>
            <a:off x="3214080" y="3205080"/>
            <a:ext cx="340200" cy="94680"/>
          </a:xfrm>
          <a:custGeom>
            <a:avLst/>
            <a:gdLst/>
            <a:ahLst/>
            <a:rect l="l" t="t" r="r" b="b"/>
            <a:pathLst>
              <a:path w="946" h="264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6"/>
                  <a:pt x="722" y="131"/>
                </a:cubicBezTo>
                <a:cubicBezTo>
                  <a:pt x="722" y="153"/>
                  <a:pt x="698" y="176"/>
                  <a:pt x="666" y="176"/>
                </a:cubicBezTo>
                <a:lnTo>
                  <a:pt x="55" y="176"/>
                </a:lnTo>
                <a:cubicBezTo>
                  <a:pt x="24" y="176"/>
                  <a:pt x="0" y="153"/>
                  <a:pt x="0" y="131"/>
                </a:cubicBezTo>
                <a:cubicBezTo>
                  <a:pt x="0" y="106"/>
                  <a:pt x="24" y="87"/>
                  <a:pt x="55" y="87"/>
                </a:cubicBezTo>
                <a:moveTo>
                  <a:pt x="609" y="0"/>
                </a:moveTo>
                <a:lnTo>
                  <a:pt x="945" y="131"/>
                </a:lnTo>
                <a:lnTo>
                  <a:pt x="609" y="263"/>
                </a:lnTo>
                <a:lnTo>
                  <a:pt x="60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5" name="CustomShape 150"/>
          <p:cNvSpPr/>
          <p:nvPr/>
        </p:nvSpPr>
        <p:spPr>
          <a:xfrm>
            <a:off x="4044240" y="2653560"/>
            <a:ext cx="129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an entire vector)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36" name="CustomShape 151"/>
          <p:cNvSpPr/>
          <p:nvPr/>
        </p:nvSpPr>
        <p:spPr>
          <a:xfrm>
            <a:off x="3750480" y="315216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9"/>
                </a:moveTo>
                <a:lnTo>
                  <a:pt x="2" y="251"/>
                </a:lnTo>
                <a:lnTo>
                  <a:pt x="6" y="223"/>
                </a:lnTo>
                <a:lnTo>
                  <a:pt x="15" y="196"/>
                </a:lnTo>
                <a:lnTo>
                  <a:pt x="42" y="147"/>
                </a:lnTo>
                <a:lnTo>
                  <a:pt x="60" y="125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6" y="49"/>
                </a:lnTo>
                <a:lnTo>
                  <a:pt x="184" y="35"/>
                </a:lnTo>
                <a:lnTo>
                  <a:pt x="214" y="23"/>
                </a:lnTo>
                <a:lnTo>
                  <a:pt x="247" y="12"/>
                </a:lnTo>
                <a:lnTo>
                  <a:pt x="280" y="7"/>
                </a:lnTo>
                <a:lnTo>
                  <a:pt x="316" y="2"/>
                </a:lnTo>
                <a:lnTo>
                  <a:pt x="352" y="0"/>
                </a:lnTo>
                <a:lnTo>
                  <a:pt x="387" y="2"/>
                </a:lnTo>
                <a:lnTo>
                  <a:pt x="424" y="6"/>
                </a:lnTo>
                <a:lnTo>
                  <a:pt x="457" y="12"/>
                </a:lnTo>
                <a:lnTo>
                  <a:pt x="491" y="21"/>
                </a:lnTo>
                <a:lnTo>
                  <a:pt x="522" y="34"/>
                </a:lnTo>
                <a:lnTo>
                  <a:pt x="551" y="48"/>
                </a:lnTo>
                <a:lnTo>
                  <a:pt x="578" y="64"/>
                </a:lnTo>
                <a:lnTo>
                  <a:pt x="602" y="81"/>
                </a:lnTo>
                <a:lnTo>
                  <a:pt x="626" y="100"/>
                </a:lnTo>
                <a:lnTo>
                  <a:pt x="646" y="120"/>
                </a:lnTo>
                <a:lnTo>
                  <a:pt x="664" y="143"/>
                </a:lnTo>
                <a:lnTo>
                  <a:pt x="678" y="168"/>
                </a:lnTo>
                <a:lnTo>
                  <a:pt x="692" y="195"/>
                </a:lnTo>
                <a:lnTo>
                  <a:pt x="700" y="221"/>
                </a:lnTo>
                <a:lnTo>
                  <a:pt x="704" y="249"/>
                </a:lnTo>
                <a:lnTo>
                  <a:pt x="707" y="277"/>
                </a:lnTo>
                <a:lnTo>
                  <a:pt x="704" y="305"/>
                </a:lnTo>
                <a:lnTo>
                  <a:pt x="700" y="333"/>
                </a:lnTo>
                <a:lnTo>
                  <a:pt x="692" y="359"/>
                </a:lnTo>
                <a:lnTo>
                  <a:pt x="680" y="383"/>
                </a:lnTo>
                <a:lnTo>
                  <a:pt x="664" y="408"/>
                </a:lnTo>
                <a:lnTo>
                  <a:pt x="649" y="430"/>
                </a:lnTo>
                <a:lnTo>
                  <a:pt x="628" y="454"/>
                </a:lnTo>
                <a:lnTo>
                  <a:pt x="604" y="473"/>
                </a:lnTo>
                <a:lnTo>
                  <a:pt x="580" y="490"/>
                </a:lnTo>
                <a:lnTo>
                  <a:pt x="553" y="506"/>
                </a:lnTo>
                <a:lnTo>
                  <a:pt x="524" y="520"/>
                </a:lnTo>
                <a:lnTo>
                  <a:pt x="493" y="532"/>
                </a:lnTo>
                <a:lnTo>
                  <a:pt x="462" y="543"/>
                </a:lnTo>
                <a:lnTo>
                  <a:pt x="428" y="549"/>
                </a:lnTo>
                <a:lnTo>
                  <a:pt x="392" y="553"/>
                </a:lnTo>
                <a:lnTo>
                  <a:pt x="356" y="554"/>
                </a:lnTo>
                <a:lnTo>
                  <a:pt x="318" y="553"/>
                </a:lnTo>
                <a:lnTo>
                  <a:pt x="284" y="549"/>
                </a:lnTo>
                <a:lnTo>
                  <a:pt x="252" y="543"/>
                </a:lnTo>
                <a:lnTo>
                  <a:pt x="218" y="534"/>
                </a:lnTo>
                <a:lnTo>
                  <a:pt x="186" y="521"/>
                </a:lnTo>
                <a:lnTo>
                  <a:pt x="158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5"/>
                </a:lnTo>
                <a:lnTo>
                  <a:pt x="62" y="434"/>
                </a:lnTo>
                <a:lnTo>
                  <a:pt x="44" y="412"/>
                </a:lnTo>
                <a:lnTo>
                  <a:pt x="28" y="387"/>
                </a:lnTo>
                <a:lnTo>
                  <a:pt x="17" y="360"/>
                </a:lnTo>
                <a:lnTo>
                  <a:pt x="8" y="335"/>
                </a:lnTo>
                <a:lnTo>
                  <a:pt x="2" y="308"/>
                </a:lnTo>
                <a:lnTo>
                  <a:pt x="0" y="279"/>
                </a:lnTo>
                <a:moveTo>
                  <a:pt x="76" y="299"/>
                </a:moveTo>
                <a:lnTo>
                  <a:pt x="80" y="321"/>
                </a:lnTo>
                <a:lnTo>
                  <a:pt x="86" y="341"/>
                </a:lnTo>
                <a:lnTo>
                  <a:pt x="96" y="360"/>
                </a:lnTo>
                <a:lnTo>
                  <a:pt x="106" y="380"/>
                </a:lnTo>
                <a:lnTo>
                  <a:pt x="122" y="399"/>
                </a:lnTo>
                <a:lnTo>
                  <a:pt x="138" y="415"/>
                </a:lnTo>
                <a:lnTo>
                  <a:pt x="156" y="430"/>
                </a:lnTo>
                <a:lnTo>
                  <a:pt x="176" y="446"/>
                </a:lnTo>
                <a:lnTo>
                  <a:pt x="196" y="459"/>
                </a:lnTo>
                <a:lnTo>
                  <a:pt x="220" y="469"/>
                </a:lnTo>
                <a:lnTo>
                  <a:pt x="242" y="477"/>
                </a:lnTo>
                <a:lnTo>
                  <a:pt x="269" y="487"/>
                </a:lnTo>
                <a:lnTo>
                  <a:pt x="296" y="492"/>
                </a:lnTo>
                <a:lnTo>
                  <a:pt x="322" y="495"/>
                </a:lnTo>
                <a:lnTo>
                  <a:pt x="352" y="497"/>
                </a:lnTo>
                <a:lnTo>
                  <a:pt x="381" y="495"/>
                </a:lnTo>
                <a:lnTo>
                  <a:pt x="407" y="492"/>
                </a:lnTo>
                <a:lnTo>
                  <a:pt x="435" y="487"/>
                </a:lnTo>
                <a:lnTo>
                  <a:pt x="462" y="479"/>
                </a:lnTo>
                <a:lnTo>
                  <a:pt x="486" y="471"/>
                </a:lnTo>
                <a:lnTo>
                  <a:pt x="508" y="460"/>
                </a:lnTo>
                <a:lnTo>
                  <a:pt x="531" y="448"/>
                </a:lnTo>
                <a:lnTo>
                  <a:pt x="551" y="434"/>
                </a:lnTo>
                <a:lnTo>
                  <a:pt x="568" y="418"/>
                </a:lnTo>
                <a:lnTo>
                  <a:pt x="584" y="401"/>
                </a:lnTo>
                <a:lnTo>
                  <a:pt x="598" y="383"/>
                </a:lnTo>
                <a:lnTo>
                  <a:pt x="612" y="365"/>
                </a:lnTo>
                <a:lnTo>
                  <a:pt x="620" y="345"/>
                </a:lnTo>
                <a:lnTo>
                  <a:pt x="626" y="324"/>
                </a:lnTo>
                <a:lnTo>
                  <a:pt x="632" y="301"/>
                </a:lnTo>
                <a:lnTo>
                  <a:pt x="634" y="279"/>
                </a:lnTo>
                <a:lnTo>
                  <a:pt x="632" y="258"/>
                </a:lnTo>
                <a:lnTo>
                  <a:pt x="628" y="235"/>
                </a:lnTo>
                <a:lnTo>
                  <a:pt x="622" y="214"/>
                </a:lnTo>
                <a:lnTo>
                  <a:pt x="600" y="176"/>
                </a:lnTo>
                <a:lnTo>
                  <a:pt x="586" y="156"/>
                </a:lnTo>
                <a:lnTo>
                  <a:pt x="571" y="140"/>
                </a:lnTo>
                <a:lnTo>
                  <a:pt x="553" y="125"/>
                </a:lnTo>
                <a:lnTo>
                  <a:pt x="533" y="109"/>
                </a:lnTo>
                <a:lnTo>
                  <a:pt x="511" y="96"/>
                </a:lnTo>
                <a:lnTo>
                  <a:pt x="488" y="86"/>
                </a:lnTo>
                <a:lnTo>
                  <a:pt x="440" y="68"/>
                </a:lnTo>
                <a:lnTo>
                  <a:pt x="412" y="64"/>
                </a:lnTo>
                <a:lnTo>
                  <a:pt x="383" y="59"/>
                </a:lnTo>
                <a:lnTo>
                  <a:pt x="356" y="58"/>
                </a:lnTo>
                <a:lnTo>
                  <a:pt x="327" y="59"/>
                </a:lnTo>
                <a:lnTo>
                  <a:pt x="298" y="64"/>
                </a:lnTo>
                <a:lnTo>
                  <a:pt x="272" y="68"/>
                </a:lnTo>
                <a:lnTo>
                  <a:pt x="247" y="75"/>
                </a:lnTo>
                <a:lnTo>
                  <a:pt x="222" y="84"/>
                </a:lnTo>
                <a:lnTo>
                  <a:pt x="200" y="95"/>
                </a:lnTo>
                <a:lnTo>
                  <a:pt x="178" y="107"/>
                </a:lnTo>
                <a:lnTo>
                  <a:pt x="140" y="137"/>
                </a:lnTo>
                <a:lnTo>
                  <a:pt x="108" y="172"/>
                </a:lnTo>
                <a:lnTo>
                  <a:pt x="98" y="191"/>
                </a:lnTo>
                <a:lnTo>
                  <a:pt x="88" y="213"/>
                </a:lnTo>
                <a:lnTo>
                  <a:pt x="80" y="232"/>
                </a:lnTo>
                <a:lnTo>
                  <a:pt x="76" y="254"/>
                </a:lnTo>
                <a:lnTo>
                  <a:pt x="76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7" name="CustomShape 152"/>
          <p:cNvSpPr/>
          <p:nvPr/>
        </p:nvSpPr>
        <p:spPr>
          <a:xfrm>
            <a:off x="3824640" y="3163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38" name="CustomShape 153"/>
          <p:cNvSpPr/>
          <p:nvPr/>
        </p:nvSpPr>
        <p:spPr>
          <a:xfrm>
            <a:off x="4544280" y="3160440"/>
            <a:ext cx="253800" cy="199080"/>
          </a:xfrm>
          <a:custGeom>
            <a:avLst/>
            <a:gdLst/>
            <a:ahLst/>
            <a:rect l="l" t="t" r="r" b="b"/>
            <a:pathLst>
              <a:path w="706" h="554">
                <a:moveTo>
                  <a:pt x="0" y="278"/>
                </a:moveTo>
                <a:lnTo>
                  <a:pt x="0" y="251"/>
                </a:lnTo>
                <a:lnTo>
                  <a:pt x="6" y="223"/>
                </a:lnTo>
                <a:lnTo>
                  <a:pt x="16" y="196"/>
                </a:lnTo>
                <a:lnTo>
                  <a:pt x="26" y="170"/>
                </a:lnTo>
                <a:lnTo>
                  <a:pt x="40" y="146"/>
                </a:lnTo>
                <a:lnTo>
                  <a:pt x="58" y="123"/>
                </a:lnTo>
                <a:lnTo>
                  <a:pt x="78" y="10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4" y="21"/>
                </a:lnTo>
                <a:lnTo>
                  <a:pt x="245" y="12"/>
                </a:lnTo>
                <a:lnTo>
                  <a:pt x="279" y="5"/>
                </a:lnTo>
                <a:lnTo>
                  <a:pt x="316" y="2"/>
                </a:lnTo>
                <a:lnTo>
                  <a:pt x="350" y="0"/>
                </a:lnTo>
                <a:lnTo>
                  <a:pt x="386" y="0"/>
                </a:lnTo>
                <a:lnTo>
                  <a:pt x="422" y="5"/>
                </a:lnTo>
                <a:lnTo>
                  <a:pt x="456" y="11"/>
                </a:lnTo>
                <a:lnTo>
                  <a:pt x="489" y="21"/>
                </a:lnTo>
                <a:lnTo>
                  <a:pt x="520" y="31"/>
                </a:lnTo>
                <a:lnTo>
                  <a:pt x="549" y="45"/>
                </a:lnTo>
                <a:lnTo>
                  <a:pt x="576" y="61"/>
                </a:lnTo>
                <a:lnTo>
                  <a:pt x="603" y="80"/>
                </a:lnTo>
                <a:lnTo>
                  <a:pt x="625" y="100"/>
                </a:lnTo>
                <a:lnTo>
                  <a:pt x="645" y="121"/>
                </a:lnTo>
                <a:lnTo>
                  <a:pt x="663" y="143"/>
                </a:lnTo>
                <a:lnTo>
                  <a:pt x="679" y="168"/>
                </a:lnTo>
                <a:lnTo>
                  <a:pt x="689" y="193"/>
                </a:lnTo>
                <a:lnTo>
                  <a:pt x="699" y="219"/>
                </a:lnTo>
                <a:lnTo>
                  <a:pt x="705" y="247"/>
                </a:lnTo>
                <a:lnTo>
                  <a:pt x="705" y="303"/>
                </a:lnTo>
                <a:lnTo>
                  <a:pt x="699" y="331"/>
                </a:lnTo>
                <a:lnTo>
                  <a:pt x="692" y="357"/>
                </a:lnTo>
                <a:lnTo>
                  <a:pt x="679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0"/>
                </a:lnTo>
                <a:lnTo>
                  <a:pt x="578" y="490"/>
                </a:lnTo>
                <a:lnTo>
                  <a:pt x="552" y="506"/>
                </a:lnTo>
                <a:lnTo>
                  <a:pt x="522" y="520"/>
                </a:lnTo>
                <a:lnTo>
                  <a:pt x="494" y="531"/>
                </a:lnTo>
                <a:lnTo>
                  <a:pt x="460" y="540"/>
                </a:lnTo>
                <a:lnTo>
                  <a:pt x="426" y="547"/>
                </a:lnTo>
                <a:lnTo>
                  <a:pt x="390" y="551"/>
                </a:lnTo>
                <a:lnTo>
                  <a:pt x="356" y="553"/>
                </a:lnTo>
                <a:lnTo>
                  <a:pt x="320" y="553"/>
                </a:lnTo>
                <a:lnTo>
                  <a:pt x="284" y="547"/>
                </a:lnTo>
                <a:lnTo>
                  <a:pt x="249" y="542"/>
                </a:lnTo>
                <a:lnTo>
                  <a:pt x="216" y="531"/>
                </a:lnTo>
                <a:lnTo>
                  <a:pt x="185" y="521"/>
                </a:lnTo>
                <a:lnTo>
                  <a:pt x="156" y="507"/>
                </a:lnTo>
                <a:lnTo>
                  <a:pt x="129" y="492"/>
                </a:lnTo>
                <a:lnTo>
                  <a:pt x="105" y="474"/>
                </a:lnTo>
                <a:lnTo>
                  <a:pt x="80" y="453"/>
                </a:lnTo>
                <a:lnTo>
                  <a:pt x="60" y="432"/>
                </a:lnTo>
                <a:lnTo>
                  <a:pt x="42" y="409"/>
                </a:lnTo>
                <a:lnTo>
                  <a:pt x="26" y="385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8"/>
                </a:lnTo>
                <a:moveTo>
                  <a:pt x="76" y="298"/>
                </a:moveTo>
                <a:lnTo>
                  <a:pt x="78" y="318"/>
                </a:lnTo>
                <a:lnTo>
                  <a:pt x="84" y="340"/>
                </a:lnTo>
                <a:lnTo>
                  <a:pt x="94" y="360"/>
                </a:lnTo>
                <a:lnTo>
                  <a:pt x="107" y="379"/>
                </a:lnTo>
                <a:lnTo>
                  <a:pt x="120" y="397"/>
                </a:lnTo>
                <a:lnTo>
                  <a:pt x="136" y="415"/>
                </a:lnTo>
                <a:lnTo>
                  <a:pt x="154" y="430"/>
                </a:lnTo>
                <a:lnTo>
                  <a:pt x="174" y="445"/>
                </a:lnTo>
                <a:lnTo>
                  <a:pt x="194" y="456"/>
                </a:lnTo>
                <a:lnTo>
                  <a:pt x="218" y="468"/>
                </a:lnTo>
                <a:lnTo>
                  <a:pt x="243" y="477"/>
                </a:lnTo>
                <a:lnTo>
                  <a:pt x="267" y="484"/>
                </a:lnTo>
                <a:lnTo>
                  <a:pt x="295" y="490"/>
                </a:lnTo>
                <a:lnTo>
                  <a:pt x="322" y="493"/>
                </a:lnTo>
                <a:lnTo>
                  <a:pt x="350" y="495"/>
                </a:lnTo>
                <a:lnTo>
                  <a:pt x="380" y="495"/>
                </a:lnTo>
                <a:lnTo>
                  <a:pt x="406" y="492"/>
                </a:lnTo>
                <a:lnTo>
                  <a:pt x="436" y="486"/>
                </a:lnTo>
                <a:lnTo>
                  <a:pt x="460" y="479"/>
                </a:lnTo>
                <a:lnTo>
                  <a:pt x="484" y="468"/>
                </a:lnTo>
                <a:lnTo>
                  <a:pt x="507" y="458"/>
                </a:lnTo>
                <a:lnTo>
                  <a:pt x="529" y="446"/>
                </a:lnTo>
                <a:lnTo>
                  <a:pt x="549" y="432"/>
                </a:lnTo>
                <a:lnTo>
                  <a:pt x="567" y="416"/>
                </a:lnTo>
                <a:lnTo>
                  <a:pt x="583" y="401"/>
                </a:lnTo>
                <a:lnTo>
                  <a:pt x="598" y="381"/>
                </a:lnTo>
                <a:lnTo>
                  <a:pt x="609" y="362"/>
                </a:lnTo>
                <a:lnTo>
                  <a:pt x="618" y="343"/>
                </a:lnTo>
                <a:lnTo>
                  <a:pt x="625" y="322"/>
                </a:lnTo>
                <a:lnTo>
                  <a:pt x="629" y="301"/>
                </a:lnTo>
                <a:lnTo>
                  <a:pt x="632" y="278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3"/>
                </a:lnTo>
                <a:lnTo>
                  <a:pt x="598" y="173"/>
                </a:lnTo>
                <a:lnTo>
                  <a:pt x="585" y="156"/>
                </a:lnTo>
                <a:lnTo>
                  <a:pt x="569" y="139"/>
                </a:lnTo>
                <a:lnTo>
                  <a:pt x="552" y="123"/>
                </a:lnTo>
                <a:lnTo>
                  <a:pt x="532" y="108"/>
                </a:lnTo>
                <a:lnTo>
                  <a:pt x="512" y="96"/>
                </a:lnTo>
                <a:lnTo>
                  <a:pt x="486" y="84"/>
                </a:lnTo>
                <a:lnTo>
                  <a:pt x="464" y="75"/>
                </a:lnTo>
                <a:lnTo>
                  <a:pt x="438" y="68"/>
                </a:lnTo>
                <a:lnTo>
                  <a:pt x="412" y="63"/>
                </a:lnTo>
                <a:lnTo>
                  <a:pt x="384" y="59"/>
                </a:lnTo>
                <a:lnTo>
                  <a:pt x="356" y="58"/>
                </a:lnTo>
                <a:lnTo>
                  <a:pt x="326" y="58"/>
                </a:lnTo>
                <a:lnTo>
                  <a:pt x="300" y="61"/>
                </a:lnTo>
                <a:lnTo>
                  <a:pt x="272" y="66"/>
                </a:lnTo>
                <a:lnTo>
                  <a:pt x="245" y="73"/>
                </a:lnTo>
                <a:lnTo>
                  <a:pt x="221" y="84"/>
                </a:lnTo>
                <a:lnTo>
                  <a:pt x="198" y="94"/>
                </a:lnTo>
                <a:lnTo>
                  <a:pt x="176" y="106"/>
                </a:lnTo>
                <a:lnTo>
                  <a:pt x="156" y="121"/>
                </a:lnTo>
                <a:lnTo>
                  <a:pt x="138" y="137"/>
                </a:lnTo>
                <a:lnTo>
                  <a:pt x="122" y="153"/>
                </a:lnTo>
                <a:lnTo>
                  <a:pt x="107" y="172"/>
                </a:lnTo>
                <a:lnTo>
                  <a:pt x="96" y="191"/>
                </a:lnTo>
                <a:lnTo>
                  <a:pt x="87" y="210"/>
                </a:lnTo>
                <a:lnTo>
                  <a:pt x="80" y="231"/>
                </a:lnTo>
                <a:lnTo>
                  <a:pt x="76" y="252"/>
                </a:lnTo>
                <a:lnTo>
                  <a:pt x="74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9" name="CustomShape 154"/>
          <p:cNvSpPr/>
          <p:nvPr/>
        </p:nvSpPr>
        <p:spPr>
          <a:xfrm>
            <a:off x="3533760" y="3236400"/>
            <a:ext cx="250560" cy="31680"/>
          </a:xfrm>
          <a:custGeom>
            <a:avLst/>
            <a:gdLst/>
            <a:ahLst/>
            <a:rect l="l" t="t" r="r" b="b"/>
            <a:pathLst>
              <a:path w="697" h="89">
                <a:moveTo>
                  <a:pt x="56" y="88"/>
                </a:moveTo>
                <a:lnTo>
                  <a:pt x="641" y="88"/>
                </a:lnTo>
                <a:cubicBezTo>
                  <a:pt x="672" y="88"/>
                  <a:pt x="696" y="67"/>
                  <a:pt x="696" y="44"/>
                </a:cubicBezTo>
                <a:cubicBezTo>
                  <a:pt x="696" y="20"/>
                  <a:pt x="672" y="0"/>
                  <a:pt x="641" y="0"/>
                </a:cubicBezTo>
                <a:lnTo>
                  <a:pt x="56" y="0"/>
                </a:lnTo>
                <a:cubicBezTo>
                  <a:pt x="24" y="0"/>
                  <a:pt x="0" y="20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0" name="CustomShape 155"/>
          <p:cNvSpPr/>
          <p:nvPr/>
        </p:nvSpPr>
        <p:spPr>
          <a:xfrm>
            <a:off x="3971880" y="323532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8"/>
                </a:lnTo>
                <a:cubicBezTo>
                  <a:pt x="1560" y="88"/>
                  <a:pt x="1585" y="68"/>
                  <a:pt x="1585" y="45"/>
                </a:cubicBezTo>
                <a:cubicBezTo>
                  <a:pt x="1585" y="19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2"/>
                  <a:pt x="0" y="48"/>
                </a:cubicBezTo>
                <a:cubicBezTo>
                  <a:pt x="0" y="70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1" name="CustomShape 156"/>
          <p:cNvSpPr/>
          <p:nvPr/>
        </p:nvSpPr>
        <p:spPr>
          <a:xfrm>
            <a:off x="4817160" y="3204360"/>
            <a:ext cx="1600200" cy="94680"/>
          </a:xfrm>
          <a:custGeom>
            <a:avLst/>
            <a:gdLst/>
            <a:ahLst/>
            <a:rect l="l" t="t" r="r" b="b"/>
            <a:pathLst>
              <a:path w="4446" h="264">
                <a:moveTo>
                  <a:pt x="56" y="86"/>
                </a:moveTo>
                <a:lnTo>
                  <a:pt x="4166" y="87"/>
                </a:lnTo>
                <a:cubicBezTo>
                  <a:pt x="4194" y="87"/>
                  <a:pt x="4222" y="108"/>
                  <a:pt x="4222" y="131"/>
                </a:cubicBezTo>
                <a:cubicBezTo>
                  <a:pt x="4222" y="155"/>
                  <a:pt x="4194" y="176"/>
                  <a:pt x="4166" y="176"/>
                </a:cubicBezTo>
                <a:lnTo>
                  <a:pt x="56" y="174"/>
                </a:lnTo>
                <a:cubicBezTo>
                  <a:pt x="26" y="174"/>
                  <a:pt x="0" y="153"/>
                  <a:pt x="0" y="129"/>
                </a:cubicBezTo>
                <a:cubicBezTo>
                  <a:pt x="0" y="105"/>
                  <a:pt x="26" y="86"/>
                  <a:pt x="56" y="86"/>
                </a:cubicBezTo>
                <a:moveTo>
                  <a:pt x="4110" y="0"/>
                </a:moveTo>
                <a:lnTo>
                  <a:pt x="4445" y="133"/>
                </a:lnTo>
                <a:lnTo>
                  <a:pt x="4108" y="263"/>
                </a:lnTo>
                <a:lnTo>
                  <a:pt x="411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2" name="CustomShape 157"/>
          <p:cNvSpPr/>
          <p:nvPr/>
        </p:nvSpPr>
        <p:spPr>
          <a:xfrm>
            <a:off x="6080040" y="3199320"/>
            <a:ext cx="340560" cy="94680"/>
          </a:xfrm>
          <a:custGeom>
            <a:avLst/>
            <a:gdLst/>
            <a:ahLst/>
            <a:rect l="l" t="t" r="r" b="b"/>
            <a:pathLst>
              <a:path w="947" h="264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6"/>
                  <a:pt x="723" y="131"/>
                </a:cubicBezTo>
                <a:cubicBezTo>
                  <a:pt x="723" y="156"/>
                  <a:pt x="699" y="176"/>
                  <a:pt x="667" y="176"/>
                </a:cubicBezTo>
                <a:lnTo>
                  <a:pt x="56" y="176"/>
                </a:lnTo>
                <a:cubicBezTo>
                  <a:pt x="25" y="176"/>
                  <a:pt x="0" y="156"/>
                  <a:pt x="0" y="131"/>
                </a:cubicBezTo>
                <a:cubicBezTo>
                  <a:pt x="0" y="106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3" name="CustomShape 158"/>
          <p:cNvSpPr/>
          <p:nvPr/>
        </p:nvSpPr>
        <p:spPr>
          <a:xfrm>
            <a:off x="6616800" y="314640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80"/>
                </a:moveTo>
                <a:lnTo>
                  <a:pt x="3" y="252"/>
                </a:lnTo>
                <a:lnTo>
                  <a:pt x="7" y="224"/>
                </a:lnTo>
                <a:lnTo>
                  <a:pt x="16" y="199"/>
                </a:lnTo>
                <a:lnTo>
                  <a:pt x="29" y="172"/>
                </a:lnTo>
                <a:lnTo>
                  <a:pt x="43" y="147"/>
                </a:lnTo>
                <a:lnTo>
                  <a:pt x="61" y="125"/>
                </a:lnTo>
                <a:lnTo>
                  <a:pt x="81" y="103"/>
                </a:lnTo>
                <a:lnTo>
                  <a:pt x="103" y="82"/>
                </a:lnTo>
                <a:lnTo>
                  <a:pt x="127" y="65"/>
                </a:lnTo>
                <a:lnTo>
                  <a:pt x="157" y="49"/>
                </a:lnTo>
                <a:lnTo>
                  <a:pt x="185" y="35"/>
                </a:lnTo>
                <a:lnTo>
                  <a:pt x="216" y="23"/>
                </a:lnTo>
                <a:lnTo>
                  <a:pt x="248" y="14"/>
                </a:lnTo>
                <a:lnTo>
                  <a:pt x="282" y="7"/>
                </a:lnTo>
                <a:lnTo>
                  <a:pt x="318" y="2"/>
                </a:lnTo>
                <a:lnTo>
                  <a:pt x="354" y="0"/>
                </a:lnTo>
                <a:lnTo>
                  <a:pt x="389" y="2"/>
                </a:lnTo>
                <a:lnTo>
                  <a:pt x="425" y="7"/>
                </a:lnTo>
                <a:lnTo>
                  <a:pt x="458" y="12"/>
                </a:lnTo>
                <a:lnTo>
                  <a:pt x="492" y="23"/>
                </a:lnTo>
                <a:lnTo>
                  <a:pt x="523" y="34"/>
                </a:lnTo>
                <a:lnTo>
                  <a:pt x="552" y="48"/>
                </a:lnTo>
                <a:lnTo>
                  <a:pt x="579" y="64"/>
                </a:lnTo>
                <a:lnTo>
                  <a:pt x="603" y="81"/>
                </a:lnTo>
                <a:lnTo>
                  <a:pt x="627" y="101"/>
                </a:lnTo>
                <a:lnTo>
                  <a:pt x="647" y="123"/>
                </a:lnTo>
                <a:lnTo>
                  <a:pt x="665" y="145"/>
                </a:lnTo>
                <a:lnTo>
                  <a:pt x="679" y="168"/>
                </a:lnTo>
                <a:lnTo>
                  <a:pt x="693" y="195"/>
                </a:lnTo>
                <a:lnTo>
                  <a:pt x="701" y="221"/>
                </a:lnTo>
                <a:lnTo>
                  <a:pt x="705" y="249"/>
                </a:lnTo>
                <a:lnTo>
                  <a:pt x="707" y="277"/>
                </a:lnTo>
                <a:lnTo>
                  <a:pt x="705" y="305"/>
                </a:lnTo>
                <a:lnTo>
                  <a:pt x="701" y="333"/>
                </a:lnTo>
                <a:lnTo>
                  <a:pt x="693" y="359"/>
                </a:lnTo>
                <a:lnTo>
                  <a:pt x="681" y="385"/>
                </a:lnTo>
                <a:lnTo>
                  <a:pt x="665" y="410"/>
                </a:lnTo>
                <a:lnTo>
                  <a:pt x="649" y="432"/>
                </a:lnTo>
                <a:lnTo>
                  <a:pt x="629" y="454"/>
                </a:lnTo>
                <a:lnTo>
                  <a:pt x="581" y="492"/>
                </a:lnTo>
                <a:lnTo>
                  <a:pt x="554" y="507"/>
                </a:lnTo>
                <a:lnTo>
                  <a:pt x="525" y="521"/>
                </a:lnTo>
                <a:lnTo>
                  <a:pt x="494" y="534"/>
                </a:lnTo>
                <a:lnTo>
                  <a:pt x="463" y="543"/>
                </a:lnTo>
                <a:lnTo>
                  <a:pt x="429" y="549"/>
                </a:lnTo>
                <a:lnTo>
                  <a:pt x="394" y="553"/>
                </a:lnTo>
                <a:lnTo>
                  <a:pt x="358" y="554"/>
                </a:lnTo>
                <a:lnTo>
                  <a:pt x="320" y="554"/>
                </a:lnTo>
                <a:lnTo>
                  <a:pt x="286" y="549"/>
                </a:lnTo>
                <a:lnTo>
                  <a:pt x="254" y="543"/>
                </a:lnTo>
                <a:lnTo>
                  <a:pt x="220" y="534"/>
                </a:lnTo>
                <a:lnTo>
                  <a:pt x="187" y="523"/>
                </a:lnTo>
                <a:lnTo>
                  <a:pt x="159" y="509"/>
                </a:lnTo>
                <a:lnTo>
                  <a:pt x="132" y="493"/>
                </a:lnTo>
                <a:lnTo>
                  <a:pt x="105" y="474"/>
                </a:lnTo>
                <a:lnTo>
                  <a:pt x="83" y="455"/>
                </a:lnTo>
                <a:lnTo>
                  <a:pt x="63" y="434"/>
                </a:lnTo>
                <a:lnTo>
                  <a:pt x="45" y="412"/>
                </a:lnTo>
                <a:lnTo>
                  <a:pt x="29" y="387"/>
                </a:lnTo>
                <a:lnTo>
                  <a:pt x="18" y="363"/>
                </a:lnTo>
                <a:lnTo>
                  <a:pt x="9" y="336"/>
                </a:lnTo>
                <a:lnTo>
                  <a:pt x="3" y="308"/>
                </a:lnTo>
                <a:lnTo>
                  <a:pt x="0" y="280"/>
                </a:lnTo>
                <a:moveTo>
                  <a:pt x="76" y="299"/>
                </a:moveTo>
                <a:lnTo>
                  <a:pt x="81" y="321"/>
                </a:lnTo>
                <a:lnTo>
                  <a:pt x="87" y="341"/>
                </a:lnTo>
                <a:lnTo>
                  <a:pt x="97" y="363"/>
                </a:lnTo>
                <a:lnTo>
                  <a:pt x="107" y="382"/>
                </a:lnTo>
                <a:lnTo>
                  <a:pt x="139" y="416"/>
                </a:lnTo>
                <a:lnTo>
                  <a:pt x="157" y="432"/>
                </a:lnTo>
                <a:lnTo>
                  <a:pt x="177" y="446"/>
                </a:lnTo>
                <a:lnTo>
                  <a:pt x="197" y="459"/>
                </a:lnTo>
                <a:lnTo>
                  <a:pt x="222" y="471"/>
                </a:lnTo>
                <a:lnTo>
                  <a:pt x="244" y="479"/>
                </a:lnTo>
                <a:lnTo>
                  <a:pt x="272" y="487"/>
                </a:lnTo>
                <a:lnTo>
                  <a:pt x="298" y="492"/>
                </a:lnTo>
                <a:lnTo>
                  <a:pt x="324" y="495"/>
                </a:lnTo>
                <a:lnTo>
                  <a:pt x="354" y="496"/>
                </a:lnTo>
                <a:lnTo>
                  <a:pt x="382" y="495"/>
                </a:lnTo>
                <a:lnTo>
                  <a:pt x="409" y="493"/>
                </a:lnTo>
                <a:lnTo>
                  <a:pt x="436" y="488"/>
                </a:lnTo>
                <a:lnTo>
                  <a:pt x="463" y="481"/>
                </a:lnTo>
                <a:lnTo>
                  <a:pt x="487" y="471"/>
                </a:lnTo>
                <a:lnTo>
                  <a:pt x="509" y="460"/>
                </a:lnTo>
                <a:lnTo>
                  <a:pt x="532" y="448"/>
                </a:lnTo>
                <a:lnTo>
                  <a:pt x="552" y="434"/>
                </a:lnTo>
                <a:lnTo>
                  <a:pt x="569" y="418"/>
                </a:lnTo>
                <a:lnTo>
                  <a:pt x="585" y="402"/>
                </a:lnTo>
                <a:lnTo>
                  <a:pt x="612" y="365"/>
                </a:lnTo>
                <a:lnTo>
                  <a:pt x="621" y="345"/>
                </a:lnTo>
                <a:lnTo>
                  <a:pt x="627" y="324"/>
                </a:lnTo>
                <a:lnTo>
                  <a:pt x="633" y="303"/>
                </a:lnTo>
                <a:lnTo>
                  <a:pt x="635" y="280"/>
                </a:lnTo>
                <a:lnTo>
                  <a:pt x="629" y="235"/>
                </a:lnTo>
                <a:lnTo>
                  <a:pt x="623" y="214"/>
                </a:lnTo>
                <a:lnTo>
                  <a:pt x="601" y="175"/>
                </a:lnTo>
                <a:lnTo>
                  <a:pt x="587" y="158"/>
                </a:lnTo>
                <a:lnTo>
                  <a:pt x="572" y="140"/>
                </a:lnTo>
                <a:lnTo>
                  <a:pt x="554" y="125"/>
                </a:lnTo>
                <a:lnTo>
                  <a:pt x="534" y="111"/>
                </a:lnTo>
                <a:lnTo>
                  <a:pt x="489" y="86"/>
                </a:lnTo>
                <a:lnTo>
                  <a:pt x="465" y="77"/>
                </a:lnTo>
                <a:lnTo>
                  <a:pt x="440" y="70"/>
                </a:lnTo>
                <a:lnTo>
                  <a:pt x="414" y="64"/>
                </a:lnTo>
                <a:lnTo>
                  <a:pt x="385" y="61"/>
                </a:lnTo>
                <a:lnTo>
                  <a:pt x="358" y="59"/>
                </a:lnTo>
                <a:lnTo>
                  <a:pt x="329" y="59"/>
                </a:lnTo>
                <a:lnTo>
                  <a:pt x="300" y="64"/>
                </a:lnTo>
                <a:lnTo>
                  <a:pt x="274" y="68"/>
                </a:lnTo>
                <a:lnTo>
                  <a:pt x="248" y="75"/>
                </a:lnTo>
                <a:lnTo>
                  <a:pt x="224" y="86"/>
                </a:lnTo>
                <a:lnTo>
                  <a:pt x="201" y="96"/>
                </a:lnTo>
                <a:lnTo>
                  <a:pt x="179" y="109"/>
                </a:lnTo>
                <a:lnTo>
                  <a:pt x="159" y="123"/>
                </a:lnTo>
                <a:lnTo>
                  <a:pt x="123" y="154"/>
                </a:lnTo>
                <a:lnTo>
                  <a:pt x="109" y="173"/>
                </a:lnTo>
                <a:lnTo>
                  <a:pt x="99" y="191"/>
                </a:lnTo>
                <a:lnTo>
                  <a:pt x="81" y="233"/>
                </a:lnTo>
                <a:lnTo>
                  <a:pt x="76" y="254"/>
                </a:lnTo>
                <a:lnTo>
                  <a:pt x="76" y="277"/>
                </a:lnTo>
                <a:lnTo>
                  <a:pt x="76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4" name="CustomShape 159"/>
          <p:cNvSpPr/>
          <p:nvPr/>
        </p:nvSpPr>
        <p:spPr>
          <a:xfrm>
            <a:off x="4617360" y="3171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45" name="CustomShape 160"/>
          <p:cNvSpPr/>
          <p:nvPr/>
        </p:nvSpPr>
        <p:spPr>
          <a:xfrm>
            <a:off x="6400440" y="3231000"/>
            <a:ext cx="250560" cy="31680"/>
          </a:xfrm>
          <a:custGeom>
            <a:avLst/>
            <a:gdLst/>
            <a:ahLst/>
            <a:rect l="l" t="t" r="r" b="b"/>
            <a:pathLst>
              <a:path w="697" h="89">
                <a:moveTo>
                  <a:pt x="56" y="88"/>
                </a:moveTo>
                <a:lnTo>
                  <a:pt x="640" y="88"/>
                </a:lnTo>
                <a:cubicBezTo>
                  <a:pt x="672" y="88"/>
                  <a:pt x="696" y="69"/>
                  <a:pt x="696" y="44"/>
                </a:cubicBezTo>
                <a:cubicBezTo>
                  <a:pt x="696" y="19"/>
                  <a:pt x="672" y="0"/>
                  <a:pt x="640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cubicBezTo>
                  <a:pt x="0" y="69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6" name="CustomShape 161"/>
          <p:cNvSpPr/>
          <p:nvPr/>
        </p:nvSpPr>
        <p:spPr>
          <a:xfrm>
            <a:off x="6838200" y="322956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8"/>
                </a:lnTo>
                <a:cubicBezTo>
                  <a:pt x="1558" y="88"/>
                  <a:pt x="1585" y="68"/>
                  <a:pt x="1585" y="45"/>
                </a:cubicBezTo>
                <a:cubicBezTo>
                  <a:pt x="1585" y="21"/>
                  <a:pt x="1558" y="0"/>
                  <a:pt x="1529" y="0"/>
                </a:cubicBezTo>
                <a:lnTo>
                  <a:pt x="53" y="3"/>
                </a:lnTo>
                <a:cubicBezTo>
                  <a:pt x="24" y="3"/>
                  <a:pt x="0" y="22"/>
                  <a:pt x="0" y="48"/>
                </a:cubicBezTo>
                <a:cubicBezTo>
                  <a:pt x="0" y="73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7" name="CustomShape 162"/>
          <p:cNvSpPr/>
          <p:nvPr/>
        </p:nvSpPr>
        <p:spPr>
          <a:xfrm>
            <a:off x="7410960" y="3155040"/>
            <a:ext cx="253800" cy="199440"/>
          </a:xfrm>
          <a:custGeom>
            <a:avLst/>
            <a:gdLst/>
            <a:ahLst/>
            <a:rect l="l" t="t" r="r" b="b"/>
            <a:pathLst>
              <a:path w="706" h="555">
                <a:moveTo>
                  <a:pt x="0" y="278"/>
                </a:moveTo>
                <a:lnTo>
                  <a:pt x="0" y="251"/>
                </a:lnTo>
                <a:lnTo>
                  <a:pt x="6" y="223"/>
                </a:lnTo>
                <a:lnTo>
                  <a:pt x="14" y="196"/>
                </a:lnTo>
                <a:lnTo>
                  <a:pt x="40" y="147"/>
                </a:lnTo>
                <a:lnTo>
                  <a:pt x="59" y="124"/>
                </a:lnTo>
                <a:lnTo>
                  <a:pt x="79" y="101"/>
                </a:lnTo>
                <a:lnTo>
                  <a:pt x="103" y="82"/>
                </a:lnTo>
                <a:lnTo>
                  <a:pt x="128" y="64"/>
                </a:lnTo>
                <a:lnTo>
                  <a:pt x="155" y="49"/>
                </a:lnTo>
                <a:lnTo>
                  <a:pt x="184" y="33"/>
                </a:lnTo>
                <a:lnTo>
                  <a:pt x="246" y="12"/>
                </a:lnTo>
                <a:lnTo>
                  <a:pt x="280" y="5"/>
                </a:lnTo>
                <a:lnTo>
                  <a:pt x="315" y="2"/>
                </a:lnTo>
                <a:lnTo>
                  <a:pt x="350" y="0"/>
                </a:lnTo>
                <a:lnTo>
                  <a:pt x="386" y="2"/>
                </a:lnTo>
                <a:lnTo>
                  <a:pt x="422" y="5"/>
                </a:lnTo>
                <a:lnTo>
                  <a:pt x="456" y="12"/>
                </a:lnTo>
                <a:lnTo>
                  <a:pt x="489" y="21"/>
                </a:lnTo>
                <a:lnTo>
                  <a:pt x="520" y="33"/>
                </a:lnTo>
                <a:lnTo>
                  <a:pt x="549" y="47"/>
                </a:lnTo>
                <a:lnTo>
                  <a:pt x="576" y="63"/>
                </a:lnTo>
                <a:lnTo>
                  <a:pt x="600" y="80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8"/>
                </a:lnTo>
                <a:lnTo>
                  <a:pt x="689" y="195"/>
                </a:lnTo>
                <a:lnTo>
                  <a:pt x="699" y="221"/>
                </a:lnTo>
                <a:lnTo>
                  <a:pt x="703" y="247"/>
                </a:lnTo>
                <a:lnTo>
                  <a:pt x="705" y="276"/>
                </a:lnTo>
                <a:lnTo>
                  <a:pt x="705" y="304"/>
                </a:lnTo>
                <a:lnTo>
                  <a:pt x="699" y="331"/>
                </a:lnTo>
                <a:lnTo>
                  <a:pt x="692" y="359"/>
                </a:lnTo>
                <a:lnTo>
                  <a:pt x="665" y="407"/>
                </a:lnTo>
                <a:lnTo>
                  <a:pt x="647" y="430"/>
                </a:lnTo>
                <a:lnTo>
                  <a:pt x="627" y="453"/>
                </a:lnTo>
                <a:lnTo>
                  <a:pt x="605" y="472"/>
                </a:lnTo>
                <a:lnTo>
                  <a:pt x="578" y="490"/>
                </a:lnTo>
                <a:lnTo>
                  <a:pt x="552" y="506"/>
                </a:lnTo>
                <a:lnTo>
                  <a:pt x="522" y="520"/>
                </a:lnTo>
                <a:lnTo>
                  <a:pt x="492" y="531"/>
                </a:lnTo>
                <a:lnTo>
                  <a:pt x="460" y="540"/>
                </a:lnTo>
                <a:lnTo>
                  <a:pt x="426" y="547"/>
                </a:lnTo>
                <a:lnTo>
                  <a:pt x="390" y="553"/>
                </a:lnTo>
                <a:lnTo>
                  <a:pt x="356" y="554"/>
                </a:lnTo>
                <a:lnTo>
                  <a:pt x="320" y="553"/>
                </a:lnTo>
                <a:lnTo>
                  <a:pt x="284" y="549"/>
                </a:lnTo>
                <a:lnTo>
                  <a:pt x="250" y="542"/>
                </a:lnTo>
                <a:lnTo>
                  <a:pt x="217" y="533"/>
                </a:lnTo>
                <a:lnTo>
                  <a:pt x="186" y="521"/>
                </a:lnTo>
                <a:lnTo>
                  <a:pt x="157" y="507"/>
                </a:lnTo>
                <a:lnTo>
                  <a:pt x="131" y="492"/>
                </a:lnTo>
                <a:lnTo>
                  <a:pt x="106" y="473"/>
                </a:lnTo>
                <a:lnTo>
                  <a:pt x="81" y="454"/>
                </a:lnTo>
                <a:lnTo>
                  <a:pt x="61" y="434"/>
                </a:lnTo>
                <a:lnTo>
                  <a:pt x="42" y="411"/>
                </a:lnTo>
                <a:lnTo>
                  <a:pt x="26" y="387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8"/>
                </a:lnTo>
                <a:moveTo>
                  <a:pt x="75" y="298"/>
                </a:moveTo>
                <a:lnTo>
                  <a:pt x="79" y="320"/>
                </a:lnTo>
                <a:lnTo>
                  <a:pt x="85" y="341"/>
                </a:lnTo>
                <a:lnTo>
                  <a:pt x="95" y="360"/>
                </a:lnTo>
                <a:lnTo>
                  <a:pt x="121" y="398"/>
                </a:lnTo>
                <a:lnTo>
                  <a:pt x="137" y="415"/>
                </a:lnTo>
                <a:lnTo>
                  <a:pt x="155" y="430"/>
                </a:lnTo>
                <a:lnTo>
                  <a:pt x="195" y="458"/>
                </a:lnTo>
                <a:lnTo>
                  <a:pt x="219" y="468"/>
                </a:lnTo>
                <a:lnTo>
                  <a:pt x="268" y="486"/>
                </a:lnTo>
                <a:lnTo>
                  <a:pt x="295" y="492"/>
                </a:lnTo>
                <a:lnTo>
                  <a:pt x="322" y="495"/>
                </a:lnTo>
                <a:lnTo>
                  <a:pt x="380" y="495"/>
                </a:lnTo>
                <a:lnTo>
                  <a:pt x="406" y="492"/>
                </a:lnTo>
                <a:lnTo>
                  <a:pt x="434" y="486"/>
                </a:lnTo>
                <a:lnTo>
                  <a:pt x="460" y="479"/>
                </a:lnTo>
                <a:lnTo>
                  <a:pt x="484" y="470"/>
                </a:lnTo>
                <a:lnTo>
                  <a:pt x="507" y="460"/>
                </a:lnTo>
                <a:lnTo>
                  <a:pt x="529" y="446"/>
                </a:lnTo>
                <a:lnTo>
                  <a:pt x="549" y="432"/>
                </a:lnTo>
                <a:lnTo>
                  <a:pt x="567" y="418"/>
                </a:lnTo>
                <a:lnTo>
                  <a:pt x="598" y="383"/>
                </a:lnTo>
                <a:lnTo>
                  <a:pt x="609" y="364"/>
                </a:lnTo>
                <a:lnTo>
                  <a:pt x="618" y="343"/>
                </a:lnTo>
                <a:lnTo>
                  <a:pt x="625" y="322"/>
                </a:lnTo>
                <a:lnTo>
                  <a:pt x="629" y="301"/>
                </a:lnTo>
                <a:lnTo>
                  <a:pt x="632" y="278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3"/>
                </a:lnTo>
                <a:lnTo>
                  <a:pt x="598" y="173"/>
                </a:lnTo>
                <a:lnTo>
                  <a:pt x="585" y="155"/>
                </a:lnTo>
                <a:lnTo>
                  <a:pt x="569" y="138"/>
                </a:lnTo>
                <a:lnTo>
                  <a:pt x="532" y="108"/>
                </a:lnTo>
                <a:lnTo>
                  <a:pt x="512" y="96"/>
                </a:lnTo>
                <a:lnTo>
                  <a:pt x="462" y="75"/>
                </a:lnTo>
                <a:lnTo>
                  <a:pt x="438" y="68"/>
                </a:lnTo>
                <a:lnTo>
                  <a:pt x="410" y="63"/>
                </a:lnTo>
                <a:lnTo>
                  <a:pt x="384" y="59"/>
                </a:lnTo>
                <a:lnTo>
                  <a:pt x="356" y="58"/>
                </a:lnTo>
                <a:lnTo>
                  <a:pt x="326" y="59"/>
                </a:lnTo>
                <a:lnTo>
                  <a:pt x="300" y="63"/>
                </a:lnTo>
                <a:lnTo>
                  <a:pt x="273" y="68"/>
                </a:lnTo>
                <a:lnTo>
                  <a:pt x="246" y="75"/>
                </a:lnTo>
                <a:lnTo>
                  <a:pt x="222" y="83"/>
                </a:lnTo>
                <a:lnTo>
                  <a:pt x="199" y="94"/>
                </a:lnTo>
                <a:lnTo>
                  <a:pt x="177" y="106"/>
                </a:lnTo>
                <a:lnTo>
                  <a:pt x="157" y="120"/>
                </a:lnTo>
                <a:lnTo>
                  <a:pt x="139" y="136"/>
                </a:lnTo>
                <a:lnTo>
                  <a:pt x="108" y="172"/>
                </a:lnTo>
                <a:lnTo>
                  <a:pt x="97" y="191"/>
                </a:lnTo>
                <a:lnTo>
                  <a:pt x="88" y="210"/>
                </a:lnTo>
                <a:lnTo>
                  <a:pt x="81" y="231"/>
                </a:lnTo>
                <a:lnTo>
                  <a:pt x="77" y="254"/>
                </a:lnTo>
                <a:lnTo>
                  <a:pt x="75" y="276"/>
                </a:lnTo>
                <a:lnTo>
                  <a:pt x="75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8" name="CustomShape 163"/>
          <p:cNvSpPr/>
          <p:nvPr/>
        </p:nvSpPr>
        <p:spPr>
          <a:xfrm>
            <a:off x="6690960" y="31582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49" name="CustomShape 164"/>
          <p:cNvSpPr/>
          <p:nvPr/>
        </p:nvSpPr>
        <p:spPr>
          <a:xfrm>
            <a:off x="7683480" y="3199320"/>
            <a:ext cx="1599480" cy="94680"/>
          </a:xfrm>
          <a:custGeom>
            <a:avLst/>
            <a:gdLst/>
            <a:ahLst/>
            <a:rect l="l" t="t" r="r" b="b"/>
            <a:pathLst>
              <a:path w="4444" h="264">
                <a:moveTo>
                  <a:pt x="56" y="84"/>
                </a:moveTo>
                <a:lnTo>
                  <a:pt x="4167" y="87"/>
                </a:lnTo>
                <a:cubicBezTo>
                  <a:pt x="4195" y="87"/>
                  <a:pt x="4223" y="106"/>
                  <a:pt x="4221" y="131"/>
                </a:cubicBezTo>
                <a:cubicBezTo>
                  <a:pt x="4221" y="156"/>
                  <a:pt x="4195" y="176"/>
                  <a:pt x="4165" y="176"/>
                </a:cubicBezTo>
                <a:lnTo>
                  <a:pt x="56" y="172"/>
                </a:lnTo>
                <a:cubicBezTo>
                  <a:pt x="26" y="172"/>
                  <a:pt x="0" y="152"/>
                  <a:pt x="0" y="128"/>
                </a:cubicBezTo>
                <a:cubicBezTo>
                  <a:pt x="0" y="105"/>
                  <a:pt x="26" y="84"/>
                  <a:pt x="56" y="84"/>
                </a:cubicBezTo>
                <a:moveTo>
                  <a:pt x="4111" y="0"/>
                </a:moveTo>
                <a:lnTo>
                  <a:pt x="4443" y="131"/>
                </a:lnTo>
                <a:lnTo>
                  <a:pt x="4109" y="263"/>
                </a:lnTo>
                <a:lnTo>
                  <a:pt x="411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0" name="CustomShape 165"/>
          <p:cNvSpPr/>
          <p:nvPr/>
        </p:nvSpPr>
        <p:spPr>
          <a:xfrm>
            <a:off x="7484040" y="31662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51" name="CustomShape 166"/>
          <p:cNvSpPr/>
          <p:nvPr/>
        </p:nvSpPr>
        <p:spPr>
          <a:xfrm>
            <a:off x="897840" y="3152160"/>
            <a:ext cx="253440" cy="199440"/>
          </a:xfrm>
          <a:custGeom>
            <a:avLst/>
            <a:gdLst/>
            <a:ahLst/>
            <a:rect l="l" t="t" r="r" b="b"/>
            <a:pathLst>
              <a:path w="705" h="555">
                <a:moveTo>
                  <a:pt x="0" y="279"/>
                </a:moveTo>
                <a:lnTo>
                  <a:pt x="0" y="251"/>
                </a:lnTo>
                <a:lnTo>
                  <a:pt x="6" y="223"/>
                </a:lnTo>
                <a:lnTo>
                  <a:pt x="13" y="196"/>
                </a:lnTo>
                <a:lnTo>
                  <a:pt x="40" y="147"/>
                </a:lnTo>
                <a:lnTo>
                  <a:pt x="58" y="125"/>
                </a:lnTo>
                <a:lnTo>
                  <a:pt x="78" y="101"/>
                </a:lnTo>
                <a:lnTo>
                  <a:pt x="100" y="82"/>
                </a:lnTo>
                <a:lnTo>
                  <a:pt x="126" y="65"/>
                </a:lnTo>
                <a:lnTo>
                  <a:pt x="154" y="49"/>
                </a:lnTo>
                <a:lnTo>
                  <a:pt x="182" y="35"/>
                </a:lnTo>
                <a:lnTo>
                  <a:pt x="212" y="23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49" y="0"/>
                </a:lnTo>
                <a:lnTo>
                  <a:pt x="385" y="2"/>
                </a:lnTo>
                <a:lnTo>
                  <a:pt x="421" y="6"/>
                </a:lnTo>
                <a:lnTo>
                  <a:pt x="454" y="12"/>
                </a:lnTo>
                <a:lnTo>
                  <a:pt x="487" y="21"/>
                </a:lnTo>
                <a:lnTo>
                  <a:pt x="519" y="34"/>
                </a:lnTo>
                <a:lnTo>
                  <a:pt x="547" y="48"/>
                </a:lnTo>
                <a:lnTo>
                  <a:pt x="576" y="64"/>
                </a:lnTo>
                <a:lnTo>
                  <a:pt x="600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8"/>
                </a:lnTo>
                <a:lnTo>
                  <a:pt x="689" y="195"/>
                </a:lnTo>
                <a:lnTo>
                  <a:pt x="698" y="221"/>
                </a:lnTo>
                <a:lnTo>
                  <a:pt x="702" y="249"/>
                </a:lnTo>
                <a:lnTo>
                  <a:pt x="704" y="277"/>
                </a:lnTo>
                <a:lnTo>
                  <a:pt x="704" y="305"/>
                </a:lnTo>
                <a:lnTo>
                  <a:pt x="698" y="333"/>
                </a:lnTo>
                <a:lnTo>
                  <a:pt x="689" y="359"/>
                </a:lnTo>
                <a:lnTo>
                  <a:pt x="678" y="383"/>
                </a:lnTo>
                <a:lnTo>
                  <a:pt x="664" y="408"/>
                </a:lnTo>
                <a:lnTo>
                  <a:pt x="646" y="430"/>
                </a:lnTo>
                <a:lnTo>
                  <a:pt x="626" y="454"/>
                </a:lnTo>
                <a:lnTo>
                  <a:pt x="602" y="473"/>
                </a:lnTo>
                <a:lnTo>
                  <a:pt x="578" y="490"/>
                </a:lnTo>
                <a:lnTo>
                  <a:pt x="549" y="506"/>
                </a:lnTo>
                <a:lnTo>
                  <a:pt x="521" y="520"/>
                </a:lnTo>
                <a:lnTo>
                  <a:pt x="489" y="532"/>
                </a:lnTo>
                <a:lnTo>
                  <a:pt x="459" y="543"/>
                </a:lnTo>
                <a:lnTo>
                  <a:pt x="425" y="549"/>
                </a:lnTo>
                <a:lnTo>
                  <a:pt x="389" y="553"/>
                </a:lnTo>
                <a:lnTo>
                  <a:pt x="354" y="554"/>
                </a:lnTo>
                <a:lnTo>
                  <a:pt x="318" y="553"/>
                </a:lnTo>
                <a:lnTo>
                  <a:pt x="282" y="549"/>
                </a:lnTo>
                <a:lnTo>
                  <a:pt x="249" y="543"/>
                </a:lnTo>
                <a:lnTo>
                  <a:pt x="216" y="534"/>
                </a:lnTo>
                <a:lnTo>
                  <a:pt x="184" y="521"/>
                </a:lnTo>
                <a:lnTo>
                  <a:pt x="156" y="507"/>
                </a:lnTo>
                <a:lnTo>
                  <a:pt x="128" y="492"/>
                </a:lnTo>
                <a:lnTo>
                  <a:pt x="104" y="474"/>
                </a:lnTo>
                <a:lnTo>
                  <a:pt x="80" y="455"/>
                </a:lnTo>
                <a:lnTo>
                  <a:pt x="60" y="434"/>
                </a:lnTo>
                <a:lnTo>
                  <a:pt x="42" y="412"/>
                </a:lnTo>
                <a:lnTo>
                  <a:pt x="26" y="387"/>
                </a:lnTo>
                <a:lnTo>
                  <a:pt x="15" y="360"/>
                </a:lnTo>
                <a:lnTo>
                  <a:pt x="6" y="335"/>
                </a:lnTo>
                <a:lnTo>
                  <a:pt x="0" y="308"/>
                </a:lnTo>
                <a:lnTo>
                  <a:pt x="0" y="279"/>
                </a:lnTo>
                <a:moveTo>
                  <a:pt x="73" y="299"/>
                </a:moveTo>
                <a:lnTo>
                  <a:pt x="78" y="321"/>
                </a:lnTo>
                <a:lnTo>
                  <a:pt x="84" y="341"/>
                </a:lnTo>
                <a:lnTo>
                  <a:pt x="93" y="360"/>
                </a:lnTo>
                <a:lnTo>
                  <a:pt x="120" y="399"/>
                </a:lnTo>
                <a:lnTo>
                  <a:pt x="136" y="415"/>
                </a:lnTo>
                <a:lnTo>
                  <a:pt x="154" y="430"/>
                </a:lnTo>
                <a:lnTo>
                  <a:pt x="174" y="446"/>
                </a:lnTo>
                <a:lnTo>
                  <a:pt x="194" y="459"/>
                </a:lnTo>
                <a:lnTo>
                  <a:pt x="218" y="469"/>
                </a:lnTo>
                <a:lnTo>
                  <a:pt x="240" y="477"/>
                </a:lnTo>
                <a:lnTo>
                  <a:pt x="267" y="487"/>
                </a:lnTo>
                <a:lnTo>
                  <a:pt x="294" y="492"/>
                </a:lnTo>
                <a:lnTo>
                  <a:pt x="320" y="495"/>
                </a:lnTo>
                <a:lnTo>
                  <a:pt x="349" y="497"/>
                </a:lnTo>
                <a:lnTo>
                  <a:pt x="378" y="495"/>
                </a:lnTo>
                <a:lnTo>
                  <a:pt x="405" y="492"/>
                </a:lnTo>
                <a:lnTo>
                  <a:pt x="432" y="487"/>
                </a:lnTo>
                <a:lnTo>
                  <a:pt x="459" y="479"/>
                </a:lnTo>
                <a:lnTo>
                  <a:pt x="483" y="471"/>
                </a:lnTo>
                <a:lnTo>
                  <a:pt x="505" y="460"/>
                </a:lnTo>
                <a:lnTo>
                  <a:pt x="527" y="448"/>
                </a:lnTo>
                <a:lnTo>
                  <a:pt x="547" y="434"/>
                </a:lnTo>
                <a:lnTo>
                  <a:pt x="565" y="418"/>
                </a:lnTo>
                <a:lnTo>
                  <a:pt x="598" y="383"/>
                </a:lnTo>
                <a:lnTo>
                  <a:pt x="608" y="365"/>
                </a:lnTo>
                <a:lnTo>
                  <a:pt x="618" y="345"/>
                </a:lnTo>
                <a:lnTo>
                  <a:pt x="624" y="324"/>
                </a:lnTo>
                <a:lnTo>
                  <a:pt x="628" y="301"/>
                </a:lnTo>
                <a:lnTo>
                  <a:pt x="632" y="279"/>
                </a:lnTo>
                <a:lnTo>
                  <a:pt x="628" y="258"/>
                </a:lnTo>
                <a:lnTo>
                  <a:pt x="626" y="235"/>
                </a:lnTo>
                <a:lnTo>
                  <a:pt x="620" y="214"/>
                </a:lnTo>
                <a:lnTo>
                  <a:pt x="612" y="195"/>
                </a:lnTo>
                <a:lnTo>
                  <a:pt x="584" y="156"/>
                </a:lnTo>
                <a:lnTo>
                  <a:pt x="567" y="140"/>
                </a:lnTo>
                <a:lnTo>
                  <a:pt x="549" y="125"/>
                </a:lnTo>
                <a:lnTo>
                  <a:pt x="529" y="109"/>
                </a:lnTo>
                <a:lnTo>
                  <a:pt x="509" y="96"/>
                </a:lnTo>
                <a:lnTo>
                  <a:pt x="485" y="86"/>
                </a:lnTo>
                <a:lnTo>
                  <a:pt x="436" y="68"/>
                </a:lnTo>
                <a:lnTo>
                  <a:pt x="409" y="64"/>
                </a:lnTo>
                <a:lnTo>
                  <a:pt x="383" y="59"/>
                </a:lnTo>
                <a:lnTo>
                  <a:pt x="354" y="58"/>
                </a:lnTo>
                <a:lnTo>
                  <a:pt x="325" y="59"/>
                </a:lnTo>
                <a:lnTo>
                  <a:pt x="296" y="64"/>
                </a:lnTo>
                <a:lnTo>
                  <a:pt x="269" y="68"/>
                </a:lnTo>
                <a:lnTo>
                  <a:pt x="244" y="75"/>
                </a:lnTo>
                <a:lnTo>
                  <a:pt x="220" y="84"/>
                </a:lnTo>
                <a:lnTo>
                  <a:pt x="198" y="95"/>
                </a:lnTo>
                <a:lnTo>
                  <a:pt x="176" y="107"/>
                </a:lnTo>
                <a:lnTo>
                  <a:pt x="138" y="137"/>
                </a:lnTo>
                <a:lnTo>
                  <a:pt x="106" y="172"/>
                </a:lnTo>
                <a:lnTo>
                  <a:pt x="96" y="191"/>
                </a:lnTo>
                <a:lnTo>
                  <a:pt x="86" y="213"/>
                </a:lnTo>
                <a:lnTo>
                  <a:pt x="80" y="232"/>
                </a:lnTo>
                <a:lnTo>
                  <a:pt x="76" y="254"/>
                </a:lnTo>
                <a:lnTo>
                  <a:pt x="73" y="277"/>
                </a:lnTo>
                <a:lnTo>
                  <a:pt x="73" y="2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2" name="CustomShape 167"/>
          <p:cNvSpPr/>
          <p:nvPr/>
        </p:nvSpPr>
        <p:spPr>
          <a:xfrm>
            <a:off x="970920" y="3163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53" name="CustomShape 168"/>
          <p:cNvSpPr/>
          <p:nvPr/>
        </p:nvSpPr>
        <p:spPr>
          <a:xfrm>
            <a:off x="1690920" y="3160440"/>
            <a:ext cx="254520" cy="199080"/>
          </a:xfrm>
          <a:custGeom>
            <a:avLst/>
            <a:gdLst/>
            <a:ahLst/>
            <a:rect l="l" t="t" r="r" b="b"/>
            <a:pathLst>
              <a:path w="708" h="554">
                <a:moveTo>
                  <a:pt x="0" y="278"/>
                </a:moveTo>
                <a:lnTo>
                  <a:pt x="0" y="251"/>
                </a:lnTo>
                <a:lnTo>
                  <a:pt x="6" y="223"/>
                </a:lnTo>
                <a:lnTo>
                  <a:pt x="16" y="196"/>
                </a:lnTo>
                <a:lnTo>
                  <a:pt x="26" y="170"/>
                </a:lnTo>
                <a:lnTo>
                  <a:pt x="40" y="146"/>
                </a:lnTo>
                <a:lnTo>
                  <a:pt x="58" y="123"/>
                </a:lnTo>
                <a:lnTo>
                  <a:pt x="78" y="10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4" y="21"/>
                </a:lnTo>
                <a:lnTo>
                  <a:pt x="245" y="12"/>
                </a:lnTo>
                <a:lnTo>
                  <a:pt x="279" y="5"/>
                </a:lnTo>
                <a:lnTo>
                  <a:pt x="314" y="2"/>
                </a:lnTo>
                <a:lnTo>
                  <a:pt x="349" y="0"/>
                </a:lnTo>
                <a:lnTo>
                  <a:pt x="385" y="0"/>
                </a:lnTo>
                <a:lnTo>
                  <a:pt x="421" y="5"/>
                </a:lnTo>
                <a:lnTo>
                  <a:pt x="455" y="11"/>
                </a:lnTo>
                <a:lnTo>
                  <a:pt x="488" y="21"/>
                </a:lnTo>
                <a:lnTo>
                  <a:pt x="520" y="31"/>
                </a:lnTo>
                <a:lnTo>
                  <a:pt x="549" y="45"/>
                </a:lnTo>
                <a:lnTo>
                  <a:pt x="576" y="61"/>
                </a:lnTo>
                <a:lnTo>
                  <a:pt x="602" y="80"/>
                </a:lnTo>
                <a:lnTo>
                  <a:pt x="625" y="100"/>
                </a:lnTo>
                <a:lnTo>
                  <a:pt x="645" y="121"/>
                </a:lnTo>
                <a:lnTo>
                  <a:pt x="663" y="143"/>
                </a:lnTo>
                <a:lnTo>
                  <a:pt x="678" y="168"/>
                </a:lnTo>
                <a:lnTo>
                  <a:pt x="689" y="193"/>
                </a:lnTo>
                <a:lnTo>
                  <a:pt x="698" y="219"/>
                </a:lnTo>
                <a:lnTo>
                  <a:pt x="705" y="247"/>
                </a:lnTo>
                <a:lnTo>
                  <a:pt x="707" y="275"/>
                </a:lnTo>
                <a:lnTo>
                  <a:pt x="705" y="303"/>
                </a:lnTo>
                <a:lnTo>
                  <a:pt x="698" y="331"/>
                </a:lnTo>
                <a:lnTo>
                  <a:pt x="692" y="357"/>
                </a:lnTo>
                <a:lnTo>
                  <a:pt x="678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0"/>
                </a:lnTo>
                <a:lnTo>
                  <a:pt x="578" y="490"/>
                </a:lnTo>
                <a:lnTo>
                  <a:pt x="552" y="506"/>
                </a:lnTo>
                <a:lnTo>
                  <a:pt x="522" y="520"/>
                </a:lnTo>
                <a:lnTo>
                  <a:pt x="493" y="531"/>
                </a:lnTo>
                <a:lnTo>
                  <a:pt x="459" y="540"/>
                </a:lnTo>
                <a:lnTo>
                  <a:pt x="425" y="547"/>
                </a:lnTo>
                <a:lnTo>
                  <a:pt x="389" y="551"/>
                </a:lnTo>
                <a:lnTo>
                  <a:pt x="355" y="553"/>
                </a:lnTo>
                <a:lnTo>
                  <a:pt x="319" y="553"/>
                </a:lnTo>
                <a:lnTo>
                  <a:pt x="283" y="547"/>
                </a:lnTo>
                <a:lnTo>
                  <a:pt x="249" y="542"/>
                </a:lnTo>
                <a:lnTo>
                  <a:pt x="216" y="531"/>
                </a:lnTo>
                <a:lnTo>
                  <a:pt x="185" y="521"/>
                </a:lnTo>
                <a:lnTo>
                  <a:pt x="156" y="507"/>
                </a:lnTo>
                <a:lnTo>
                  <a:pt x="129" y="492"/>
                </a:lnTo>
                <a:lnTo>
                  <a:pt x="104" y="474"/>
                </a:lnTo>
                <a:lnTo>
                  <a:pt x="80" y="453"/>
                </a:lnTo>
                <a:lnTo>
                  <a:pt x="60" y="432"/>
                </a:lnTo>
                <a:lnTo>
                  <a:pt x="42" y="409"/>
                </a:lnTo>
                <a:lnTo>
                  <a:pt x="26" y="385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8"/>
                </a:lnTo>
                <a:moveTo>
                  <a:pt x="76" y="298"/>
                </a:moveTo>
                <a:lnTo>
                  <a:pt x="78" y="318"/>
                </a:lnTo>
                <a:lnTo>
                  <a:pt x="84" y="340"/>
                </a:lnTo>
                <a:lnTo>
                  <a:pt x="94" y="360"/>
                </a:lnTo>
                <a:lnTo>
                  <a:pt x="107" y="379"/>
                </a:lnTo>
                <a:lnTo>
                  <a:pt x="120" y="397"/>
                </a:lnTo>
                <a:lnTo>
                  <a:pt x="136" y="415"/>
                </a:lnTo>
                <a:lnTo>
                  <a:pt x="154" y="430"/>
                </a:lnTo>
                <a:lnTo>
                  <a:pt x="174" y="445"/>
                </a:lnTo>
                <a:lnTo>
                  <a:pt x="194" y="456"/>
                </a:lnTo>
                <a:lnTo>
                  <a:pt x="218" y="468"/>
                </a:lnTo>
                <a:lnTo>
                  <a:pt x="243" y="477"/>
                </a:lnTo>
                <a:lnTo>
                  <a:pt x="267" y="484"/>
                </a:lnTo>
                <a:lnTo>
                  <a:pt x="294" y="490"/>
                </a:lnTo>
                <a:lnTo>
                  <a:pt x="321" y="493"/>
                </a:lnTo>
                <a:lnTo>
                  <a:pt x="349" y="495"/>
                </a:lnTo>
                <a:lnTo>
                  <a:pt x="379" y="495"/>
                </a:lnTo>
                <a:lnTo>
                  <a:pt x="407" y="492"/>
                </a:lnTo>
                <a:lnTo>
                  <a:pt x="435" y="486"/>
                </a:lnTo>
                <a:lnTo>
                  <a:pt x="459" y="479"/>
                </a:lnTo>
                <a:lnTo>
                  <a:pt x="483" y="468"/>
                </a:lnTo>
                <a:lnTo>
                  <a:pt x="506" y="458"/>
                </a:lnTo>
                <a:lnTo>
                  <a:pt x="529" y="446"/>
                </a:lnTo>
                <a:lnTo>
                  <a:pt x="549" y="432"/>
                </a:lnTo>
                <a:lnTo>
                  <a:pt x="567" y="416"/>
                </a:lnTo>
                <a:lnTo>
                  <a:pt x="582" y="401"/>
                </a:lnTo>
                <a:lnTo>
                  <a:pt x="598" y="381"/>
                </a:lnTo>
                <a:lnTo>
                  <a:pt x="609" y="362"/>
                </a:lnTo>
                <a:lnTo>
                  <a:pt x="618" y="343"/>
                </a:lnTo>
                <a:lnTo>
                  <a:pt x="627" y="322"/>
                </a:lnTo>
                <a:lnTo>
                  <a:pt x="629" y="301"/>
                </a:lnTo>
                <a:lnTo>
                  <a:pt x="632" y="278"/>
                </a:lnTo>
                <a:lnTo>
                  <a:pt x="632" y="256"/>
                </a:lnTo>
                <a:lnTo>
                  <a:pt x="627" y="235"/>
                </a:lnTo>
                <a:lnTo>
                  <a:pt x="620" y="214"/>
                </a:lnTo>
                <a:lnTo>
                  <a:pt x="612" y="193"/>
                </a:lnTo>
                <a:lnTo>
                  <a:pt x="598" y="173"/>
                </a:lnTo>
                <a:lnTo>
                  <a:pt x="585" y="156"/>
                </a:lnTo>
                <a:lnTo>
                  <a:pt x="569" y="139"/>
                </a:lnTo>
                <a:lnTo>
                  <a:pt x="552" y="123"/>
                </a:lnTo>
                <a:lnTo>
                  <a:pt x="532" y="108"/>
                </a:lnTo>
                <a:lnTo>
                  <a:pt x="512" y="96"/>
                </a:lnTo>
                <a:lnTo>
                  <a:pt x="485" y="84"/>
                </a:lnTo>
                <a:lnTo>
                  <a:pt x="463" y="75"/>
                </a:lnTo>
                <a:lnTo>
                  <a:pt x="437" y="68"/>
                </a:lnTo>
                <a:lnTo>
                  <a:pt x="409" y="63"/>
                </a:lnTo>
                <a:lnTo>
                  <a:pt x="383" y="59"/>
                </a:lnTo>
                <a:lnTo>
                  <a:pt x="355" y="58"/>
                </a:lnTo>
                <a:lnTo>
                  <a:pt x="325" y="58"/>
                </a:lnTo>
                <a:lnTo>
                  <a:pt x="299" y="61"/>
                </a:lnTo>
                <a:lnTo>
                  <a:pt x="272" y="66"/>
                </a:lnTo>
                <a:lnTo>
                  <a:pt x="245" y="73"/>
                </a:lnTo>
                <a:lnTo>
                  <a:pt x="221" y="84"/>
                </a:lnTo>
                <a:lnTo>
                  <a:pt x="198" y="94"/>
                </a:lnTo>
                <a:lnTo>
                  <a:pt x="176" y="106"/>
                </a:lnTo>
                <a:lnTo>
                  <a:pt x="156" y="121"/>
                </a:lnTo>
                <a:lnTo>
                  <a:pt x="138" y="137"/>
                </a:lnTo>
                <a:lnTo>
                  <a:pt x="122" y="153"/>
                </a:lnTo>
                <a:lnTo>
                  <a:pt x="107" y="172"/>
                </a:lnTo>
                <a:lnTo>
                  <a:pt x="96" y="191"/>
                </a:lnTo>
                <a:lnTo>
                  <a:pt x="87" y="210"/>
                </a:lnTo>
                <a:lnTo>
                  <a:pt x="80" y="231"/>
                </a:lnTo>
                <a:lnTo>
                  <a:pt x="76" y="252"/>
                </a:lnTo>
                <a:lnTo>
                  <a:pt x="74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4" name="CustomShape 169"/>
          <p:cNvSpPr/>
          <p:nvPr/>
        </p:nvSpPr>
        <p:spPr>
          <a:xfrm>
            <a:off x="680400" y="3236400"/>
            <a:ext cx="250560" cy="31680"/>
          </a:xfrm>
          <a:custGeom>
            <a:avLst/>
            <a:gdLst/>
            <a:ahLst/>
            <a:rect l="l" t="t" r="r" b="b"/>
            <a:pathLst>
              <a:path w="697" h="89">
                <a:moveTo>
                  <a:pt x="56" y="88"/>
                </a:moveTo>
                <a:lnTo>
                  <a:pt x="640" y="88"/>
                </a:lnTo>
                <a:cubicBezTo>
                  <a:pt x="672" y="88"/>
                  <a:pt x="696" y="67"/>
                  <a:pt x="696" y="44"/>
                </a:cubicBezTo>
                <a:cubicBezTo>
                  <a:pt x="696" y="20"/>
                  <a:pt x="672" y="0"/>
                  <a:pt x="640" y="0"/>
                </a:cubicBezTo>
                <a:lnTo>
                  <a:pt x="56" y="0"/>
                </a:lnTo>
                <a:cubicBezTo>
                  <a:pt x="24" y="0"/>
                  <a:pt x="0" y="20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5" name="CustomShape 170"/>
          <p:cNvSpPr/>
          <p:nvPr/>
        </p:nvSpPr>
        <p:spPr>
          <a:xfrm>
            <a:off x="1118160" y="323532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8"/>
                </a:lnTo>
                <a:cubicBezTo>
                  <a:pt x="1560" y="88"/>
                  <a:pt x="1585" y="68"/>
                  <a:pt x="1585" y="45"/>
                </a:cubicBezTo>
                <a:cubicBezTo>
                  <a:pt x="1585" y="19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2"/>
                  <a:pt x="0" y="48"/>
                </a:cubicBezTo>
                <a:cubicBezTo>
                  <a:pt x="0" y="70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6" name="CustomShape 171"/>
          <p:cNvSpPr/>
          <p:nvPr/>
        </p:nvSpPr>
        <p:spPr>
          <a:xfrm>
            <a:off x="1964520" y="3204360"/>
            <a:ext cx="1599480" cy="94680"/>
          </a:xfrm>
          <a:custGeom>
            <a:avLst/>
            <a:gdLst/>
            <a:ahLst/>
            <a:rect l="l" t="t" r="r" b="b"/>
            <a:pathLst>
              <a:path w="4444" h="264">
                <a:moveTo>
                  <a:pt x="56" y="86"/>
                </a:moveTo>
                <a:lnTo>
                  <a:pt x="4165" y="87"/>
                </a:lnTo>
                <a:cubicBezTo>
                  <a:pt x="4193" y="87"/>
                  <a:pt x="4221" y="108"/>
                  <a:pt x="4221" y="131"/>
                </a:cubicBezTo>
                <a:cubicBezTo>
                  <a:pt x="4221" y="155"/>
                  <a:pt x="4193" y="176"/>
                  <a:pt x="4165" y="176"/>
                </a:cubicBezTo>
                <a:lnTo>
                  <a:pt x="56" y="174"/>
                </a:lnTo>
                <a:cubicBezTo>
                  <a:pt x="24" y="174"/>
                  <a:pt x="0" y="153"/>
                  <a:pt x="0" y="129"/>
                </a:cubicBezTo>
                <a:cubicBezTo>
                  <a:pt x="0" y="105"/>
                  <a:pt x="24" y="86"/>
                  <a:pt x="56" y="86"/>
                </a:cubicBezTo>
                <a:moveTo>
                  <a:pt x="4109" y="0"/>
                </a:moveTo>
                <a:lnTo>
                  <a:pt x="4443" y="133"/>
                </a:lnTo>
                <a:lnTo>
                  <a:pt x="4109" y="263"/>
                </a:lnTo>
                <a:lnTo>
                  <a:pt x="410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7" name="CustomShape 172"/>
          <p:cNvSpPr/>
          <p:nvPr/>
        </p:nvSpPr>
        <p:spPr>
          <a:xfrm>
            <a:off x="360000" y="3205080"/>
            <a:ext cx="340560" cy="94680"/>
          </a:xfrm>
          <a:custGeom>
            <a:avLst/>
            <a:gdLst/>
            <a:ahLst/>
            <a:rect l="l" t="t" r="r" b="b"/>
            <a:pathLst>
              <a:path w="947" h="264">
                <a:moveTo>
                  <a:pt x="56" y="87"/>
                </a:moveTo>
                <a:lnTo>
                  <a:pt x="667" y="87"/>
                </a:lnTo>
                <a:cubicBezTo>
                  <a:pt x="699" y="87"/>
                  <a:pt x="723" y="106"/>
                  <a:pt x="723" y="131"/>
                </a:cubicBezTo>
                <a:cubicBezTo>
                  <a:pt x="723" y="153"/>
                  <a:pt x="699" y="176"/>
                  <a:pt x="667" y="176"/>
                </a:cubicBezTo>
                <a:lnTo>
                  <a:pt x="56" y="176"/>
                </a:lnTo>
                <a:cubicBezTo>
                  <a:pt x="25" y="176"/>
                  <a:pt x="0" y="153"/>
                  <a:pt x="0" y="131"/>
                </a:cubicBezTo>
                <a:cubicBezTo>
                  <a:pt x="0" y="106"/>
                  <a:pt x="25" y="87"/>
                  <a:pt x="56" y="87"/>
                </a:cubicBezTo>
                <a:moveTo>
                  <a:pt x="612" y="0"/>
                </a:moveTo>
                <a:lnTo>
                  <a:pt x="946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8" name="CustomShape 173"/>
          <p:cNvSpPr/>
          <p:nvPr/>
        </p:nvSpPr>
        <p:spPr>
          <a:xfrm>
            <a:off x="1764000" y="3171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59" name="CustomShape 174"/>
          <p:cNvSpPr/>
          <p:nvPr/>
        </p:nvSpPr>
        <p:spPr>
          <a:xfrm>
            <a:off x="201600" y="3006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60" name="CustomShape 175"/>
          <p:cNvSpPr/>
          <p:nvPr/>
        </p:nvSpPr>
        <p:spPr>
          <a:xfrm>
            <a:off x="293040" y="30996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261" name="CustomShape 17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63" name="" descr=""/>
          <p:cNvPicPr/>
          <p:nvPr/>
        </p:nvPicPr>
        <p:blipFill>
          <a:blip r:embed="rId1"/>
          <a:stretch/>
        </p:blipFill>
        <p:spPr>
          <a:xfrm>
            <a:off x="4916160" y="1356480"/>
            <a:ext cx="1724400" cy="874080"/>
          </a:xfrm>
          <a:prstGeom prst="rect">
            <a:avLst/>
          </a:prstGeom>
          <a:ln w="0">
            <a:noFill/>
          </a:ln>
        </p:spPr>
      </p:pic>
      <p:sp>
        <p:nvSpPr>
          <p:cNvPr id="3264" name="CustomShape 2"/>
          <p:cNvSpPr/>
          <p:nvPr/>
        </p:nvSpPr>
        <p:spPr>
          <a:xfrm>
            <a:off x="2169000" y="370440"/>
            <a:ext cx="5316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Computing of LSTM Cell – Step 1-2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65" name="CustomShape 3"/>
          <p:cNvSpPr/>
          <p:nvPr/>
        </p:nvSpPr>
        <p:spPr>
          <a:xfrm>
            <a:off x="596880" y="103212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66" name="CustomShape 4"/>
          <p:cNvSpPr/>
          <p:nvPr/>
        </p:nvSpPr>
        <p:spPr>
          <a:xfrm>
            <a:off x="1078200" y="1032120"/>
            <a:ext cx="808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New x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67" name="CustomShape 5"/>
          <p:cNvSpPr/>
          <p:nvPr/>
        </p:nvSpPr>
        <p:spPr>
          <a:xfrm>
            <a:off x="1884600" y="115704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68" name="CustomShape 6"/>
          <p:cNvSpPr/>
          <p:nvPr/>
        </p:nvSpPr>
        <p:spPr>
          <a:xfrm>
            <a:off x="2028960" y="1032120"/>
            <a:ext cx="5479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input together with the output from cell 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69" name="CustomShape 7"/>
          <p:cNvSpPr/>
          <p:nvPr/>
        </p:nvSpPr>
        <p:spPr>
          <a:xfrm>
            <a:off x="7488720" y="1157040"/>
            <a:ext cx="358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Calibri"/>
              </a:rPr>
              <a:t>ht-1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70" name="CustomShape 8"/>
          <p:cNvSpPr/>
          <p:nvPr/>
        </p:nvSpPr>
        <p:spPr>
          <a:xfrm>
            <a:off x="1078200" y="1333800"/>
            <a:ext cx="3796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are squashed via a tanh layer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1" name="CustomShape 9"/>
          <p:cNvSpPr/>
          <p:nvPr/>
        </p:nvSpPr>
        <p:spPr>
          <a:xfrm>
            <a:off x="101844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2" name="CustomShape 10"/>
          <p:cNvSpPr/>
          <p:nvPr/>
        </p:nvSpPr>
        <p:spPr>
          <a:xfrm>
            <a:off x="1499400" y="1678320"/>
            <a:ext cx="285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Outputs between -1 and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3" name="CustomShape 11"/>
          <p:cNvSpPr/>
          <p:nvPr/>
        </p:nvSpPr>
        <p:spPr>
          <a:xfrm>
            <a:off x="596880" y="23594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4" name="CustomShape 12"/>
          <p:cNvSpPr/>
          <p:nvPr/>
        </p:nvSpPr>
        <p:spPr>
          <a:xfrm>
            <a:off x="1078200" y="2359440"/>
            <a:ext cx="808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New x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5" name="CustomShape 13"/>
          <p:cNvSpPr/>
          <p:nvPr/>
        </p:nvSpPr>
        <p:spPr>
          <a:xfrm>
            <a:off x="1884600" y="248436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76" name="CustomShape 14"/>
          <p:cNvSpPr/>
          <p:nvPr/>
        </p:nvSpPr>
        <p:spPr>
          <a:xfrm>
            <a:off x="2028960" y="2359440"/>
            <a:ext cx="2618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input together with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7" name="CustomShape 15"/>
          <p:cNvSpPr/>
          <p:nvPr/>
        </p:nvSpPr>
        <p:spPr>
          <a:xfrm>
            <a:off x="1078200" y="2661120"/>
            <a:ext cx="2862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the output from cell 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8" name="CustomShape 16"/>
          <p:cNvSpPr/>
          <p:nvPr/>
        </p:nvSpPr>
        <p:spPr>
          <a:xfrm>
            <a:off x="3931560" y="2785680"/>
            <a:ext cx="358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Calibri"/>
              </a:rPr>
              <a:t>ht-1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79" name="CustomShape 17"/>
          <p:cNvSpPr/>
          <p:nvPr/>
        </p:nvSpPr>
        <p:spPr>
          <a:xfrm>
            <a:off x="1078200" y="2962800"/>
            <a:ext cx="4361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is passed through the ‘input gate‘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80" name="CustomShape 18"/>
          <p:cNvSpPr/>
          <p:nvPr/>
        </p:nvSpPr>
        <p:spPr>
          <a:xfrm>
            <a:off x="1018440" y="327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81" name="CustomShape 19"/>
          <p:cNvSpPr/>
          <p:nvPr/>
        </p:nvSpPr>
        <p:spPr>
          <a:xfrm>
            <a:off x="1499400" y="3307320"/>
            <a:ext cx="434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Layer of sigmoid activated nodes whose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82" name="CustomShape 20"/>
          <p:cNvSpPr/>
          <p:nvPr/>
        </p:nvSpPr>
        <p:spPr>
          <a:xfrm>
            <a:off x="1499400" y="3558600"/>
            <a:ext cx="418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output is multiplied by squashed input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83" name="CustomShape 21"/>
          <p:cNvSpPr/>
          <p:nvPr/>
        </p:nvSpPr>
        <p:spPr>
          <a:xfrm>
            <a:off x="6652080" y="229968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20"/>
                </a:moveTo>
                <a:lnTo>
                  <a:pt x="0" y="778"/>
                </a:lnTo>
                <a:lnTo>
                  <a:pt x="4" y="737"/>
                </a:lnTo>
                <a:lnTo>
                  <a:pt x="11" y="696"/>
                </a:lnTo>
                <a:lnTo>
                  <a:pt x="20" y="656"/>
                </a:lnTo>
                <a:lnTo>
                  <a:pt x="31" y="615"/>
                </a:lnTo>
                <a:lnTo>
                  <a:pt x="62" y="539"/>
                </a:lnTo>
                <a:lnTo>
                  <a:pt x="80" y="502"/>
                </a:lnTo>
                <a:lnTo>
                  <a:pt x="102" y="465"/>
                </a:lnTo>
                <a:lnTo>
                  <a:pt x="124" y="430"/>
                </a:lnTo>
                <a:lnTo>
                  <a:pt x="148" y="395"/>
                </a:lnTo>
                <a:lnTo>
                  <a:pt x="178" y="362"/>
                </a:lnTo>
                <a:lnTo>
                  <a:pt x="207" y="331"/>
                </a:lnTo>
                <a:lnTo>
                  <a:pt x="238" y="299"/>
                </a:lnTo>
                <a:lnTo>
                  <a:pt x="269" y="270"/>
                </a:lnTo>
                <a:lnTo>
                  <a:pt x="341" y="214"/>
                </a:lnTo>
                <a:lnTo>
                  <a:pt x="378" y="188"/>
                </a:lnTo>
                <a:lnTo>
                  <a:pt x="419" y="163"/>
                </a:lnTo>
                <a:lnTo>
                  <a:pt x="459" y="140"/>
                </a:lnTo>
                <a:lnTo>
                  <a:pt x="501" y="120"/>
                </a:lnTo>
                <a:lnTo>
                  <a:pt x="590" y="80"/>
                </a:lnTo>
                <a:lnTo>
                  <a:pt x="683" y="49"/>
                </a:lnTo>
                <a:lnTo>
                  <a:pt x="733" y="37"/>
                </a:lnTo>
                <a:lnTo>
                  <a:pt x="782" y="26"/>
                </a:lnTo>
                <a:lnTo>
                  <a:pt x="833" y="16"/>
                </a:lnTo>
                <a:lnTo>
                  <a:pt x="884" y="9"/>
                </a:lnTo>
                <a:lnTo>
                  <a:pt x="938" y="3"/>
                </a:lnTo>
                <a:lnTo>
                  <a:pt x="1044" y="0"/>
                </a:lnTo>
                <a:lnTo>
                  <a:pt x="6330" y="0"/>
                </a:lnTo>
                <a:lnTo>
                  <a:pt x="6383" y="2"/>
                </a:lnTo>
                <a:lnTo>
                  <a:pt x="6437" y="3"/>
                </a:lnTo>
                <a:lnTo>
                  <a:pt x="6488" y="9"/>
                </a:lnTo>
                <a:lnTo>
                  <a:pt x="6541" y="16"/>
                </a:lnTo>
                <a:lnTo>
                  <a:pt x="6591" y="26"/>
                </a:lnTo>
                <a:lnTo>
                  <a:pt x="6641" y="37"/>
                </a:lnTo>
                <a:lnTo>
                  <a:pt x="6689" y="49"/>
                </a:lnTo>
                <a:lnTo>
                  <a:pt x="6737" y="64"/>
                </a:lnTo>
                <a:lnTo>
                  <a:pt x="6784" y="80"/>
                </a:lnTo>
                <a:lnTo>
                  <a:pt x="6829" y="98"/>
                </a:lnTo>
                <a:lnTo>
                  <a:pt x="6914" y="140"/>
                </a:lnTo>
                <a:lnTo>
                  <a:pt x="6956" y="163"/>
                </a:lnTo>
                <a:lnTo>
                  <a:pt x="6996" y="188"/>
                </a:lnTo>
                <a:lnTo>
                  <a:pt x="7034" y="214"/>
                </a:lnTo>
                <a:lnTo>
                  <a:pt x="7070" y="240"/>
                </a:lnTo>
                <a:lnTo>
                  <a:pt x="7103" y="268"/>
                </a:lnTo>
                <a:lnTo>
                  <a:pt x="7136" y="298"/>
                </a:lnTo>
                <a:lnTo>
                  <a:pt x="7168" y="329"/>
                </a:lnTo>
                <a:lnTo>
                  <a:pt x="7196" y="362"/>
                </a:lnTo>
                <a:lnTo>
                  <a:pt x="7250" y="429"/>
                </a:lnTo>
                <a:lnTo>
                  <a:pt x="7272" y="463"/>
                </a:lnTo>
                <a:lnTo>
                  <a:pt x="7295" y="500"/>
                </a:lnTo>
                <a:lnTo>
                  <a:pt x="7313" y="539"/>
                </a:lnTo>
                <a:lnTo>
                  <a:pt x="7328" y="575"/>
                </a:lnTo>
                <a:lnTo>
                  <a:pt x="7343" y="615"/>
                </a:lnTo>
                <a:lnTo>
                  <a:pt x="7355" y="654"/>
                </a:lnTo>
                <a:lnTo>
                  <a:pt x="7363" y="694"/>
                </a:lnTo>
                <a:lnTo>
                  <a:pt x="7371" y="736"/>
                </a:lnTo>
                <a:lnTo>
                  <a:pt x="7375" y="778"/>
                </a:lnTo>
                <a:lnTo>
                  <a:pt x="7377" y="820"/>
                </a:lnTo>
                <a:lnTo>
                  <a:pt x="7377" y="4009"/>
                </a:lnTo>
                <a:lnTo>
                  <a:pt x="7375" y="4051"/>
                </a:lnTo>
                <a:lnTo>
                  <a:pt x="7371" y="4093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30" y="4251"/>
                </a:lnTo>
                <a:lnTo>
                  <a:pt x="7295" y="4328"/>
                </a:lnTo>
                <a:lnTo>
                  <a:pt x="7272" y="4363"/>
                </a:lnTo>
                <a:lnTo>
                  <a:pt x="7250" y="4400"/>
                </a:lnTo>
                <a:lnTo>
                  <a:pt x="7226" y="4433"/>
                </a:lnTo>
                <a:lnTo>
                  <a:pt x="7199" y="4467"/>
                </a:lnTo>
                <a:lnTo>
                  <a:pt x="7170" y="4500"/>
                </a:lnTo>
                <a:lnTo>
                  <a:pt x="7138" y="4529"/>
                </a:lnTo>
                <a:lnTo>
                  <a:pt x="7106" y="4559"/>
                </a:lnTo>
                <a:lnTo>
                  <a:pt x="7070" y="4589"/>
                </a:lnTo>
                <a:lnTo>
                  <a:pt x="7034" y="4614"/>
                </a:lnTo>
                <a:lnTo>
                  <a:pt x="6996" y="4641"/>
                </a:lnTo>
                <a:lnTo>
                  <a:pt x="6956" y="4665"/>
                </a:lnTo>
                <a:lnTo>
                  <a:pt x="6916" y="4688"/>
                </a:lnTo>
                <a:lnTo>
                  <a:pt x="6874" y="4709"/>
                </a:lnTo>
                <a:lnTo>
                  <a:pt x="6829" y="4730"/>
                </a:lnTo>
                <a:lnTo>
                  <a:pt x="6784" y="4747"/>
                </a:lnTo>
                <a:lnTo>
                  <a:pt x="6691" y="4778"/>
                </a:lnTo>
                <a:lnTo>
                  <a:pt x="6593" y="4803"/>
                </a:lnTo>
                <a:lnTo>
                  <a:pt x="6541" y="4812"/>
                </a:lnTo>
                <a:lnTo>
                  <a:pt x="6491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991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3"/>
                </a:lnTo>
                <a:lnTo>
                  <a:pt x="686" y="4778"/>
                </a:lnTo>
                <a:lnTo>
                  <a:pt x="639" y="4764"/>
                </a:lnTo>
                <a:lnTo>
                  <a:pt x="593" y="4747"/>
                </a:lnTo>
                <a:lnTo>
                  <a:pt x="547" y="4730"/>
                </a:lnTo>
                <a:lnTo>
                  <a:pt x="503" y="4711"/>
                </a:lnTo>
                <a:lnTo>
                  <a:pt x="419" y="4665"/>
                </a:lnTo>
                <a:lnTo>
                  <a:pt x="343" y="4617"/>
                </a:lnTo>
                <a:lnTo>
                  <a:pt x="305" y="4589"/>
                </a:lnTo>
                <a:lnTo>
                  <a:pt x="272" y="4561"/>
                </a:lnTo>
                <a:lnTo>
                  <a:pt x="238" y="4531"/>
                </a:lnTo>
                <a:lnTo>
                  <a:pt x="207" y="4500"/>
                </a:lnTo>
                <a:lnTo>
                  <a:pt x="178" y="4468"/>
                </a:lnTo>
                <a:lnTo>
                  <a:pt x="152" y="4434"/>
                </a:lnTo>
                <a:lnTo>
                  <a:pt x="124" y="4400"/>
                </a:lnTo>
                <a:lnTo>
                  <a:pt x="102" y="4365"/>
                </a:lnTo>
                <a:lnTo>
                  <a:pt x="62" y="4292"/>
                </a:lnTo>
                <a:lnTo>
                  <a:pt x="31" y="4215"/>
                </a:lnTo>
                <a:lnTo>
                  <a:pt x="20" y="4175"/>
                </a:lnTo>
                <a:lnTo>
                  <a:pt x="11" y="4134"/>
                </a:lnTo>
                <a:lnTo>
                  <a:pt x="4" y="4093"/>
                </a:lnTo>
                <a:lnTo>
                  <a:pt x="0" y="4053"/>
                </a:lnTo>
                <a:lnTo>
                  <a:pt x="0" y="4009"/>
                </a:lnTo>
                <a:lnTo>
                  <a:pt x="0" y="820"/>
                </a:lnTo>
                <a:moveTo>
                  <a:pt x="56" y="4009"/>
                </a:moveTo>
                <a:lnTo>
                  <a:pt x="56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4"/>
                </a:lnTo>
                <a:lnTo>
                  <a:pt x="86" y="4203"/>
                </a:lnTo>
                <a:lnTo>
                  <a:pt x="98" y="4239"/>
                </a:lnTo>
                <a:lnTo>
                  <a:pt x="114" y="4276"/>
                </a:lnTo>
                <a:lnTo>
                  <a:pt x="132" y="4311"/>
                </a:lnTo>
                <a:lnTo>
                  <a:pt x="152" y="4344"/>
                </a:lnTo>
                <a:lnTo>
                  <a:pt x="174" y="4379"/>
                </a:lnTo>
                <a:lnTo>
                  <a:pt x="222" y="4442"/>
                </a:lnTo>
                <a:lnTo>
                  <a:pt x="252" y="4473"/>
                </a:lnTo>
                <a:lnTo>
                  <a:pt x="280" y="4503"/>
                </a:lnTo>
                <a:lnTo>
                  <a:pt x="312" y="4531"/>
                </a:lnTo>
                <a:lnTo>
                  <a:pt x="378" y="4583"/>
                </a:lnTo>
                <a:lnTo>
                  <a:pt x="414" y="4608"/>
                </a:lnTo>
                <a:lnTo>
                  <a:pt x="452" y="4630"/>
                </a:lnTo>
                <a:lnTo>
                  <a:pt x="489" y="4651"/>
                </a:lnTo>
                <a:lnTo>
                  <a:pt x="529" y="4672"/>
                </a:lnTo>
                <a:lnTo>
                  <a:pt x="573" y="4692"/>
                </a:lnTo>
                <a:lnTo>
                  <a:pt x="615" y="4707"/>
                </a:lnTo>
                <a:lnTo>
                  <a:pt x="659" y="4723"/>
                </a:lnTo>
                <a:lnTo>
                  <a:pt x="704" y="4737"/>
                </a:lnTo>
                <a:lnTo>
                  <a:pt x="750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994" y="4784"/>
                </a:lnTo>
                <a:lnTo>
                  <a:pt x="6381" y="4784"/>
                </a:lnTo>
                <a:lnTo>
                  <a:pt x="6430" y="4781"/>
                </a:lnTo>
                <a:lnTo>
                  <a:pt x="6481" y="4775"/>
                </a:lnTo>
                <a:lnTo>
                  <a:pt x="6531" y="4768"/>
                </a:lnTo>
                <a:lnTo>
                  <a:pt x="6577" y="4761"/>
                </a:lnTo>
                <a:lnTo>
                  <a:pt x="6625" y="4751"/>
                </a:lnTo>
                <a:lnTo>
                  <a:pt x="6671" y="4739"/>
                </a:lnTo>
                <a:lnTo>
                  <a:pt x="6715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82" y="4653"/>
                </a:lnTo>
                <a:lnTo>
                  <a:pt x="6922" y="4630"/>
                </a:lnTo>
                <a:lnTo>
                  <a:pt x="6960" y="4608"/>
                </a:lnTo>
                <a:lnTo>
                  <a:pt x="6996" y="4583"/>
                </a:lnTo>
                <a:lnTo>
                  <a:pt x="7030" y="4559"/>
                </a:lnTo>
                <a:lnTo>
                  <a:pt x="7062" y="4531"/>
                </a:lnTo>
                <a:lnTo>
                  <a:pt x="7094" y="4503"/>
                </a:lnTo>
                <a:lnTo>
                  <a:pt x="7152" y="4443"/>
                </a:lnTo>
                <a:lnTo>
                  <a:pt x="7176" y="4412"/>
                </a:lnTo>
                <a:lnTo>
                  <a:pt x="7201" y="4379"/>
                </a:lnTo>
                <a:lnTo>
                  <a:pt x="7223" y="4345"/>
                </a:lnTo>
                <a:lnTo>
                  <a:pt x="7243" y="4311"/>
                </a:lnTo>
                <a:lnTo>
                  <a:pt x="7261" y="4276"/>
                </a:lnTo>
                <a:lnTo>
                  <a:pt x="7277" y="4241"/>
                </a:lnTo>
                <a:lnTo>
                  <a:pt x="7290" y="4203"/>
                </a:lnTo>
                <a:lnTo>
                  <a:pt x="7301" y="4166"/>
                </a:lnTo>
                <a:lnTo>
                  <a:pt x="7315" y="4089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21"/>
                </a:lnTo>
                <a:lnTo>
                  <a:pt x="7319" y="781"/>
                </a:lnTo>
                <a:lnTo>
                  <a:pt x="7315" y="741"/>
                </a:lnTo>
                <a:lnTo>
                  <a:pt x="7310" y="703"/>
                </a:lnTo>
                <a:lnTo>
                  <a:pt x="7301" y="664"/>
                </a:lnTo>
                <a:lnTo>
                  <a:pt x="7290" y="626"/>
                </a:lnTo>
                <a:lnTo>
                  <a:pt x="7277" y="589"/>
                </a:lnTo>
                <a:lnTo>
                  <a:pt x="7261" y="554"/>
                </a:lnTo>
                <a:lnTo>
                  <a:pt x="7243" y="520"/>
                </a:lnTo>
                <a:lnTo>
                  <a:pt x="7223" y="484"/>
                </a:lnTo>
                <a:lnTo>
                  <a:pt x="7201" y="451"/>
                </a:lnTo>
                <a:lnTo>
                  <a:pt x="7176" y="418"/>
                </a:lnTo>
                <a:lnTo>
                  <a:pt x="7152" y="387"/>
                </a:lnTo>
                <a:lnTo>
                  <a:pt x="7126" y="357"/>
                </a:lnTo>
                <a:lnTo>
                  <a:pt x="7094" y="327"/>
                </a:lnTo>
                <a:lnTo>
                  <a:pt x="7032" y="271"/>
                </a:lnTo>
                <a:lnTo>
                  <a:pt x="6960" y="223"/>
                </a:lnTo>
                <a:lnTo>
                  <a:pt x="6922" y="198"/>
                </a:lnTo>
                <a:lnTo>
                  <a:pt x="6884" y="177"/>
                </a:lnTo>
                <a:lnTo>
                  <a:pt x="6844" y="156"/>
                </a:lnTo>
                <a:lnTo>
                  <a:pt x="6760" y="121"/>
                </a:lnTo>
                <a:lnTo>
                  <a:pt x="6717" y="105"/>
                </a:lnTo>
                <a:lnTo>
                  <a:pt x="6671" y="91"/>
                </a:lnTo>
                <a:lnTo>
                  <a:pt x="6627" y="78"/>
                </a:lnTo>
                <a:lnTo>
                  <a:pt x="6579" y="68"/>
                </a:lnTo>
                <a:lnTo>
                  <a:pt x="6531" y="59"/>
                </a:lnTo>
                <a:lnTo>
                  <a:pt x="6481" y="53"/>
                </a:lnTo>
                <a:lnTo>
                  <a:pt x="6432" y="47"/>
                </a:lnTo>
                <a:lnTo>
                  <a:pt x="6383" y="45"/>
                </a:lnTo>
                <a:lnTo>
                  <a:pt x="6330" y="44"/>
                </a:lnTo>
                <a:lnTo>
                  <a:pt x="994" y="44"/>
                </a:lnTo>
                <a:lnTo>
                  <a:pt x="944" y="47"/>
                </a:lnTo>
                <a:lnTo>
                  <a:pt x="896" y="53"/>
                </a:lnTo>
                <a:lnTo>
                  <a:pt x="846" y="59"/>
                </a:lnTo>
                <a:lnTo>
                  <a:pt x="797" y="68"/>
                </a:lnTo>
                <a:lnTo>
                  <a:pt x="750" y="78"/>
                </a:lnTo>
                <a:lnTo>
                  <a:pt x="704" y="91"/>
                </a:lnTo>
                <a:lnTo>
                  <a:pt x="659" y="105"/>
                </a:lnTo>
                <a:lnTo>
                  <a:pt x="617" y="121"/>
                </a:lnTo>
                <a:lnTo>
                  <a:pt x="573" y="137"/>
                </a:lnTo>
                <a:lnTo>
                  <a:pt x="533" y="156"/>
                </a:lnTo>
                <a:lnTo>
                  <a:pt x="452" y="198"/>
                </a:lnTo>
                <a:lnTo>
                  <a:pt x="416" y="221"/>
                </a:lnTo>
                <a:lnTo>
                  <a:pt x="378" y="245"/>
                </a:lnTo>
                <a:lnTo>
                  <a:pt x="312" y="298"/>
                </a:lnTo>
                <a:lnTo>
                  <a:pt x="280" y="326"/>
                </a:lnTo>
                <a:lnTo>
                  <a:pt x="252" y="355"/>
                </a:lnTo>
                <a:lnTo>
                  <a:pt x="198" y="418"/>
                </a:lnTo>
                <a:lnTo>
                  <a:pt x="174" y="449"/>
                </a:lnTo>
                <a:lnTo>
                  <a:pt x="154" y="482"/>
                </a:lnTo>
                <a:lnTo>
                  <a:pt x="134" y="518"/>
                </a:lnTo>
                <a:lnTo>
                  <a:pt x="116" y="553"/>
                </a:lnTo>
                <a:lnTo>
                  <a:pt x="100" y="589"/>
                </a:lnTo>
                <a:lnTo>
                  <a:pt x="86" y="626"/>
                </a:lnTo>
                <a:lnTo>
                  <a:pt x="76" y="662"/>
                </a:lnTo>
                <a:lnTo>
                  <a:pt x="66" y="701"/>
                </a:lnTo>
                <a:lnTo>
                  <a:pt x="60" y="739"/>
                </a:lnTo>
                <a:lnTo>
                  <a:pt x="56" y="779"/>
                </a:lnTo>
                <a:lnTo>
                  <a:pt x="56" y="820"/>
                </a:lnTo>
                <a:lnTo>
                  <a:pt x="56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4" name="CustomShape 22"/>
          <p:cNvSpPr/>
          <p:nvPr/>
        </p:nvSpPr>
        <p:spPr>
          <a:xfrm>
            <a:off x="6321960" y="2557080"/>
            <a:ext cx="340200" cy="94320"/>
          </a:xfrm>
          <a:custGeom>
            <a:avLst/>
            <a:gdLst/>
            <a:ahLst/>
            <a:rect l="l" t="t" r="r" b="b"/>
            <a:pathLst>
              <a:path w="946" h="263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6"/>
                  <a:pt x="722" y="132"/>
                </a:cubicBezTo>
                <a:cubicBezTo>
                  <a:pt x="722" y="156"/>
                  <a:pt x="698" y="176"/>
                  <a:pt x="666" y="176"/>
                </a:cubicBezTo>
                <a:lnTo>
                  <a:pt x="55" y="176"/>
                </a:lnTo>
                <a:cubicBezTo>
                  <a:pt x="24" y="176"/>
                  <a:pt x="0" y="156"/>
                  <a:pt x="0" y="132"/>
                </a:cubicBezTo>
                <a:cubicBezTo>
                  <a:pt x="0" y="106"/>
                  <a:pt x="24" y="87"/>
                  <a:pt x="55" y="87"/>
                </a:cubicBezTo>
                <a:moveTo>
                  <a:pt x="612" y="0"/>
                </a:moveTo>
                <a:lnTo>
                  <a:pt x="945" y="132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5" name="CustomShape 23"/>
          <p:cNvSpPr/>
          <p:nvPr/>
        </p:nvSpPr>
        <p:spPr>
          <a:xfrm>
            <a:off x="6858360" y="2504880"/>
            <a:ext cx="254520" cy="199080"/>
          </a:xfrm>
          <a:custGeom>
            <a:avLst/>
            <a:gdLst/>
            <a:ahLst/>
            <a:rect l="l" t="t" r="r" b="b"/>
            <a:pathLst>
              <a:path w="708" h="554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5"/>
                </a:lnTo>
                <a:lnTo>
                  <a:pt x="28" y="170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6" y="63"/>
                </a:lnTo>
                <a:lnTo>
                  <a:pt x="156" y="47"/>
                </a:lnTo>
                <a:lnTo>
                  <a:pt x="184" y="33"/>
                </a:lnTo>
                <a:lnTo>
                  <a:pt x="214" y="21"/>
                </a:lnTo>
                <a:lnTo>
                  <a:pt x="248" y="12"/>
                </a:lnTo>
                <a:lnTo>
                  <a:pt x="281" y="6"/>
                </a:lnTo>
                <a:lnTo>
                  <a:pt x="317" y="0"/>
                </a:lnTo>
                <a:lnTo>
                  <a:pt x="388" y="0"/>
                </a:lnTo>
                <a:lnTo>
                  <a:pt x="424" y="6"/>
                </a:lnTo>
                <a:lnTo>
                  <a:pt x="458" y="11"/>
                </a:lnTo>
                <a:lnTo>
                  <a:pt x="491" y="21"/>
                </a:lnTo>
                <a:lnTo>
                  <a:pt x="522" y="31"/>
                </a:lnTo>
                <a:lnTo>
                  <a:pt x="551" y="45"/>
                </a:lnTo>
                <a:lnTo>
                  <a:pt x="578" y="61"/>
                </a:lnTo>
                <a:lnTo>
                  <a:pt x="602" y="78"/>
                </a:lnTo>
                <a:lnTo>
                  <a:pt x="626" y="100"/>
                </a:lnTo>
                <a:lnTo>
                  <a:pt x="646" y="120"/>
                </a:lnTo>
                <a:lnTo>
                  <a:pt x="664" y="143"/>
                </a:lnTo>
                <a:lnTo>
                  <a:pt x="678" y="166"/>
                </a:lnTo>
                <a:lnTo>
                  <a:pt x="692" y="192"/>
                </a:lnTo>
                <a:lnTo>
                  <a:pt x="700" y="219"/>
                </a:lnTo>
                <a:lnTo>
                  <a:pt x="704" y="247"/>
                </a:lnTo>
                <a:lnTo>
                  <a:pt x="707" y="275"/>
                </a:lnTo>
                <a:lnTo>
                  <a:pt x="704" y="303"/>
                </a:lnTo>
                <a:lnTo>
                  <a:pt x="700" y="331"/>
                </a:lnTo>
                <a:lnTo>
                  <a:pt x="692" y="357"/>
                </a:lnTo>
                <a:lnTo>
                  <a:pt x="680" y="383"/>
                </a:lnTo>
                <a:lnTo>
                  <a:pt x="664" y="407"/>
                </a:lnTo>
                <a:lnTo>
                  <a:pt x="649" y="430"/>
                </a:lnTo>
                <a:lnTo>
                  <a:pt x="629" y="451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3" y="532"/>
                </a:lnTo>
                <a:lnTo>
                  <a:pt x="462" y="540"/>
                </a:lnTo>
                <a:lnTo>
                  <a:pt x="428" y="548"/>
                </a:lnTo>
                <a:lnTo>
                  <a:pt x="393" y="551"/>
                </a:lnTo>
                <a:lnTo>
                  <a:pt x="357" y="553"/>
                </a:lnTo>
                <a:lnTo>
                  <a:pt x="319" y="553"/>
                </a:lnTo>
                <a:lnTo>
                  <a:pt x="286" y="548"/>
                </a:lnTo>
                <a:lnTo>
                  <a:pt x="253" y="540"/>
                </a:lnTo>
                <a:lnTo>
                  <a:pt x="218" y="532"/>
                </a:lnTo>
                <a:lnTo>
                  <a:pt x="186" y="521"/>
                </a:lnTo>
                <a:lnTo>
                  <a:pt x="158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3"/>
                </a:lnTo>
                <a:lnTo>
                  <a:pt x="62" y="432"/>
                </a:lnTo>
                <a:lnTo>
                  <a:pt x="44" y="410"/>
                </a:lnTo>
                <a:lnTo>
                  <a:pt x="28" y="385"/>
                </a:lnTo>
                <a:lnTo>
                  <a:pt x="18" y="360"/>
                </a:lnTo>
                <a:lnTo>
                  <a:pt x="8" y="335"/>
                </a:lnTo>
                <a:lnTo>
                  <a:pt x="2" y="307"/>
                </a:lnTo>
                <a:lnTo>
                  <a:pt x="0" y="278"/>
                </a:lnTo>
                <a:moveTo>
                  <a:pt x="76" y="298"/>
                </a:moveTo>
                <a:lnTo>
                  <a:pt x="80" y="318"/>
                </a:lnTo>
                <a:lnTo>
                  <a:pt x="86" y="340"/>
                </a:lnTo>
                <a:lnTo>
                  <a:pt x="96" y="360"/>
                </a:lnTo>
                <a:lnTo>
                  <a:pt x="106" y="380"/>
                </a:lnTo>
                <a:lnTo>
                  <a:pt x="138" y="415"/>
                </a:lnTo>
                <a:lnTo>
                  <a:pt x="156" y="430"/>
                </a:lnTo>
                <a:lnTo>
                  <a:pt x="176" y="445"/>
                </a:lnTo>
                <a:lnTo>
                  <a:pt x="196" y="457"/>
                </a:lnTo>
                <a:lnTo>
                  <a:pt x="220" y="469"/>
                </a:lnTo>
                <a:lnTo>
                  <a:pt x="242" y="477"/>
                </a:lnTo>
                <a:lnTo>
                  <a:pt x="271" y="485"/>
                </a:lnTo>
                <a:lnTo>
                  <a:pt x="297" y="490"/>
                </a:lnTo>
                <a:lnTo>
                  <a:pt x="324" y="493"/>
                </a:lnTo>
                <a:lnTo>
                  <a:pt x="353" y="495"/>
                </a:lnTo>
                <a:lnTo>
                  <a:pt x="382" y="493"/>
                </a:lnTo>
                <a:lnTo>
                  <a:pt x="408" y="492"/>
                </a:lnTo>
                <a:lnTo>
                  <a:pt x="435" y="487"/>
                </a:lnTo>
                <a:lnTo>
                  <a:pt x="462" y="479"/>
                </a:lnTo>
                <a:lnTo>
                  <a:pt x="486" y="469"/>
                </a:lnTo>
                <a:lnTo>
                  <a:pt x="508" y="459"/>
                </a:lnTo>
                <a:lnTo>
                  <a:pt x="531" y="446"/>
                </a:lnTo>
                <a:lnTo>
                  <a:pt x="551" y="432"/>
                </a:lnTo>
                <a:lnTo>
                  <a:pt x="568" y="416"/>
                </a:lnTo>
                <a:lnTo>
                  <a:pt x="584" y="401"/>
                </a:lnTo>
                <a:lnTo>
                  <a:pt x="612" y="362"/>
                </a:lnTo>
                <a:lnTo>
                  <a:pt x="620" y="343"/>
                </a:lnTo>
                <a:lnTo>
                  <a:pt x="626" y="322"/>
                </a:lnTo>
                <a:lnTo>
                  <a:pt x="632" y="301"/>
                </a:lnTo>
                <a:lnTo>
                  <a:pt x="634" y="278"/>
                </a:lnTo>
                <a:lnTo>
                  <a:pt x="632" y="255"/>
                </a:lnTo>
                <a:lnTo>
                  <a:pt x="629" y="234"/>
                </a:lnTo>
                <a:lnTo>
                  <a:pt x="622" y="211"/>
                </a:lnTo>
                <a:lnTo>
                  <a:pt x="600" y="173"/>
                </a:lnTo>
                <a:lnTo>
                  <a:pt x="586" y="156"/>
                </a:lnTo>
                <a:lnTo>
                  <a:pt x="571" y="138"/>
                </a:lnTo>
                <a:lnTo>
                  <a:pt x="554" y="122"/>
                </a:lnTo>
                <a:lnTo>
                  <a:pt x="533" y="108"/>
                </a:lnTo>
                <a:lnTo>
                  <a:pt x="488" y="84"/>
                </a:lnTo>
                <a:lnTo>
                  <a:pt x="464" y="75"/>
                </a:lnTo>
                <a:lnTo>
                  <a:pt x="440" y="68"/>
                </a:lnTo>
                <a:lnTo>
                  <a:pt x="413" y="63"/>
                </a:lnTo>
                <a:lnTo>
                  <a:pt x="384" y="59"/>
                </a:lnTo>
                <a:lnTo>
                  <a:pt x="357" y="58"/>
                </a:lnTo>
                <a:lnTo>
                  <a:pt x="328" y="58"/>
                </a:lnTo>
                <a:lnTo>
                  <a:pt x="299" y="61"/>
                </a:lnTo>
                <a:lnTo>
                  <a:pt x="273" y="67"/>
                </a:lnTo>
                <a:lnTo>
                  <a:pt x="248" y="73"/>
                </a:lnTo>
                <a:lnTo>
                  <a:pt x="222" y="84"/>
                </a:lnTo>
                <a:lnTo>
                  <a:pt x="200" y="95"/>
                </a:lnTo>
                <a:lnTo>
                  <a:pt x="178" y="106"/>
                </a:lnTo>
                <a:lnTo>
                  <a:pt x="158" y="120"/>
                </a:lnTo>
                <a:lnTo>
                  <a:pt x="140" y="136"/>
                </a:lnTo>
                <a:lnTo>
                  <a:pt x="124" y="152"/>
                </a:lnTo>
                <a:lnTo>
                  <a:pt x="108" y="172"/>
                </a:lnTo>
                <a:lnTo>
                  <a:pt x="98" y="189"/>
                </a:lnTo>
                <a:lnTo>
                  <a:pt x="80" y="231"/>
                </a:lnTo>
                <a:lnTo>
                  <a:pt x="76" y="252"/>
                </a:lnTo>
                <a:lnTo>
                  <a:pt x="76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6" name="CustomShape 2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87" name="CustomShape 25"/>
          <p:cNvSpPr/>
          <p:nvPr/>
        </p:nvSpPr>
        <p:spPr>
          <a:xfrm>
            <a:off x="6641640" y="2588760"/>
            <a:ext cx="250920" cy="31680"/>
          </a:xfrm>
          <a:custGeom>
            <a:avLst/>
            <a:gdLst/>
            <a:ahLst/>
            <a:rect l="l" t="t" r="r" b="b"/>
            <a:pathLst>
              <a:path w="698" h="89">
                <a:moveTo>
                  <a:pt x="56" y="88"/>
                </a:moveTo>
                <a:lnTo>
                  <a:pt x="641" y="88"/>
                </a:lnTo>
                <a:cubicBezTo>
                  <a:pt x="672" y="88"/>
                  <a:pt x="697" y="67"/>
                  <a:pt x="697" y="44"/>
                </a:cubicBezTo>
                <a:cubicBezTo>
                  <a:pt x="697" y="19"/>
                  <a:pt x="672" y="0"/>
                  <a:pt x="641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8" name="CustomShape 26"/>
          <p:cNvSpPr/>
          <p:nvPr/>
        </p:nvSpPr>
        <p:spPr>
          <a:xfrm>
            <a:off x="7079760" y="258768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7"/>
                </a:lnTo>
                <a:cubicBezTo>
                  <a:pt x="1560" y="87"/>
                  <a:pt x="1585" y="68"/>
                  <a:pt x="1585" y="44"/>
                </a:cubicBezTo>
                <a:cubicBezTo>
                  <a:pt x="1585" y="21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3"/>
                  <a:pt x="0" y="48"/>
                </a:cubicBezTo>
                <a:cubicBezTo>
                  <a:pt x="0" y="72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9" name="CustomShape 27"/>
          <p:cNvSpPr/>
          <p:nvPr/>
        </p:nvSpPr>
        <p:spPr>
          <a:xfrm>
            <a:off x="6321960" y="3744720"/>
            <a:ext cx="340200" cy="94680"/>
          </a:xfrm>
          <a:custGeom>
            <a:avLst/>
            <a:gdLst/>
            <a:ahLst/>
            <a:rect l="l" t="t" r="r" b="b"/>
            <a:pathLst>
              <a:path w="946" h="264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7"/>
                  <a:pt x="722" y="131"/>
                </a:cubicBezTo>
                <a:cubicBezTo>
                  <a:pt x="722" y="156"/>
                  <a:pt x="698" y="175"/>
                  <a:pt x="666" y="175"/>
                </a:cubicBezTo>
                <a:lnTo>
                  <a:pt x="55" y="175"/>
                </a:lnTo>
                <a:cubicBezTo>
                  <a:pt x="24" y="175"/>
                  <a:pt x="0" y="156"/>
                  <a:pt x="0" y="131"/>
                </a:cubicBezTo>
                <a:cubicBezTo>
                  <a:pt x="0" y="107"/>
                  <a:pt x="24" y="87"/>
                  <a:pt x="55" y="87"/>
                </a:cubicBezTo>
                <a:moveTo>
                  <a:pt x="612" y="0"/>
                </a:moveTo>
                <a:lnTo>
                  <a:pt x="945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0" name="CustomShape 28"/>
          <p:cNvSpPr/>
          <p:nvPr/>
        </p:nvSpPr>
        <p:spPr>
          <a:xfrm>
            <a:off x="7652160" y="2512800"/>
            <a:ext cx="253800" cy="199440"/>
          </a:xfrm>
          <a:custGeom>
            <a:avLst/>
            <a:gdLst/>
            <a:ahLst/>
            <a:rect l="l" t="t" r="r" b="b"/>
            <a:pathLst>
              <a:path w="706" h="555">
                <a:moveTo>
                  <a:pt x="0" y="277"/>
                </a:moveTo>
                <a:lnTo>
                  <a:pt x="0" y="249"/>
                </a:lnTo>
                <a:lnTo>
                  <a:pt x="6" y="221"/>
                </a:lnTo>
                <a:lnTo>
                  <a:pt x="16" y="195"/>
                </a:lnTo>
                <a:lnTo>
                  <a:pt x="27" y="171"/>
                </a:lnTo>
                <a:lnTo>
                  <a:pt x="40" y="146"/>
                </a:lnTo>
                <a:lnTo>
                  <a:pt x="58" y="124"/>
                </a:lnTo>
                <a:lnTo>
                  <a:pt x="78" y="100"/>
                </a:lnTo>
                <a:lnTo>
                  <a:pt x="104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5" y="22"/>
                </a:lnTo>
                <a:lnTo>
                  <a:pt x="246" y="11"/>
                </a:lnTo>
                <a:lnTo>
                  <a:pt x="280" y="5"/>
                </a:lnTo>
                <a:lnTo>
                  <a:pt x="316" y="1"/>
                </a:lnTo>
                <a:lnTo>
                  <a:pt x="350" y="0"/>
                </a:lnTo>
                <a:lnTo>
                  <a:pt x="386" y="1"/>
                </a:lnTo>
                <a:lnTo>
                  <a:pt x="422" y="5"/>
                </a:lnTo>
                <a:lnTo>
                  <a:pt x="456" y="11"/>
                </a:lnTo>
                <a:lnTo>
                  <a:pt x="489" y="20"/>
                </a:lnTo>
                <a:lnTo>
                  <a:pt x="520" y="33"/>
                </a:lnTo>
                <a:lnTo>
                  <a:pt x="549" y="47"/>
                </a:lnTo>
                <a:lnTo>
                  <a:pt x="576" y="63"/>
                </a:lnTo>
                <a:lnTo>
                  <a:pt x="603" y="80"/>
                </a:lnTo>
                <a:lnTo>
                  <a:pt x="625" y="99"/>
                </a:lnTo>
                <a:lnTo>
                  <a:pt x="645" y="120"/>
                </a:lnTo>
                <a:lnTo>
                  <a:pt x="663" y="142"/>
                </a:lnTo>
                <a:lnTo>
                  <a:pt x="679" y="167"/>
                </a:lnTo>
                <a:lnTo>
                  <a:pt x="689" y="194"/>
                </a:lnTo>
                <a:lnTo>
                  <a:pt x="699" y="219"/>
                </a:lnTo>
                <a:lnTo>
                  <a:pt x="705" y="246"/>
                </a:lnTo>
                <a:lnTo>
                  <a:pt x="705" y="304"/>
                </a:lnTo>
                <a:lnTo>
                  <a:pt x="699" y="331"/>
                </a:lnTo>
                <a:lnTo>
                  <a:pt x="692" y="359"/>
                </a:lnTo>
                <a:lnTo>
                  <a:pt x="665" y="407"/>
                </a:lnTo>
                <a:lnTo>
                  <a:pt x="647" y="429"/>
                </a:lnTo>
                <a:lnTo>
                  <a:pt x="627" y="453"/>
                </a:lnTo>
                <a:lnTo>
                  <a:pt x="605" y="472"/>
                </a:lnTo>
                <a:lnTo>
                  <a:pt x="578" y="489"/>
                </a:lnTo>
                <a:lnTo>
                  <a:pt x="552" y="505"/>
                </a:lnTo>
                <a:lnTo>
                  <a:pt x="522" y="519"/>
                </a:lnTo>
                <a:lnTo>
                  <a:pt x="494" y="531"/>
                </a:lnTo>
                <a:lnTo>
                  <a:pt x="460" y="540"/>
                </a:lnTo>
                <a:lnTo>
                  <a:pt x="426" y="547"/>
                </a:lnTo>
                <a:lnTo>
                  <a:pt x="392" y="552"/>
                </a:lnTo>
                <a:lnTo>
                  <a:pt x="356" y="554"/>
                </a:lnTo>
                <a:lnTo>
                  <a:pt x="320" y="552"/>
                </a:lnTo>
                <a:lnTo>
                  <a:pt x="284" y="548"/>
                </a:lnTo>
                <a:lnTo>
                  <a:pt x="250" y="542"/>
                </a:lnTo>
                <a:lnTo>
                  <a:pt x="217" y="533"/>
                </a:lnTo>
                <a:lnTo>
                  <a:pt x="186" y="520"/>
                </a:lnTo>
                <a:lnTo>
                  <a:pt x="157" y="506"/>
                </a:lnTo>
                <a:lnTo>
                  <a:pt x="131" y="491"/>
                </a:lnTo>
                <a:lnTo>
                  <a:pt x="106" y="473"/>
                </a:lnTo>
                <a:lnTo>
                  <a:pt x="80" y="454"/>
                </a:lnTo>
                <a:lnTo>
                  <a:pt x="60" y="434"/>
                </a:lnTo>
                <a:lnTo>
                  <a:pt x="42" y="411"/>
                </a:lnTo>
                <a:lnTo>
                  <a:pt x="27" y="386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7"/>
                </a:lnTo>
                <a:moveTo>
                  <a:pt x="76" y="297"/>
                </a:moveTo>
                <a:lnTo>
                  <a:pt x="78" y="320"/>
                </a:lnTo>
                <a:lnTo>
                  <a:pt x="85" y="340"/>
                </a:lnTo>
                <a:lnTo>
                  <a:pt x="95" y="360"/>
                </a:lnTo>
                <a:lnTo>
                  <a:pt x="121" y="398"/>
                </a:lnTo>
                <a:lnTo>
                  <a:pt x="137" y="414"/>
                </a:lnTo>
                <a:lnTo>
                  <a:pt x="155" y="429"/>
                </a:lnTo>
                <a:lnTo>
                  <a:pt x="195" y="458"/>
                </a:lnTo>
                <a:lnTo>
                  <a:pt x="220" y="468"/>
                </a:lnTo>
                <a:lnTo>
                  <a:pt x="268" y="486"/>
                </a:lnTo>
                <a:lnTo>
                  <a:pt x="296" y="491"/>
                </a:lnTo>
                <a:lnTo>
                  <a:pt x="322" y="495"/>
                </a:lnTo>
                <a:lnTo>
                  <a:pt x="350" y="496"/>
                </a:lnTo>
                <a:lnTo>
                  <a:pt x="380" y="495"/>
                </a:lnTo>
                <a:lnTo>
                  <a:pt x="406" y="491"/>
                </a:lnTo>
                <a:lnTo>
                  <a:pt x="436" y="486"/>
                </a:lnTo>
                <a:lnTo>
                  <a:pt x="460" y="479"/>
                </a:lnTo>
                <a:lnTo>
                  <a:pt x="484" y="470"/>
                </a:lnTo>
                <a:lnTo>
                  <a:pt x="507" y="459"/>
                </a:lnTo>
                <a:lnTo>
                  <a:pt x="529" y="445"/>
                </a:lnTo>
                <a:lnTo>
                  <a:pt x="549" y="431"/>
                </a:lnTo>
                <a:lnTo>
                  <a:pt x="567" y="418"/>
                </a:lnTo>
                <a:lnTo>
                  <a:pt x="598" y="382"/>
                </a:lnTo>
                <a:lnTo>
                  <a:pt x="609" y="364"/>
                </a:lnTo>
                <a:lnTo>
                  <a:pt x="618" y="343"/>
                </a:lnTo>
                <a:lnTo>
                  <a:pt x="625" y="321"/>
                </a:lnTo>
                <a:lnTo>
                  <a:pt x="629" y="301"/>
                </a:lnTo>
                <a:lnTo>
                  <a:pt x="632" y="277"/>
                </a:lnTo>
                <a:lnTo>
                  <a:pt x="632" y="255"/>
                </a:lnTo>
                <a:lnTo>
                  <a:pt x="627" y="233"/>
                </a:lnTo>
                <a:lnTo>
                  <a:pt x="621" y="213"/>
                </a:lnTo>
                <a:lnTo>
                  <a:pt x="612" y="194"/>
                </a:lnTo>
                <a:lnTo>
                  <a:pt x="598" y="172"/>
                </a:lnTo>
                <a:lnTo>
                  <a:pt x="585" y="155"/>
                </a:lnTo>
                <a:lnTo>
                  <a:pt x="569" y="138"/>
                </a:lnTo>
                <a:lnTo>
                  <a:pt x="532" y="108"/>
                </a:lnTo>
                <a:lnTo>
                  <a:pt x="512" y="95"/>
                </a:lnTo>
                <a:lnTo>
                  <a:pt x="487" y="85"/>
                </a:lnTo>
                <a:lnTo>
                  <a:pt x="464" y="75"/>
                </a:lnTo>
                <a:lnTo>
                  <a:pt x="438" y="67"/>
                </a:lnTo>
                <a:lnTo>
                  <a:pt x="412" y="63"/>
                </a:lnTo>
                <a:lnTo>
                  <a:pt x="384" y="59"/>
                </a:lnTo>
                <a:lnTo>
                  <a:pt x="356" y="57"/>
                </a:lnTo>
                <a:lnTo>
                  <a:pt x="326" y="59"/>
                </a:lnTo>
                <a:lnTo>
                  <a:pt x="300" y="63"/>
                </a:lnTo>
                <a:lnTo>
                  <a:pt x="273" y="67"/>
                </a:lnTo>
                <a:lnTo>
                  <a:pt x="246" y="75"/>
                </a:lnTo>
                <a:lnTo>
                  <a:pt x="222" y="83"/>
                </a:lnTo>
                <a:lnTo>
                  <a:pt x="200" y="94"/>
                </a:lnTo>
                <a:lnTo>
                  <a:pt x="177" y="106"/>
                </a:lnTo>
                <a:lnTo>
                  <a:pt x="157" y="120"/>
                </a:lnTo>
                <a:lnTo>
                  <a:pt x="139" y="136"/>
                </a:lnTo>
                <a:lnTo>
                  <a:pt x="108" y="171"/>
                </a:lnTo>
                <a:lnTo>
                  <a:pt x="97" y="190"/>
                </a:lnTo>
                <a:lnTo>
                  <a:pt x="88" y="209"/>
                </a:lnTo>
                <a:lnTo>
                  <a:pt x="80" y="230"/>
                </a:lnTo>
                <a:lnTo>
                  <a:pt x="76" y="253"/>
                </a:lnTo>
                <a:lnTo>
                  <a:pt x="74" y="275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1" name="CustomShape 29"/>
          <p:cNvSpPr/>
          <p:nvPr/>
        </p:nvSpPr>
        <p:spPr>
          <a:xfrm>
            <a:off x="6932160" y="2516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92" name="CustomShape 30"/>
          <p:cNvSpPr/>
          <p:nvPr/>
        </p:nvSpPr>
        <p:spPr>
          <a:xfrm>
            <a:off x="7925040" y="2557080"/>
            <a:ext cx="1600560" cy="94320"/>
          </a:xfrm>
          <a:custGeom>
            <a:avLst/>
            <a:gdLst/>
            <a:ahLst/>
            <a:rect l="l" t="t" r="r" b="b"/>
            <a:pathLst>
              <a:path w="4447" h="263">
                <a:moveTo>
                  <a:pt x="56" y="84"/>
                </a:moveTo>
                <a:lnTo>
                  <a:pt x="4167" y="87"/>
                </a:lnTo>
                <a:cubicBezTo>
                  <a:pt x="4195" y="87"/>
                  <a:pt x="4223" y="106"/>
                  <a:pt x="4223" y="132"/>
                </a:cubicBezTo>
                <a:cubicBezTo>
                  <a:pt x="4223" y="156"/>
                  <a:pt x="4195" y="176"/>
                  <a:pt x="4167" y="176"/>
                </a:cubicBezTo>
                <a:lnTo>
                  <a:pt x="56" y="172"/>
                </a:lnTo>
                <a:cubicBezTo>
                  <a:pt x="26" y="172"/>
                  <a:pt x="0" y="153"/>
                  <a:pt x="0" y="127"/>
                </a:cubicBezTo>
                <a:cubicBezTo>
                  <a:pt x="0" y="105"/>
                  <a:pt x="26" y="84"/>
                  <a:pt x="56" y="84"/>
                </a:cubicBezTo>
                <a:moveTo>
                  <a:pt x="4111" y="0"/>
                </a:moveTo>
                <a:lnTo>
                  <a:pt x="4446" y="132"/>
                </a:lnTo>
                <a:lnTo>
                  <a:pt x="4109" y="262"/>
                </a:lnTo>
                <a:lnTo>
                  <a:pt x="411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3" name="CustomShape 31"/>
          <p:cNvSpPr/>
          <p:nvPr/>
        </p:nvSpPr>
        <p:spPr>
          <a:xfrm>
            <a:off x="7718760" y="2693520"/>
            <a:ext cx="120600" cy="223560"/>
          </a:xfrm>
          <a:custGeom>
            <a:avLst/>
            <a:gdLst/>
            <a:ahLst/>
            <a:rect l="l" t="t" r="r" b="b"/>
            <a:pathLst>
              <a:path w="336" h="622">
                <a:moveTo>
                  <a:pt x="223" y="577"/>
                </a:moveTo>
                <a:lnTo>
                  <a:pt x="223" y="219"/>
                </a:lnTo>
                <a:cubicBezTo>
                  <a:pt x="223" y="195"/>
                  <a:pt x="198" y="176"/>
                  <a:pt x="167" y="176"/>
                </a:cubicBezTo>
                <a:cubicBezTo>
                  <a:pt x="136" y="176"/>
                  <a:pt x="112" y="195"/>
                  <a:pt x="112" y="219"/>
                </a:cubicBezTo>
                <a:lnTo>
                  <a:pt x="112" y="577"/>
                </a:lnTo>
                <a:cubicBezTo>
                  <a:pt x="112" y="601"/>
                  <a:pt x="136" y="621"/>
                  <a:pt x="167" y="621"/>
                </a:cubicBezTo>
                <a:cubicBezTo>
                  <a:pt x="198" y="621"/>
                  <a:pt x="223" y="601"/>
                  <a:pt x="223" y="577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4" name="CustomShape 32"/>
          <p:cNvSpPr/>
          <p:nvPr/>
        </p:nvSpPr>
        <p:spPr>
          <a:xfrm>
            <a:off x="7578360" y="3340080"/>
            <a:ext cx="387360" cy="182160"/>
          </a:xfrm>
          <a:custGeom>
            <a:avLst/>
            <a:gdLst/>
            <a:ahLst/>
            <a:rect l="l" t="t" r="r" b="b"/>
            <a:pathLst>
              <a:path w="1077" h="507">
                <a:moveTo>
                  <a:pt x="0" y="0"/>
                </a:moveTo>
                <a:lnTo>
                  <a:pt x="0" y="506"/>
                </a:lnTo>
                <a:lnTo>
                  <a:pt x="1076" y="506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5" name="CustomShape 33"/>
          <p:cNvSpPr/>
          <p:nvPr/>
        </p:nvSpPr>
        <p:spPr>
          <a:xfrm>
            <a:off x="7564680" y="3330000"/>
            <a:ext cx="413280" cy="202680"/>
          </a:xfrm>
          <a:custGeom>
            <a:avLst/>
            <a:gdLst/>
            <a:ahLst/>
            <a:rect l="l" t="t" r="r" b="b"/>
            <a:pathLst>
              <a:path w="1149" h="56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2"/>
                  <a:pt x="1148" y="28"/>
                </a:cubicBezTo>
                <a:lnTo>
                  <a:pt x="1148" y="534"/>
                </a:lnTo>
                <a:cubicBezTo>
                  <a:pt x="1148" y="551"/>
                  <a:pt x="1134" y="563"/>
                  <a:pt x="1114" y="563"/>
                </a:cubicBezTo>
                <a:lnTo>
                  <a:pt x="38" y="563"/>
                </a:lnTo>
                <a:cubicBezTo>
                  <a:pt x="18" y="563"/>
                  <a:pt x="0" y="551"/>
                  <a:pt x="0" y="534"/>
                </a:cubicBezTo>
                <a:lnTo>
                  <a:pt x="0" y="28"/>
                </a:lnTo>
                <a:moveTo>
                  <a:pt x="76" y="534"/>
                </a:moveTo>
                <a:lnTo>
                  <a:pt x="38" y="506"/>
                </a:lnTo>
                <a:lnTo>
                  <a:pt x="1114" y="506"/>
                </a:lnTo>
                <a:lnTo>
                  <a:pt x="1076" y="534"/>
                </a:lnTo>
                <a:lnTo>
                  <a:pt x="1076" y="28"/>
                </a:lnTo>
                <a:lnTo>
                  <a:pt x="1114" y="58"/>
                </a:lnTo>
                <a:lnTo>
                  <a:pt x="38" y="58"/>
                </a:lnTo>
                <a:lnTo>
                  <a:pt x="76" y="28"/>
                </a:lnTo>
                <a:lnTo>
                  <a:pt x="76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6" name="CustomShape 34"/>
          <p:cNvSpPr/>
          <p:nvPr/>
        </p:nvSpPr>
        <p:spPr>
          <a:xfrm>
            <a:off x="7725240" y="2523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97" name="CustomShape 35"/>
          <p:cNvSpPr/>
          <p:nvPr/>
        </p:nvSpPr>
        <p:spPr>
          <a:xfrm>
            <a:off x="7651440" y="289728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6" y="195"/>
                </a:lnTo>
                <a:lnTo>
                  <a:pt x="26" y="169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2"/>
                </a:lnTo>
                <a:lnTo>
                  <a:pt x="127" y="64"/>
                </a:lnTo>
                <a:lnTo>
                  <a:pt x="154" y="47"/>
                </a:lnTo>
                <a:lnTo>
                  <a:pt x="184" y="33"/>
                </a:lnTo>
                <a:lnTo>
                  <a:pt x="215" y="23"/>
                </a:lnTo>
                <a:lnTo>
                  <a:pt x="248" y="12"/>
                </a:lnTo>
                <a:lnTo>
                  <a:pt x="282" y="5"/>
                </a:lnTo>
                <a:lnTo>
                  <a:pt x="318" y="2"/>
                </a:lnTo>
                <a:lnTo>
                  <a:pt x="353" y="0"/>
                </a:lnTo>
                <a:lnTo>
                  <a:pt x="388" y="2"/>
                </a:lnTo>
                <a:lnTo>
                  <a:pt x="424" y="5"/>
                </a:lnTo>
                <a:lnTo>
                  <a:pt x="458" y="12"/>
                </a:lnTo>
                <a:lnTo>
                  <a:pt x="492" y="21"/>
                </a:lnTo>
                <a:lnTo>
                  <a:pt x="549" y="45"/>
                </a:lnTo>
                <a:lnTo>
                  <a:pt x="578" y="63"/>
                </a:lnTo>
                <a:lnTo>
                  <a:pt x="603" y="80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7"/>
                </a:lnTo>
                <a:lnTo>
                  <a:pt x="692" y="192"/>
                </a:lnTo>
                <a:lnTo>
                  <a:pt x="701" y="219"/>
                </a:lnTo>
                <a:lnTo>
                  <a:pt x="705" y="246"/>
                </a:lnTo>
                <a:lnTo>
                  <a:pt x="707" y="274"/>
                </a:lnTo>
                <a:lnTo>
                  <a:pt x="705" y="303"/>
                </a:lnTo>
                <a:lnTo>
                  <a:pt x="701" y="331"/>
                </a:lnTo>
                <a:lnTo>
                  <a:pt x="692" y="359"/>
                </a:lnTo>
                <a:lnTo>
                  <a:pt x="681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3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4" y="532"/>
                </a:lnTo>
                <a:lnTo>
                  <a:pt x="462" y="540"/>
                </a:lnTo>
                <a:lnTo>
                  <a:pt x="426" y="548"/>
                </a:lnTo>
                <a:lnTo>
                  <a:pt x="394" y="553"/>
                </a:lnTo>
                <a:lnTo>
                  <a:pt x="356" y="554"/>
                </a:lnTo>
                <a:lnTo>
                  <a:pt x="320" y="553"/>
                </a:lnTo>
                <a:lnTo>
                  <a:pt x="286" y="549"/>
                </a:lnTo>
                <a:lnTo>
                  <a:pt x="251" y="542"/>
                </a:lnTo>
                <a:lnTo>
                  <a:pt x="219" y="534"/>
                </a:lnTo>
                <a:lnTo>
                  <a:pt x="188" y="521"/>
                </a:lnTo>
                <a:lnTo>
                  <a:pt x="158" y="507"/>
                </a:lnTo>
                <a:lnTo>
                  <a:pt x="130" y="492"/>
                </a:lnTo>
                <a:lnTo>
                  <a:pt x="105" y="474"/>
                </a:lnTo>
                <a:lnTo>
                  <a:pt x="82" y="454"/>
                </a:lnTo>
                <a:lnTo>
                  <a:pt x="62" y="432"/>
                </a:lnTo>
                <a:lnTo>
                  <a:pt x="44" y="409"/>
                </a:lnTo>
                <a:lnTo>
                  <a:pt x="30" y="387"/>
                </a:lnTo>
                <a:lnTo>
                  <a:pt x="18" y="360"/>
                </a:lnTo>
                <a:lnTo>
                  <a:pt x="8" y="334"/>
                </a:lnTo>
                <a:lnTo>
                  <a:pt x="2" y="305"/>
                </a:lnTo>
                <a:lnTo>
                  <a:pt x="0" y="278"/>
                </a:lnTo>
                <a:moveTo>
                  <a:pt x="76" y="297"/>
                </a:moveTo>
                <a:lnTo>
                  <a:pt x="80" y="319"/>
                </a:lnTo>
                <a:lnTo>
                  <a:pt x="87" y="341"/>
                </a:lnTo>
                <a:lnTo>
                  <a:pt x="96" y="360"/>
                </a:lnTo>
                <a:lnTo>
                  <a:pt x="107" y="379"/>
                </a:lnTo>
                <a:lnTo>
                  <a:pt x="120" y="398"/>
                </a:lnTo>
                <a:lnTo>
                  <a:pt x="138" y="415"/>
                </a:lnTo>
                <a:lnTo>
                  <a:pt x="156" y="430"/>
                </a:lnTo>
                <a:lnTo>
                  <a:pt x="197" y="459"/>
                </a:lnTo>
                <a:lnTo>
                  <a:pt x="219" y="468"/>
                </a:lnTo>
                <a:lnTo>
                  <a:pt x="244" y="477"/>
                </a:lnTo>
                <a:lnTo>
                  <a:pt x="298" y="492"/>
                </a:lnTo>
                <a:lnTo>
                  <a:pt x="324" y="495"/>
                </a:lnTo>
                <a:lnTo>
                  <a:pt x="382" y="495"/>
                </a:lnTo>
                <a:lnTo>
                  <a:pt x="408" y="492"/>
                </a:lnTo>
                <a:lnTo>
                  <a:pt x="436" y="486"/>
                </a:lnTo>
                <a:lnTo>
                  <a:pt x="462" y="479"/>
                </a:lnTo>
                <a:lnTo>
                  <a:pt x="486" y="470"/>
                </a:lnTo>
                <a:lnTo>
                  <a:pt x="532" y="446"/>
                </a:lnTo>
                <a:lnTo>
                  <a:pt x="552" y="432"/>
                </a:lnTo>
                <a:lnTo>
                  <a:pt x="569" y="416"/>
                </a:lnTo>
                <a:lnTo>
                  <a:pt x="585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3"/>
                </a:lnTo>
                <a:lnTo>
                  <a:pt x="627" y="322"/>
                </a:lnTo>
                <a:lnTo>
                  <a:pt x="632" y="300"/>
                </a:lnTo>
                <a:lnTo>
                  <a:pt x="634" y="278"/>
                </a:lnTo>
                <a:lnTo>
                  <a:pt x="632" y="255"/>
                </a:lnTo>
                <a:lnTo>
                  <a:pt x="627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87" y="155"/>
                </a:lnTo>
                <a:lnTo>
                  <a:pt x="572" y="138"/>
                </a:lnTo>
                <a:lnTo>
                  <a:pt x="554" y="122"/>
                </a:lnTo>
                <a:lnTo>
                  <a:pt x="534" y="108"/>
                </a:lnTo>
                <a:lnTo>
                  <a:pt x="512" y="96"/>
                </a:lnTo>
                <a:lnTo>
                  <a:pt x="489" y="86"/>
                </a:lnTo>
                <a:lnTo>
                  <a:pt x="464" y="75"/>
                </a:lnTo>
                <a:lnTo>
                  <a:pt x="440" y="68"/>
                </a:lnTo>
                <a:lnTo>
                  <a:pt x="414" y="63"/>
                </a:lnTo>
                <a:lnTo>
                  <a:pt x="384" y="59"/>
                </a:lnTo>
                <a:lnTo>
                  <a:pt x="356" y="58"/>
                </a:lnTo>
                <a:lnTo>
                  <a:pt x="328" y="59"/>
                </a:lnTo>
                <a:lnTo>
                  <a:pt x="300" y="61"/>
                </a:lnTo>
                <a:lnTo>
                  <a:pt x="273" y="68"/>
                </a:lnTo>
                <a:lnTo>
                  <a:pt x="248" y="75"/>
                </a:lnTo>
                <a:lnTo>
                  <a:pt x="224" y="84"/>
                </a:lnTo>
                <a:lnTo>
                  <a:pt x="199" y="94"/>
                </a:lnTo>
                <a:lnTo>
                  <a:pt x="179" y="106"/>
                </a:lnTo>
                <a:lnTo>
                  <a:pt x="158" y="120"/>
                </a:lnTo>
                <a:lnTo>
                  <a:pt x="140" y="136"/>
                </a:lnTo>
                <a:lnTo>
                  <a:pt x="122" y="153"/>
                </a:lnTo>
                <a:lnTo>
                  <a:pt x="110" y="171"/>
                </a:lnTo>
                <a:lnTo>
                  <a:pt x="87" y="209"/>
                </a:lnTo>
                <a:lnTo>
                  <a:pt x="80" y="230"/>
                </a:lnTo>
                <a:lnTo>
                  <a:pt x="76" y="253"/>
                </a:lnTo>
                <a:lnTo>
                  <a:pt x="74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8" name="CustomShape 36"/>
          <p:cNvSpPr/>
          <p:nvPr/>
        </p:nvSpPr>
        <p:spPr>
          <a:xfrm>
            <a:off x="7648560" y="3383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99" name="CustomShape 37"/>
          <p:cNvSpPr/>
          <p:nvPr/>
        </p:nvSpPr>
        <p:spPr>
          <a:xfrm>
            <a:off x="7718760" y="305640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4"/>
                  <a:pt x="198" y="174"/>
                  <a:pt x="167" y="174"/>
                </a:cubicBezTo>
                <a:cubicBezTo>
                  <a:pt x="136" y="174"/>
                  <a:pt x="112" y="194"/>
                  <a:pt x="112" y="218"/>
                </a:cubicBezTo>
                <a:lnTo>
                  <a:pt x="112" y="753"/>
                </a:lnTo>
                <a:cubicBezTo>
                  <a:pt x="112" y="777"/>
                  <a:pt x="136" y="797"/>
                  <a:pt x="167" y="797"/>
                </a:cubicBezTo>
                <a:cubicBezTo>
                  <a:pt x="196" y="797"/>
                  <a:pt x="223" y="777"/>
                  <a:pt x="223" y="753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0" name="CustomShape 38"/>
          <p:cNvSpPr/>
          <p:nvPr/>
        </p:nvSpPr>
        <p:spPr>
          <a:xfrm>
            <a:off x="7234200" y="3346200"/>
            <a:ext cx="203400" cy="182160"/>
          </a:xfrm>
          <a:custGeom>
            <a:avLst/>
            <a:gdLst/>
            <a:ahLst/>
            <a:rect l="l" t="t" r="r" b="b"/>
            <a:pathLst>
              <a:path w="566" h="507">
                <a:moveTo>
                  <a:pt x="0" y="0"/>
                </a:moveTo>
                <a:lnTo>
                  <a:pt x="0" y="506"/>
                </a:lnTo>
                <a:lnTo>
                  <a:pt x="565" y="506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1" name="CustomShape 39"/>
          <p:cNvSpPr/>
          <p:nvPr/>
        </p:nvSpPr>
        <p:spPr>
          <a:xfrm>
            <a:off x="7221240" y="3335760"/>
            <a:ext cx="230040" cy="202680"/>
          </a:xfrm>
          <a:custGeom>
            <a:avLst/>
            <a:gdLst/>
            <a:ahLst/>
            <a:rect l="l" t="t" r="r" b="b"/>
            <a:pathLst>
              <a:path w="640" h="564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30"/>
                </a:cubicBezTo>
                <a:lnTo>
                  <a:pt x="639" y="535"/>
                </a:lnTo>
                <a:cubicBezTo>
                  <a:pt x="639" y="551"/>
                  <a:pt x="621" y="563"/>
                  <a:pt x="601" y="563"/>
                </a:cubicBezTo>
                <a:lnTo>
                  <a:pt x="36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6" y="506"/>
                </a:lnTo>
                <a:lnTo>
                  <a:pt x="601" y="506"/>
                </a:lnTo>
                <a:lnTo>
                  <a:pt x="563" y="535"/>
                </a:lnTo>
                <a:lnTo>
                  <a:pt x="563" y="30"/>
                </a:lnTo>
                <a:lnTo>
                  <a:pt x="601" y="58"/>
                </a:lnTo>
                <a:lnTo>
                  <a:pt x="36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2" name="CustomShape 40"/>
          <p:cNvSpPr/>
          <p:nvPr/>
        </p:nvSpPr>
        <p:spPr>
          <a:xfrm>
            <a:off x="7725240" y="2908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303" name="CustomShape 41"/>
          <p:cNvSpPr/>
          <p:nvPr/>
        </p:nvSpPr>
        <p:spPr>
          <a:xfrm>
            <a:off x="6892200" y="3340080"/>
            <a:ext cx="203040" cy="182160"/>
          </a:xfrm>
          <a:custGeom>
            <a:avLst/>
            <a:gdLst/>
            <a:ahLst/>
            <a:rect l="l" t="t" r="r" b="b"/>
            <a:pathLst>
              <a:path w="565" h="507">
                <a:moveTo>
                  <a:pt x="0" y="0"/>
                </a:moveTo>
                <a:lnTo>
                  <a:pt x="0" y="506"/>
                </a:lnTo>
                <a:lnTo>
                  <a:pt x="564" y="506"/>
                </a:lnTo>
                <a:lnTo>
                  <a:pt x="564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4" name="CustomShape 42"/>
          <p:cNvSpPr/>
          <p:nvPr/>
        </p:nvSpPr>
        <p:spPr>
          <a:xfrm>
            <a:off x="6879240" y="3330000"/>
            <a:ext cx="229680" cy="202680"/>
          </a:xfrm>
          <a:custGeom>
            <a:avLst/>
            <a:gdLst/>
            <a:ahLst/>
            <a:rect l="l" t="t" r="r" b="b"/>
            <a:pathLst>
              <a:path w="639" h="564">
                <a:moveTo>
                  <a:pt x="0" y="28"/>
                </a:moveTo>
                <a:cubicBezTo>
                  <a:pt x="0" y="12"/>
                  <a:pt x="16" y="0"/>
                  <a:pt x="37" y="0"/>
                </a:cubicBezTo>
                <a:lnTo>
                  <a:pt x="600" y="0"/>
                </a:lnTo>
                <a:cubicBezTo>
                  <a:pt x="620" y="0"/>
                  <a:pt x="638" y="12"/>
                  <a:pt x="638" y="28"/>
                </a:cubicBezTo>
                <a:lnTo>
                  <a:pt x="638" y="534"/>
                </a:lnTo>
                <a:cubicBezTo>
                  <a:pt x="638" y="551"/>
                  <a:pt x="620" y="563"/>
                  <a:pt x="600" y="563"/>
                </a:cubicBezTo>
                <a:lnTo>
                  <a:pt x="37" y="563"/>
                </a:lnTo>
                <a:cubicBezTo>
                  <a:pt x="16" y="563"/>
                  <a:pt x="0" y="551"/>
                  <a:pt x="0" y="534"/>
                </a:cubicBezTo>
                <a:lnTo>
                  <a:pt x="0" y="28"/>
                </a:lnTo>
                <a:moveTo>
                  <a:pt x="74" y="534"/>
                </a:moveTo>
                <a:lnTo>
                  <a:pt x="37" y="506"/>
                </a:lnTo>
                <a:lnTo>
                  <a:pt x="600" y="506"/>
                </a:lnTo>
                <a:lnTo>
                  <a:pt x="564" y="534"/>
                </a:lnTo>
                <a:lnTo>
                  <a:pt x="564" y="28"/>
                </a:lnTo>
                <a:lnTo>
                  <a:pt x="600" y="58"/>
                </a:lnTo>
                <a:lnTo>
                  <a:pt x="37" y="58"/>
                </a:lnTo>
                <a:lnTo>
                  <a:pt x="74" y="28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5" name="CustomShape 43"/>
          <p:cNvSpPr/>
          <p:nvPr/>
        </p:nvSpPr>
        <p:spPr>
          <a:xfrm>
            <a:off x="7310160" y="3387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06" name="CustomShape 44"/>
          <p:cNvSpPr/>
          <p:nvPr/>
        </p:nvSpPr>
        <p:spPr>
          <a:xfrm>
            <a:off x="6924600" y="269352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6" y="194"/>
                  <a:pt x="200" y="175"/>
                  <a:pt x="171" y="175"/>
                </a:cubicBezTo>
                <a:cubicBezTo>
                  <a:pt x="140" y="175"/>
                  <a:pt x="115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5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1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7" name="CustomShape 45"/>
          <p:cNvSpPr/>
          <p:nvPr/>
        </p:nvSpPr>
        <p:spPr>
          <a:xfrm>
            <a:off x="8181360" y="3346200"/>
            <a:ext cx="202680" cy="182160"/>
          </a:xfrm>
          <a:custGeom>
            <a:avLst/>
            <a:gdLst/>
            <a:ahLst/>
            <a:rect l="l" t="t" r="r" b="b"/>
            <a:pathLst>
              <a:path w="564" h="507">
                <a:moveTo>
                  <a:pt x="0" y="0"/>
                </a:moveTo>
                <a:lnTo>
                  <a:pt x="0" y="506"/>
                </a:lnTo>
                <a:lnTo>
                  <a:pt x="563" y="506"/>
                </a:lnTo>
                <a:lnTo>
                  <a:pt x="56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8" name="CustomShape 46"/>
          <p:cNvSpPr/>
          <p:nvPr/>
        </p:nvSpPr>
        <p:spPr>
          <a:xfrm>
            <a:off x="8168040" y="3335760"/>
            <a:ext cx="229680" cy="202680"/>
          </a:xfrm>
          <a:custGeom>
            <a:avLst/>
            <a:gdLst/>
            <a:ahLst/>
            <a:rect l="l" t="t" r="r" b="b"/>
            <a:pathLst>
              <a:path w="639" h="56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601" y="0"/>
                </a:lnTo>
                <a:cubicBezTo>
                  <a:pt x="623" y="0"/>
                  <a:pt x="638" y="12"/>
                  <a:pt x="638" y="30"/>
                </a:cubicBezTo>
                <a:lnTo>
                  <a:pt x="638" y="535"/>
                </a:lnTo>
                <a:cubicBezTo>
                  <a:pt x="638" y="551"/>
                  <a:pt x="623" y="563"/>
                  <a:pt x="601" y="563"/>
                </a:cubicBezTo>
                <a:lnTo>
                  <a:pt x="38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8" y="506"/>
                </a:lnTo>
                <a:lnTo>
                  <a:pt x="601" y="506"/>
                </a:lnTo>
                <a:lnTo>
                  <a:pt x="565" y="535"/>
                </a:lnTo>
                <a:lnTo>
                  <a:pt x="565" y="30"/>
                </a:lnTo>
                <a:lnTo>
                  <a:pt x="601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9" name="CustomShape 47"/>
          <p:cNvSpPr/>
          <p:nvPr/>
        </p:nvSpPr>
        <p:spPr>
          <a:xfrm>
            <a:off x="6967800" y="3381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10" name="CustomShape 48"/>
          <p:cNvSpPr/>
          <p:nvPr/>
        </p:nvSpPr>
        <p:spPr>
          <a:xfrm>
            <a:off x="7315920" y="2949480"/>
            <a:ext cx="349200" cy="412920"/>
          </a:xfrm>
          <a:custGeom>
            <a:avLst/>
            <a:gdLst/>
            <a:ahLst/>
            <a:rect l="l" t="t" r="r" b="b"/>
            <a:pathLst>
              <a:path w="971" h="1148">
                <a:moveTo>
                  <a:pt x="0" y="1103"/>
                </a:moveTo>
                <a:lnTo>
                  <a:pt x="0" y="130"/>
                </a:lnTo>
                <a:cubicBezTo>
                  <a:pt x="0" y="106"/>
                  <a:pt x="25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0"/>
                </a:cubicBezTo>
                <a:cubicBezTo>
                  <a:pt x="747" y="155"/>
                  <a:pt x="723" y="174"/>
                  <a:pt x="692" y="174"/>
                </a:cubicBezTo>
                <a:lnTo>
                  <a:pt x="56" y="174"/>
                </a:lnTo>
                <a:lnTo>
                  <a:pt x="112" y="130"/>
                </a:lnTo>
                <a:lnTo>
                  <a:pt x="112" y="1103"/>
                </a:lnTo>
                <a:cubicBezTo>
                  <a:pt x="112" y="1127"/>
                  <a:pt x="87" y="1147"/>
                  <a:pt x="56" y="1147"/>
                </a:cubicBezTo>
                <a:cubicBezTo>
                  <a:pt x="25" y="1147"/>
                  <a:pt x="0" y="1127"/>
                  <a:pt x="0" y="1103"/>
                </a:cubicBezTo>
                <a:moveTo>
                  <a:pt x="637" y="0"/>
                </a:moveTo>
                <a:lnTo>
                  <a:pt x="970" y="130"/>
                </a:lnTo>
                <a:lnTo>
                  <a:pt x="637" y="261"/>
                </a:lnTo>
                <a:lnTo>
                  <a:pt x="637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1" name="CustomShape 49"/>
          <p:cNvSpPr/>
          <p:nvPr/>
        </p:nvSpPr>
        <p:spPr>
          <a:xfrm>
            <a:off x="8742960" y="2596320"/>
            <a:ext cx="782280" cy="1242720"/>
          </a:xfrm>
          <a:custGeom>
            <a:avLst/>
            <a:gdLst/>
            <a:ahLst/>
            <a:rect l="l" t="t" r="r" b="b"/>
            <a:pathLst>
              <a:path w="2174" h="3453">
                <a:moveTo>
                  <a:pt x="0" y="44"/>
                </a:moveTo>
                <a:lnTo>
                  <a:pt x="0" y="3321"/>
                </a:lnTo>
                <a:cubicBezTo>
                  <a:pt x="0" y="3344"/>
                  <a:pt x="24" y="3365"/>
                  <a:pt x="56" y="3365"/>
                </a:cubicBezTo>
                <a:lnTo>
                  <a:pt x="1895" y="3365"/>
                </a:lnTo>
                <a:cubicBezTo>
                  <a:pt x="1923" y="3365"/>
                  <a:pt x="1950" y="3346"/>
                  <a:pt x="1950" y="3321"/>
                </a:cubicBezTo>
                <a:cubicBezTo>
                  <a:pt x="1950" y="3296"/>
                  <a:pt x="1923" y="3277"/>
                  <a:pt x="1895" y="3277"/>
                </a:cubicBezTo>
                <a:lnTo>
                  <a:pt x="56" y="3277"/>
                </a:lnTo>
                <a:lnTo>
                  <a:pt x="112" y="3321"/>
                </a:lnTo>
                <a:lnTo>
                  <a:pt x="112" y="44"/>
                </a:lnTo>
                <a:cubicBezTo>
                  <a:pt x="112" y="21"/>
                  <a:pt x="86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moveTo>
                  <a:pt x="1837" y="3452"/>
                </a:moveTo>
                <a:lnTo>
                  <a:pt x="2173" y="3323"/>
                </a:lnTo>
                <a:lnTo>
                  <a:pt x="1839" y="3190"/>
                </a:lnTo>
                <a:lnTo>
                  <a:pt x="1837" y="3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2" name="CustomShape 50"/>
          <p:cNvSpPr/>
          <p:nvPr/>
        </p:nvSpPr>
        <p:spPr>
          <a:xfrm>
            <a:off x="8659800" y="3065040"/>
            <a:ext cx="227520" cy="178200"/>
          </a:xfrm>
          <a:custGeom>
            <a:avLst/>
            <a:gdLst/>
            <a:ahLst/>
            <a:rect l="l" t="t" r="r" b="b"/>
            <a:pathLst>
              <a:path w="633" h="496">
                <a:moveTo>
                  <a:pt x="0" y="247"/>
                </a:moveTo>
                <a:cubicBezTo>
                  <a:pt x="0" y="111"/>
                  <a:pt x="140" y="0"/>
                  <a:pt x="314" y="0"/>
                </a:cubicBezTo>
                <a:cubicBezTo>
                  <a:pt x="489" y="0"/>
                  <a:pt x="632" y="111"/>
                  <a:pt x="632" y="247"/>
                </a:cubicBezTo>
                <a:cubicBezTo>
                  <a:pt x="632" y="385"/>
                  <a:pt x="489" y="495"/>
                  <a:pt x="314" y="495"/>
                </a:cubicBezTo>
                <a:cubicBezTo>
                  <a:pt x="140" y="495"/>
                  <a:pt x="0" y="385"/>
                  <a:pt x="0" y="24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3" name="CustomShape 51"/>
          <p:cNvSpPr/>
          <p:nvPr/>
        </p:nvSpPr>
        <p:spPr>
          <a:xfrm>
            <a:off x="8646120" y="305424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5"/>
                </a:lnTo>
                <a:lnTo>
                  <a:pt x="26" y="170"/>
                </a:lnTo>
                <a:lnTo>
                  <a:pt x="42" y="145"/>
                </a:lnTo>
                <a:lnTo>
                  <a:pt x="58" y="122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281" y="6"/>
                </a:lnTo>
                <a:lnTo>
                  <a:pt x="315" y="1"/>
                </a:lnTo>
                <a:lnTo>
                  <a:pt x="351" y="0"/>
                </a:lnTo>
                <a:lnTo>
                  <a:pt x="388" y="1"/>
                </a:lnTo>
                <a:lnTo>
                  <a:pt x="422" y="6"/>
                </a:lnTo>
                <a:lnTo>
                  <a:pt x="458" y="12"/>
                </a:lnTo>
                <a:lnTo>
                  <a:pt x="488" y="21"/>
                </a:lnTo>
                <a:lnTo>
                  <a:pt x="520" y="33"/>
                </a:lnTo>
                <a:lnTo>
                  <a:pt x="548" y="45"/>
                </a:lnTo>
                <a:lnTo>
                  <a:pt x="602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7"/>
                </a:lnTo>
                <a:lnTo>
                  <a:pt x="689" y="192"/>
                </a:lnTo>
                <a:lnTo>
                  <a:pt x="698" y="220"/>
                </a:lnTo>
                <a:lnTo>
                  <a:pt x="705" y="246"/>
                </a:lnTo>
                <a:lnTo>
                  <a:pt x="707" y="274"/>
                </a:lnTo>
                <a:lnTo>
                  <a:pt x="705" y="304"/>
                </a:lnTo>
                <a:lnTo>
                  <a:pt x="700" y="330"/>
                </a:lnTo>
                <a:lnTo>
                  <a:pt x="692" y="358"/>
                </a:lnTo>
                <a:lnTo>
                  <a:pt x="680" y="382"/>
                </a:lnTo>
                <a:lnTo>
                  <a:pt x="664" y="406"/>
                </a:lnTo>
                <a:lnTo>
                  <a:pt x="646" y="429"/>
                </a:lnTo>
                <a:lnTo>
                  <a:pt x="626" y="451"/>
                </a:lnTo>
                <a:lnTo>
                  <a:pt x="604" y="472"/>
                </a:lnTo>
                <a:lnTo>
                  <a:pt x="580" y="490"/>
                </a:lnTo>
                <a:lnTo>
                  <a:pt x="551" y="505"/>
                </a:lnTo>
                <a:lnTo>
                  <a:pt x="522" y="519"/>
                </a:lnTo>
                <a:lnTo>
                  <a:pt x="493" y="532"/>
                </a:lnTo>
                <a:lnTo>
                  <a:pt x="460" y="540"/>
                </a:lnTo>
                <a:lnTo>
                  <a:pt x="426" y="547"/>
                </a:lnTo>
                <a:lnTo>
                  <a:pt x="391" y="552"/>
                </a:lnTo>
                <a:lnTo>
                  <a:pt x="355" y="554"/>
                </a:lnTo>
                <a:lnTo>
                  <a:pt x="319" y="552"/>
                </a:lnTo>
                <a:lnTo>
                  <a:pt x="283" y="549"/>
                </a:lnTo>
                <a:lnTo>
                  <a:pt x="251" y="542"/>
                </a:lnTo>
                <a:lnTo>
                  <a:pt x="216" y="533"/>
                </a:lnTo>
                <a:lnTo>
                  <a:pt x="184" y="521"/>
                </a:lnTo>
                <a:lnTo>
                  <a:pt x="156" y="507"/>
                </a:lnTo>
                <a:lnTo>
                  <a:pt x="128" y="491"/>
                </a:lnTo>
                <a:lnTo>
                  <a:pt x="104" y="474"/>
                </a:lnTo>
                <a:lnTo>
                  <a:pt x="82" y="455"/>
                </a:lnTo>
                <a:lnTo>
                  <a:pt x="60" y="433"/>
                </a:lnTo>
                <a:lnTo>
                  <a:pt x="42" y="409"/>
                </a:lnTo>
                <a:lnTo>
                  <a:pt x="28" y="386"/>
                </a:lnTo>
                <a:lnTo>
                  <a:pt x="15" y="359"/>
                </a:lnTo>
                <a:lnTo>
                  <a:pt x="6" y="333"/>
                </a:lnTo>
                <a:lnTo>
                  <a:pt x="2" y="306"/>
                </a:lnTo>
                <a:lnTo>
                  <a:pt x="0" y="278"/>
                </a:lnTo>
                <a:moveTo>
                  <a:pt x="76" y="297"/>
                </a:moveTo>
                <a:lnTo>
                  <a:pt x="80" y="320"/>
                </a:lnTo>
                <a:lnTo>
                  <a:pt x="86" y="340"/>
                </a:lnTo>
                <a:lnTo>
                  <a:pt x="96" y="359"/>
                </a:lnTo>
                <a:lnTo>
                  <a:pt x="106" y="379"/>
                </a:lnTo>
                <a:lnTo>
                  <a:pt x="120" y="398"/>
                </a:lnTo>
                <a:lnTo>
                  <a:pt x="136" y="414"/>
                </a:lnTo>
                <a:lnTo>
                  <a:pt x="154" y="429"/>
                </a:lnTo>
                <a:lnTo>
                  <a:pt x="174" y="444"/>
                </a:lnTo>
                <a:lnTo>
                  <a:pt x="196" y="458"/>
                </a:lnTo>
                <a:lnTo>
                  <a:pt x="219" y="468"/>
                </a:lnTo>
                <a:lnTo>
                  <a:pt x="268" y="486"/>
                </a:lnTo>
                <a:lnTo>
                  <a:pt x="295" y="491"/>
                </a:lnTo>
                <a:lnTo>
                  <a:pt x="324" y="495"/>
                </a:lnTo>
                <a:lnTo>
                  <a:pt x="379" y="495"/>
                </a:lnTo>
                <a:lnTo>
                  <a:pt x="408" y="491"/>
                </a:lnTo>
                <a:lnTo>
                  <a:pt x="435" y="486"/>
                </a:lnTo>
                <a:lnTo>
                  <a:pt x="460" y="479"/>
                </a:lnTo>
                <a:lnTo>
                  <a:pt x="484" y="471"/>
                </a:lnTo>
                <a:lnTo>
                  <a:pt x="508" y="460"/>
                </a:lnTo>
                <a:lnTo>
                  <a:pt x="548" y="431"/>
                </a:lnTo>
                <a:lnTo>
                  <a:pt x="584" y="400"/>
                </a:lnTo>
                <a:lnTo>
                  <a:pt x="598" y="382"/>
                </a:lnTo>
                <a:lnTo>
                  <a:pt x="609" y="363"/>
                </a:lnTo>
                <a:lnTo>
                  <a:pt x="626" y="321"/>
                </a:lnTo>
                <a:lnTo>
                  <a:pt x="632" y="300"/>
                </a:lnTo>
                <a:lnTo>
                  <a:pt x="632" y="255"/>
                </a:lnTo>
                <a:lnTo>
                  <a:pt x="626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86" y="156"/>
                </a:lnTo>
                <a:lnTo>
                  <a:pt x="568" y="138"/>
                </a:lnTo>
                <a:lnTo>
                  <a:pt x="551" y="122"/>
                </a:lnTo>
                <a:lnTo>
                  <a:pt x="531" y="108"/>
                </a:lnTo>
                <a:lnTo>
                  <a:pt x="511" y="96"/>
                </a:lnTo>
                <a:lnTo>
                  <a:pt x="488" y="86"/>
                </a:lnTo>
                <a:lnTo>
                  <a:pt x="464" y="75"/>
                </a:lnTo>
                <a:lnTo>
                  <a:pt x="438" y="68"/>
                </a:lnTo>
                <a:lnTo>
                  <a:pt x="411" y="63"/>
                </a:lnTo>
                <a:lnTo>
                  <a:pt x="384" y="59"/>
                </a:lnTo>
                <a:lnTo>
                  <a:pt x="355" y="58"/>
                </a:lnTo>
                <a:lnTo>
                  <a:pt x="326" y="59"/>
                </a:lnTo>
                <a:lnTo>
                  <a:pt x="299" y="63"/>
                </a:lnTo>
                <a:lnTo>
                  <a:pt x="273" y="68"/>
                </a:lnTo>
                <a:lnTo>
                  <a:pt x="245" y="75"/>
                </a:lnTo>
                <a:lnTo>
                  <a:pt x="221" y="84"/>
                </a:lnTo>
                <a:lnTo>
                  <a:pt x="198" y="95"/>
                </a:lnTo>
                <a:lnTo>
                  <a:pt x="176" y="106"/>
                </a:lnTo>
                <a:lnTo>
                  <a:pt x="156" y="120"/>
                </a:lnTo>
                <a:lnTo>
                  <a:pt x="138" y="136"/>
                </a:lnTo>
                <a:lnTo>
                  <a:pt x="122" y="153"/>
                </a:lnTo>
                <a:lnTo>
                  <a:pt x="108" y="171"/>
                </a:lnTo>
                <a:lnTo>
                  <a:pt x="96" y="190"/>
                </a:lnTo>
                <a:lnTo>
                  <a:pt x="86" y="209"/>
                </a:lnTo>
                <a:lnTo>
                  <a:pt x="80" y="231"/>
                </a:lnTo>
                <a:lnTo>
                  <a:pt x="76" y="253"/>
                </a:lnTo>
                <a:lnTo>
                  <a:pt x="74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4" name="CustomShape 52"/>
          <p:cNvSpPr/>
          <p:nvPr/>
        </p:nvSpPr>
        <p:spPr>
          <a:xfrm>
            <a:off x="8256240" y="3387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15" name="CustomShape 53"/>
          <p:cNvSpPr/>
          <p:nvPr/>
        </p:nvSpPr>
        <p:spPr>
          <a:xfrm>
            <a:off x="8544960" y="2729880"/>
            <a:ext cx="436680" cy="211320"/>
          </a:xfrm>
          <a:custGeom>
            <a:avLst/>
            <a:gdLst/>
            <a:ahLst/>
            <a:rect l="l" t="t" r="r" b="b"/>
            <a:pathLst>
              <a:path w="1214" h="588">
                <a:moveTo>
                  <a:pt x="0" y="98"/>
                </a:moveTo>
                <a:cubicBezTo>
                  <a:pt x="0" y="44"/>
                  <a:pt x="56" y="0"/>
                  <a:pt x="126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0"/>
                </a:lnTo>
                <a:cubicBezTo>
                  <a:pt x="1213" y="543"/>
                  <a:pt x="1155" y="587"/>
                  <a:pt x="1086" y="587"/>
                </a:cubicBezTo>
                <a:lnTo>
                  <a:pt x="126" y="587"/>
                </a:lnTo>
                <a:cubicBezTo>
                  <a:pt x="56" y="587"/>
                  <a:pt x="0" y="543"/>
                  <a:pt x="0" y="490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6" name="CustomShape 54"/>
          <p:cNvSpPr/>
          <p:nvPr/>
        </p:nvSpPr>
        <p:spPr>
          <a:xfrm>
            <a:off x="8531280" y="2719440"/>
            <a:ext cx="462960" cy="232920"/>
          </a:xfrm>
          <a:custGeom>
            <a:avLst/>
            <a:gdLst/>
            <a:ahLst/>
            <a:rect l="l" t="t" r="r" b="b"/>
            <a:pathLst>
              <a:path w="1287" h="648">
                <a:moveTo>
                  <a:pt x="0" y="128"/>
                </a:moveTo>
                <a:lnTo>
                  <a:pt x="6" y="91"/>
                </a:lnTo>
                <a:lnTo>
                  <a:pt x="14" y="78"/>
                </a:lnTo>
                <a:lnTo>
                  <a:pt x="26" y="58"/>
                </a:lnTo>
                <a:lnTo>
                  <a:pt x="36" y="47"/>
                </a:lnTo>
                <a:lnTo>
                  <a:pt x="58" y="30"/>
                </a:lnTo>
                <a:lnTo>
                  <a:pt x="84" y="16"/>
                </a:lnTo>
                <a:lnTo>
                  <a:pt x="98" y="11"/>
                </a:lnTo>
                <a:lnTo>
                  <a:pt x="114" y="5"/>
                </a:lnTo>
                <a:lnTo>
                  <a:pt x="129" y="3"/>
                </a:lnTo>
                <a:lnTo>
                  <a:pt x="145" y="0"/>
                </a:lnTo>
                <a:lnTo>
                  <a:pt x="1140" y="0"/>
                </a:lnTo>
                <a:lnTo>
                  <a:pt x="1155" y="2"/>
                </a:lnTo>
                <a:lnTo>
                  <a:pt x="1170" y="5"/>
                </a:lnTo>
                <a:lnTo>
                  <a:pt x="1186" y="9"/>
                </a:lnTo>
                <a:lnTo>
                  <a:pt x="1200" y="14"/>
                </a:lnTo>
                <a:lnTo>
                  <a:pt x="1216" y="21"/>
                </a:lnTo>
                <a:lnTo>
                  <a:pt x="1226" y="28"/>
                </a:lnTo>
                <a:lnTo>
                  <a:pt x="1248" y="45"/>
                </a:lnTo>
                <a:lnTo>
                  <a:pt x="1258" y="54"/>
                </a:lnTo>
                <a:lnTo>
                  <a:pt x="1266" y="64"/>
                </a:lnTo>
                <a:lnTo>
                  <a:pt x="1274" y="77"/>
                </a:lnTo>
                <a:lnTo>
                  <a:pt x="1280" y="87"/>
                </a:lnTo>
                <a:lnTo>
                  <a:pt x="1284" y="100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3"/>
                </a:lnTo>
                <a:lnTo>
                  <a:pt x="1276" y="568"/>
                </a:lnTo>
                <a:lnTo>
                  <a:pt x="1268" y="579"/>
                </a:lnTo>
                <a:lnTo>
                  <a:pt x="1250" y="600"/>
                </a:lnTo>
                <a:lnTo>
                  <a:pt x="1242" y="609"/>
                </a:lnTo>
                <a:lnTo>
                  <a:pt x="1228" y="617"/>
                </a:lnTo>
                <a:lnTo>
                  <a:pt x="1218" y="624"/>
                </a:lnTo>
                <a:lnTo>
                  <a:pt x="1204" y="631"/>
                </a:lnTo>
                <a:lnTo>
                  <a:pt x="1190" y="636"/>
                </a:lnTo>
                <a:lnTo>
                  <a:pt x="1175" y="640"/>
                </a:lnTo>
                <a:lnTo>
                  <a:pt x="1160" y="643"/>
                </a:lnTo>
                <a:lnTo>
                  <a:pt x="1144" y="645"/>
                </a:lnTo>
                <a:lnTo>
                  <a:pt x="1126" y="647"/>
                </a:lnTo>
                <a:lnTo>
                  <a:pt x="147" y="647"/>
                </a:lnTo>
                <a:lnTo>
                  <a:pt x="132" y="645"/>
                </a:lnTo>
                <a:lnTo>
                  <a:pt x="116" y="642"/>
                </a:lnTo>
                <a:lnTo>
                  <a:pt x="100" y="636"/>
                </a:lnTo>
                <a:lnTo>
                  <a:pt x="87" y="633"/>
                </a:lnTo>
                <a:lnTo>
                  <a:pt x="60" y="619"/>
                </a:lnTo>
                <a:lnTo>
                  <a:pt x="38" y="601"/>
                </a:lnTo>
                <a:lnTo>
                  <a:pt x="29" y="593"/>
                </a:lnTo>
                <a:lnTo>
                  <a:pt x="20" y="582"/>
                </a:lnTo>
                <a:lnTo>
                  <a:pt x="14" y="570"/>
                </a:lnTo>
                <a:lnTo>
                  <a:pt x="8" y="559"/>
                </a:lnTo>
                <a:lnTo>
                  <a:pt x="4" y="548"/>
                </a:lnTo>
                <a:lnTo>
                  <a:pt x="2" y="534"/>
                </a:lnTo>
                <a:lnTo>
                  <a:pt x="0" y="521"/>
                </a:lnTo>
                <a:lnTo>
                  <a:pt x="0" y="128"/>
                </a:lnTo>
                <a:moveTo>
                  <a:pt x="76" y="518"/>
                </a:moveTo>
                <a:lnTo>
                  <a:pt x="76" y="531"/>
                </a:lnTo>
                <a:lnTo>
                  <a:pt x="80" y="545"/>
                </a:lnTo>
                <a:lnTo>
                  <a:pt x="84" y="551"/>
                </a:lnTo>
                <a:lnTo>
                  <a:pt x="89" y="557"/>
                </a:lnTo>
                <a:lnTo>
                  <a:pt x="94" y="563"/>
                </a:lnTo>
                <a:lnTo>
                  <a:pt x="104" y="572"/>
                </a:lnTo>
                <a:lnTo>
                  <a:pt x="112" y="577"/>
                </a:lnTo>
                <a:lnTo>
                  <a:pt x="118" y="581"/>
                </a:lnTo>
                <a:lnTo>
                  <a:pt x="127" y="582"/>
                </a:lnTo>
                <a:lnTo>
                  <a:pt x="134" y="586"/>
                </a:lnTo>
                <a:lnTo>
                  <a:pt x="142" y="587"/>
                </a:lnTo>
                <a:lnTo>
                  <a:pt x="152" y="587"/>
                </a:lnTo>
                <a:lnTo>
                  <a:pt x="163" y="589"/>
                </a:lnTo>
                <a:lnTo>
                  <a:pt x="1133" y="589"/>
                </a:lnTo>
                <a:lnTo>
                  <a:pt x="1142" y="587"/>
                </a:lnTo>
                <a:lnTo>
                  <a:pt x="1148" y="586"/>
                </a:lnTo>
                <a:lnTo>
                  <a:pt x="1158" y="584"/>
                </a:lnTo>
                <a:lnTo>
                  <a:pt x="1166" y="581"/>
                </a:lnTo>
                <a:lnTo>
                  <a:pt x="1186" y="570"/>
                </a:lnTo>
                <a:lnTo>
                  <a:pt x="1190" y="565"/>
                </a:lnTo>
                <a:lnTo>
                  <a:pt x="1198" y="559"/>
                </a:lnTo>
                <a:lnTo>
                  <a:pt x="1202" y="554"/>
                </a:lnTo>
                <a:lnTo>
                  <a:pt x="1206" y="548"/>
                </a:lnTo>
                <a:lnTo>
                  <a:pt x="1208" y="542"/>
                </a:lnTo>
                <a:lnTo>
                  <a:pt x="1210" y="535"/>
                </a:lnTo>
                <a:lnTo>
                  <a:pt x="1212" y="528"/>
                </a:lnTo>
                <a:lnTo>
                  <a:pt x="1212" y="120"/>
                </a:lnTo>
                <a:lnTo>
                  <a:pt x="1210" y="115"/>
                </a:lnTo>
                <a:lnTo>
                  <a:pt x="1210" y="108"/>
                </a:lnTo>
                <a:lnTo>
                  <a:pt x="1206" y="101"/>
                </a:lnTo>
                <a:lnTo>
                  <a:pt x="1204" y="96"/>
                </a:lnTo>
                <a:lnTo>
                  <a:pt x="1200" y="89"/>
                </a:lnTo>
                <a:lnTo>
                  <a:pt x="1192" y="84"/>
                </a:lnTo>
                <a:lnTo>
                  <a:pt x="1188" y="78"/>
                </a:lnTo>
                <a:lnTo>
                  <a:pt x="1182" y="75"/>
                </a:lnTo>
                <a:lnTo>
                  <a:pt x="1175" y="70"/>
                </a:lnTo>
                <a:lnTo>
                  <a:pt x="1168" y="66"/>
                </a:lnTo>
                <a:lnTo>
                  <a:pt x="1162" y="64"/>
                </a:lnTo>
                <a:lnTo>
                  <a:pt x="1153" y="61"/>
                </a:lnTo>
                <a:lnTo>
                  <a:pt x="1144" y="59"/>
                </a:lnTo>
                <a:lnTo>
                  <a:pt x="1135" y="59"/>
                </a:lnTo>
                <a:lnTo>
                  <a:pt x="1124" y="58"/>
                </a:lnTo>
                <a:lnTo>
                  <a:pt x="156" y="58"/>
                </a:lnTo>
                <a:lnTo>
                  <a:pt x="129" y="63"/>
                </a:lnTo>
                <a:lnTo>
                  <a:pt x="122" y="66"/>
                </a:lnTo>
                <a:lnTo>
                  <a:pt x="116" y="68"/>
                </a:lnTo>
                <a:lnTo>
                  <a:pt x="109" y="73"/>
                </a:lnTo>
                <a:lnTo>
                  <a:pt x="102" y="77"/>
                </a:lnTo>
                <a:lnTo>
                  <a:pt x="96" y="82"/>
                </a:lnTo>
                <a:lnTo>
                  <a:pt x="87" y="92"/>
                </a:lnTo>
                <a:lnTo>
                  <a:pt x="82" y="100"/>
                </a:lnTo>
                <a:lnTo>
                  <a:pt x="80" y="105"/>
                </a:lnTo>
                <a:lnTo>
                  <a:pt x="76" y="119"/>
                </a:lnTo>
                <a:lnTo>
                  <a:pt x="76" y="128"/>
                </a:lnTo>
                <a:lnTo>
                  <a:pt x="76" y="5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7" name="CustomShape 55"/>
          <p:cNvSpPr/>
          <p:nvPr/>
        </p:nvSpPr>
        <p:spPr>
          <a:xfrm>
            <a:off x="8719200" y="3065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318" name="CustomShape 56"/>
          <p:cNvSpPr/>
          <p:nvPr/>
        </p:nvSpPr>
        <p:spPr>
          <a:xfrm>
            <a:off x="8262720" y="3106440"/>
            <a:ext cx="397440" cy="255960"/>
          </a:xfrm>
          <a:custGeom>
            <a:avLst/>
            <a:gdLst/>
            <a:ahLst/>
            <a:rect l="l" t="t" r="r" b="b"/>
            <a:pathLst>
              <a:path w="1105" h="712">
                <a:moveTo>
                  <a:pt x="0" y="667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5" y="87"/>
                  <a:pt x="881" y="106"/>
                  <a:pt x="881" y="131"/>
                </a:cubicBezTo>
                <a:cubicBezTo>
                  <a:pt x="881" y="155"/>
                  <a:pt x="855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7"/>
                </a:lnTo>
                <a:cubicBezTo>
                  <a:pt x="112" y="690"/>
                  <a:pt x="86" y="711"/>
                  <a:pt x="56" y="711"/>
                </a:cubicBezTo>
                <a:cubicBezTo>
                  <a:pt x="24" y="711"/>
                  <a:pt x="0" y="690"/>
                  <a:pt x="0" y="667"/>
                </a:cubicBezTo>
                <a:moveTo>
                  <a:pt x="769" y="0"/>
                </a:moveTo>
                <a:lnTo>
                  <a:pt x="1104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9" name="CustomShape 57"/>
          <p:cNvSpPr/>
          <p:nvPr/>
        </p:nvSpPr>
        <p:spPr>
          <a:xfrm>
            <a:off x="6973560" y="350604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4"/>
                </a:moveTo>
                <a:lnTo>
                  <a:pt x="113" y="44"/>
                </a:lnTo>
                <a:cubicBezTo>
                  <a:pt x="113" y="21"/>
                  <a:pt x="88" y="0"/>
                  <a:pt x="57" y="0"/>
                </a:cubicBezTo>
                <a:cubicBezTo>
                  <a:pt x="26" y="0"/>
                  <a:pt x="0" y="21"/>
                  <a:pt x="0" y="44"/>
                </a:cubicBezTo>
                <a:lnTo>
                  <a:pt x="0" y="794"/>
                </a:lnTo>
                <a:cubicBezTo>
                  <a:pt x="0" y="819"/>
                  <a:pt x="26" y="839"/>
                  <a:pt x="57" y="839"/>
                </a:cubicBezTo>
                <a:cubicBezTo>
                  <a:pt x="88" y="839"/>
                  <a:pt x="113" y="819"/>
                  <a:pt x="113" y="79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0" name="CustomShape 58"/>
          <p:cNvSpPr/>
          <p:nvPr/>
        </p:nvSpPr>
        <p:spPr>
          <a:xfrm>
            <a:off x="6641640" y="3520080"/>
            <a:ext cx="1650960" cy="288000"/>
          </a:xfrm>
          <a:custGeom>
            <a:avLst/>
            <a:gdLst/>
            <a:ahLst/>
            <a:rect l="l" t="t" r="r" b="b"/>
            <a:pathLst>
              <a:path w="4587" h="801">
                <a:moveTo>
                  <a:pt x="56" y="800"/>
                </a:moveTo>
                <a:lnTo>
                  <a:pt x="4529" y="800"/>
                </a:lnTo>
                <a:cubicBezTo>
                  <a:pt x="4562" y="800"/>
                  <a:pt x="4586" y="781"/>
                  <a:pt x="4586" y="756"/>
                </a:cubicBezTo>
                <a:lnTo>
                  <a:pt x="4586" y="44"/>
                </a:lnTo>
                <a:cubicBezTo>
                  <a:pt x="4586" y="19"/>
                  <a:pt x="4562" y="0"/>
                  <a:pt x="4529" y="0"/>
                </a:cubicBezTo>
                <a:cubicBezTo>
                  <a:pt x="4498" y="0"/>
                  <a:pt x="4473" y="19"/>
                  <a:pt x="4473" y="44"/>
                </a:cubicBezTo>
                <a:lnTo>
                  <a:pt x="4473" y="756"/>
                </a:lnTo>
                <a:lnTo>
                  <a:pt x="4529" y="713"/>
                </a:lnTo>
                <a:lnTo>
                  <a:pt x="56" y="713"/>
                </a:lnTo>
                <a:cubicBezTo>
                  <a:pt x="27" y="713"/>
                  <a:pt x="0" y="732"/>
                  <a:pt x="0" y="756"/>
                </a:cubicBezTo>
                <a:cubicBezTo>
                  <a:pt x="0" y="781"/>
                  <a:pt x="27" y="800"/>
                  <a:pt x="56" y="8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1" name="CustomShape 59"/>
          <p:cNvSpPr/>
          <p:nvPr/>
        </p:nvSpPr>
        <p:spPr>
          <a:xfrm>
            <a:off x="7305840" y="3520080"/>
            <a:ext cx="40680" cy="288000"/>
          </a:xfrm>
          <a:custGeom>
            <a:avLst/>
            <a:gdLst/>
            <a:ahLst/>
            <a:rect l="l" t="t" r="r" b="b"/>
            <a:pathLst>
              <a:path w="114" h="801">
                <a:moveTo>
                  <a:pt x="113" y="756"/>
                </a:moveTo>
                <a:lnTo>
                  <a:pt x="113" y="44"/>
                </a:lnTo>
                <a:cubicBezTo>
                  <a:pt x="113" y="19"/>
                  <a:pt x="84" y="0"/>
                  <a:pt x="56" y="0"/>
                </a:cubicBezTo>
                <a:cubicBezTo>
                  <a:pt x="24" y="0"/>
                  <a:pt x="0" y="19"/>
                  <a:pt x="0" y="44"/>
                </a:cubicBezTo>
                <a:lnTo>
                  <a:pt x="0" y="756"/>
                </a:lnTo>
                <a:cubicBezTo>
                  <a:pt x="0" y="781"/>
                  <a:pt x="24" y="800"/>
                  <a:pt x="56" y="800"/>
                </a:cubicBezTo>
                <a:cubicBezTo>
                  <a:pt x="84" y="800"/>
                  <a:pt x="113" y="781"/>
                  <a:pt x="113" y="75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2" name="CustomShape 60"/>
          <p:cNvSpPr/>
          <p:nvPr/>
        </p:nvSpPr>
        <p:spPr>
          <a:xfrm>
            <a:off x="7751880" y="3506040"/>
            <a:ext cx="40320" cy="302040"/>
          </a:xfrm>
          <a:custGeom>
            <a:avLst/>
            <a:gdLst/>
            <a:ahLst/>
            <a:rect l="l" t="t" r="r" b="b"/>
            <a:pathLst>
              <a:path w="113" h="840">
                <a:moveTo>
                  <a:pt x="112" y="794"/>
                </a:moveTo>
                <a:lnTo>
                  <a:pt x="112" y="44"/>
                </a:lnTo>
                <a:cubicBezTo>
                  <a:pt x="112" y="21"/>
                  <a:pt x="87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lnTo>
                  <a:pt x="0" y="794"/>
                </a:lnTo>
                <a:cubicBezTo>
                  <a:pt x="0" y="819"/>
                  <a:pt x="24" y="839"/>
                  <a:pt x="56" y="839"/>
                </a:cubicBezTo>
                <a:cubicBezTo>
                  <a:pt x="87" y="839"/>
                  <a:pt x="112" y="819"/>
                  <a:pt x="112" y="79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3" name="CustomShape 61"/>
          <p:cNvSpPr/>
          <p:nvPr/>
        </p:nvSpPr>
        <p:spPr>
          <a:xfrm>
            <a:off x="6775920" y="379188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0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8" y="175"/>
                  <a:pt x="111" y="194"/>
                  <a:pt x="111" y="218"/>
                </a:cubicBezTo>
                <a:lnTo>
                  <a:pt x="111" y="1320"/>
                </a:lnTo>
                <a:cubicBezTo>
                  <a:pt x="111" y="1345"/>
                  <a:pt x="138" y="1364"/>
                  <a:pt x="167" y="1364"/>
                </a:cubicBezTo>
                <a:cubicBezTo>
                  <a:pt x="199" y="1364"/>
                  <a:pt x="223" y="1345"/>
                  <a:pt x="223" y="1320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4" name="CustomShape 62"/>
          <p:cNvSpPr/>
          <p:nvPr/>
        </p:nvSpPr>
        <p:spPr>
          <a:xfrm>
            <a:off x="6640920" y="426708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6" y="186"/>
                  <a:pt x="1086" y="413"/>
                </a:cubicBezTo>
                <a:cubicBezTo>
                  <a:pt x="1086" y="642"/>
                  <a:pt x="843" y="825"/>
                  <a:pt x="542" y="825"/>
                </a:cubicBezTo>
                <a:cubicBezTo>
                  <a:pt x="243" y="825"/>
                  <a:pt x="0" y="642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5" name="CustomShape 63"/>
          <p:cNvSpPr/>
          <p:nvPr/>
        </p:nvSpPr>
        <p:spPr>
          <a:xfrm>
            <a:off x="6620760" y="42512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36" y="301"/>
                </a:lnTo>
                <a:lnTo>
                  <a:pt x="58" y="259"/>
                </a:lnTo>
                <a:lnTo>
                  <a:pt x="72" y="239"/>
                </a:lnTo>
                <a:lnTo>
                  <a:pt x="102" y="201"/>
                </a:lnTo>
                <a:lnTo>
                  <a:pt x="118" y="184"/>
                </a:lnTo>
                <a:lnTo>
                  <a:pt x="136" y="166"/>
                </a:lnTo>
                <a:lnTo>
                  <a:pt x="196" y="119"/>
                </a:lnTo>
                <a:lnTo>
                  <a:pt x="241" y="91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40" y="45"/>
                </a:lnTo>
                <a:lnTo>
                  <a:pt x="394" y="28"/>
                </a:lnTo>
                <a:lnTo>
                  <a:pt x="420" y="21"/>
                </a:lnTo>
                <a:lnTo>
                  <a:pt x="449" y="14"/>
                </a:lnTo>
                <a:lnTo>
                  <a:pt x="478" y="9"/>
                </a:lnTo>
                <a:lnTo>
                  <a:pt x="507" y="6"/>
                </a:lnTo>
                <a:lnTo>
                  <a:pt x="538" y="2"/>
                </a:lnTo>
                <a:lnTo>
                  <a:pt x="567" y="0"/>
                </a:lnTo>
                <a:lnTo>
                  <a:pt x="629" y="0"/>
                </a:lnTo>
                <a:lnTo>
                  <a:pt x="658" y="2"/>
                </a:lnTo>
                <a:lnTo>
                  <a:pt x="689" y="6"/>
                </a:lnTo>
                <a:lnTo>
                  <a:pt x="719" y="9"/>
                </a:lnTo>
                <a:lnTo>
                  <a:pt x="747" y="14"/>
                </a:lnTo>
                <a:lnTo>
                  <a:pt x="775" y="20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8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22" y="133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2"/>
                </a:lnTo>
                <a:lnTo>
                  <a:pt x="1093" y="199"/>
                </a:lnTo>
                <a:lnTo>
                  <a:pt x="1124" y="237"/>
                </a:lnTo>
                <a:lnTo>
                  <a:pt x="1138" y="257"/>
                </a:lnTo>
                <a:lnTo>
                  <a:pt x="1148" y="278"/>
                </a:lnTo>
                <a:lnTo>
                  <a:pt x="1160" y="297"/>
                </a:lnTo>
                <a:lnTo>
                  <a:pt x="1170" y="320"/>
                </a:lnTo>
                <a:lnTo>
                  <a:pt x="1178" y="340"/>
                </a:lnTo>
                <a:lnTo>
                  <a:pt x="1190" y="386"/>
                </a:lnTo>
                <a:lnTo>
                  <a:pt x="1198" y="454"/>
                </a:lnTo>
                <a:lnTo>
                  <a:pt x="1198" y="478"/>
                </a:lnTo>
                <a:lnTo>
                  <a:pt x="1196" y="501"/>
                </a:lnTo>
                <a:lnTo>
                  <a:pt x="1186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3"/>
                </a:lnTo>
                <a:lnTo>
                  <a:pt x="1150" y="634"/>
                </a:lnTo>
                <a:lnTo>
                  <a:pt x="1140" y="654"/>
                </a:lnTo>
                <a:lnTo>
                  <a:pt x="1126" y="673"/>
                </a:lnTo>
                <a:lnTo>
                  <a:pt x="1095" y="712"/>
                </a:lnTo>
                <a:lnTo>
                  <a:pt x="1080" y="729"/>
                </a:lnTo>
                <a:lnTo>
                  <a:pt x="1062" y="746"/>
                </a:lnTo>
                <a:lnTo>
                  <a:pt x="1042" y="763"/>
                </a:lnTo>
                <a:lnTo>
                  <a:pt x="1022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5" y="835"/>
                </a:lnTo>
                <a:lnTo>
                  <a:pt x="910" y="846"/>
                </a:lnTo>
                <a:lnTo>
                  <a:pt x="885" y="858"/>
                </a:lnTo>
                <a:lnTo>
                  <a:pt x="859" y="867"/>
                </a:lnTo>
                <a:lnTo>
                  <a:pt x="833" y="877"/>
                </a:lnTo>
                <a:lnTo>
                  <a:pt x="805" y="884"/>
                </a:lnTo>
                <a:lnTo>
                  <a:pt x="779" y="893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80" y="904"/>
                </a:lnTo>
                <a:lnTo>
                  <a:pt x="422" y="893"/>
                </a:lnTo>
                <a:lnTo>
                  <a:pt x="396" y="886"/>
                </a:lnTo>
                <a:lnTo>
                  <a:pt x="342" y="868"/>
                </a:lnTo>
                <a:lnTo>
                  <a:pt x="315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176" y="782"/>
                </a:lnTo>
                <a:lnTo>
                  <a:pt x="158" y="766"/>
                </a:lnTo>
                <a:lnTo>
                  <a:pt x="138" y="748"/>
                </a:lnTo>
                <a:lnTo>
                  <a:pt x="120" y="731"/>
                </a:lnTo>
                <a:lnTo>
                  <a:pt x="105" y="713"/>
                </a:lnTo>
                <a:lnTo>
                  <a:pt x="87" y="694"/>
                </a:lnTo>
                <a:lnTo>
                  <a:pt x="74" y="677"/>
                </a:lnTo>
                <a:lnTo>
                  <a:pt x="60" y="655"/>
                </a:lnTo>
                <a:lnTo>
                  <a:pt x="49" y="636"/>
                </a:lnTo>
                <a:lnTo>
                  <a:pt x="26" y="594"/>
                </a:lnTo>
                <a:lnTo>
                  <a:pt x="20" y="571"/>
                </a:lnTo>
                <a:lnTo>
                  <a:pt x="14" y="550"/>
                </a:lnTo>
                <a:lnTo>
                  <a:pt x="6" y="528"/>
                </a:lnTo>
                <a:lnTo>
                  <a:pt x="4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12"/>
                </a:lnTo>
                <a:lnTo>
                  <a:pt x="120" y="529"/>
                </a:lnTo>
                <a:lnTo>
                  <a:pt x="140" y="581"/>
                </a:lnTo>
                <a:lnTo>
                  <a:pt x="149" y="599"/>
                </a:lnTo>
                <a:lnTo>
                  <a:pt x="158" y="615"/>
                </a:lnTo>
                <a:lnTo>
                  <a:pt x="181" y="646"/>
                </a:lnTo>
                <a:lnTo>
                  <a:pt x="194" y="661"/>
                </a:lnTo>
                <a:lnTo>
                  <a:pt x="207" y="677"/>
                </a:lnTo>
                <a:lnTo>
                  <a:pt x="221" y="691"/>
                </a:lnTo>
                <a:lnTo>
                  <a:pt x="236" y="702"/>
                </a:lnTo>
                <a:lnTo>
                  <a:pt x="252" y="716"/>
                </a:lnTo>
                <a:lnTo>
                  <a:pt x="287" y="741"/>
                </a:lnTo>
                <a:lnTo>
                  <a:pt x="305" y="752"/>
                </a:lnTo>
                <a:lnTo>
                  <a:pt x="326" y="762"/>
                </a:lnTo>
                <a:lnTo>
                  <a:pt x="344" y="771"/>
                </a:lnTo>
                <a:lnTo>
                  <a:pt x="366" y="779"/>
                </a:lnTo>
                <a:lnTo>
                  <a:pt x="386" y="788"/>
                </a:lnTo>
                <a:lnTo>
                  <a:pt x="408" y="796"/>
                </a:lnTo>
                <a:lnTo>
                  <a:pt x="432" y="802"/>
                </a:lnTo>
                <a:lnTo>
                  <a:pt x="454" y="809"/>
                </a:lnTo>
                <a:lnTo>
                  <a:pt x="476" y="815"/>
                </a:lnTo>
                <a:lnTo>
                  <a:pt x="500" y="818"/>
                </a:lnTo>
                <a:lnTo>
                  <a:pt x="522" y="821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721" y="815"/>
                </a:lnTo>
                <a:lnTo>
                  <a:pt x="765" y="804"/>
                </a:lnTo>
                <a:lnTo>
                  <a:pt x="809" y="790"/>
                </a:lnTo>
                <a:lnTo>
                  <a:pt x="870" y="763"/>
                </a:lnTo>
                <a:lnTo>
                  <a:pt x="890" y="754"/>
                </a:lnTo>
                <a:lnTo>
                  <a:pt x="908" y="741"/>
                </a:lnTo>
                <a:lnTo>
                  <a:pt x="925" y="731"/>
                </a:lnTo>
                <a:lnTo>
                  <a:pt x="943" y="718"/>
                </a:lnTo>
                <a:lnTo>
                  <a:pt x="959" y="704"/>
                </a:lnTo>
                <a:lnTo>
                  <a:pt x="975" y="693"/>
                </a:lnTo>
                <a:lnTo>
                  <a:pt x="1001" y="665"/>
                </a:lnTo>
                <a:lnTo>
                  <a:pt x="1015" y="648"/>
                </a:lnTo>
                <a:lnTo>
                  <a:pt x="1048" y="601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80" y="514"/>
                </a:lnTo>
                <a:lnTo>
                  <a:pt x="1084" y="494"/>
                </a:lnTo>
                <a:lnTo>
                  <a:pt x="1086" y="476"/>
                </a:lnTo>
                <a:lnTo>
                  <a:pt x="1086" y="439"/>
                </a:lnTo>
                <a:lnTo>
                  <a:pt x="1084" y="419"/>
                </a:lnTo>
                <a:lnTo>
                  <a:pt x="1080" y="401"/>
                </a:lnTo>
                <a:lnTo>
                  <a:pt x="1077" y="382"/>
                </a:lnTo>
                <a:lnTo>
                  <a:pt x="1057" y="331"/>
                </a:lnTo>
                <a:lnTo>
                  <a:pt x="1048" y="314"/>
                </a:lnTo>
                <a:lnTo>
                  <a:pt x="1039" y="297"/>
                </a:lnTo>
                <a:lnTo>
                  <a:pt x="1017" y="265"/>
                </a:lnTo>
                <a:lnTo>
                  <a:pt x="1004" y="251"/>
                </a:lnTo>
                <a:lnTo>
                  <a:pt x="990" y="236"/>
                </a:lnTo>
                <a:lnTo>
                  <a:pt x="977" y="223"/>
                </a:lnTo>
                <a:lnTo>
                  <a:pt x="946" y="196"/>
                </a:lnTo>
                <a:lnTo>
                  <a:pt x="928" y="184"/>
                </a:lnTo>
                <a:lnTo>
                  <a:pt x="910" y="173"/>
                </a:lnTo>
                <a:lnTo>
                  <a:pt x="893" y="161"/>
                </a:lnTo>
                <a:lnTo>
                  <a:pt x="873" y="150"/>
                </a:lnTo>
                <a:lnTo>
                  <a:pt x="813" y="124"/>
                </a:lnTo>
                <a:lnTo>
                  <a:pt x="767" y="110"/>
                </a:lnTo>
                <a:lnTo>
                  <a:pt x="723" y="100"/>
                </a:lnTo>
                <a:lnTo>
                  <a:pt x="699" y="95"/>
                </a:lnTo>
                <a:lnTo>
                  <a:pt x="674" y="91"/>
                </a:lnTo>
                <a:lnTo>
                  <a:pt x="649" y="89"/>
                </a:lnTo>
                <a:lnTo>
                  <a:pt x="625" y="87"/>
                </a:lnTo>
                <a:lnTo>
                  <a:pt x="576" y="87"/>
                </a:lnTo>
                <a:lnTo>
                  <a:pt x="552" y="89"/>
                </a:lnTo>
                <a:lnTo>
                  <a:pt x="527" y="91"/>
                </a:lnTo>
                <a:lnTo>
                  <a:pt x="502" y="95"/>
                </a:lnTo>
                <a:lnTo>
                  <a:pt x="478" y="98"/>
                </a:lnTo>
                <a:lnTo>
                  <a:pt x="456" y="103"/>
                </a:lnTo>
                <a:lnTo>
                  <a:pt x="434" y="110"/>
                </a:lnTo>
                <a:lnTo>
                  <a:pt x="412" y="115"/>
                </a:lnTo>
                <a:lnTo>
                  <a:pt x="388" y="124"/>
                </a:lnTo>
                <a:lnTo>
                  <a:pt x="368" y="131"/>
                </a:lnTo>
                <a:lnTo>
                  <a:pt x="348" y="140"/>
                </a:lnTo>
                <a:lnTo>
                  <a:pt x="307" y="161"/>
                </a:lnTo>
                <a:lnTo>
                  <a:pt x="289" y="171"/>
                </a:lnTo>
                <a:lnTo>
                  <a:pt x="254" y="196"/>
                </a:lnTo>
                <a:lnTo>
                  <a:pt x="239" y="208"/>
                </a:lnTo>
                <a:lnTo>
                  <a:pt x="223" y="222"/>
                </a:lnTo>
                <a:lnTo>
                  <a:pt x="183" y="264"/>
                </a:lnTo>
                <a:lnTo>
                  <a:pt x="160" y="295"/>
                </a:lnTo>
                <a:lnTo>
                  <a:pt x="149" y="312"/>
                </a:lnTo>
                <a:lnTo>
                  <a:pt x="140" y="328"/>
                </a:lnTo>
                <a:lnTo>
                  <a:pt x="127" y="364"/>
                </a:lnTo>
                <a:lnTo>
                  <a:pt x="118" y="398"/>
                </a:lnTo>
                <a:lnTo>
                  <a:pt x="114" y="417"/>
                </a:lnTo>
                <a:lnTo>
                  <a:pt x="112" y="437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6" name="CustomShape 64"/>
          <p:cNvSpPr/>
          <p:nvPr/>
        </p:nvSpPr>
        <p:spPr>
          <a:xfrm>
            <a:off x="8644680" y="279540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27" name="CustomShape 65"/>
          <p:cNvSpPr/>
          <p:nvPr/>
        </p:nvSpPr>
        <p:spPr>
          <a:xfrm>
            <a:off x="6791760" y="43707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28" name="CustomShape 66"/>
          <p:cNvSpPr/>
          <p:nvPr/>
        </p:nvSpPr>
        <p:spPr>
          <a:xfrm>
            <a:off x="9134280" y="2129040"/>
            <a:ext cx="120600" cy="1679040"/>
          </a:xfrm>
          <a:custGeom>
            <a:avLst/>
            <a:gdLst/>
            <a:ahLst/>
            <a:rect l="l" t="t" r="r" b="b"/>
            <a:pathLst>
              <a:path w="336" h="4665">
                <a:moveTo>
                  <a:pt x="222" y="4620"/>
                </a:moveTo>
                <a:lnTo>
                  <a:pt x="222" y="4446"/>
                </a:lnTo>
                <a:cubicBezTo>
                  <a:pt x="222" y="4421"/>
                  <a:pt x="198" y="4402"/>
                  <a:pt x="166" y="4402"/>
                </a:cubicBezTo>
                <a:cubicBezTo>
                  <a:pt x="136" y="4402"/>
                  <a:pt x="112" y="4421"/>
                  <a:pt x="112" y="4446"/>
                </a:cubicBezTo>
                <a:lnTo>
                  <a:pt x="112" y="4620"/>
                </a:lnTo>
                <a:cubicBezTo>
                  <a:pt x="112" y="4645"/>
                  <a:pt x="136" y="4664"/>
                  <a:pt x="166" y="4664"/>
                </a:cubicBezTo>
                <a:cubicBezTo>
                  <a:pt x="198" y="4664"/>
                  <a:pt x="222" y="4645"/>
                  <a:pt x="222" y="4620"/>
                </a:cubicBezTo>
                <a:moveTo>
                  <a:pt x="222" y="4271"/>
                </a:moveTo>
                <a:lnTo>
                  <a:pt x="222" y="4096"/>
                </a:lnTo>
                <a:cubicBezTo>
                  <a:pt x="222" y="4072"/>
                  <a:pt x="198" y="4053"/>
                  <a:pt x="166" y="4053"/>
                </a:cubicBezTo>
                <a:cubicBezTo>
                  <a:pt x="136" y="4053"/>
                  <a:pt x="112" y="4072"/>
                  <a:pt x="112" y="4096"/>
                </a:cubicBezTo>
                <a:lnTo>
                  <a:pt x="112" y="4271"/>
                </a:lnTo>
                <a:cubicBezTo>
                  <a:pt x="112" y="4295"/>
                  <a:pt x="136" y="4315"/>
                  <a:pt x="166" y="4315"/>
                </a:cubicBezTo>
                <a:cubicBezTo>
                  <a:pt x="198" y="4315"/>
                  <a:pt x="222" y="4295"/>
                  <a:pt x="222" y="4271"/>
                </a:cubicBezTo>
                <a:moveTo>
                  <a:pt x="222" y="3922"/>
                </a:moveTo>
                <a:lnTo>
                  <a:pt x="222" y="3747"/>
                </a:lnTo>
                <a:cubicBezTo>
                  <a:pt x="222" y="3723"/>
                  <a:pt x="198" y="3704"/>
                  <a:pt x="166" y="3704"/>
                </a:cubicBezTo>
                <a:cubicBezTo>
                  <a:pt x="136" y="3704"/>
                  <a:pt x="112" y="3723"/>
                  <a:pt x="112" y="3747"/>
                </a:cubicBezTo>
                <a:lnTo>
                  <a:pt x="112" y="3922"/>
                </a:lnTo>
                <a:cubicBezTo>
                  <a:pt x="112" y="3946"/>
                  <a:pt x="136" y="3965"/>
                  <a:pt x="166" y="3965"/>
                </a:cubicBezTo>
                <a:cubicBezTo>
                  <a:pt x="198" y="3965"/>
                  <a:pt x="222" y="3946"/>
                  <a:pt x="222" y="3922"/>
                </a:cubicBezTo>
                <a:moveTo>
                  <a:pt x="222" y="3573"/>
                </a:moveTo>
                <a:lnTo>
                  <a:pt x="222" y="3399"/>
                </a:lnTo>
                <a:cubicBezTo>
                  <a:pt x="222" y="3374"/>
                  <a:pt x="198" y="3355"/>
                  <a:pt x="166" y="3355"/>
                </a:cubicBezTo>
                <a:cubicBezTo>
                  <a:pt x="136" y="3355"/>
                  <a:pt x="112" y="3374"/>
                  <a:pt x="112" y="3399"/>
                </a:cubicBezTo>
                <a:lnTo>
                  <a:pt x="112" y="3573"/>
                </a:lnTo>
                <a:cubicBezTo>
                  <a:pt x="112" y="3597"/>
                  <a:pt x="136" y="3616"/>
                  <a:pt x="166" y="3616"/>
                </a:cubicBezTo>
                <a:cubicBezTo>
                  <a:pt x="198" y="3616"/>
                  <a:pt x="222" y="3597"/>
                  <a:pt x="222" y="3573"/>
                </a:cubicBezTo>
                <a:moveTo>
                  <a:pt x="222" y="3224"/>
                </a:moveTo>
                <a:lnTo>
                  <a:pt x="222" y="3049"/>
                </a:lnTo>
                <a:cubicBezTo>
                  <a:pt x="222" y="3025"/>
                  <a:pt x="198" y="3005"/>
                  <a:pt x="166" y="3005"/>
                </a:cubicBezTo>
                <a:cubicBezTo>
                  <a:pt x="136" y="3005"/>
                  <a:pt x="112" y="3025"/>
                  <a:pt x="112" y="3049"/>
                </a:cubicBezTo>
                <a:lnTo>
                  <a:pt x="112" y="3224"/>
                </a:lnTo>
                <a:cubicBezTo>
                  <a:pt x="112" y="3248"/>
                  <a:pt x="136" y="3267"/>
                  <a:pt x="166" y="3267"/>
                </a:cubicBezTo>
                <a:cubicBezTo>
                  <a:pt x="198" y="3267"/>
                  <a:pt x="222" y="3248"/>
                  <a:pt x="222" y="3224"/>
                </a:cubicBezTo>
                <a:moveTo>
                  <a:pt x="222" y="2875"/>
                </a:moveTo>
                <a:lnTo>
                  <a:pt x="222" y="2700"/>
                </a:lnTo>
                <a:cubicBezTo>
                  <a:pt x="222" y="2675"/>
                  <a:pt x="198" y="2656"/>
                  <a:pt x="166" y="2656"/>
                </a:cubicBezTo>
                <a:cubicBezTo>
                  <a:pt x="136" y="2656"/>
                  <a:pt x="112" y="2675"/>
                  <a:pt x="112" y="2700"/>
                </a:cubicBezTo>
                <a:lnTo>
                  <a:pt x="112" y="2875"/>
                </a:lnTo>
                <a:cubicBezTo>
                  <a:pt x="112" y="2899"/>
                  <a:pt x="136" y="2918"/>
                  <a:pt x="166" y="2918"/>
                </a:cubicBezTo>
                <a:cubicBezTo>
                  <a:pt x="198" y="2918"/>
                  <a:pt x="222" y="2899"/>
                  <a:pt x="222" y="2875"/>
                </a:cubicBezTo>
                <a:moveTo>
                  <a:pt x="222" y="2525"/>
                </a:moveTo>
                <a:lnTo>
                  <a:pt x="222" y="2351"/>
                </a:lnTo>
                <a:cubicBezTo>
                  <a:pt x="222" y="2326"/>
                  <a:pt x="198" y="2307"/>
                  <a:pt x="166" y="2307"/>
                </a:cubicBezTo>
                <a:cubicBezTo>
                  <a:pt x="136" y="2307"/>
                  <a:pt x="112" y="2326"/>
                  <a:pt x="112" y="2351"/>
                </a:cubicBezTo>
                <a:lnTo>
                  <a:pt x="112" y="2525"/>
                </a:lnTo>
                <a:cubicBezTo>
                  <a:pt x="112" y="2550"/>
                  <a:pt x="136" y="2569"/>
                  <a:pt x="166" y="2569"/>
                </a:cubicBezTo>
                <a:cubicBezTo>
                  <a:pt x="198" y="2569"/>
                  <a:pt x="222" y="2550"/>
                  <a:pt x="222" y="2525"/>
                </a:cubicBezTo>
                <a:moveTo>
                  <a:pt x="222" y="2176"/>
                </a:moveTo>
                <a:lnTo>
                  <a:pt x="222" y="2002"/>
                </a:lnTo>
                <a:cubicBezTo>
                  <a:pt x="222" y="1978"/>
                  <a:pt x="198" y="1958"/>
                  <a:pt x="166" y="1958"/>
                </a:cubicBezTo>
                <a:cubicBezTo>
                  <a:pt x="136" y="1958"/>
                  <a:pt x="112" y="1978"/>
                  <a:pt x="112" y="2002"/>
                </a:cubicBezTo>
                <a:lnTo>
                  <a:pt x="112" y="2176"/>
                </a:lnTo>
                <a:cubicBezTo>
                  <a:pt x="112" y="2200"/>
                  <a:pt x="136" y="2220"/>
                  <a:pt x="166" y="2220"/>
                </a:cubicBezTo>
                <a:cubicBezTo>
                  <a:pt x="198" y="2220"/>
                  <a:pt x="222" y="2200"/>
                  <a:pt x="222" y="2176"/>
                </a:cubicBezTo>
                <a:moveTo>
                  <a:pt x="222" y="1828"/>
                </a:moveTo>
                <a:lnTo>
                  <a:pt x="222" y="1653"/>
                </a:lnTo>
                <a:cubicBezTo>
                  <a:pt x="222" y="1628"/>
                  <a:pt x="198" y="1609"/>
                  <a:pt x="166" y="1609"/>
                </a:cubicBezTo>
                <a:cubicBezTo>
                  <a:pt x="136" y="1609"/>
                  <a:pt x="112" y="1628"/>
                  <a:pt x="112" y="1653"/>
                </a:cubicBezTo>
                <a:lnTo>
                  <a:pt x="112" y="1828"/>
                </a:lnTo>
                <a:cubicBezTo>
                  <a:pt x="112" y="1851"/>
                  <a:pt x="136" y="1870"/>
                  <a:pt x="166" y="1870"/>
                </a:cubicBezTo>
                <a:cubicBezTo>
                  <a:pt x="198" y="1870"/>
                  <a:pt x="222" y="1851"/>
                  <a:pt x="222" y="1828"/>
                </a:cubicBezTo>
                <a:moveTo>
                  <a:pt x="222" y="1478"/>
                </a:moveTo>
                <a:lnTo>
                  <a:pt x="222" y="1304"/>
                </a:lnTo>
                <a:cubicBezTo>
                  <a:pt x="222" y="1279"/>
                  <a:pt x="198" y="1260"/>
                  <a:pt x="166" y="1260"/>
                </a:cubicBezTo>
                <a:cubicBezTo>
                  <a:pt x="136" y="1260"/>
                  <a:pt x="112" y="1279"/>
                  <a:pt x="112" y="1304"/>
                </a:cubicBezTo>
                <a:lnTo>
                  <a:pt x="112" y="1478"/>
                </a:lnTo>
                <a:cubicBezTo>
                  <a:pt x="112" y="1503"/>
                  <a:pt x="136" y="1522"/>
                  <a:pt x="166" y="1522"/>
                </a:cubicBezTo>
                <a:cubicBezTo>
                  <a:pt x="198" y="1522"/>
                  <a:pt x="222" y="1503"/>
                  <a:pt x="222" y="1478"/>
                </a:cubicBezTo>
                <a:moveTo>
                  <a:pt x="222" y="1129"/>
                </a:moveTo>
                <a:lnTo>
                  <a:pt x="222" y="954"/>
                </a:lnTo>
                <a:cubicBezTo>
                  <a:pt x="222" y="930"/>
                  <a:pt x="198" y="910"/>
                  <a:pt x="166" y="910"/>
                </a:cubicBezTo>
                <a:cubicBezTo>
                  <a:pt x="136" y="910"/>
                  <a:pt x="112" y="930"/>
                  <a:pt x="112" y="954"/>
                </a:cubicBezTo>
                <a:lnTo>
                  <a:pt x="112" y="1129"/>
                </a:lnTo>
                <a:cubicBezTo>
                  <a:pt x="112" y="1153"/>
                  <a:pt x="136" y="1173"/>
                  <a:pt x="166" y="1173"/>
                </a:cubicBezTo>
                <a:cubicBezTo>
                  <a:pt x="198" y="1173"/>
                  <a:pt x="222" y="1153"/>
                  <a:pt x="222" y="1129"/>
                </a:cubicBezTo>
                <a:moveTo>
                  <a:pt x="222" y="780"/>
                </a:moveTo>
                <a:lnTo>
                  <a:pt x="222" y="605"/>
                </a:lnTo>
                <a:cubicBezTo>
                  <a:pt x="222" y="581"/>
                  <a:pt x="198" y="562"/>
                  <a:pt x="166" y="562"/>
                </a:cubicBezTo>
                <a:cubicBezTo>
                  <a:pt x="136" y="562"/>
                  <a:pt x="112" y="581"/>
                  <a:pt x="112" y="605"/>
                </a:cubicBezTo>
                <a:lnTo>
                  <a:pt x="112" y="780"/>
                </a:lnTo>
                <a:cubicBezTo>
                  <a:pt x="112" y="804"/>
                  <a:pt x="136" y="823"/>
                  <a:pt x="166" y="823"/>
                </a:cubicBezTo>
                <a:cubicBezTo>
                  <a:pt x="198" y="823"/>
                  <a:pt x="222" y="804"/>
                  <a:pt x="222" y="780"/>
                </a:cubicBezTo>
                <a:moveTo>
                  <a:pt x="222" y="430"/>
                </a:moveTo>
                <a:lnTo>
                  <a:pt x="222" y="256"/>
                </a:lnTo>
                <a:cubicBezTo>
                  <a:pt x="222" y="231"/>
                  <a:pt x="198" y="212"/>
                  <a:pt x="166" y="212"/>
                </a:cubicBezTo>
                <a:cubicBezTo>
                  <a:pt x="136" y="212"/>
                  <a:pt x="112" y="231"/>
                  <a:pt x="112" y="256"/>
                </a:cubicBezTo>
                <a:lnTo>
                  <a:pt x="112" y="430"/>
                </a:lnTo>
                <a:cubicBezTo>
                  <a:pt x="112" y="455"/>
                  <a:pt x="136" y="474"/>
                  <a:pt x="166" y="474"/>
                </a:cubicBezTo>
                <a:cubicBezTo>
                  <a:pt x="198" y="474"/>
                  <a:pt x="222" y="455"/>
                  <a:pt x="222" y="430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9" name="CustomShape 67"/>
          <p:cNvSpPr/>
          <p:nvPr/>
        </p:nvSpPr>
        <p:spPr>
          <a:xfrm>
            <a:off x="9001080" y="1832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5"/>
                </a:moveTo>
                <a:cubicBezTo>
                  <a:pt x="0" y="185"/>
                  <a:pt x="243" y="0"/>
                  <a:pt x="543" y="0"/>
                </a:cubicBezTo>
                <a:cubicBezTo>
                  <a:pt x="841" y="0"/>
                  <a:pt x="1084" y="185"/>
                  <a:pt x="1084" y="415"/>
                </a:cubicBezTo>
                <a:cubicBezTo>
                  <a:pt x="1084" y="641"/>
                  <a:pt x="841" y="826"/>
                  <a:pt x="543" y="826"/>
                </a:cubicBezTo>
                <a:cubicBezTo>
                  <a:pt x="243" y="826"/>
                  <a:pt x="0" y="641"/>
                  <a:pt x="0" y="415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0" name="CustomShape 68"/>
          <p:cNvSpPr/>
          <p:nvPr/>
        </p:nvSpPr>
        <p:spPr>
          <a:xfrm>
            <a:off x="8980920" y="1816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9"/>
                </a:moveTo>
                <a:lnTo>
                  <a:pt x="0" y="435"/>
                </a:lnTo>
                <a:lnTo>
                  <a:pt x="3" y="413"/>
                </a:lnTo>
                <a:lnTo>
                  <a:pt x="7" y="388"/>
                </a:lnTo>
                <a:lnTo>
                  <a:pt x="12" y="368"/>
                </a:lnTo>
                <a:lnTo>
                  <a:pt x="18" y="345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40"/>
                </a:lnTo>
                <a:lnTo>
                  <a:pt x="85" y="221"/>
                </a:lnTo>
                <a:lnTo>
                  <a:pt x="101" y="204"/>
                </a:lnTo>
                <a:lnTo>
                  <a:pt x="155" y="151"/>
                </a:lnTo>
                <a:lnTo>
                  <a:pt x="195" y="119"/>
                </a:lnTo>
                <a:lnTo>
                  <a:pt x="239" y="91"/>
                </a:lnTo>
                <a:lnTo>
                  <a:pt x="288" y="67"/>
                </a:lnTo>
                <a:lnTo>
                  <a:pt x="337" y="45"/>
                </a:lnTo>
                <a:lnTo>
                  <a:pt x="390" y="28"/>
                </a:lnTo>
                <a:lnTo>
                  <a:pt x="419" y="21"/>
                </a:lnTo>
                <a:lnTo>
                  <a:pt x="448" y="16"/>
                </a:lnTo>
                <a:lnTo>
                  <a:pt x="475" y="11"/>
                </a:lnTo>
                <a:lnTo>
                  <a:pt x="506" y="7"/>
                </a:lnTo>
                <a:lnTo>
                  <a:pt x="535" y="4"/>
                </a:lnTo>
                <a:lnTo>
                  <a:pt x="566" y="2"/>
                </a:lnTo>
                <a:lnTo>
                  <a:pt x="596" y="0"/>
                </a:lnTo>
                <a:lnTo>
                  <a:pt x="626" y="2"/>
                </a:lnTo>
                <a:lnTo>
                  <a:pt x="658" y="4"/>
                </a:lnTo>
                <a:lnTo>
                  <a:pt x="686" y="6"/>
                </a:lnTo>
                <a:lnTo>
                  <a:pt x="716" y="11"/>
                </a:lnTo>
                <a:lnTo>
                  <a:pt x="744" y="14"/>
                </a:lnTo>
                <a:lnTo>
                  <a:pt x="774" y="21"/>
                </a:lnTo>
                <a:lnTo>
                  <a:pt x="800" y="28"/>
                </a:lnTo>
                <a:lnTo>
                  <a:pt x="829" y="37"/>
                </a:lnTo>
                <a:lnTo>
                  <a:pt x="856" y="45"/>
                </a:lnTo>
                <a:lnTo>
                  <a:pt x="906" y="67"/>
                </a:lnTo>
                <a:lnTo>
                  <a:pt x="955" y="91"/>
                </a:lnTo>
                <a:lnTo>
                  <a:pt x="978" y="103"/>
                </a:lnTo>
                <a:lnTo>
                  <a:pt x="1000" y="119"/>
                </a:lnTo>
                <a:lnTo>
                  <a:pt x="1020" y="133"/>
                </a:lnTo>
                <a:lnTo>
                  <a:pt x="1040" y="149"/>
                </a:lnTo>
                <a:lnTo>
                  <a:pt x="1094" y="202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60"/>
                </a:lnTo>
                <a:lnTo>
                  <a:pt x="1149" y="279"/>
                </a:lnTo>
                <a:lnTo>
                  <a:pt x="1160" y="299"/>
                </a:lnTo>
                <a:lnTo>
                  <a:pt x="1169" y="321"/>
                </a:lnTo>
                <a:lnTo>
                  <a:pt x="1178" y="343"/>
                </a:lnTo>
                <a:lnTo>
                  <a:pt x="1184" y="365"/>
                </a:lnTo>
                <a:lnTo>
                  <a:pt x="1194" y="410"/>
                </a:lnTo>
                <a:lnTo>
                  <a:pt x="1196" y="434"/>
                </a:lnTo>
                <a:lnTo>
                  <a:pt x="1196" y="481"/>
                </a:lnTo>
                <a:lnTo>
                  <a:pt x="1194" y="504"/>
                </a:lnTo>
                <a:lnTo>
                  <a:pt x="1184" y="549"/>
                </a:lnTo>
                <a:lnTo>
                  <a:pt x="1178" y="572"/>
                </a:lnTo>
                <a:lnTo>
                  <a:pt x="1160" y="614"/>
                </a:lnTo>
                <a:lnTo>
                  <a:pt x="1138" y="656"/>
                </a:lnTo>
                <a:lnTo>
                  <a:pt x="1111" y="694"/>
                </a:lnTo>
                <a:lnTo>
                  <a:pt x="1096" y="713"/>
                </a:lnTo>
                <a:lnTo>
                  <a:pt x="1060" y="748"/>
                </a:lnTo>
                <a:lnTo>
                  <a:pt x="1042" y="764"/>
                </a:lnTo>
                <a:lnTo>
                  <a:pt x="1002" y="795"/>
                </a:lnTo>
                <a:lnTo>
                  <a:pt x="958" y="823"/>
                </a:lnTo>
                <a:lnTo>
                  <a:pt x="908" y="848"/>
                </a:lnTo>
                <a:lnTo>
                  <a:pt x="858" y="868"/>
                </a:lnTo>
                <a:lnTo>
                  <a:pt x="805" y="887"/>
                </a:lnTo>
                <a:lnTo>
                  <a:pt x="747" y="900"/>
                </a:lnTo>
                <a:lnTo>
                  <a:pt x="718" y="906"/>
                </a:lnTo>
                <a:lnTo>
                  <a:pt x="689" y="909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8" y="912"/>
                </a:lnTo>
                <a:lnTo>
                  <a:pt x="508" y="909"/>
                </a:lnTo>
                <a:lnTo>
                  <a:pt x="480" y="906"/>
                </a:lnTo>
                <a:lnTo>
                  <a:pt x="450" y="900"/>
                </a:lnTo>
                <a:lnTo>
                  <a:pt x="422" y="893"/>
                </a:lnTo>
                <a:lnTo>
                  <a:pt x="395" y="887"/>
                </a:lnTo>
                <a:lnTo>
                  <a:pt x="366" y="879"/>
                </a:lnTo>
                <a:lnTo>
                  <a:pt x="339" y="870"/>
                </a:lnTo>
                <a:lnTo>
                  <a:pt x="290" y="849"/>
                </a:lnTo>
                <a:lnTo>
                  <a:pt x="241" y="825"/>
                </a:lnTo>
                <a:lnTo>
                  <a:pt x="197" y="797"/>
                </a:lnTo>
                <a:lnTo>
                  <a:pt x="157" y="765"/>
                </a:lnTo>
                <a:lnTo>
                  <a:pt x="139" y="750"/>
                </a:lnTo>
                <a:lnTo>
                  <a:pt x="119" y="732"/>
                </a:lnTo>
                <a:lnTo>
                  <a:pt x="103" y="715"/>
                </a:lnTo>
                <a:lnTo>
                  <a:pt x="72" y="677"/>
                </a:lnTo>
                <a:lnTo>
                  <a:pt x="58" y="657"/>
                </a:lnTo>
                <a:lnTo>
                  <a:pt x="36" y="615"/>
                </a:lnTo>
                <a:lnTo>
                  <a:pt x="18" y="574"/>
                </a:lnTo>
                <a:lnTo>
                  <a:pt x="12" y="551"/>
                </a:lnTo>
                <a:lnTo>
                  <a:pt x="3" y="506"/>
                </a:lnTo>
                <a:lnTo>
                  <a:pt x="0" y="483"/>
                </a:lnTo>
                <a:lnTo>
                  <a:pt x="0" y="459"/>
                </a:lnTo>
                <a:moveTo>
                  <a:pt x="112" y="476"/>
                </a:moveTo>
                <a:lnTo>
                  <a:pt x="114" y="495"/>
                </a:lnTo>
                <a:lnTo>
                  <a:pt x="117" y="513"/>
                </a:lnTo>
                <a:lnTo>
                  <a:pt x="121" y="530"/>
                </a:lnTo>
                <a:lnTo>
                  <a:pt x="125" y="549"/>
                </a:lnTo>
                <a:lnTo>
                  <a:pt x="132" y="567"/>
                </a:lnTo>
                <a:lnTo>
                  <a:pt x="139" y="582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3"/>
                </a:lnTo>
                <a:lnTo>
                  <a:pt x="205" y="677"/>
                </a:lnTo>
                <a:lnTo>
                  <a:pt x="237" y="704"/>
                </a:lnTo>
                <a:lnTo>
                  <a:pt x="267" y="729"/>
                </a:lnTo>
                <a:lnTo>
                  <a:pt x="285" y="741"/>
                </a:lnTo>
                <a:lnTo>
                  <a:pt x="305" y="752"/>
                </a:lnTo>
                <a:lnTo>
                  <a:pt x="323" y="762"/>
                </a:lnTo>
                <a:lnTo>
                  <a:pt x="343" y="773"/>
                </a:lnTo>
                <a:lnTo>
                  <a:pt x="363" y="782"/>
                </a:lnTo>
                <a:lnTo>
                  <a:pt x="386" y="790"/>
                </a:lnTo>
                <a:lnTo>
                  <a:pt x="406" y="797"/>
                </a:lnTo>
                <a:lnTo>
                  <a:pt x="428" y="804"/>
                </a:lnTo>
                <a:lnTo>
                  <a:pt x="450" y="809"/>
                </a:lnTo>
                <a:lnTo>
                  <a:pt x="475" y="815"/>
                </a:lnTo>
                <a:lnTo>
                  <a:pt x="497" y="818"/>
                </a:lnTo>
                <a:lnTo>
                  <a:pt x="522" y="821"/>
                </a:lnTo>
                <a:lnTo>
                  <a:pt x="546" y="825"/>
                </a:lnTo>
                <a:lnTo>
                  <a:pt x="570" y="827"/>
                </a:lnTo>
                <a:lnTo>
                  <a:pt x="622" y="827"/>
                </a:lnTo>
                <a:lnTo>
                  <a:pt x="646" y="825"/>
                </a:lnTo>
                <a:lnTo>
                  <a:pt x="672" y="823"/>
                </a:lnTo>
                <a:lnTo>
                  <a:pt x="696" y="820"/>
                </a:lnTo>
                <a:lnTo>
                  <a:pt x="718" y="815"/>
                </a:lnTo>
                <a:lnTo>
                  <a:pt x="742" y="811"/>
                </a:lnTo>
                <a:lnTo>
                  <a:pt x="787" y="797"/>
                </a:lnTo>
                <a:lnTo>
                  <a:pt x="807" y="790"/>
                </a:lnTo>
                <a:lnTo>
                  <a:pt x="829" y="783"/>
                </a:lnTo>
                <a:lnTo>
                  <a:pt x="849" y="774"/>
                </a:lnTo>
                <a:lnTo>
                  <a:pt x="869" y="764"/>
                </a:lnTo>
                <a:lnTo>
                  <a:pt x="887" y="754"/>
                </a:lnTo>
                <a:lnTo>
                  <a:pt x="908" y="743"/>
                </a:lnTo>
                <a:lnTo>
                  <a:pt x="926" y="731"/>
                </a:lnTo>
                <a:lnTo>
                  <a:pt x="958" y="707"/>
                </a:lnTo>
                <a:lnTo>
                  <a:pt x="988" y="679"/>
                </a:lnTo>
                <a:lnTo>
                  <a:pt x="1002" y="665"/>
                </a:lnTo>
                <a:lnTo>
                  <a:pt x="1016" y="649"/>
                </a:lnTo>
                <a:lnTo>
                  <a:pt x="1026" y="635"/>
                </a:lnTo>
                <a:lnTo>
                  <a:pt x="1038" y="619"/>
                </a:lnTo>
                <a:lnTo>
                  <a:pt x="1046" y="602"/>
                </a:lnTo>
                <a:lnTo>
                  <a:pt x="1056" y="586"/>
                </a:lnTo>
                <a:lnTo>
                  <a:pt x="1076" y="534"/>
                </a:lnTo>
                <a:lnTo>
                  <a:pt x="1080" y="515"/>
                </a:lnTo>
                <a:lnTo>
                  <a:pt x="1082" y="497"/>
                </a:lnTo>
                <a:lnTo>
                  <a:pt x="1084" y="477"/>
                </a:lnTo>
                <a:lnTo>
                  <a:pt x="1084" y="440"/>
                </a:lnTo>
                <a:lnTo>
                  <a:pt x="1082" y="421"/>
                </a:lnTo>
                <a:lnTo>
                  <a:pt x="1080" y="402"/>
                </a:lnTo>
                <a:lnTo>
                  <a:pt x="1070" y="368"/>
                </a:lnTo>
                <a:lnTo>
                  <a:pt x="1064" y="350"/>
                </a:lnTo>
                <a:lnTo>
                  <a:pt x="1056" y="333"/>
                </a:lnTo>
                <a:lnTo>
                  <a:pt x="1048" y="315"/>
                </a:lnTo>
                <a:lnTo>
                  <a:pt x="1004" y="252"/>
                </a:lnTo>
                <a:lnTo>
                  <a:pt x="988" y="238"/>
                </a:lnTo>
                <a:lnTo>
                  <a:pt x="975" y="224"/>
                </a:lnTo>
                <a:lnTo>
                  <a:pt x="960" y="210"/>
                </a:lnTo>
                <a:lnTo>
                  <a:pt x="944" y="199"/>
                </a:lnTo>
                <a:lnTo>
                  <a:pt x="926" y="186"/>
                </a:lnTo>
                <a:lnTo>
                  <a:pt x="910" y="174"/>
                </a:lnTo>
                <a:lnTo>
                  <a:pt x="889" y="163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7" y="112"/>
                </a:lnTo>
                <a:lnTo>
                  <a:pt x="744" y="105"/>
                </a:lnTo>
                <a:lnTo>
                  <a:pt x="720" y="100"/>
                </a:lnTo>
                <a:lnTo>
                  <a:pt x="698" y="96"/>
                </a:lnTo>
                <a:lnTo>
                  <a:pt x="674" y="93"/>
                </a:lnTo>
                <a:lnTo>
                  <a:pt x="624" y="89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500" y="96"/>
                </a:lnTo>
                <a:lnTo>
                  <a:pt x="477" y="100"/>
                </a:lnTo>
                <a:lnTo>
                  <a:pt x="453" y="105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6" y="133"/>
                </a:lnTo>
                <a:lnTo>
                  <a:pt x="325" y="151"/>
                </a:lnTo>
                <a:lnTo>
                  <a:pt x="305" y="162"/>
                </a:lnTo>
                <a:lnTo>
                  <a:pt x="288" y="172"/>
                </a:lnTo>
                <a:lnTo>
                  <a:pt x="270" y="185"/>
                </a:lnTo>
                <a:lnTo>
                  <a:pt x="237" y="210"/>
                </a:lnTo>
                <a:lnTo>
                  <a:pt x="223" y="223"/>
                </a:lnTo>
                <a:lnTo>
                  <a:pt x="207" y="237"/>
                </a:lnTo>
                <a:lnTo>
                  <a:pt x="195" y="251"/>
                </a:lnTo>
                <a:lnTo>
                  <a:pt x="181" y="266"/>
                </a:lnTo>
                <a:lnTo>
                  <a:pt x="159" y="298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6"/>
                </a:lnTo>
                <a:lnTo>
                  <a:pt x="121" y="383"/>
                </a:lnTo>
                <a:lnTo>
                  <a:pt x="117" y="401"/>
                </a:lnTo>
                <a:lnTo>
                  <a:pt x="114" y="420"/>
                </a:lnTo>
                <a:lnTo>
                  <a:pt x="112" y="438"/>
                </a:lnTo>
                <a:lnTo>
                  <a:pt x="112" y="457"/>
                </a:lnTo>
                <a:lnTo>
                  <a:pt x="112" y="4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1" name="CustomShape 69"/>
          <p:cNvSpPr/>
          <p:nvPr/>
        </p:nvSpPr>
        <p:spPr>
          <a:xfrm>
            <a:off x="6853320" y="44229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332" name="CustomShape 70"/>
          <p:cNvSpPr/>
          <p:nvPr/>
        </p:nvSpPr>
        <p:spPr>
          <a:xfrm>
            <a:off x="9141480" y="1936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33" name="CustomShape 71"/>
          <p:cNvSpPr/>
          <p:nvPr/>
        </p:nvSpPr>
        <p:spPr>
          <a:xfrm>
            <a:off x="7626240" y="3686760"/>
            <a:ext cx="245880" cy="231480"/>
          </a:xfrm>
          <a:custGeom>
            <a:avLst/>
            <a:gdLst/>
            <a:ahLst/>
            <a:rect l="l" t="t" r="r" b="b"/>
            <a:pathLst>
              <a:path w="684" h="644">
                <a:moveTo>
                  <a:pt x="0" y="0"/>
                </a:moveTo>
                <a:lnTo>
                  <a:pt x="0" y="643"/>
                </a:lnTo>
                <a:lnTo>
                  <a:pt x="683" y="643"/>
                </a:lnTo>
                <a:lnTo>
                  <a:pt x="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4" name="CustomShape 72"/>
          <p:cNvSpPr/>
          <p:nvPr/>
        </p:nvSpPr>
        <p:spPr>
          <a:xfrm>
            <a:off x="7614000" y="3675960"/>
            <a:ext cx="271440" cy="252000"/>
          </a:xfrm>
          <a:custGeom>
            <a:avLst/>
            <a:gdLst/>
            <a:ahLst/>
            <a:rect l="l" t="t" r="r" b="b"/>
            <a:pathLst>
              <a:path w="755" h="701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718" y="0"/>
                </a:lnTo>
                <a:cubicBezTo>
                  <a:pt x="738" y="0"/>
                  <a:pt x="754" y="14"/>
                  <a:pt x="754" y="30"/>
                </a:cubicBezTo>
                <a:lnTo>
                  <a:pt x="754" y="673"/>
                </a:lnTo>
                <a:cubicBezTo>
                  <a:pt x="754" y="689"/>
                  <a:pt x="738" y="700"/>
                  <a:pt x="718" y="700"/>
                </a:cubicBezTo>
                <a:lnTo>
                  <a:pt x="35" y="700"/>
                </a:lnTo>
                <a:cubicBezTo>
                  <a:pt x="15" y="700"/>
                  <a:pt x="0" y="689"/>
                  <a:pt x="0" y="673"/>
                </a:cubicBezTo>
                <a:lnTo>
                  <a:pt x="0" y="30"/>
                </a:lnTo>
                <a:moveTo>
                  <a:pt x="73" y="673"/>
                </a:moveTo>
                <a:lnTo>
                  <a:pt x="35" y="643"/>
                </a:lnTo>
                <a:lnTo>
                  <a:pt x="718" y="643"/>
                </a:lnTo>
                <a:lnTo>
                  <a:pt x="680" y="673"/>
                </a:lnTo>
                <a:lnTo>
                  <a:pt x="680" y="30"/>
                </a:lnTo>
                <a:lnTo>
                  <a:pt x="718" y="59"/>
                </a:lnTo>
                <a:lnTo>
                  <a:pt x="35" y="59"/>
                </a:lnTo>
                <a:lnTo>
                  <a:pt x="73" y="30"/>
                </a:lnTo>
                <a:lnTo>
                  <a:pt x="73" y="67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5" name="CustomShape 73"/>
          <p:cNvSpPr/>
          <p:nvPr/>
        </p:nvSpPr>
        <p:spPr>
          <a:xfrm>
            <a:off x="9214200" y="1988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336" name="CustomShape 74"/>
          <p:cNvSpPr/>
          <p:nvPr/>
        </p:nvSpPr>
        <p:spPr>
          <a:xfrm>
            <a:off x="7221240" y="3676680"/>
            <a:ext cx="245160" cy="231480"/>
          </a:xfrm>
          <a:custGeom>
            <a:avLst/>
            <a:gdLst/>
            <a:ahLst/>
            <a:rect l="l" t="t" r="r" b="b"/>
            <a:pathLst>
              <a:path w="682" h="644">
                <a:moveTo>
                  <a:pt x="0" y="0"/>
                </a:moveTo>
                <a:lnTo>
                  <a:pt x="0" y="643"/>
                </a:lnTo>
                <a:lnTo>
                  <a:pt x="681" y="643"/>
                </a:lnTo>
                <a:lnTo>
                  <a:pt x="68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7" name="CustomShape 75"/>
          <p:cNvSpPr/>
          <p:nvPr/>
        </p:nvSpPr>
        <p:spPr>
          <a:xfrm>
            <a:off x="7208280" y="3665880"/>
            <a:ext cx="272160" cy="252360"/>
          </a:xfrm>
          <a:custGeom>
            <a:avLst/>
            <a:gdLst/>
            <a:ahLst/>
            <a:rect l="l" t="t" r="r" b="b"/>
            <a:pathLst>
              <a:path w="757" h="702">
                <a:moveTo>
                  <a:pt x="0" y="30"/>
                </a:moveTo>
                <a:cubicBezTo>
                  <a:pt x="0" y="14"/>
                  <a:pt x="15" y="0"/>
                  <a:pt x="38" y="0"/>
                </a:cubicBezTo>
                <a:lnTo>
                  <a:pt x="718" y="0"/>
                </a:lnTo>
                <a:cubicBezTo>
                  <a:pt x="738" y="0"/>
                  <a:pt x="756" y="14"/>
                  <a:pt x="756" y="30"/>
                </a:cubicBezTo>
                <a:lnTo>
                  <a:pt x="756" y="673"/>
                </a:lnTo>
                <a:cubicBezTo>
                  <a:pt x="756" y="688"/>
                  <a:pt x="738" y="701"/>
                  <a:pt x="718" y="701"/>
                </a:cubicBezTo>
                <a:lnTo>
                  <a:pt x="38" y="701"/>
                </a:lnTo>
                <a:cubicBezTo>
                  <a:pt x="15" y="701"/>
                  <a:pt x="0" y="688"/>
                  <a:pt x="0" y="673"/>
                </a:cubicBezTo>
                <a:lnTo>
                  <a:pt x="0" y="30"/>
                </a:lnTo>
                <a:moveTo>
                  <a:pt x="74" y="673"/>
                </a:moveTo>
                <a:lnTo>
                  <a:pt x="38" y="643"/>
                </a:lnTo>
                <a:lnTo>
                  <a:pt x="718" y="643"/>
                </a:lnTo>
                <a:lnTo>
                  <a:pt x="680" y="673"/>
                </a:lnTo>
                <a:lnTo>
                  <a:pt x="680" y="30"/>
                </a:lnTo>
                <a:lnTo>
                  <a:pt x="718" y="59"/>
                </a:lnTo>
                <a:lnTo>
                  <a:pt x="38" y="59"/>
                </a:lnTo>
                <a:lnTo>
                  <a:pt x="74" y="30"/>
                </a:lnTo>
                <a:lnTo>
                  <a:pt x="74" y="67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8" name="CustomShape 76"/>
          <p:cNvSpPr/>
          <p:nvPr/>
        </p:nvSpPr>
        <p:spPr>
          <a:xfrm>
            <a:off x="7688520" y="37238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3339" name="" descr=""/>
          <p:cNvPicPr/>
          <p:nvPr/>
        </p:nvPicPr>
        <p:blipFill>
          <a:blip r:embed="rId2"/>
          <a:stretch/>
        </p:blipFill>
        <p:spPr>
          <a:xfrm>
            <a:off x="1008360" y="4045680"/>
            <a:ext cx="1968120" cy="1043640"/>
          </a:xfrm>
          <a:prstGeom prst="rect">
            <a:avLst/>
          </a:prstGeom>
          <a:ln w="0">
            <a:noFill/>
          </a:ln>
        </p:spPr>
      </p:pic>
      <p:sp>
        <p:nvSpPr>
          <p:cNvPr id="3340" name="CustomShape 77"/>
          <p:cNvSpPr/>
          <p:nvPr/>
        </p:nvSpPr>
        <p:spPr>
          <a:xfrm>
            <a:off x="7282800" y="3713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341" name="CustomShape 78"/>
          <p:cNvSpPr/>
          <p:nvPr/>
        </p:nvSpPr>
        <p:spPr>
          <a:xfrm>
            <a:off x="1294200" y="5115960"/>
            <a:ext cx="10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(uses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2" name="CustomShape 79"/>
          <p:cNvSpPr/>
          <p:nvPr/>
        </p:nvSpPr>
        <p:spPr>
          <a:xfrm>
            <a:off x="2390400" y="511164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3" name="CustomShape 80"/>
          <p:cNvSpPr/>
          <p:nvPr/>
        </p:nvSpPr>
        <p:spPr>
          <a:xfrm>
            <a:off x="2508840" y="511596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4" name="CustomShape 81"/>
          <p:cNvSpPr/>
          <p:nvPr/>
        </p:nvSpPr>
        <p:spPr>
          <a:xfrm>
            <a:off x="3225600" y="4014000"/>
            <a:ext cx="109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(gate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5" name="CustomShape 82"/>
          <p:cNvSpPr/>
          <p:nvPr/>
        </p:nvSpPr>
        <p:spPr>
          <a:xfrm>
            <a:off x="4310640" y="401004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6" name="CustomShape 83"/>
          <p:cNvSpPr/>
          <p:nvPr/>
        </p:nvSpPr>
        <p:spPr>
          <a:xfrm>
            <a:off x="4470840" y="401400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can act to ‘switch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7" name="CustomShape 84"/>
          <p:cNvSpPr/>
          <p:nvPr/>
        </p:nvSpPr>
        <p:spPr>
          <a:xfrm>
            <a:off x="3225600" y="4188960"/>
            <a:ext cx="2799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off’ any elments of the input vector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8" name="CustomShape 85"/>
          <p:cNvSpPr/>
          <p:nvPr/>
        </p:nvSpPr>
        <p:spPr>
          <a:xfrm>
            <a:off x="3225600" y="4364640"/>
            <a:ext cx="170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that are not required)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9" name="CustomShape 86"/>
          <p:cNvSpPr/>
          <p:nvPr/>
        </p:nvSpPr>
        <p:spPr>
          <a:xfrm>
            <a:off x="3255840" y="4746240"/>
            <a:ext cx="5838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(sigmoid function outputs values between 0 and 1, weights connecting the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0" name="CustomShape 87"/>
          <p:cNvSpPr/>
          <p:nvPr/>
        </p:nvSpPr>
        <p:spPr>
          <a:xfrm>
            <a:off x="3255840" y="4922280"/>
            <a:ext cx="597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input to these nodes can be trained to output values close to zero to ‘switch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1" name="CustomShape 88"/>
          <p:cNvSpPr/>
          <p:nvPr/>
        </p:nvSpPr>
        <p:spPr>
          <a:xfrm>
            <a:off x="3255840" y="5098320"/>
            <a:ext cx="508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off’ certain input values – or outputs close to 1 to ‘pass through’ 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2" name="CustomShape 89"/>
          <p:cNvSpPr/>
          <p:nvPr/>
        </p:nvSpPr>
        <p:spPr>
          <a:xfrm>
            <a:off x="7091640" y="1532160"/>
            <a:ext cx="1471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Adventures in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353" name="" descr=""/>
          <p:cNvPicPr/>
          <p:nvPr/>
        </p:nvPicPr>
        <p:blipFill>
          <a:blip r:embed="rId3"/>
          <a:stretch/>
        </p:blipFill>
        <p:spPr>
          <a:xfrm>
            <a:off x="7186680" y="4074840"/>
            <a:ext cx="12240" cy="9360"/>
          </a:xfrm>
          <a:prstGeom prst="rect">
            <a:avLst/>
          </a:prstGeom>
          <a:ln w="0">
            <a:noFill/>
          </a:ln>
        </p:spPr>
      </p:pic>
      <p:sp>
        <p:nvSpPr>
          <p:cNvPr id="3354" name="CustomShape 90"/>
          <p:cNvSpPr/>
          <p:nvPr/>
        </p:nvSpPr>
        <p:spPr>
          <a:xfrm>
            <a:off x="7091640" y="170784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Machine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5" name="Line 91"/>
          <p:cNvSpPr/>
          <p:nvPr/>
        </p:nvSpPr>
        <p:spPr>
          <a:xfrm>
            <a:off x="7181640" y="4071240"/>
            <a:ext cx="2405160" cy="0"/>
          </a:xfrm>
          <a:prstGeom prst="line">
            <a:avLst/>
          </a:prstGeom>
          <a:ln w="720">
            <a:solidFill>
              <a:srgbClr val="000000"/>
            </a:solidFill>
            <a:miter/>
          </a:ln>
        </p:spPr>
        <p:style>
          <a:lnRef idx="0"/>
          <a:fillRef idx="0"/>
          <a:effectRef idx="0"/>
          <a:fontRef idx="minor"/>
        </p:style>
      </p:sp>
      <p:sp>
        <p:nvSpPr>
          <p:cNvPr id="3356" name="CustomShape 92"/>
          <p:cNvSpPr/>
          <p:nvPr/>
        </p:nvSpPr>
        <p:spPr>
          <a:xfrm>
            <a:off x="7181640" y="4071240"/>
            <a:ext cx="2405520" cy="243000"/>
          </a:xfrm>
          <a:custGeom>
            <a:avLst/>
            <a:gdLst/>
            <a:ahLst/>
            <a:rect l="l" t="t" r="r" b="b"/>
            <a:pathLst>
              <a:path w="6683" h="676">
                <a:moveTo>
                  <a:pt x="0" y="0"/>
                </a:moveTo>
                <a:lnTo>
                  <a:pt x="0" y="675"/>
                </a:lnTo>
                <a:lnTo>
                  <a:pt x="6682" y="675"/>
                </a:lnTo>
                <a:lnTo>
                  <a:pt x="6682" y="0"/>
                </a:lnTo>
              </a:path>
            </a:pathLst>
          </a:custGeom>
          <a:noFill/>
          <a:ln w="720">
            <a:solidFill>
              <a:srgbClr val="000000"/>
            </a:solidFill>
            <a:miter/>
          </a:ln>
        </p:spPr>
        <p:style>
          <a:lnRef idx="0"/>
          <a:fillRef idx="0"/>
          <a:effectRef idx="0"/>
          <a:fontRef idx="minor"/>
        </p:style>
      </p:sp>
      <p:sp>
        <p:nvSpPr>
          <p:cNvPr id="3357" name="CustomShape 93"/>
          <p:cNvSpPr/>
          <p:nvPr/>
        </p:nvSpPr>
        <p:spPr>
          <a:xfrm>
            <a:off x="7203960" y="4074840"/>
            <a:ext cx="215280" cy="15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" spc="-1" strike="noStrike">
                <a:solidFill>
                  <a:srgbClr val="000000"/>
                </a:solidFill>
                <a:latin typeface="Tahoma"/>
              </a:rPr>
              <a:t>Das Bild kann nicht angezeigt werden.</a:t>
            </a:r>
            <a:endParaRPr b="0" lang="en-GB" sz="100" spc="-1" strike="noStrike">
              <a:latin typeface="Arial"/>
            </a:endParaRPr>
          </a:p>
        </p:txBody>
      </p:sp>
      <p:sp>
        <p:nvSpPr>
          <p:cNvPr id="3358" name="CustomShape 94"/>
          <p:cNvSpPr/>
          <p:nvPr/>
        </p:nvSpPr>
        <p:spPr>
          <a:xfrm>
            <a:off x="6067440" y="371412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359" name="" descr=""/>
          <p:cNvPicPr/>
          <p:nvPr/>
        </p:nvPicPr>
        <p:blipFill>
          <a:blip r:embed="rId4"/>
          <a:stretch/>
        </p:blipFill>
        <p:spPr>
          <a:xfrm>
            <a:off x="1096920" y="3758760"/>
            <a:ext cx="2004480" cy="258120"/>
          </a:xfrm>
          <a:prstGeom prst="rect">
            <a:avLst/>
          </a:prstGeom>
          <a:ln w="0">
            <a:noFill/>
          </a:ln>
        </p:spPr>
      </p:pic>
      <p:pic>
        <p:nvPicPr>
          <p:cNvPr id="3360" name="" descr=""/>
          <p:cNvPicPr/>
          <p:nvPr/>
        </p:nvPicPr>
        <p:blipFill>
          <a:blip r:embed="rId5"/>
          <a:stretch/>
        </p:blipFill>
        <p:spPr>
          <a:xfrm>
            <a:off x="7934040" y="4391640"/>
            <a:ext cx="12240" cy="9360"/>
          </a:xfrm>
          <a:prstGeom prst="rect">
            <a:avLst/>
          </a:prstGeom>
          <a:ln w="0">
            <a:noFill/>
          </a:ln>
        </p:spPr>
      </p:pic>
      <p:sp>
        <p:nvSpPr>
          <p:cNvPr id="3361" name="CustomShape 95"/>
          <p:cNvSpPr/>
          <p:nvPr/>
        </p:nvSpPr>
        <p:spPr>
          <a:xfrm>
            <a:off x="6139800" y="3766320"/>
            <a:ext cx="10296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362" name="Line 96"/>
          <p:cNvSpPr/>
          <p:nvPr/>
        </p:nvSpPr>
        <p:spPr>
          <a:xfrm>
            <a:off x="7927920" y="4387320"/>
            <a:ext cx="491040" cy="0"/>
          </a:xfrm>
          <a:prstGeom prst="line">
            <a:avLst/>
          </a:prstGeom>
          <a:ln w="720">
            <a:solidFill>
              <a:srgbClr val="000000"/>
            </a:solidFill>
            <a:miter/>
          </a:ln>
        </p:spPr>
        <p:style>
          <a:lnRef idx="0"/>
          <a:fillRef idx="0"/>
          <a:effectRef idx="0"/>
          <a:fontRef idx="minor"/>
        </p:style>
      </p:sp>
      <p:sp>
        <p:nvSpPr>
          <p:cNvPr id="3363" name="CustomShape 97"/>
          <p:cNvSpPr/>
          <p:nvPr/>
        </p:nvSpPr>
        <p:spPr>
          <a:xfrm>
            <a:off x="7927920" y="4387320"/>
            <a:ext cx="491400" cy="180360"/>
          </a:xfrm>
          <a:custGeom>
            <a:avLst/>
            <a:gdLst/>
            <a:ahLst/>
            <a:rect l="l" t="t" r="r" b="b"/>
            <a:pathLst>
              <a:path w="1366" h="502">
                <a:moveTo>
                  <a:pt x="0" y="0"/>
                </a:moveTo>
                <a:lnTo>
                  <a:pt x="0" y="501"/>
                </a:lnTo>
                <a:lnTo>
                  <a:pt x="1365" y="501"/>
                </a:lnTo>
                <a:lnTo>
                  <a:pt x="1365" y="0"/>
                </a:lnTo>
              </a:path>
            </a:pathLst>
          </a:custGeom>
          <a:noFill/>
          <a:ln w="720">
            <a:solidFill>
              <a:srgbClr val="000000"/>
            </a:solidFill>
            <a:miter/>
          </a:ln>
        </p:spPr>
        <p:style>
          <a:lnRef idx="0"/>
          <a:fillRef idx="0"/>
          <a:effectRef idx="0"/>
          <a:fontRef idx="minor"/>
        </p:style>
      </p:sp>
      <p:sp>
        <p:nvSpPr>
          <p:cNvPr id="3364" name="CustomShape 98"/>
          <p:cNvSpPr/>
          <p:nvPr/>
        </p:nvSpPr>
        <p:spPr>
          <a:xfrm>
            <a:off x="7950600" y="4391280"/>
            <a:ext cx="215280" cy="15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" spc="-1" strike="noStrike">
                <a:solidFill>
                  <a:srgbClr val="000000"/>
                </a:solidFill>
                <a:latin typeface="Tahoma"/>
              </a:rPr>
              <a:t>Das Bild kann nicht angezeigt werden.</a:t>
            </a:r>
            <a:endParaRPr b="0" lang="en-GB" sz="100" spc="-1" strike="noStrike">
              <a:latin typeface="Arial"/>
            </a:endParaRPr>
          </a:p>
        </p:txBody>
      </p:sp>
      <p:sp>
        <p:nvSpPr>
          <p:cNvPr id="3365" name="CustomShape 9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67" name="CustomShape 2"/>
          <p:cNvSpPr/>
          <p:nvPr/>
        </p:nvSpPr>
        <p:spPr>
          <a:xfrm>
            <a:off x="2321280" y="370440"/>
            <a:ext cx="5013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Computing of LSTM Cell – Step 3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68" name="CustomShape 3"/>
          <p:cNvSpPr/>
          <p:nvPr/>
        </p:nvSpPr>
        <p:spPr>
          <a:xfrm>
            <a:off x="596880" y="103212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69" name="CustomShape 4"/>
          <p:cNvSpPr/>
          <p:nvPr/>
        </p:nvSpPr>
        <p:spPr>
          <a:xfrm>
            <a:off x="1078200" y="1032120"/>
            <a:ext cx="3462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Internal state / forget gate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0" name="CustomShape 5"/>
          <p:cNvSpPr/>
          <p:nvPr/>
        </p:nvSpPr>
        <p:spPr>
          <a:xfrm>
            <a:off x="101844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1" name="CustomShape 6"/>
          <p:cNvSpPr/>
          <p:nvPr/>
        </p:nvSpPr>
        <p:spPr>
          <a:xfrm>
            <a:off x="1499400" y="1376640"/>
            <a:ext cx="382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LSTM cells have internal cell state 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2" name="CustomShape 7"/>
          <p:cNvSpPr/>
          <p:nvPr/>
        </p:nvSpPr>
        <p:spPr>
          <a:xfrm>
            <a:off x="5299200" y="148068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t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3373" name="CustomShape 8"/>
          <p:cNvSpPr/>
          <p:nvPr/>
        </p:nvSpPr>
        <p:spPr>
          <a:xfrm>
            <a:off x="101844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4" name="CustomShape 9"/>
          <p:cNvSpPr/>
          <p:nvPr/>
        </p:nvSpPr>
        <p:spPr>
          <a:xfrm>
            <a:off x="1499400" y="1678320"/>
            <a:ext cx="3516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Delay‘ – lagged one time step: 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5" name="CustomShape 10"/>
          <p:cNvSpPr/>
          <p:nvPr/>
        </p:nvSpPr>
        <p:spPr>
          <a:xfrm>
            <a:off x="4998600" y="1782360"/>
            <a:ext cx="20412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3376" name="CustomShape 11"/>
          <p:cNvSpPr/>
          <p:nvPr/>
        </p:nvSpPr>
        <p:spPr>
          <a:xfrm>
            <a:off x="101844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7" name="CustomShape 12"/>
          <p:cNvSpPr/>
          <p:nvPr/>
        </p:nvSpPr>
        <p:spPr>
          <a:xfrm>
            <a:off x="1499400" y="1980000"/>
            <a:ext cx="365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Added to the input data to create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8" name="CustomShape 13"/>
          <p:cNvSpPr/>
          <p:nvPr/>
        </p:nvSpPr>
        <p:spPr>
          <a:xfrm>
            <a:off x="1499400" y="2231280"/>
            <a:ext cx="353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 effective ‘layer of recurrence‘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9" name="CustomShape 14"/>
          <p:cNvSpPr/>
          <p:nvPr/>
        </p:nvSpPr>
        <p:spPr>
          <a:xfrm>
            <a:off x="101844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0" name="CustomShape 15"/>
          <p:cNvSpPr/>
          <p:nvPr/>
        </p:nvSpPr>
        <p:spPr>
          <a:xfrm>
            <a:off x="1499400" y="2532960"/>
            <a:ext cx="440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Addition instead of ‘usual‘ multiplication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1" name="CustomShape 16"/>
          <p:cNvSpPr/>
          <p:nvPr/>
        </p:nvSpPr>
        <p:spPr>
          <a:xfrm>
            <a:off x="1499400" y="2784240"/>
            <a:ext cx="375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reduces risk of vanishing gradients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2" name="CustomShape 17"/>
          <p:cNvSpPr/>
          <p:nvPr/>
        </p:nvSpPr>
        <p:spPr>
          <a:xfrm>
            <a:off x="1018440" y="3054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3" name="CustomShape 18"/>
          <p:cNvSpPr/>
          <p:nvPr/>
        </p:nvSpPr>
        <p:spPr>
          <a:xfrm>
            <a:off x="1499400" y="3085920"/>
            <a:ext cx="423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connection to cell state is carefully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4" name="CustomShape 19"/>
          <p:cNvSpPr/>
          <p:nvPr/>
        </p:nvSpPr>
        <p:spPr>
          <a:xfrm>
            <a:off x="1499400" y="3337560"/>
            <a:ext cx="434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controlled by a forget gate with sigmoid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5" name="CustomShape 20"/>
          <p:cNvSpPr/>
          <p:nvPr/>
        </p:nvSpPr>
        <p:spPr>
          <a:xfrm>
            <a:off x="1499400" y="3588480"/>
            <a:ext cx="285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(works like the input gate)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6" name="CustomShape 21"/>
          <p:cNvSpPr/>
          <p:nvPr/>
        </p:nvSpPr>
        <p:spPr>
          <a:xfrm>
            <a:off x="6652080" y="229968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20"/>
                </a:moveTo>
                <a:lnTo>
                  <a:pt x="0" y="778"/>
                </a:lnTo>
                <a:lnTo>
                  <a:pt x="4" y="737"/>
                </a:lnTo>
                <a:lnTo>
                  <a:pt x="11" y="696"/>
                </a:lnTo>
                <a:lnTo>
                  <a:pt x="20" y="656"/>
                </a:lnTo>
                <a:lnTo>
                  <a:pt x="31" y="615"/>
                </a:lnTo>
                <a:lnTo>
                  <a:pt x="62" y="539"/>
                </a:lnTo>
                <a:lnTo>
                  <a:pt x="80" y="502"/>
                </a:lnTo>
                <a:lnTo>
                  <a:pt x="102" y="465"/>
                </a:lnTo>
                <a:lnTo>
                  <a:pt x="124" y="430"/>
                </a:lnTo>
                <a:lnTo>
                  <a:pt x="148" y="395"/>
                </a:lnTo>
                <a:lnTo>
                  <a:pt x="178" y="362"/>
                </a:lnTo>
                <a:lnTo>
                  <a:pt x="207" y="331"/>
                </a:lnTo>
                <a:lnTo>
                  <a:pt x="238" y="299"/>
                </a:lnTo>
                <a:lnTo>
                  <a:pt x="269" y="270"/>
                </a:lnTo>
                <a:lnTo>
                  <a:pt x="341" y="214"/>
                </a:lnTo>
                <a:lnTo>
                  <a:pt x="378" y="188"/>
                </a:lnTo>
                <a:lnTo>
                  <a:pt x="419" y="163"/>
                </a:lnTo>
                <a:lnTo>
                  <a:pt x="459" y="140"/>
                </a:lnTo>
                <a:lnTo>
                  <a:pt x="501" y="120"/>
                </a:lnTo>
                <a:lnTo>
                  <a:pt x="590" y="80"/>
                </a:lnTo>
                <a:lnTo>
                  <a:pt x="683" y="49"/>
                </a:lnTo>
                <a:lnTo>
                  <a:pt x="733" y="37"/>
                </a:lnTo>
                <a:lnTo>
                  <a:pt x="782" y="26"/>
                </a:lnTo>
                <a:lnTo>
                  <a:pt x="833" y="16"/>
                </a:lnTo>
                <a:lnTo>
                  <a:pt x="884" y="9"/>
                </a:lnTo>
                <a:lnTo>
                  <a:pt x="938" y="3"/>
                </a:lnTo>
                <a:lnTo>
                  <a:pt x="1044" y="0"/>
                </a:lnTo>
                <a:lnTo>
                  <a:pt x="6330" y="0"/>
                </a:lnTo>
                <a:lnTo>
                  <a:pt x="6383" y="2"/>
                </a:lnTo>
                <a:lnTo>
                  <a:pt x="6437" y="3"/>
                </a:lnTo>
                <a:lnTo>
                  <a:pt x="6488" y="9"/>
                </a:lnTo>
                <a:lnTo>
                  <a:pt x="6541" y="16"/>
                </a:lnTo>
                <a:lnTo>
                  <a:pt x="6591" y="26"/>
                </a:lnTo>
                <a:lnTo>
                  <a:pt x="6641" y="37"/>
                </a:lnTo>
                <a:lnTo>
                  <a:pt x="6689" y="49"/>
                </a:lnTo>
                <a:lnTo>
                  <a:pt x="6737" y="64"/>
                </a:lnTo>
                <a:lnTo>
                  <a:pt x="6784" y="80"/>
                </a:lnTo>
                <a:lnTo>
                  <a:pt x="6829" y="98"/>
                </a:lnTo>
                <a:lnTo>
                  <a:pt x="6914" y="140"/>
                </a:lnTo>
                <a:lnTo>
                  <a:pt x="6956" y="163"/>
                </a:lnTo>
                <a:lnTo>
                  <a:pt x="6996" y="188"/>
                </a:lnTo>
                <a:lnTo>
                  <a:pt x="7034" y="214"/>
                </a:lnTo>
                <a:lnTo>
                  <a:pt x="7070" y="240"/>
                </a:lnTo>
                <a:lnTo>
                  <a:pt x="7103" y="268"/>
                </a:lnTo>
                <a:lnTo>
                  <a:pt x="7136" y="298"/>
                </a:lnTo>
                <a:lnTo>
                  <a:pt x="7168" y="329"/>
                </a:lnTo>
                <a:lnTo>
                  <a:pt x="7196" y="362"/>
                </a:lnTo>
                <a:lnTo>
                  <a:pt x="7250" y="429"/>
                </a:lnTo>
                <a:lnTo>
                  <a:pt x="7272" y="463"/>
                </a:lnTo>
                <a:lnTo>
                  <a:pt x="7295" y="500"/>
                </a:lnTo>
                <a:lnTo>
                  <a:pt x="7313" y="539"/>
                </a:lnTo>
                <a:lnTo>
                  <a:pt x="7328" y="575"/>
                </a:lnTo>
                <a:lnTo>
                  <a:pt x="7343" y="615"/>
                </a:lnTo>
                <a:lnTo>
                  <a:pt x="7355" y="654"/>
                </a:lnTo>
                <a:lnTo>
                  <a:pt x="7363" y="694"/>
                </a:lnTo>
                <a:lnTo>
                  <a:pt x="7371" y="736"/>
                </a:lnTo>
                <a:lnTo>
                  <a:pt x="7375" y="778"/>
                </a:lnTo>
                <a:lnTo>
                  <a:pt x="7377" y="820"/>
                </a:lnTo>
                <a:lnTo>
                  <a:pt x="7377" y="4009"/>
                </a:lnTo>
                <a:lnTo>
                  <a:pt x="7375" y="4051"/>
                </a:lnTo>
                <a:lnTo>
                  <a:pt x="7371" y="4093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30" y="4251"/>
                </a:lnTo>
                <a:lnTo>
                  <a:pt x="7295" y="4328"/>
                </a:lnTo>
                <a:lnTo>
                  <a:pt x="7272" y="4363"/>
                </a:lnTo>
                <a:lnTo>
                  <a:pt x="7250" y="4400"/>
                </a:lnTo>
                <a:lnTo>
                  <a:pt x="7226" y="4433"/>
                </a:lnTo>
                <a:lnTo>
                  <a:pt x="7199" y="4467"/>
                </a:lnTo>
                <a:lnTo>
                  <a:pt x="7170" y="4500"/>
                </a:lnTo>
                <a:lnTo>
                  <a:pt x="7138" y="4529"/>
                </a:lnTo>
                <a:lnTo>
                  <a:pt x="7106" y="4559"/>
                </a:lnTo>
                <a:lnTo>
                  <a:pt x="7070" y="4589"/>
                </a:lnTo>
                <a:lnTo>
                  <a:pt x="7034" y="4614"/>
                </a:lnTo>
                <a:lnTo>
                  <a:pt x="6996" y="4641"/>
                </a:lnTo>
                <a:lnTo>
                  <a:pt x="6956" y="4665"/>
                </a:lnTo>
                <a:lnTo>
                  <a:pt x="6916" y="4688"/>
                </a:lnTo>
                <a:lnTo>
                  <a:pt x="6874" y="4709"/>
                </a:lnTo>
                <a:lnTo>
                  <a:pt x="6829" y="4730"/>
                </a:lnTo>
                <a:lnTo>
                  <a:pt x="6784" y="4747"/>
                </a:lnTo>
                <a:lnTo>
                  <a:pt x="6691" y="4778"/>
                </a:lnTo>
                <a:lnTo>
                  <a:pt x="6593" y="4803"/>
                </a:lnTo>
                <a:lnTo>
                  <a:pt x="6541" y="4812"/>
                </a:lnTo>
                <a:lnTo>
                  <a:pt x="6491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991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3"/>
                </a:lnTo>
                <a:lnTo>
                  <a:pt x="686" y="4778"/>
                </a:lnTo>
                <a:lnTo>
                  <a:pt x="639" y="4764"/>
                </a:lnTo>
                <a:lnTo>
                  <a:pt x="593" y="4747"/>
                </a:lnTo>
                <a:lnTo>
                  <a:pt x="547" y="4730"/>
                </a:lnTo>
                <a:lnTo>
                  <a:pt x="503" y="4711"/>
                </a:lnTo>
                <a:lnTo>
                  <a:pt x="419" y="4665"/>
                </a:lnTo>
                <a:lnTo>
                  <a:pt x="343" y="4617"/>
                </a:lnTo>
                <a:lnTo>
                  <a:pt x="305" y="4589"/>
                </a:lnTo>
                <a:lnTo>
                  <a:pt x="272" y="4561"/>
                </a:lnTo>
                <a:lnTo>
                  <a:pt x="238" y="4531"/>
                </a:lnTo>
                <a:lnTo>
                  <a:pt x="207" y="4500"/>
                </a:lnTo>
                <a:lnTo>
                  <a:pt x="178" y="4468"/>
                </a:lnTo>
                <a:lnTo>
                  <a:pt x="152" y="4434"/>
                </a:lnTo>
                <a:lnTo>
                  <a:pt x="124" y="4400"/>
                </a:lnTo>
                <a:lnTo>
                  <a:pt x="102" y="4365"/>
                </a:lnTo>
                <a:lnTo>
                  <a:pt x="62" y="4292"/>
                </a:lnTo>
                <a:lnTo>
                  <a:pt x="31" y="4215"/>
                </a:lnTo>
                <a:lnTo>
                  <a:pt x="20" y="4175"/>
                </a:lnTo>
                <a:lnTo>
                  <a:pt x="11" y="4134"/>
                </a:lnTo>
                <a:lnTo>
                  <a:pt x="4" y="4093"/>
                </a:lnTo>
                <a:lnTo>
                  <a:pt x="0" y="4053"/>
                </a:lnTo>
                <a:lnTo>
                  <a:pt x="0" y="4009"/>
                </a:lnTo>
                <a:lnTo>
                  <a:pt x="0" y="820"/>
                </a:lnTo>
                <a:moveTo>
                  <a:pt x="56" y="4009"/>
                </a:moveTo>
                <a:lnTo>
                  <a:pt x="56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4"/>
                </a:lnTo>
                <a:lnTo>
                  <a:pt x="86" y="4203"/>
                </a:lnTo>
                <a:lnTo>
                  <a:pt x="98" y="4239"/>
                </a:lnTo>
                <a:lnTo>
                  <a:pt x="114" y="4276"/>
                </a:lnTo>
                <a:lnTo>
                  <a:pt x="132" y="4311"/>
                </a:lnTo>
                <a:lnTo>
                  <a:pt x="152" y="4344"/>
                </a:lnTo>
                <a:lnTo>
                  <a:pt x="174" y="4379"/>
                </a:lnTo>
                <a:lnTo>
                  <a:pt x="222" y="4442"/>
                </a:lnTo>
                <a:lnTo>
                  <a:pt x="252" y="4473"/>
                </a:lnTo>
                <a:lnTo>
                  <a:pt x="280" y="4503"/>
                </a:lnTo>
                <a:lnTo>
                  <a:pt x="312" y="4531"/>
                </a:lnTo>
                <a:lnTo>
                  <a:pt x="378" y="4583"/>
                </a:lnTo>
                <a:lnTo>
                  <a:pt x="414" y="4608"/>
                </a:lnTo>
                <a:lnTo>
                  <a:pt x="452" y="4630"/>
                </a:lnTo>
                <a:lnTo>
                  <a:pt x="489" y="4651"/>
                </a:lnTo>
                <a:lnTo>
                  <a:pt x="529" y="4672"/>
                </a:lnTo>
                <a:lnTo>
                  <a:pt x="573" y="4692"/>
                </a:lnTo>
                <a:lnTo>
                  <a:pt x="615" y="4707"/>
                </a:lnTo>
                <a:lnTo>
                  <a:pt x="659" y="4723"/>
                </a:lnTo>
                <a:lnTo>
                  <a:pt x="704" y="4737"/>
                </a:lnTo>
                <a:lnTo>
                  <a:pt x="750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994" y="4784"/>
                </a:lnTo>
                <a:lnTo>
                  <a:pt x="6381" y="4784"/>
                </a:lnTo>
                <a:lnTo>
                  <a:pt x="6430" y="4781"/>
                </a:lnTo>
                <a:lnTo>
                  <a:pt x="6481" y="4775"/>
                </a:lnTo>
                <a:lnTo>
                  <a:pt x="6531" y="4768"/>
                </a:lnTo>
                <a:lnTo>
                  <a:pt x="6577" y="4761"/>
                </a:lnTo>
                <a:lnTo>
                  <a:pt x="6625" y="4751"/>
                </a:lnTo>
                <a:lnTo>
                  <a:pt x="6671" y="4739"/>
                </a:lnTo>
                <a:lnTo>
                  <a:pt x="6715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82" y="4653"/>
                </a:lnTo>
                <a:lnTo>
                  <a:pt x="6922" y="4630"/>
                </a:lnTo>
                <a:lnTo>
                  <a:pt x="6960" y="4608"/>
                </a:lnTo>
                <a:lnTo>
                  <a:pt x="6996" y="4583"/>
                </a:lnTo>
                <a:lnTo>
                  <a:pt x="7030" y="4559"/>
                </a:lnTo>
                <a:lnTo>
                  <a:pt x="7062" y="4531"/>
                </a:lnTo>
                <a:lnTo>
                  <a:pt x="7094" y="4503"/>
                </a:lnTo>
                <a:lnTo>
                  <a:pt x="7152" y="4443"/>
                </a:lnTo>
                <a:lnTo>
                  <a:pt x="7176" y="4412"/>
                </a:lnTo>
                <a:lnTo>
                  <a:pt x="7201" y="4379"/>
                </a:lnTo>
                <a:lnTo>
                  <a:pt x="7223" y="4345"/>
                </a:lnTo>
                <a:lnTo>
                  <a:pt x="7243" y="4311"/>
                </a:lnTo>
                <a:lnTo>
                  <a:pt x="7261" y="4276"/>
                </a:lnTo>
                <a:lnTo>
                  <a:pt x="7277" y="4241"/>
                </a:lnTo>
                <a:lnTo>
                  <a:pt x="7290" y="4203"/>
                </a:lnTo>
                <a:lnTo>
                  <a:pt x="7301" y="4166"/>
                </a:lnTo>
                <a:lnTo>
                  <a:pt x="7315" y="4089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21"/>
                </a:lnTo>
                <a:lnTo>
                  <a:pt x="7319" y="781"/>
                </a:lnTo>
                <a:lnTo>
                  <a:pt x="7315" y="741"/>
                </a:lnTo>
                <a:lnTo>
                  <a:pt x="7310" y="703"/>
                </a:lnTo>
                <a:lnTo>
                  <a:pt x="7301" y="664"/>
                </a:lnTo>
                <a:lnTo>
                  <a:pt x="7290" y="626"/>
                </a:lnTo>
                <a:lnTo>
                  <a:pt x="7277" y="589"/>
                </a:lnTo>
                <a:lnTo>
                  <a:pt x="7261" y="554"/>
                </a:lnTo>
                <a:lnTo>
                  <a:pt x="7243" y="520"/>
                </a:lnTo>
                <a:lnTo>
                  <a:pt x="7223" y="484"/>
                </a:lnTo>
                <a:lnTo>
                  <a:pt x="7201" y="451"/>
                </a:lnTo>
                <a:lnTo>
                  <a:pt x="7176" y="418"/>
                </a:lnTo>
                <a:lnTo>
                  <a:pt x="7152" y="387"/>
                </a:lnTo>
                <a:lnTo>
                  <a:pt x="7126" y="357"/>
                </a:lnTo>
                <a:lnTo>
                  <a:pt x="7094" y="327"/>
                </a:lnTo>
                <a:lnTo>
                  <a:pt x="7032" y="271"/>
                </a:lnTo>
                <a:lnTo>
                  <a:pt x="6960" y="223"/>
                </a:lnTo>
                <a:lnTo>
                  <a:pt x="6922" y="198"/>
                </a:lnTo>
                <a:lnTo>
                  <a:pt x="6884" y="177"/>
                </a:lnTo>
                <a:lnTo>
                  <a:pt x="6844" y="156"/>
                </a:lnTo>
                <a:lnTo>
                  <a:pt x="6760" y="121"/>
                </a:lnTo>
                <a:lnTo>
                  <a:pt x="6717" y="105"/>
                </a:lnTo>
                <a:lnTo>
                  <a:pt x="6671" y="91"/>
                </a:lnTo>
                <a:lnTo>
                  <a:pt x="6627" y="78"/>
                </a:lnTo>
                <a:lnTo>
                  <a:pt x="6579" y="68"/>
                </a:lnTo>
                <a:lnTo>
                  <a:pt x="6531" y="59"/>
                </a:lnTo>
                <a:lnTo>
                  <a:pt x="6481" y="53"/>
                </a:lnTo>
                <a:lnTo>
                  <a:pt x="6432" y="47"/>
                </a:lnTo>
                <a:lnTo>
                  <a:pt x="6383" y="45"/>
                </a:lnTo>
                <a:lnTo>
                  <a:pt x="6330" y="44"/>
                </a:lnTo>
                <a:lnTo>
                  <a:pt x="994" y="44"/>
                </a:lnTo>
                <a:lnTo>
                  <a:pt x="944" y="47"/>
                </a:lnTo>
                <a:lnTo>
                  <a:pt x="896" y="53"/>
                </a:lnTo>
                <a:lnTo>
                  <a:pt x="846" y="59"/>
                </a:lnTo>
                <a:lnTo>
                  <a:pt x="797" y="68"/>
                </a:lnTo>
                <a:lnTo>
                  <a:pt x="750" y="78"/>
                </a:lnTo>
                <a:lnTo>
                  <a:pt x="704" y="91"/>
                </a:lnTo>
                <a:lnTo>
                  <a:pt x="659" y="105"/>
                </a:lnTo>
                <a:lnTo>
                  <a:pt x="617" y="121"/>
                </a:lnTo>
                <a:lnTo>
                  <a:pt x="573" y="137"/>
                </a:lnTo>
                <a:lnTo>
                  <a:pt x="533" y="156"/>
                </a:lnTo>
                <a:lnTo>
                  <a:pt x="452" y="198"/>
                </a:lnTo>
                <a:lnTo>
                  <a:pt x="416" y="221"/>
                </a:lnTo>
                <a:lnTo>
                  <a:pt x="378" y="245"/>
                </a:lnTo>
                <a:lnTo>
                  <a:pt x="312" y="298"/>
                </a:lnTo>
                <a:lnTo>
                  <a:pt x="280" y="326"/>
                </a:lnTo>
                <a:lnTo>
                  <a:pt x="252" y="355"/>
                </a:lnTo>
                <a:lnTo>
                  <a:pt x="198" y="418"/>
                </a:lnTo>
                <a:lnTo>
                  <a:pt x="174" y="449"/>
                </a:lnTo>
                <a:lnTo>
                  <a:pt x="154" y="482"/>
                </a:lnTo>
                <a:lnTo>
                  <a:pt x="134" y="518"/>
                </a:lnTo>
                <a:lnTo>
                  <a:pt x="116" y="553"/>
                </a:lnTo>
                <a:lnTo>
                  <a:pt x="100" y="589"/>
                </a:lnTo>
                <a:lnTo>
                  <a:pt x="86" y="626"/>
                </a:lnTo>
                <a:lnTo>
                  <a:pt x="76" y="662"/>
                </a:lnTo>
                <a:lnTo>
                  <a:pt x="66" y="701"/>
                </a:lnTo>
                <a:lnTo>
                  <a:pt x="60" y="739"/>
                </a:lnTo>
                <a:lnTo>
                  <a:pt x="56" y="779"/>
                </a:lnTo>
                <a:lnTo>
                  <a:pt x="56" y="820"/>
                </a:lnTo>
                <a:lnTo>
                  <a:pt x="56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7" name="CustomShape 22"/>
          <p:cNvSpPr/>
          <p:nvPr/>
        </p:nvSpPr>
        <p:spPr>
          <a:xfrm>
            <a:off x="6321960" y="2557080"/>
            <a:ext cx="340200" cy="94320"/>
          </a:xfrm>
          <a:custGeom>
            <a:avLst/>
            <a:gdLst/>
            <a:ahLst/>
            <a:rect l="l" t="t" r="r" b="b"/>
            <a:pathLst>
              <a:path w="946" h="263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6"/>
                  <a:pt x="722" y="132"/>
                </a:cubicBezTo>
                <a:cubicBezTo>
                  <a:pt x="722" y="156"/>
                  <a:pt x="698" y="176"/>
                  <a:pt x="666" y="176"/>
                </a:cubicBezTo>
                <a:lnTo>
                  <a:pt x="55" y="176"/>
                </a:lnTo>
                <a:cubicBezTo>
                  <a:pt x="24" y="176"/>
                  <a:pt x="0" y="156"/>
                  <a:pt x="0" y="132"/>
                </a:cubicBezTo>
                <a:cubicBezTo>
                  <a:pt x="0" y="106"/>
                  <a:pt x="24" y="87"/>
                  <a:pt x="55" y="87"/>
                </a:cubicBezTo>
                <a:moveTo>
                  <a:pt x="612" y="0"/>
                </a:moveTo>
                <a:lnTo>
                  <a:pt x="945" y="132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8" name="CustomShape 23"/>
          <p:cNvSpPr/>
          <p:nvPr/>
        </p:nvSpPr>
        <p:spPr>
          <a:xfrm>
            <a:off x="6858360" y="2504880"/>
            <a:ext cx="254520" cy="199080"/>
          </a:xfrm>
          <a:custGeom>
            <a:avLst/>
            <a:gdLst/>
            <a:ahLst/>
            <a:rect l="l" t="t" r="r" b="b"/>
            <a:pathLst>
              <a:path w="708" h="554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5"/>
                </a:lnTo>
                <a:lnTo>
                  <a:pt x="28" y="170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6" y="63"/>
                </a:lnTo>
                <a:lnTo>
                  <a:pt x="156" y="47"/>
                </a:lnTo>
                <a:lnTo>
                  <a:pt x="184" y="33"/>
                </a:lnTo>
                <a:lnTo>
                  <a:pt x="214" y="21"/>
                </a:lnTo>
                <a:lnTo>
                  <a:pt x="248" y="12"/>
                </a:lnTo>
                <a:lnTo>
                  <a:pt x="281" y="6"/>
                </a:lnTo>
                <a:lnTo>
                  <a:pt x="317" y="0"/>
                </a:lnTo>
                <a:lnTo>
                  <a:pt x="388" y="0"/>
                </a:lnTo>
                <a:lnTo>
                  <a:pt x="424" y="6"/>
                </a:lnTo>
                <a:lnTo>
                  <a:pt x="458" y="11"/>
                </a:lnTo>
                <a:lnTo>
                  <a:pt x="491" y="21"/>
                </a:lnTo>
                <a:lnTo>
                  <a:pt x="522" y="31"/>
                </a:lnTo>
                <a:lnTo>
                  <a:pt x="551" y="45"/>
                </a:lnTo>
                <a:lnTo>
                  <a:pt x="578" y="61"/>
                </a:lnTo>
                <a:lnTo>
                  <a:pt x="602" y="78"/>
                </a:lnTo>
                <a:lnTo>
                  <a:pt x="626" y="100"/>
                </a:lnTo>
                <a:lnTo>
                  <a:pt x="646" y="120"/>
                </a:lnTo>
                <a:lnTo>
                  <a:pt x="664" y="143"/>
                </a:lnTo>
                <a:lnTo>
                  <a:pt x="678" y="166"/>
                </a:lnTo>
                <a:lnTo>
                  <a:pt x="692" y="192"/>
                </a:lnTo>
                <a:lnTo>
                  <a:pt x="700" y="219"/>
                </a:lnTo>
                <a:lnTo>
                  <a:pt x="704" y="247"/>
                </a:lnTo>
                <a:lnTo>
                  <a:pt x="707" y="275"/>
                </a:lnTo>
                <a:lnTo>
                  <a:pt x="704" y="303"/>
                </a:lnTo>
                <a:lnTo>
                  <a:pt x="700" y="331"/>
                </a:lnTo>
                <a:lnTo>
                  <a:pt x="692" y="357"/>
                </a:lnTo>
                <a:lnTo>
                  <a:pt x="680" y="383"/>
                </a:lnTo>
                <a:lnTo>
                  <a:pt x="664" y="407"/>
                </a:lnTo>
                <a:lnTo>
                  <a:pt x="649" y="430"/>
                </a:lnTo>
                <a:lnTo>
                  <a:pt x="629" y="451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3" y="532"/>
                </a:lnTo>
                <a:lnTo>
                  <a:pt x="462" y="540"/>
                </a:lnTo>
                <a:lnTo>
                  <a:pt x="428" y="548"/>
                </a:lnTo>
                <a:lnTo>
                  <a:pt x="393" y="551"/>
                </a:lnTo>
                <a:lnTo>
                  <a:pt x="357" y="553"/>
                </a:lnTo>
                <a:lnTo>
                  <a:pt x="319" y="553"/>
                </a:lnTo>
                <a:lnTo>
                  <a:pt x="286" y="548"/>
                </a:lnTo>
                <a:lnTo>
                  <a:pt x="253" y="540"/>
                </a:lnTo>
                <a:lnTo>
                  <a:pt x="218" y="532"/>
                </a:lnTo>
                <a:lnTo>
                  <a:pt x="186" y="521"/>
                </a:lnTo>
                <a:lnTo>
                  <a:pt x="158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3"/>
                </a:lnTo>
                <a:lnTo>
                  <a:pt x="62" y="432"/>
                </a:lnTo>
                <a:lnTo>
                  <a:pt x="44" y="410"/>
                </a:lnTo>
                <a:lnTo>
                  <a:pt x="28" y="385"/>
                </a:lnTo>
                <a:lnTo>
                  <a:pt x="18" y="360"/>
                </a:lnTo>
                <a:lnTo>
                  <a:pt x="8" y="335"/>
                </a:lnTo>
                <a:lnTo>
                  <a:pt x="2" y="307"/>
                </a:lnTo>
                <a:lnTo>
                  <a:pt x="0" y="278"/>
                </a:lnTo>
                <a:moveTo>
                  <a:pt x="76" y="298"/>
                </a:moveTo>
                <a:lnTo>
                  <a:pt x="80" y="318"/>
                </a:lnTo>
                <a:lnTo>
                  <a:pt x="86" y="340"/>
                </a:lnTo>
                <a:lnTo>
                  <a:pt x="96" y="360"/>
                </a:lnTo>
                <a:lnTo>
                  <a:pt x="106" y="380"/>
                </a:lnTo>
                <a:lnTo>
                  <a:pt x="138" y="415"/>
                </a:lnTo>
                <a:lnTo>
                  <a:pt x="156" y="430"/>
                </a:lnTo>
                <a:lnTo>
                  <a:pt x="176" y="445"/>
                </a:lnTo>
                <a:lnTo>
                  <a:pt x="196" y="457"/>
                </a:lnTo>
                <a:lnTo>
                  <a:pt x="220" y="469"/>
                </a:lnTo>
                <a:lnTo>
                  <a:pt x="242" y="477"/>
                </a:lnTo>
                <a:lnTo>
                  <a:pt x="271" y="485"/>
                </a:lnTo>
                <a:lnTo>
                  <a:pt x="297" y="490"/>
                </a:lnTo>
                <a:lnTo>
                  <a:pt x="324" y="493"/>
                </a:lnTo>
                <a:lnTo>
                  <a:pt x="353" y="495"/>
                </a:lnTo>
                <a:lnTo>
                  <a:pt x="382" y="493"/>
                </a:lnTo>
                <a:lnTo>
                  <a:pt x="408" y="492"/>
                </a:lnTo>
                <a:lnTo>
                  <a:pt x="435" y="487"/>
                </a:lnTo>
                <a:lnTo>
                  <a:pt x="462" y="479"/>
                </a:lnTo>
                <a:lnTo>
                  <a:pt x="486" y="469"/>
                </a:lnTo>
                <a:lnTo>
                  <a:pt x="508" y="459"/>
                </a:lnTo>
                <a:lnTo>
                  <a:pt x="531" y="446"/>
                </a:lnTo>
                <a:lnTo>
                  <a:pt x="551" y="432"/>
                </a:lnTo>
                <a:lnTo>
                  <a:pt x="568" y="416"/>
                </a:lnTo>
                <a:lnTo>
                  <a:pt x="584" y="401"/>
                </a:lnTo>
                <a:lnTo>
                  <a:pt x="612" y="362"/>
                </a:lnTo>
                <a:lnTo>
                  <a:pt x="620" y="343"/>
                </a:lnTo>
                <a:lnTo>
                  <a:pt x="626" y="322"/>
                </a:lnTo>
                <a:lnTo>
                  <a:pt x="632" y="301"/>
                </a:lnTo>
                <a:lnTo>
                  <a:pt x="634" y="278"/>
                </a:lnTo>
                <a:lnTo>
                  <a:pt x="632" y="255"/>
                </a:lnTo>
                <a:lnTo>
                  <a:pt x="629" y="234"/>
                </a:lnTo>
                <a:lnTo>
                  <a:pt x="622" y="211"/>
                </a:lnTo>
                <a:lnTo>
                  <a:pt x="600" y="173"/>
                </a:lnTo>
                <a:lnTo>
                  <a:pt x="586" y="156"/>
                </a:lnTo>
                <a:lnTo>
                  <a:pt x="571" y="138"/>
                </a:lnTo>
                <a:lnTo>
                  <a:pt x="554" y="122"/>
                </a:lnTo>
                <a:lnTo>
                  <a:pt x="533" y="108"/>
                </a:lnTo>
                <a:lnTo>
                  <a:pt x="488" y="84"/>
                </a:lnTo>
                <a:lnTo>
                  <a:pt x="464" y="75"/>
                </a:lnTo>
                <a:lnTo>
                  <a:pt x="440" y="68"/>
                </a:lnTo>
                <a:lnTo>
                  <a:pt x="413" y="63"/>
                </a:lnTo>
                <a:lnTo>
                  <a:pt x="384" y="59"/>
                </a:lnTo>
                <a:lnTo>
                  <a:pt x="357" y="58"/>
                </a:lnTo>
                <a:lnTo>
                  <a:pt x="328" y="58"/>
                </a:lnTo>
                <a:lnTo>
                  <a:pt x="299" y="61"/>
                </a:lnTo>
                <a:lnTo>
                  <a:pt x="273" y="67"/>
                </a:lnTo>
                <a:lnTo>
                  <a:pt x="248" y="73"/>
                </a:lnTo>
                <a:lnTo>
                  <a:pt x="222" y="84"/>
                </a:lnTo>
                <a:lnTo>
                  <a:pt x="200" y="95"/>
                </a:lnTo>
                <a:lnTo>
                  <a:pt x="178" y="106"/>
                </a:lnTo>
                <a:lnTo>
                  <a:pt x="158" y="120"/>
                </a:lnTo>
                <a:lnTo>
                  <a:pt x="140" y="136"/>
                </a:lnTo>
                <a:lnTo>
                  <a:pt x="124" y="152"/>
                </a:lnTo>
                <a:lnTo>
                  <a:pt x="108" y="172"/>
                </a:lnTo>
                <a:lnTo>
                  <a:pt x="98" y="189"/>
                </a:lnTo>
                <a:lnTo>
                  <a:pt x="80" y="231"/>
                </a:lnTo>
                <a:lnTo>
                  <a:pt x="76" y="252"/>
                </a:lnTo>
                <a:lnTo>
                  <a:pt x="76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9" name="CustomShape 2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90" name="CustomShape 25"/>
          <p:cNvSpPr/>
          <p:nvPr/>
        </p:nvSpPr>
        <p:spPr>
          <a:xfrm>
            <a:off x="6641640" y="2588760"/>
            <a:ext cx="250920" cy="31680"/>
          </a:xfrm>
          <a:custGeom>
            <a:avLst/>
            <a:gdLst/>
            <a:ahLst/>
            <a:rect l="l" t="t" r="r" b="b"/>
            <a:pathLst>
              <a:path w="698" h="89">
                <a:moveTo>
                  <a:pt x="56" y="88"/>
                </a:moveTo>
                <a:lnTo>
                  <a:pt x="641" y="88"/>
                </a:lnTo>
                <a:cubicBezTo>
                  <a:pt x="672" y="88"/>
                  <a:pt x="697" y="67"/>
                  <a:pt x="697" y="44"/>
                </a:cubicBezTo>
                <a:cubicBezTo>
                  <a:pt x="697" y="19"/>
                  <a:pt x="672" y="0"/>
                  <a:pt x="641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1" name="CustomShape 26"/>
          <p:cNvSpPr/>
          <p:nvPr/>
        </p:nvSpPr>
        <p:spPr>
          <a:xfrm>
            <a:off x="7079760" y="258768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7"/>
                </a:lnTo>
                <a:cubicBezTo>
                  <a:pt x="1560" y="87"/>
                  <a:pt x="1585" y="68"/>
                  <a:pt x="1585" y="44"/>
                </a:cubicBezTo>
                <a:cubicBezTo>
                  <a:pt x="1585" y="21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3"/>
                  <a:pt x="0" y="48"/>
                </a:cubicBezTo>
                <a:cubicBezTo>
                  <a:pt x="0" y="72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2" name="CustomShape 27"/>
          <p:cNvSpPr/>
          <p:nvPr/>
        </p:nvSpPr>
        <p:spPr>
          <a:xfrm>
            <a:off x="6321960" y="3744720"/>
            <a:ext cx="340200" cy="94680"/>
          </a:xfrm>
          <a:custGeom>
            <a:avLst/>
            <a:gdLst/>
            <a:ahLst/>
            <a:rect l="l" t="t" r="r" b="b"/>
            <a:pathLst>
              <a:path w="946" h="264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7"/>
                  <a:pt x="722" y="131"/>
                </a:cubicBezTo>
                <a:cubicBezTo>
                  <a:pt x="722" y="156"/>
                  <a:pt x="698" y="175"/>
                  <a:pt x="666" y="175"/>
                </a:cubicBezTo>
                <a:lnTo>
                  <a:pt x="55" y="175"/>
                </a:lnTo>
                <a:cubicBezTo>
                  <a:pt x="24" y="175"/>
                  <a:pt x="0" y="156"/>
                  <a:pt x="0" y="131"/>
                </a:cubicBezTo>
                <a:cubicBezTo>
                  <a:pt x="0" y="107"/>
                  <a:pt x="24" y="87"/>
                  <a:pt x="55" y="87"/>
                </a:cubicBezTo>
                <a:moveTo>
                  <a:pt x="612" y="0"/>
                </a:moveTo>
                <a:lnTo>
                  <a:pt x="945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3" name="CustomShape 28"/>
          <p:cNvSpPr/>
          <p:nvPr/>
        </p:nvSpPr>
        <p:spPr>
          <a:xfrm>
            <a:off x="7652160" y="2512800"/>
            <a:ext cx="253800" cy="199440"/>
          </a:xfrm>
          <a:custGeom>
            <a:avLst/>
            <a:gdLst/>
            <a:ahLst/>
            <a:rect l="l" t="t" r="r" b="b"/>
            <a:pathLst>
              <a:path w="706" h="555">
                <a:moveTo>
                  <a:pt x="0" y="277"/>
                </a:moveTo>
                <a:lnTo>
                  <a:pt x="0" y="249"/>
                </a:lnTo>
                <a:lnTo>
                  <a:pt x="6" y="221"/>
                </a:lnTo>
                <a:lnTo>
                  <a:pt x="16" y="195"/>
                </a:lnTo>
                <a:lnTo>
                  <a:pt x="27" y="171"/>
                </a:lnTo>
                <a:lnTo>
                  <a:pt x="40" y="146"/>
                </a:lnTo>
                <a:lnTo>
                  <a:pt x="58" y="124"/>
                </a:lnTo>
                <a:lnTo>
                  <a:pt x="78" y="100"/>
                </a:lnTo>
                <a:lnTo>
                  <a:pt x="104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5" y="22"/>
                </a:lnTo>
                <a:lnTo>
                  <a:pt x="246" y="11"/>
                </a:lnTo>
                <a:lnTo>
                  <a:pt x="280" y="5"/>
                </a:lnTo>
                <a:lnTo>
                  <a:pt x="316" y="1"/>
                </a:lnTo>
                <a:lnTo>
                  <a:pt x="350" y="0"/>
                </a:lnTo>
                <a:lnTo>
                  <a:pt x="386" y="1"/>
                </a:lnTo>
                <a:lnTo>
                  <a:pt x="422" y="5"/>
                </a:lnTo>
                <a:lnTo>
                  <a:pt x="456" y="11"/>
                </a:lnTo>
                <a:lnTo>
                  <a:pt x="489" y="20"/>
                </a:lnTo>
                <a:lnTo>
                  <a:pt x="520" y="33"/>
                </a:lnTo>
                <a:lnTo>
                  <a:pt x="549" y="47"/>
                </a:lnTo>
                <a:lnTo>
                  <a:pt x="576" y="63"/>
                </a:lnTo>
                <a:lnTo>
                  <a:pt x="603" y="80"/>
                </a:lnTo>
                <a:lnTo>
                  <a:pt x="625" y="99"/>
                </a:lnTo>
                <a:lnTo>
                  <a:pt x="645" y="120"/>
                </a:lnTo>
                <a:lnTo>
                  <a:pt x="663" y="142"/>
                </a:lnTo>
                <a:lnTo>
                  <a:pt x="679" y="167"/>
                </a:lnTo>
                <a:lnTo>
                  <a:pt x="689" y="194"/>
                </a:lnTo>
                <a:lnTo>
                  <a:pt x="699" y="219"/>
                </a:lnTo>
                <a:lnTo>
                  <a:pt x="705" y="246"/>
                </a:lnTo>
                <a:lnTo>
                  <a:pt x="705" y="304"/>
                </a:lnTo>
                <a:lnTo>
                  <a:pt x="699" y="331"/>
                </a:lnTo>
                <a:lnTo>
                  <a:pt x="692" y="359"/>
                </a:lnTo>
                <a:lnTo>
                  <a:pt x="665" y="407"/>
                </a:lnTo>
                <a:lnTo>
                  <a:pt x="647" y="429"/>
                </a:lnTo>
                <a:lnTo>
                  <a:pt x="627" y="453"/>
                </a:lnTo>
                <a:lnTo>
                  <a:pt x="605" y="472"/>
                </a:lnTo>
                <a:lnTo>
                  <a:pt x="578" y="489"/>
                </a:lnTo>
                <a:lnTo>
                  <a:pt x="552" y="505"/>
                </a:lnTo>
                <a:lnTo>
                  <a:pt x="522" y="519"/>
                </a:lnTo>
                <a:lnTo>
                  <a:pt x="494" y="531"/>
                </a:lnTo>
                <a:lnTo>
                  <a:pt x="460" y="540"/>
                </a:lnTo>
                <a:lnTo>
                  <a:pt x="426" y="547"/>
                </a:lnTo>
                <a:lnTo>
                  <a:pt x="392" y="552"/>
                </a:lnTo>
                <a:lnTo>
                  <a:pt x="356" y="554"/>
                </a:lnTo>
                <a:lnTo>
                  <a:pt x="320" y="552"/>
                </a:lnTo>
                <a:lnTo>
                  <a:pt x="284" y="548"/>
                </a:lnTo>
                <a:lnTo>
                  <a:pt x="250" y="542"/>
                </a:lnTo>
                <a:lnTo>
                  <a:pt x="217" y="533"/>
                </a:lnTo>
                <a:lnTo>
                  <a:pt x="186" y="520"/>
                </a:lnTo>
                <a:lnTo>
                  <a:pt x="157" y="506"/>
                </a:lnTo>
                <a:lnTo>
                  <a:pt x="131" y="491"/>
                </a:lnTo>
                <a:lnTo>
                  <a:pt x="106" y="473"/>
                </a:lnTo>
                <a:lnTo>
                  <a:pt x="80" y="454"/>
                </a:lnTo>
                <a:lnTo>
                  <a:pt x="60" y="434"/>
                </a:lnTo>
                <a:lnTo>
                  <a:pt x="42" y="411"/>
                </a:lnTo>
                <a:lnTo>
                  <a:pt x="27" y="386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7"/>
                </a:lnTo>
                <a:moveTo>
                  <a:pt x="76" y="297"/>
                </a:moveTo>
                <a:lnTo>
                  <a:pt x="78" y="320"/>
                </a:lnTo>
                <a:lnTo>
                  <a:pt x="85" y="340"/>
                </a:lnTo>
                <a:lnTo>
                  <a:pt x="95" y="360"/>
                </a:lnTo>
                <a:lnTo>
                  <a:pt x="121" y="398"/>
                </a:lnTo>
                <a:lnTo>
                  <a:pt x="137" y="414"/>
                </a:lnTo>
                <a:lnTo>
                  <a:pt x="155" y="429"/>
                </a:lnTo>
                <a:lnTo>
                  <a:pt x="195" y="458"/>
                </a:lnTo>
                <a:lnTo>
                  <a:pt x="220" y="468"/>
                </a:lnTo>
                <a:lnTo>
                  <a:pt x="268" y="486"/>
                </a:lnTo>
                <a:lnTo>
                  <a:pt x="296" y="491"/>
                </a:lnTo>
                <a:lnTo>
                  <a:pt x="322" y="495"/>
                </a:lnTo>
                <a:lnTo>
                  <a:pt x="350" y="496"/>
                </a:lnTo>
                <a:lnTo>
                  <a:pt x="380" y="495"/>
                </a:lnTo>
                <a:lnTo>
                  <a:pt x="406" y="491"/>
                </a:lnTo>
                <a:lnTo>
                  <a:pt x="436" y="486"/>
                </a:lnTo>
                <a:lnTo>
                  <a:pt x="460" y="479"/>
                </a:lnTo>
                <a:lnTo>
                  <a:pt x="484" y="470"/>
                </a:lnTo>
                <a:lnTo>
                  <a:pt x="507" y="459"/>
                </a:lnTo>
                <a:lnTo>
                  <a:pt x="529" y="445"/>
                </a:lnTo>
                <a:lnTo>
                  <a:pt x="549" y="431"/>
                </a:lnTo>
                <a:lnTo>
                  <a:pt x="567" y="418"/>
                </a:lnTo>
                <a:lnTo>
                  <a:pt x="598" y="382"/>
                </a:lnTo>
                <a:lnTo>
                  <a:pt x="609" y="364"/>
                </a:lnTo>
                <a:lnTo>
                  <a:pt x="618" y="343"/>
                </a:lnTo>
                <a:lnTo>
                  <a:pt x="625" y="321"/>
                </a:lnTo>
                <a:lnTo>
                  <a:pt x="629" y="301"/>
                </a:lnTo>
                <a:lnTo>
                  <a:pt x="632" y="277"/>
                </a:lnTo>
                <a:lnTo>
                  <a:pt x="632" y="255"/>
                </a:lnTo>
                <a:lnTo>
                  <a:pt x="627" y="233"/>
                </a:lnTo>
                <a:lnTo>
                  <a:pt x="621" y="213"/>
                </a:lnTo>
                <a:lnTo>
                  <a:pt x="612" y="194"/>
                </a:lnTo>
                <a:lnTo>
                  <a:pt x="598" y="172"/>
                </a:lnTo>
                <a:lnTo>
                  <a:pt x="585" y="155"/>
                </a:lnTo>
                <a:lnTo>
                  <a:pt x="569" y="138"/>
                </a:lnTo>
                <a:lnTo>
                  <a:pt x="532" y="108"/>
                </a:lnTo>
                <a:lnTo>
                  <a:pt x="512" y="95"/>
                </a:lnTo>
                <a:lnTo>
                  <a:pt x="487" y="85"/>
                </a:lnTo>
                <a:lnTo>
                  <a:pt x="464" y="75"/>
                </a:lnTo>
                <a:lnTo>
                  <a:pt x="438" y="67"/>
                </a:lnTo>
                <a:lnTo>
                  <a:pt x="412" y="63"/>
                </a:lnTo>
                <a:lnTo>
                  <a:pt x="384" y="59"/>
                </a:lnTo>
                <a:lnTo>
                  <a:pt x="356" y="57"/>
                </a:lnTo>
                <a:lnTo>
                  <a:pt x="326" y="59"/>
                </a:lnTo>
                <a:lnTo>
                  <a:pt x="300" y="63"/>
                </a:lnTo>
                <a:lnTo>
                  <a:pt x="273" y="67"/>
                </a:lnTo>
                <a:lnTo>
                  <a:pt x="246" y="75"/>
                </a:lnTo>
                <a:lnTo>
                  <a:pt x="222" y="83"/>
                </a:lnTo>
                <a:lnTo>
                  <a:pt x="200" y="94"/>
                </a:lnTo>
                <a:lnTo>
                  <a:pt x="177" y="106"/>
                </a:lnTo>
                <a:lnTo>
                  <a:pt x="157" y="120"/>
                </a:lnTo>
                <a:lnTo>
                  <a:pt x="139" y="136"/>
                </a:lnTo>
                <a:lnTo>
                  <a:pt x="108" y="171"/>
                </a:lnTo>
                <a:lnTo>
                  <a:pt x="97" y="190"/>
                </a:lnTo>
                <a:lnTo>
                  <a:pt x="88" y="209"/>
                </a:lnTo>
                <a:lnTo>
                  <a:pt x="80" y="230"/>
                </a:lnTo>
                <a:lnTo>
                  <a:pt x="76" y="253"/>
                </a:lnTo>
                <a:lnTo>
                  <a:pt x="74" y="275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4" name="CustomShape 29"/>
          <p:cNvSpPr/>
          <p:nvPr/>
        </p:nvSpPr>
        <p:spPr>
          <a:xfrm>
            <a:off x="6932160" y="2516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395" name="CustomShape 30"/>
          <p:cNvSpPr/>
          <p:nvPr/>
        </p:nvSpPr>
        <p:spPr>
          <a:xfrm>
            <a:off x="7925040" y="2557080"/>
            <a:ext cx="1600560" cy="94320"/>
          </a:xfrm>
          <a:custGeom>
            <a:avLst/>
            <a:gdLst/>
            <a:ahLst/>
            <a:rect l="l" t="t" r="r" b="b"/>
            <a:pathLst>
              <a:path w="4447" h="263">
                <a:moveTo>
                  <a:pt x="56" y="84"/>
                </a:moveTo>
                <a:lnTo>
                  <a:pt x="4167" y="87"/>
                </a:lnTo>
                <a:cubicBezTo>
                  <a:pt x="4195" y="87"/>
                  <a:pt x="4223" y="106"/>
                  <a:pt x="4223" y="132"/>
                </a:cubicBezTo>
                <a:cubicBezTo>
                  <a:pt x="4223" y="156"/>
                  <a:pt x="4195" y="176"/>
                  <a:pt x="4167" y="176"/>
                </a:cubicBezTo>
                <a:lnTo>
                  <a:pt x="56" y="172"/>
                </a:lnTo>
                <a:cubicBezTo>
                  <a:pt x="26" y="172"/>
                  <a:pt x="0" y="153"/>
                  <a:pt x="0" y="127"/>
                </a:cubicBezTo>
                <a:cubicBezTo>
                  <a:pt x="0" y="105"/>
                  <a:pt x="26" y="84"/>
                  <a:pt x="56" y="84"/>
                </a:cubicBezTo>
                <a:moveTo>
                  <a:pt x="4111" y="0"/>
                </a:moveTo>
                <a:lnTo>
                  <a:pt x="4446" y="132"/>
                </a:lnTo>
                <a:lnTo>
                  <a:pt x="4109" y="262"/>
                </a:lnTo>
                <a:lnTo>
                  <a:pt x="411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6" name="CustomShape 31"/>
          <p:cNvSpPr/>
          <p:nvPr/>
        </p:nvSpPr>
        <p:spPr>
          <a:xfrm>
            <a:off x="7718760" y="2693520"/>
            <a:ext cx="120600" cy="223560"/>
          </a:xfrm>
          <a:custGeom>
            <a:avLst/>
            <a:gdLst/>
            <a:ahLst/>
            <a:rect l="l" t="t" r="r" b="b"/>
            <a:pathLst>
              <a:path w="336" h="622">
                <a:moveTo>
                  <a:pt x="223" y="577"/>
                </a:moveTo>
                <a:lnTo>
                  <a:pt x="223" y="219"/>
                </a:lnTo>
                <a:cubicBezTo>
                  <a:pt x="223" y="195"/>
                  <a:pt x="198" y="176"/>
                  <a:pt x="167" y="176"/>
                </a:cubicBezTo>
                <a:cubicBezTo>
                  <a:pt x="136" y="176"/>
                  <a:pt x="112" y="195"/>
                  <a:pt x="112" y="219"/>
                </a:cubicBezTo>
                <a:lnTo>
                  <a:pt x="112" y="577"/>
                </a:lnTo>
                <a:cubicBezTo>
                  <a:pt x="112" y="601"/>
                  <a:pt x="136" y="621"/>
                  <a:pt x="167" y="621"/>
                </a:cubicBezTo>
                <a:cubicBezTo>
                  <a:pt x="198" y="621"/>
                  <a:pt x="223" y="601"/>
                  <a:pt x="223" y="577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7" name="CustomShape 32"/>
          <p:cNvSpPr/>
          <p:nvPr/>
        </p:nvSpPr>
        <p:spPr>
          <a:xfrm>
            <a:off x="7578360" y="3340080"/>
            <a:ext cx="387360" cy="182160"/>
          </a:xfrm>
          <a:custGeom>
            <a:avLst/>
            <a:gdLst/>
            <a:ahLst/>
            <a:rect l="l" t="t" r="r" b="b"/>
            <a:pathLst>
              <a:path w="1077" h="507">
                <a:moveTo>
                  <a:pt x="0" y="0"/>
                </a:moveTo>
                <a:lnTo>
                  <a:pt x="0" y="506"/>
                </a:lnTo>
                <a:lnTo>
                  <a:pt x="1076" y="506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8" name="CustomShape 33"/>
          <p:cNvSpPr/>
          <p:nvPr/>
        </p:nvSpPr>
        <p:spPr>
          <a:xfrm>
            <a:off x="7564680" y="3330000"/>
            <a:ext cx="413280" cy="202680"/>
          </a:xfrm>
          <a:custGeom>
            <a:avLst/>
            <a:gdLst/>
            <a:ahLst/>
            <a:rect l="l" t="t" r="r" b="b"/>
            <a:pathLst>
              <a:path w="1149" h="56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2"/>
                  <a:pt x="1148" y="28"/>
                </a:cubicBezTo>
                <a:lnTo>
                  <a:pt x="1148" y="534"/>
                </a:lnTo>
                <a:cubicBezTo>
                  <a:pt x="1148" y="551"/>
                  <a:pt x="1134" y="563"/>
                  <a:pt x="1114" y="563"/>
                </a:cubicBezTo>
                <a:lnTo>
                  <a:pt x="38" y="563"/>
                </a:lnTo>
                <a:cubicBezTo>
                  <a:pt x="18" y="563"/>
                  <a:pt x="0" y="551"/>
                  <a:pt x="0" y="534"/>
                </a:cubicBezTo>
                <a:lnTo>
                  <a:pt x="0" y="28"/>
                </a:lnTo>
                <a:moveTo>
                  <a:pt x="76" y="534"/>
                </a:moveTo>
                <a:lnTo>
                  <a:pt x="38" y="506"/>
                </a:lnTo>
                <a:lnTo>
                  <a:pt x="1114" y="506"/>
                </a:lnTo>
                <a:lnTo>
                  <a:pt x="1076" y="534"/>
                </a:lnTo>
                <a:lnTo>
                  <a:pt x="1076" y="28"/>
                </a:lnTo>
                <a:lnTo>
                  <a:pt x="1114" y="58"/>
                </a:lnTo>
                <a:lnTo>
                  <a:pt x="38" y="58"/>
                </a:lnTo>
                <a:lnTo>
                  <a:pt x="76" y="28"/>
                </a:lnTo>
                <a:lnTo>
                  <a:pt x="76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9" name="CustomShape 34"/>
          <p:cNvSpPr/>
          <p:nvPr/>
        </p:nvSpPr>
        <p:spPr>
          <a:xfrm>
            <a:off x="7725240" y="2523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00" name="CustomShape 35"/>
          <p:cNvSpPr/>
          <p:nvPr/>
        </p:nvSpPr>
        <p:spPr>
          <a:xfrm>
            <a:off x="7651440" y="289728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6" y="195"/>
                </a:lnTo>
                <a:lnTo>
                  <a:pt x="26" y="169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2"/>
                </a:lnTo>
                <a:lnTo>
                  <a:pt x="127" y="64"/>
                </a:lnTo>
                <a:lnTo>
                  <a:pt x="154" y="47"/>
                </a:lnTo>
                <a:lnTo>
                  <a:pt x="184" y="33"/>
                </a:lnTo>
                <a:lnTo>
                  <a:pt x="215" y="23"/>
                </a:lnTo>
                <a:lnTo>
                  <a:pt x="248" y="12"/>
                </a:lnTo>
                <a:lnTo>
                  <a:pt x="282" y="5"/>
                </a:lnTo>
                <a:lnTo>
                  <a:pt x="318" y="2"/>
                </a:lnTo>
                <a:lnTo>
                  <a:pt x="353" y="0"/>
                </a:lnTo>
                <a:lnTo>
                  <a:pt x="388" y="2"/>
                </a:lnTo>
                <a:lnTo>
                  <a:pt x="424" y="5"/>
                </a:lnTo>
                <a:lnTo>
                  <a:pt x="458" y="12"/>
                </a:lnTo>
                <a:lnTo>
                  <a:pt x="492" y="21"/>
                </a:lnTo>
                <a:lnTo>
                  <a:pt x="549" y="45"/>
                </a:lnTo>
                <a:lnTo>
                  <a:pt x="578" y="63"/>
                </a:lnTo>
                <a:lnTo>
                  <a:pt x="603" y="80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7"/>
                </a:lnTo>
                <a:lnTo>
                  <a:pt x="692" y="192"/>
                </a:lnTo>
                <a:lnTo>
                  <a:pt x="701" y="219"/>
                </a:lnTo>
                <a:lnTo>
                  <a:pt x="705" y="246"/>
                </a:lnTo>
                <a:lnTo>
                  <a:pt x="707" y="274"/>
                </a:lnTo>
                <a:lnTo>
                  <a:pt x="705" y="303"/>
                </a:lnTo>
                <a:lnTo>
                  <a:pt x="701" y="331"/>
                </a:lnTo>
                <a:lnTo>
                  <a:pt x="692" y="359"/>
                </a:lnTo>
                <a:lnTo>
                  <a:pt x="681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3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4" y="532"/>
                </a:lnTo>
                <a:lnTo>
                  <a:pt x="462" y="540"/>
                </a:lnTo>
                <a:lnTo>
                  <a:pt x="426" y="548"/>
                </a:lnTo>
                <a:lnTo>
                  <a:pt x="394" y="553"/>
                </a:lnTo>
                <a:lnTo>
                  <a:pt x="356" y="554"/>
                </a:lnTo>
                <a:lnTo>
                  <a:pt x="320" y="553"/>
                </a:lnTo>
                <a:lnTo>
                  <a:pt x="286" y="549"/>
                </a:lnTo>
                <a:lnTo>
                  <a:pt x="251" y="542"/>
                </a:lnTo>
                <a:lnTo>
                  <a:pt x="219" y="534"/>
                </a:lnTo>
                <a:lnTo>
                  <a:pt x="188" y="521"/>
                </a:lnTo>
                <a:lnTo>
                  <a:pt x="158" y="507"/>
                </a:lnTo>
                <a:lnTo>
                  <a:pt x="130" y="492"/>
                </a:lnTo>
                <a:lnTo>
                  <a:pt x="105" y="474"/>
                </a:lnTo>
                <a:lnTo>
                  <a:pt x="82" y="454"/>
                </a:lnTo>
                <a:lnTo>
                  <a:pt x="62" y="432"/>
                </a:lnTo>
                <a:lnTo>
                  <a:pt x="44" y="409"/>
                </a:lnTo>
                <a:lnTo>
                  <a:pt x="30" y="387"/>
                </a:lnTo>
                <a:lnTo>
                  <a:pt x="18" y="360"/>
                </a:lnTo>
                <a:lnTo>
                  <a:pt x="8" y="334"/>
                </a:lnTo>
                <a:lnTo>
                  <a:pt x="2" y="305"/>
                </a:lnTo>
                <a:lnTo>
                  <a:pt x="0" y="278"/>
                </a:lnTo>
                <a:moveTo>
                  <a:pt x="76" y="297"/>
                </a:moveTo>
                <a:lnTo>
                  <a:pt x="80" y="319"/>
                </a:lnTo>
                <a:lnTo>
                  <a:pt x="87" y="341"/>
                </a:lnTo>
                <a:lnTo>
                  <a:pt x="96" y="360"/>
                </a:lnTo>
                <a:lnTo>
                  <a:pt x="107" y="379"/>
                </a:lnTo>
                <a:lnTo>
                  <a:pt x="120" y="398"/>
                </a:lnTo>
                <a:lnTo>
                  <a:pt x="138" y="415"/>
                </a:lnTo>
                <a:lnTo>
                  <a:pt x="156" y="430"/>
                </a:lnTo>
                <a:lnTo>
                  <a:pt x="197" y="459"/>
                </a:lnTo>
                <a:lnTo>
                  <a:pt x="219" y="468"/>
                </a:lnTo>
                <a:lnTo>
                  <a:pt x="244" y="477"/>
                </a:lnTo>
                <a:lnTo>
                  <a:pt x="298" y="492"/>
                </a:lnTo>
                <a:lnTo>
                  <a:pt x="324" y="495"/>
                </a:lnTo>
                <a:lnTo>
                  <a:pt x="382" y="495"/>
                </a:lnTo>
                <a:lnTo>
                  <a:pt x="408" y="492"/>
                </a:lnTo>
                <a:lnTo>
                  <a:pt x="436" y="486"/>
                </a:lnTo>
                <a:lnTo>
                  <a:pt x="462" y="479"/>
                </a:lnTo>
                <a:lnTo>
                  <a:pt x="486" y="470"/>
                </a:lnTo>
                <a:lnTo>
                  <a:pt x="532" y="446"/>
                </a:lnTo>
                <a:lnTo>
                  <a:pt x="552" y="432"/>
                </a:lnTo>
                <a:lnTo>
                  <a:pt x="569" y="416"/>
                </a:lnTo>
                <a:lnTo>
                  <a:pt x="585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3"/>
                </a:lnTo>
                <a:lnTo>
                  <a:pt x="627" y="322"/>
                </a:lnTo>
                <a:lnTo>
                  <a:pt x="632" y="300"/>
                </a:lnTo>
                <a:lnTo>
                  <a:pt x="634" y="278"/>
                </a:lnTo>
                <a:lnTo>
                  <a:pt x="632" y="255"/>
                </a:lnTo>
                <a:lnTo>
                  <a:pt x="627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87" y="155"/>
                </a:lnTo>
                <a:lnTo>
                  <a:pt x="572" y="138"/>
                </a:lnTo>
                <a:lnTo>
                  <a:pt x="554" y="122"/>
                </a:lnTo>
                <a:lnTo>
                  <a:pt x="534" y="108"/>
                </a:lnTo>
                <a:lnTo>
                  <a:pt x="512" y="96"/>
                </a:lnTo>
                <a:lnTo>
                  <a:pt x="489" y="86"/>
                </a:lnTo>
                <a:lnTo>
                  <a:pt x="464" y="75"/>
                </a:lnTo>
                <a:lnTo>
                  <a:pt x="440" y="68"/>
                </a:lnTo>
                <a:lnTo>
                  <a:pt x="414" y="63"/>
                </a:lnTo>
                <a:lnTo>
                  <a:pt x="384" y="59"/>
                </a:lnTo>
                <a:lnTo>
                  <a:pt x="356" y="58"/>
                </a:lnTo>
                <a:lnTo>
                  <a:pt x="328" y="59"/>
                </a:lnTo>
                <a:lnTo>
                  <a:pt x="300" y="61"/>
                </a:lnTo>
                <a:lnTo>
                  <a:pt x="273" y="68"/>
                </a:lnTo>
                <a:lnTo>
                  <a:pt x="248" y="75"/>
                </a:lnTo>
                <a:lnTo>
                  <a:pt x="224" y="84"/>
                </a:lnTo>
                <a:lnTo>
                  <a:pt x="199" y="94"/>
                </a:lnTo>
                <a:lnTo>
                  <a:pt x="179" y="106"/>
                </a:lnTo>
                <a:lnTo>
                  <a:pt x="158" y="120"/>
                </a:lnTo>
                <a:lnTo>
                  <a:pt x="140" y="136"/>
                </a:lnTo>
                <a:lnTo>
                  <a:pt x="122" y="153"/>
                </a:lnTo>
                <a:lnTo>
                  <a:pt x="110" y="171"/>
                </a:lnTo>
                <a:lnTo>
                  <a:pt x="87" y="209"/>
                </a:lnTo>
                <a:lnTo>
                  <a:pt x="80" y="230"/>
                </a:lnTo>
                <a:lnTo>
                  <a:pt x="76" y="253"/>
                </a:lnTo>
                <a:lnTo>
                  <a:pt x="74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1" name="CustomShape 36"/>
          <p:cNvSpPr/>
          <p:nvPr/>
        </p:nvSpPr>
        <p:spPr>
          <a:xfrm>
            <a:off x="7648560" y="3383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02" name="CustomShape 37"/>
          <p:cNvSpPr/>
          <p:nvPr/>
        </p:nvSpPr>
        <p:spPr>
          <a:xfrm>
            <a:off x="7718760" y="305640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4"/>
                  <a:pt x="198" y="174"/>
                  <a:pt x="167" y="174"/>
                </a:cubicBezTo>
                <a:cubicBezTo>
                  <a:pt x="136" y="174"/>
                  <a:pt x="112" y="194"/>
                  <a:pt x="112" y="218"/>
                </a:cubicBezTo>
                <a:lnTo>
                  <a:pt x="112" y="753"/>
                </a:lnTo>
                <a:cubicBezTo>
                  <a:pt x="112" y="777"/>
                  <a:pt x="136" y="797"/>
                  <a:pt x="167" y="797"/>
                </a:cubicBezTo>
                <a:cubicBezTo>
                  <a:pt x="196" y="797"/>
                  <a:pt x="223" y="777"/>
                  <a:pt x="223" y="753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3" name="CustomShape 38"/>
          <p:cNvSpPr/>
          <p:nvPr/>
        </p:nvSpPr>
        <p:spPr>
          <a:xfrm>
            <a:off x="7234200" y="3346200"/>
            <a:ext cx="203400" cy="182160"/>
          </a:xfrm>
          <a:custGeom>
            <a:avLst/>
            <a:gdLst/>
            <a:ahLst/>
            <a:rect l="l" t="t" r="r" b="b"/>
            <a:pathLst>
              <a:path w="566" h="507">
                <a:moveTo>
                  <a:pt x="0" y="0"/>
                </a:moveTo>
                <a:lnTo>
                  <a:pt x="0" y="506"/>
                </a:lnTo>
                <a:lnTo>
                  <a:pt x="565" y="506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4" name="CustomShape 39"/>
          <p:cNvSpPr/>
          <p:nvPr/>
        </p:nvSpPr>
        <p:spPr>
          <a:xfrm>
            <a:off x="7221240" y="3335760"/>
            <a:ext cx="230040" cy="202680"/>
          </a:xfrm>
          <a:custGeom>
            <a:avLst/>
            <a:gdLst/>
            <a:ahLst/>
            <a:rect l="l" t="t" r="r" b="b"/>
            <a:pathLst>
              <a:path w="640" h="564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30"/>
                </a:cubicBezTo>
                <a:lnTo>
                  <a:pt x="639" y="535"/>
                </a:lnTo>
                <a:cubicBezTo>
                  <a:pt x="639" y="551"/>
                  <a:pt x="621" y="563"/>
                  <a:pt x="601" y="563"/>
                </a:cubicBezTo>
                <a:lnTo>
                  <a:pt x="36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6" y="506"/>
                </a:lnTo>
                <a:lnTo>
                  <a:pt x="601" y="506"/>
                </a:lnTo>
                <a:lnTo>
                  <a:pt x="563" y="535"/>
                </a:lnTo>
                <a:lnTo>
                  <a:pt x="563" y="30"/>
                </a:lnTo>
                <a:lnTo>
                  <a:pt x="601" y="58"/>
                </a:lnTo>
                <a:lnTo>
                  <a:pt x="36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5" name="CustomShape 40"/>
          <p:cNvSpPr/>
          <p:nvPr/>
        </p:nvSpPr>
        <p:spPr>
          <a:xfrm>
            <a:off x="7725240" y="2908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06" name="CustomShape 41"/>
          <p:cNvSpPr/>
          <p:nvPr/>
        </p:nvSpPr>
        <p:spPr>
          <a:xfrm>
            <a:off x="6892200" y="3340080"/>
            <a:ext cx="203040" cy="182160"/>
          </a:xfrm>
          <a:custGeom>
            <a:avLst/>
            <a:gdLst/>
            <a:ahLst/>
            <a:rect l="l" t="t" r="r" b="b"/>
            <a:pathLst>
              <a:path w="565" h="507">
                <a:moveTo>
                  <a:pt x="0" y="0"/>
                </a:moveTo>
                <a:lnTo>
                  <a:pt x="0" y="506"/>
                </a:lnTo>
                <a:lnTo>
                  <a:pt x="564" y="506"/>
                </a:lnTo>
                <a:lnTo>
                  <a:pt x="564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7" name="CustomShape 42"/>
          <p:cNvSpPr/>
          <p:nvPr/>
        </p:nvSpPr>
        <p:spPr>
          <a:xfrm>
            <a:off x="6879240" y="3330000"/>
            <a:ext cx="229680" cy="202680"/>
          </a:xfrm>
          <a:custGeom>
            <a:avLst/>
            <a:gdLst/>
            <a:ahLst/>
            <a:rect l="l" t="t" r="r" b="b"/>
            <a:pathLst>
              <a:path w="639" h="564">
                <a:moveTo>
                  <a:pt x="0" y="28"/>
                </a:moveTo>
                <a:cubicBezTo>
                  <a:pt x="0" y="12"/>
                  <a:pt x="16" y="0"/>
                  <a:pt x="37" y="0"/>
                </a:cubicBezTo>
                <a:lnTo>
                  <a:pt x="600" y="0"/>
                </a:lnTo>
                <a:cubicBezTo>
                  <a:pt x="620" y="0"/>
                  <a:pt x="638" y="12"/>
                  <a:pt x="638" y="28"/>
                </a:cubicBezTo>
                <a:lnTo>
                  <a:pt x="638" y="534"/>
                </a:lnTo>
                <a:cubicBezTo>
                  <a:pt x="638" y="551"/>
                  <a:pt x="620" y="563"/>
                  <a:pt x="600" y="563"/>
                </a:cubicBezTo>
                <a:lnTo>
                  <a:pt x="37" y="563"/>
                </a:lnTo>
                <a:cubicBezTo>
                  <a:pt x="16" y="563"/>
                  <a:pt x="0" y="551"/>
                  <a:pt x="0" y="534"/>
                </a:cubicBezTo>
                <a:lnTo>
                  <a:pt x="0" y="28"/>
                </a:lnTo>
                <a:moveTo>
                  <a:pt x="74" y="534"/>
                </a:moveTo>
                <a:lnTo>
                  <a:pt x="37" y="506"/>
                </a:lnTo>
                <a:lnTo>
                  <a:pt x="600" y="506"/>
                </a:lnTo>
                <a:lnTo>
                  <a:pt x="564" y="534"/>
                </a:lnTo>
                <a:lnTo>
                  <a:pt x="564" y="28"/>
                </a:lnTo>
                <a:lnTo>
                  <a:pt x="600" y="58"/>
                </a:lnTo>
                <a:lnTo>
                  <a:pt x="37" y="58"/>
                </a:lnTo>
                <a:lnTo>
                  <a:pt x="74" y="28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8" name="CustomShape 43"/>
          <p:cNvSpPr/>
          <p:nvPr/>
        </p:nvSpPr>
        <p:spPr>
          <a:xfrm>
            <a:off x="7310160" y="3387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09" name="CustomShape 44"/>
          <p:cNvSpPr/>
          <p:nvPr/>
        </p:nvSpPr>
        <p:spPr>
          <a:xfrm>
            <a:off x="6924600" y="269352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6" y="194"/>
                  <a:pt x="200" y="175"/>
                  <a:pt x="171" y="175"/>
                </a:cubicBezTo>
                <a:cubicBezTo>
                  <a:pt x="140" y="175"/>
                  <a:pt x="115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5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1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0" name="CustomShape 45"/>
          <p:cNvSpPr/>
          <p:nvPr/>
        </p:nvSpPr>
        <p:spPr>
          <a:xfrm>
            <a:off x="8181360" y="3346200"/>
            <a:ext cx="202680" cy="182160"/>
          </a:xfrm>
          <a:custGeom>
            <a:avLst/>
            <a:gdLst/>
            <a:ahLst/>
            <a:rect l="l" t="t" r="r" b="b"/>
            <a:pathLst>
              <a:path w="564" h="507">
                <a:moveTo>
                  <a:pt x="0" y="0"/>
                </a:moveTo>
                <a:lnTo>
                  <a:pt x="0" y="506"/>
                </a:lnTo>
                <a:lnTo>
                  <a:pt x="563" y="506"/>
                </a:lnTo>
                <a:lnTo>
                  <a:pt x="56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1" name="CustomShape 46"/>
          <p:cNvSpPr/>
          <p:nvPr/>
        </p:nvSpPr>
        <p:spPr>
          <a:xfrm>
            <a:off x="8168040" y="3335760"/>
            <a:ext cx="229680" cy="202680"/>
          </a:xfrm>
          <a:custGeom>
            <a:avLst/>
            <a:gdLst/>
            <a:ahLst/>
            <a:rect l="l" t="t" r="r" b="b"/>
            <a:pathLst>
              <a:path w="639" h="56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601" y="0"/>
                </a:lnTo>
                <a:cubicBezTo>
                  <a:pt x="623" y="0"/>
                  <a:pt x="638" y="12"/>
                  <a:pt x="638" y="30"/>
                </a:cubicBezTo>
                <a:lnTo>
                  <a:pt x="638" y="535"/>
                </a:lnTo>
                <a:cubicBezTo>
                  <a:pt x="638" y="551"/>
                  <a:pt x="623" y="563"/>
                  <a:pt x="601" y="563"/>
                </a:cubicBezTo>
                <a:lnTo>
                  <a:pt x="38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8" y="506"/>
                </a:lnTo>
                <a:lnTo>
                  <a:pt x="601" y="506"/>
                </a:lnTo>
                <a:lnTo>
                  <a:pt x="565" y="535"/>
                </a:lnTo>
                <a:lnTo>
                  <a:pt x="565" y="30"/>
                </a:lnTo>
                <a:lnTo>
                  <a:pt x="601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2" name="CustomShape 47"/>
          <p:cNvSpPr/>
          <p:nvPr/>
        </p:nvSpPr>
        <p:spPr>
          <a:xfrm>
            <a:off x="6967800" y="3381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13" name="CustomShape 48"/>
          <p:cNvSpPr/>
          <p:nvPr/>
        </p:nvSpPr>
        <p:spPr>
          <a:xfrm>
            <a:off x="7315920" y="2949480"/>
            <a:ext cx="349200" cy="412920"/>
          </a:xfrm>
          <a:custGeom>
            <a:avLst/>
            <a:gdLst/>
            <a:ahLst/>
            <a:rect l="l" t="t" r="r" b="b"/>
            <a:pathLst>
              <a:path w="971" h="1148">
                <a:moveTo>
                  <a:pt x="0" y="1103"/>
                </a:moveTo>
                <a:lnTo>
                  <a:pt x="0" y="130"/>
                </a:lnTo>
                <a:cubicBezTo>
                  <a:pt x="0" y="106"/>
                  <a:pt x="25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0"/>
                </a:cubicBezTo>
                <a:cubicBezTo>
                  <a:pt x="747" y="155"/>
                  <a:pt x="723" y="174"/>
                  <a:pt x="692" y="174"/>
                </a:cubicBezTo>
                <a:lnTo>
                  <a:pt x="56" y="174"/>
                </a:lnTo>
                <a:lnTo>
                  <a:pt x="112" y="130"/>
                </a:lnTo>
                <a:lnTo>
                  <a:pt x="112" y="1103"/>
                </a:lnTo>
                <a:cubicBezTo>
                  <a:pt x="112" y="1127"/>
                  <a:pt x="87" y="1147"/>
                  <a:pt x="56" y="1147"/>
                </a:cubicBezTo>
                <a:cubicBezTo>
                  <a:pt x="25" y="1147"/>
                  <a:pt x="0" y="1127"/>
                  <a:pt x="0" y="1103"/>
                </a:cubicBezTo>
                <a:moveTo>
                  <a:pt x="637" y="0"/>
                </a:moveTo>
                <a:lnTo>
                  <a:pt x="970" y="130"/>
                </a:lnTo>
                <a:lnTo>
                  <a:pt x="637" y="261"/>
                </a:lnTo>
                <a:lnTo>
                  <a:pt x="637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4" name="CustomShape 49"/>
          <p:cNvSpPr/>
          <p:nvPr/>
        </p:nvSpPr>
        <p:spPr>
          <a:xfrm>
            <a:off x="8742960" y="2596320"/>
            <a:ext cx="782280" cy="1242720"/>
          </a:xfrm>
          <a:custGeom>
            <a:avLst/>
            <a:gdLst/>
            <a:ahLst/>
            <a:rect l="l" t="t" r="r" b="b"/>
            <a:pathLst>
              <a:path w="2174" h="3453">
                <a:moveTo>
                  <a:pt x="0" y="44"/>
                </a:moveTo>
                <a:lnTo>
                  <a:pt x="0" y="3321"/>
                </a:lnTo>
                <a:cubicBezTo>
                  <a:pt x="0" y="3344"/>
                  <a:pt x="24" y="3365"/>
                  <a:pt x="56" y="3365"/>
                </a:cubicBezTo>
                <a:lnTo>
                  <a:pt x="1895" y="3365"/>
                </a:lnTo>
                <a:cubicBezTo>
                  <a:pt x="1923" y="3365"/>
                  <a:pt x="1950" y="3346"/>
                  <a:pt x="1950" y="3321"/>
                </a:cubicBezTo>
                <a:cubicBezTo>
                  <a:pt x="1950" y="3296"/>
                  <a:pt x="1923" y="3277"/>
                  <a:pt x="1895" y="3277"/>
                </a:cubicBezTo>
                <a:lnTo>
                  <a:pt x="56" y="3277"/>
                </a:lnTo>
                <a:lnTo>
                  <a:pt x="112" y="3321"/>
                </a:lnTo>
                <a:lnTo>
                  <a:pt x="112" y="44"/>
                </a:lnTo>
                <a:cubicBezTo>
                  <a:pt x="112" y="21"/>
                  <a:pt x="86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moveTo>
                  <a:pt x="1837" y="3452"/>
                </a:moveTo>
                <a:lnTo>
                  <a:pt x="2173" y="3323"/>
                </a:lnTo>
                <a:lnTo>
                  <a:pt x="1839" y="3190"/>
                </a:lnTo>
                <a:lnTo>
                  <a:pt x="1837" y="3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5" name="CustomShape 50"/>
          <p:cNvSpPr/>
          <p:nvPr/>
        </p:nvSpPr>
        <p:spPr>
          <a:xfrm>
            <a:off x="8659800" y="3065040"/>
            <a:ext cx="227520" cy="178200"/>
          </a:xfrm>
          <a:custGeom>
            <a:avLst/>
            <a:gdLst/>
            <a:ahLst/>
            <a:rect l="l" t="t" r="r" b="b"/>
            <a:pathLst>
              <a:path w="633" h="496">
                <a:moveTo>
                  <a:pt x="0" y="247"/>
                </a:moveTo>
                <a:cubicBezTo>
                  <a:pt x="0" y="111"/>
                  <a:pt x="140" y="0"/>
                  <a:pt x="314" y="0"/>
                </a:cubicBezTo>
                <a:cubicBezTo>
                  <a:pt x="489" y="0"/>
                  <a:pt x="632" y="111"/>
                  <a:pt x="632" y="247"/>
                </a:cubicBezTo>
                <a:cubicBezTo>
                  <a:pt x="632" y="385"/>
                  <a:pt x="489" y="495"/>
                  <a:pt x="314" y="495"/>
                </a:cubicBezTo>
                <a:cubicBezTo>
                  <a:pt x="140" y="495"/>
                  <a:pt x="0" y="385"/>
                  <a:pt x="0" y="24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6" name="CustomShape 51"/>
          <p:cNvSpPr/>
          <p:nvPr/>
        </p:nvSpPr>
        <p:spPr>
          <a:xfrm>
            <a:off x="8646120" y="305424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5"/>
                </a:lnTo>
                <a:lnTo>
                  <a:pt x="26" y="170"/>
                </a:lnTo>
                <a:lnTo>
                  <a:pt x="42" y="145"/>
                </a:lnTo>
                <a:lnTo>
                  <a:pt x="58" y="122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281" y="6"/>
                </a:lnTo>
                <a:lnTo>
                  <a:pt x="315" y="1"/>
                </a:lnTo>
                <a:lnTo>
                  <a:pt x="351" y="0"/>
                </a:lnTo>
                <a:lnTo>
                  <a:pt x="388" y="1"/>
                </a:lnTo>
                <a:lnTo>
                  <a:pt x="422" y="6"/>
                </a:lnTo>
                <a:lnTo>
                  <a:pt x="458" y="12"/>
                </a:lnTo>
                <a:lnTo>
                  <a:pt x="488" y="21"/>
                </a:lnTo>
                <a:lnTo>
                  <a:pt x="520" y="33"/>
                </a:lnTo>
                <a:lnTo>
                  <a:pt x="548" y="45"/>
                </a:lnTo>
                <a:lnTo>
                  <a:pt x="602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7"/>
                </a:lnTo>
                <a:lnTo>
                  <a:pt x="689" y="192"/>
                </a:lnTo>
                <a:lnTo>
                  <a:pt x="698" y="220"/>
                </a:lnTo>
                <a:lnTo>
                  <a:pt x="705" y="246"/>
                </a:lnTo>
                <a:lnTo>
                  <a:pt x="707" y="274"/>
                </a:lnTo>
                <a:lnTo>
                  <a:pt x="705" y="304"/>
                </a:lnTo>
                <a:lnTo>
                  <a:pt x="700" y="330"/>
                </a:lnTo>
                <a:lnTo>
                  <a:pt x="692" y="358"/>
                </a:lnTo>
                <a:lnTo>
                  <a:pt x="680" y="382"/>
                </a:lnTo>
                <a:lnTo>
                  <a:pt x="664" y="406"/>
                </a:lnTo>
                <a:lnTo>
                  <a:pt x="646" y="429"/>
                </a:lnTo>
                <a:lnTo>
                  <a:pt x="626" y="451"/>
                </a:lnTo>
                <a:lnTo>
                  <a:pt x="604" y="472"/>
                </a:lnTo>
                <a:lnTo>
                  <a:pt x="580" y="490"/>
                </a:lnTo>
                <a:lnTo>
                  <a:pt x="551" y="505"/>
                </a:lnTo>
                <a:lnTo>
                  <a:pt x="522" y="519"/>
                </a:lnTo>
                <a:lnTo>
                  <a:pt x="493" y="532"/>
                </a:lnTo>
                <a:lnTo>
                  <a:pt x="460" y="540"/>
                </a:lnTo>
                <a:lnTo>
                  <a:pt x="426" y="547"/>
                </a:lnTo>
                <a:lnTo>
                  <a:pt x="391" y="552"/>
                </a:lnTo>
                <a:lnTo>
                  <a:pt x="355" y="554"/>
                </a:lnTo>
                <a:lnTo>
                  <a:pt x="319" y="552"/>
                </a:lnTo>
                <a:lnTo>
                  <a:pt x="283" y="549"/>
                </a:lnTo>
                <a:lnTo>
                  <a:pt x="251" y="542"/>
                </a:lnTo>
                <a:lnTo>
                  <a:pt x="216" y="533"/>
                </a:lnTo>
                <a:lnTo>
                  <a:pt x="184" y="521"/>
                </a:lnTo>
                <a:lnTo>
                  <a:pt x="156" y="507"/>
                </a:lnTo>
                <a:lnTo>
                  <a:pt x="128" y="491"/>
                </a:lnTo>
                <a:lnTo>
                  <a:pt x="104" y="474"/>
                </a:lnTo>
                <a:lnTo>
                  <a:pt x="82" y="455"/>
                </a:lnTo>
                <a:lnTo>
                  <a:pt x="60" y="433"/>
                </a:lnTo>
                <a:lnTo>
                  <a:pt x="42" y="409"/>
                </a:lnTo>
                <a:lnTo>
                  <a:pt x="28" y="386"/>
                </a:lnTo>
                <a:lnTo>
                  <a:pt x="15" y="359"/>
                </a:lnTo>
                <a:lnTo>
                  <a:pt x="6" y="333"/>
                </a:lnTo>
                <a:lnTo>
                  <a:pt x="2" y="306"/>
                </a:lnTo>
                <a:lnTo>
                  <a:pt x="0" y="278"/>
                </a:lnTo>
                <a:moveTo>
                  <a:pt x="76" y="297"/>
                </a:moveTo>
                <a:lnTo>
                  <a:pt x="80" y="320"/>
                </a:lnTo>
                <a:lnTo>
                  <a:pt x="86" y="340"/>
                </a:lnTo>
                <a:lnTo>
                  <a:pt x="96" y="359"/>
                </a:lnTo>
                <a:lnTo>
                  <a:pt x="106" y="379"/>
                </a:lnTo>
                <a:lnTo>
                  <a:pt x="120" y="398"/>
                </a:lnTo>
                <a:lnTo>
                  <a:pt x="136" y="414"/>
                </a:lnTo>
                <a:lnTo>
                  <a:pt x="154" y="429"/>
                </a:lnTo>
                <a:lnTo>
                  <a:pt x="174" y="444"/>
                </a:lnTo>
                <a:lnTo>
                  <a:pt x="196" y="458"/>
                </a:lnTo>
                <a:lnTo>
                  <a:pt x="219" y="468"/>
                </a:lnTo>
                <a:lnTo>
                  <a:pt x="268" y="486"/>
                </a:lnTo>
                <a:lnTo>
                  <a:pt x="295" y="491"/>
                </a:lnTo>
                <a:lnTo>
                  <a:pt x="324" y="495"/>
                </a:lnTo>
                <a:lnTo>
                  <a:pt x="379" y="495"/>
                </a:lnTo>
                <a:lnTo>
                  <a:pt x="408" y="491"/>
                </a:lnTo>
                <a:lnTo>
                  <a:pt x="435" y="486"/>
                </a:lnTo>
                <a:lnTo>
                  <a:pt x="460" y="479"/>
                </a:lnTo>
                <a:lnTo>
                  <a:pt x="484" y="471"/>
                </a:lnTo>
                <a:lnTo>
                  <a:pt x="508" y="460"/>
                </a:lnTo>
                <a:lnTo>
                  <a:pt x="548" y="431"/>
                </a:lnTo>
                <a:lnTo>
                  <a:pt x="584" y="400"/>
                </a:lnTo>
                <a:lnTo>
                  <a:pt x="598" y="382"/>
                </a:lnTo>
                <a:lnTo>
                  <a:pt x="609" y="363"/>
                </a:lnTo>
                <a:lnTo>
                  <a:pt x="626" y="321"/>
                </a:lnTo>
                <a:lnTo>
                  <a:pt x="632" y="300"/>
                </a:lnTo>
                <a:lnTo>
                  <a:pt x="632" y="255"/>
                </a:lnTo>
                <a:lnTo>
                  <a:pt x="626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86" y="156"/>
                </a:lnTo>
                <a:lnTo>
                  <a:pt x="568" y="138"/>
                </a:lnTo>
                <a:lnTo>
                  <a:pt x="551" y="122"/>
                </a:lnTo>
                <a:lnTo>
                  <a:pt x="531" y="108"/>
                </a:lnTo>
                <a:lnTo>
                  <a:pt x="511" y="96"/>
                </a:lnTo>
                <a:lnTo>
                  <a:pt x="488" y="86"/>
                </a:lnTo>
                <a:lnTo>
                  <a:pt x="464" y="75"/>
                </a:lnTo>
                <a:lnTo>
                  <a:pt x="438" y="68"/>
                </a:lnTo>
                <a:lnTo>
                  <a:pt x="411" y="63"/>
                </a:lnTo>
                <a:lnTo>
                  <a:pt x="384" y="59"/>
                </a:lnTo>
                <a:lnTo>
                  <a:pt x="355" y="58"/>
                </a:lnTo>
                <a:lnTo>
                  <a:pt x="326" y="59"/>
                </a:lnTo>
                <a:lnTo>
                  <a:pt x="299" y="63"/>
                </a:lnTo>
                <a:lnTo>
                  <a:pt x="273" y="68"/>
                </a:lnTo>
                <a:lnTo>
                  <a:pt x="245" y="75"/>
                </a:lnTo>
                <a:lnTo>
                  <a:pt x="221" y="84"/>
                </a:lnTo>
                <a:lnTo>
                  <a:pt x="198" y="95"/>
                </a:lnTo>
                <a:lnTo>
                  <a:pt x="176" y="106"/>
                </a:lnTo>
                <a:lnTo>
                  <a:pt x="156" y="120"/>
                </a:lnTo>
                <a:lnTo>
                  <a:pt x="138" y="136"/>
                </a:lnTo>
                <a:lnTo>
                  <a:pt x="122" y="153"/>
                </a:lnTo>
                <a:lnTo>
                  <a:pt x="108" y="171"/>
                </a:lnTo>
                <a:lnTo>
                  <a:pt x="96" y="190"/>
                </a:lnTo>
                <a:lnTo>
                  <a:pt x="86" y="209"/>
                </a:lnTo>
                <a:lnTo>
                  <a:pt x="80" y="231"/>
                </a:lnTo>
                <a:lnTo>
                  <a:pt x="76" y="253"/>
                </a:lnTo>
                <a:lnTo>
                  <a:pt x="74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7" name="CustomShape 52"/>
          <p:cNvSpPr/>
          <p:nvPr/>
        </p:nvSpPr>
        <p:spPr>
          <a:xfrm>
            <a:off x="8256240" y="3387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18" name="CustomShape 53"/>
          <p:cNvSpPr/>
          <p:nvPr/>
        </p:nvSpPr>
        <p:spPr>
          <a:xfrm>
            <a:off x="8544960" y="2729880"/>
            <a:ext cx="436680" cy="211320"/>
          </a:xfrm>
          <a:custGeom>
            <a:avLst/>
            <a:gdLst/>
            <a:ahLst/>
            <a:rect l="l" t="t" r="r" b="b"/>
            <a:pathLst>
              <a:path w="1214" h="588">
                <a:moveTo>
                  <a:pt x="0" y="98"/>
                </a:moveTo>
                <a:cubicBezTo>
                  <a:pt x="0" y="44"/>
                  <a:pt x="56" y="0"/>
                  <a:pt x="126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0"/>
                </a:lnTo>
                <a:cubicBezTo>
                  <a:pt x="1213" y="543"/>
                  <a:pt x="1155" y="587"/>
                  <a:pt x="1086" y="587"/>
                </a:cubicBezTo>
                <a:lnTo>
                  <a:pt x="126" y="587"/>
                </a:lnTo>
                <a:cubicBezTo>
                  <a:pt x="56" y="587"/>
                  <a:pt x="0" y="543"/>
                  <a:pt x="0" y="490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9" name="CustomShape 54"/>
          <p:cNvSpPr/>
          <p:nvPr/>
        </p:nvSpPr>
        <p:spPr>
          <a:xfrm>
            <a:off x="8531280" y="2719440"/>
            <a:ext cx="462960" cy="232920"/>
          </a:xfrm>
          <a:custGeom>
            <a:avLst/>
            <a:gdLst/>
            <a:ahLst/>
            <a:rect l="l" t="t" r="r" b="b"/>
            <a:pathLst>
              <a:path w="1287" h="648">
                <a:moveTo>
                  <a:pt x="0" y="128"/>
                </a:moveTo>
                <a:lnTo>
                  <a:pt x="6" y="91"/>
                </a:lnTo>
                <a:lnTo>
                  <a:pt x="14" y="78"/>
                </a:lnTo>
                <a:lnTo>
                  <a:pt x="26" y="58"/>
                </a:lnTo>
                <a:lnTo>
                  <a:pt x="36" y="47"/>
                </a:lnTo>
                <a:lnTo>
                  <a:pt x="58" y="30"/>
                </a:lnTo>
                <a:lnTo>
                  <a:pt x="84" y="16"/>
                </a:lnTo>
                <a:lnTo>
                  <a:pt x="98" y="11"/>
                </a:lnTo>
                <a:lnTo>
                  <a:pt x="114" y="5"/>
                </a:lnTo>
                <a:lnTo>
                  <a:pt x="129" y="3"/>
                </a:lnTo>
                <a:lnTo>
                  <a:pt x="145" y="0"/>
                </a:lnTo>
                <a:lnTo>
                  <a:pt x="1140" y="0"/>
                </a:lnTo>
                <a:lnTo>
                  <a:pt x="1155" y="2"/>
                </a:lnTo>
                <a:lnTo>
                  <a:pt x="1170" y="5"/>
                </a:lnTo>
                <a:lnTo>
                  <a:pt x="1186" y="9"/>
                </a:lnTo>
                <a:lnTo>
                  <a:pt x="1200" y="14"/>
                </a:lnTo>
                <a:lnTo>
                  <a:pt x="1216" y="21"/>
                </a:lnTo>
                <a:lnTo>
                  <a:pt x="1226" y="28"/>
                </a:lnTo>
                <a:lnTo>
                  <a:pt x="1248" y="45"/>
                </a:lnTo>
                <a:lnTo>
                  <a:pt x="1258" y="54"/>
                </a:lnTo>
                <a:lnTo>
                  <a:pt x="1266" y="64"/>
                </a:lnTo>
                <a:lnTo>
                  <a:pt x="1274" y="77"/>
                </a:lnTo>
                <a:lnTo>
                  <a:pt x="1280" y="87"/>
                </a:lnTo>
                <a:lnTo>
                  <a:pt x="1284" y="100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3"/>
                </a:lnTo>
                <a:lnTo>
                  <a:pt x="1276" y="568"/>
                </a:lnTo>
                <a:lnTo>
                  <a:pt x="1268" y="579"/>
                </a:lnTo>
                <a:lnTo>
                  <a:pt x="1250" y="600"/>
                </a:lnTo>
                <a:lnTo>
                  <a:pt x="1242" y="609"/>
                </a:lnTo>
                <a:lnTo>
                  <a:pt x="1228" y="617"/>
                </a:lnTo>
                <a:lnTo>
                  <a:pt x="1218" y="624"/>
                </a:lnTo>
                <a:lnTo>
                  <a:pt x="1204" y="631"/>
                </a:lnTo>
                <a:lnTo>
                  <a:pt x="1190" y="636"/>
                </a:lnTo>
                <a:lnTo>
                  <a:pt x="1175" y="640"/>
                </a:lnTo>
                <a:lnTo>
                  <a:pt x="1160" y="643"/>
                </a:lnTo>
                <a:lnTo>
                  <a:pt x="1144" y="645"/>
                </a:lnTo>
                <a:lnTo>
                  <a:pt x="1126" y="647"/>
                </a:lnTo>
                <a:lnTo>
                  <a:pt x="147" y="647"/>
                </a:lnTo>
                <a:lnTo>
                  <a:pt x="132" y="645"/>
                </a:lnTo>
                <a:lnTo>
                  <a:pt x="116" y="642"/>
                </a:lnTo>
                <a:lnTo>
                  <a:pt x="100" y="636"/>
                </a:lnTo>
                <a:lnTo>
                  <a:pt x="87" y="633"/>
                </a:lnTo>
                <a:lnTo>
                  <a:pt x="60" y="619"/>
                </a:lnTo>
                <a:lnTo>
                  <a:pt x="38" y="601"/>
                </a:lnTo>
                <a:lnTo>
                  <a:pt x="29" y="593"/>
                </a:lnTo>
                <a:lnTo>
                  <a:pt x="20" y="582"/>
                </a:lnTo>
                <a:lnTo>
                  <a:pt x="14" y="570"/>
                </a:lnTo>
                <a:lnTo>
                  <a:pt x="8" y="559"/>
                </a:lnTo>
                <a:lnTo>
                  <a:pt x="4" y="548"/>
                </a:lnTo>
                <a:lnTo>
                  <a:pt x="2" y="534"/>
                </a:lnTo>
                <a:lnTo>
                  <a:pt x="0" y="521"/>
                </a:lnTo>
                <a:lnTo>
                  <a:pt x="0" y="128"/>
                </a:lnTo>
                <a:moveTo>
                  <a:pt x="76" y="518"/>
                </a:moveTo>
                <a:lnTo>
                  <a:pt x="76" y="531"/>
                </a:lnTo>
                <a:lnTo>
                  <a:pt x="80" y="545"/>
                </a:lnTo>
                <a:lnTo>
                  <a:pt x="84" y="551"/>
                </a:lnTo>
                <a:lnTo>
                  <a:pt x="89" y="557"/>
                </a:lnTo>
                <a:lnTo>
                  <a:pt x="94" y="563"/>
                </a:lnTo>
                <a:lnTo>
                  <a:pt x="104" y="572"/>
                </a:lnTo>
                <a:lnTo>
                  <a:pt x="112" y="577"/>
                </a:lnTo>
                <a:lnTo>
                  <a:pt x="118" y="581"/>
                </a:lnTo>
                <a:lnTo>
                  <a:pt x="127" y="582"/>
                </a:lnTo>
                <a:lnTo>
                  <a:pt x="134" y="586"/>
                </a:lnTo>
                <a:lnTo>
                  <a:pt x="142" y="587"/>
                </a:lnTo>
                <a:lnTo>
                  <a:pt x="152" y="587"/>
                </a:lnTo>
                <a:lnTo>
                  <a:pt x="163" y="589"/>
                </a:lnTo>
                <a:lnTo>
                  <a:pt x="1133" y="589"/>
                </a:lnTo>
                <a:lnTo>
                  <a:pt x="1142" y="587"/>
                </a:lnTo>
                <a:lnTo>
                  <a:pt x="1148" y="586"/>
                </a:lnTo>
                <a:lnTo>
                  <a:pt x="1158" y="584"/>
                </a:lnTo>
                <a:lnTo>
                  <a:pt x="1166" y="581"/>
                </a:lnTo>
                <a:lnTo>
                  <a:pt x="1186" y="570"/>
                </a:lnTo>
                <a:lnTo>
                  <a:pt x="1190" y="565"/>
                </a:lnTo>
                <a:lnTo>
                  <a:pt x="1198" y="559"/>
                </a:lnTo>
                <a:lnTo>
                  <a:pt x="1202" y="554"/>
                </a:lnTo>
                <a:lnTo>
                  <a:pt x="1206" y="548"/>
                </a:lnTo>
                <a:lnTo>
                  <a:pt x="1208" y="542"/>
                </a:lnTo>
                <a:lnTo>
                  <a:pt x="1210" y="535"/>
                </a:lnTo>
                <a:lnTo>
                  <a:pt x="1212" y="528"/>
                </a:lnTo>
                <a:lnTo>
                  <a:pt x="1212" y="120"/>
                </a:lnTo>
                <a:lnTo>
                  <a:pt x="1210" y="115"/>
                </a:lnTo>
                <a:lnTo>
                  <a:pt x="1210" y="108"/>
                </a:lnTo>
                <a:lnTo>
                  <a:pt x="1206" y="101"/>
                </a:lnTo>
                <a:lnTo>
                  <a:pt x="1204" y="96"/>
                </a:lnTo>
                <a:lnTo>
                  <a:pt x="1200" y="89"/>
                </a:lnTo>
                <a:lnTo>
                  <a:pt x="1192" y="84"/>
                </a:lnTo>
                <a:lnTo>
                  <a:pt x="1188" y="78"/>
                </a:lnTo>
                <a:lnTo>
                  <a:pt x="1182" y="75"/>
                </a:lnTo>
                <a:lnTo>
                  <a:pt x="1175" y="70"/>
                </a:lnTo>
                <a:lnTo>
                  <a:pt x="1168" y="66"/>
                </a:lnTo>
                <a:lnTo>
                  <a:pt x="1162" y="64"/>
                </a:lnTo>
                <a:lnTo>
                  <a:pt x="1153" y="61"/>
                </a:lnTo>
                <a:lnTo>
                  <a:pt x="1144" y="59"/>
                </a:lnTo>
                <a:lnTo>
                  <a:pt x="1135" y="59"/>
                </a:lnTo>
                <a:lnTo>
                  <a:pt x="1124" y="58"/>
                </a:lnTo>
                <a:lnTo>
                  <a:pt x="156" y="58"/>
                </a:lnTo>
                <a:lnTo>
                  <a:pt x="129" y="63"/>
                </a:lnTo>
                <a:lnTo>
                  <a:pt x="122" y="66"/>
                </a:lnTo>
                <a:lnTo>
                  <a:pt x="116" y="68"/>
                </a:lnTo>
                <a:lnTo>
                  <a:pt x="109" y="73"/>
                </a:lnTo>
                <a:lnTo>
                  <a:pt x="102" y="77"/>
                </a:lnTo>
                <a:lnTo>
                  <a:pt x="96" y="82"/>
                </a:lnTo>
                <a:lnTo>
                  <a:pt x="87" y="92"/>
                </a:lnTo>
                <a:lnTo>
                  <a:pt x="82" y="100"/>
                </a:lnTo>
                <a:lnTo>
                  <a:pt x="80" y="105"/>
                </a:lnTo>
                <a:lnTo>
                  <a:pt x="76" y="119"/>
                </a:lnTo>
                <a:lnTo>
                  <a:pt x="76" y="128"/>
                </a:lnTo>
                <a:lnTo>
                  <a:pt x="76" y="5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0" name="CustomShape 55"/>
          <p:cNvSpPr/>
          <p:nvPr/>
        </p:nvSpPr>
        <p:spPr>
          <a:xfrm>
            <a:off x="8719200" y="3065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21" name="CustomShape 56"/>
          <p:cNvSpPr/>
          <p:nvPr/>
        </p:nvSpPr>
        <p:spPr>
          <a:xfrm>
            <a:off x="8262720" y="3106440"/>
            <a:ext cx="397440" cy="255960"/>
          </a:xfrm>
          <a:custGeom>
            <a:avLst/>
            <a:gdLst/>
            <a:ahLst/>
            <a:rect l="l" t="t" r="r" b="b"/>
            <a:pathLst>
              <a:path w="1105" h="712">
                <a:moveTo>
                  <a:pt x="0" y="667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5" y="87"/>
                  <a:pt x="881" y="106"/>
                  <a:pt x="881" y="131"/>
                </a:cubicBezTo>
                <a:cubicBezTo>
                  <a:pt x="881" y="155"/>
                  <a:pt x="855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7"/>
                </a:lnTo>
                <a:cubicBezTo>
                  <a:pt x="112" y="690"/>
                  <a:pt x="86" y="711"/>
                  <a:pt x="56" y="711"/>
                </a:cubicBezTo>
                <a:cubicBezTo>
                  <a:pt x="24" y="711"/>
                  <a:pt x="0" y="690"/>
                  <a:pt x="0" y="667"/>
                </a:cubicBezTo>
                <a:moveTo>
                  <a:pt x="769" y="0"/>
                </a:moveTo>
                <a:lnTo>
                  <a:pt x="1104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2" name="CustomShape 57"/>
          <p:cNvSpPr/>
          <p:nvPr/>
        </p:nvSpPr>
        <p:spPr>
          <a:xfrm>
            <a:off x="6973560" y="350604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4"/>
                </a:moveTo>
                <a:lnTo>
                  <a:pt x="113" y="44"/>
                </a:lnTo>
                <a:cubicBezTo>
                  <a:pt x="113" y="21"/>
                  <a:pt x="88" y="0"/>
                  <a:pt x="57" y="0"/>
                </a:cubicBezTo>
                <a:cubicBezTo>
                  <a:pt x="26" y="0"/>
                  <a:pt x="0" y="21"/>
                  <a:pt x="0" y="44"/>
                </a:cubicBezTo>
                <a:lnTo>
                  <a:pt x="0" y="794"/>
                </a:lnTo>
                <a:cubicBezTo>
                  <a:pt x="0" y="819"/>
                  <a:pt x="26" y="839"/>
                  <a:pt x="57" y="839"/>
                </a:cubicBezTo>
                <a:cubicBezTo>
                  <a:pt x="88" y="839"/>
                  <a:pt x="113" y="819"/>
                  <a:pt x="113" y="79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3" name="CustomShape 58"/>
          <p:cNvSpPr/>
          <p:nvPr/>
        </p:nvSpPr>
        <p:spPr>
          <a:xfrm>
            <a:off x="6641640" y="3520080"/>
            <a:ext cx="1650960" cy="288000"/>
          </a:xfrm>
          <a:custGeom>
            <a:avLst/>
            <a:gdLst/>
            <a:ahLst/>
            <a:rect l="l" t="t" r="r" b="b"/>
            <a:pathLst>
              <a:path w="4587" h="801">
                <a:moveTo>
                  <a:pt x="56" y="800"/>
                </a:moveTo>
                <a:lnTo>
                  <a:pt x="4529" y="800"/>
                </a:lnTo>
                <a:cubicBezTo>
                  <a:pt x="4562" y="800"/>
                  <a:pt x="4586" y="781"/>
                  <a:pt x="4586" y="756"/>
                </a:cubicBezTo>
                <a:lnTo>
                  <a:pt x="4586" y="44"/>
                </a:lnTo>
                <a:cubicBezTo>
                  <a:pt x="4586" y="19"/>
                  <a:pt x="4562" y="0"/>
                  <a:pt x="4529" y="0"/>
                </a:cubicBezTo>
                <a:cubicBezTo>
                  <a:pt x="4498" y="0"/>
                  <a:pt x="4473" y="19"/>
                  <a:pt x="4473" y="44"/>
                </a:cubicBezTo>
                <a:lnTo>
                  <a:pt x="4473" y="756"/>
                </a:lnTo>
                <a:lnTo>
                  <a:pt x="4529" y="713"/>
                </a:lnTo>
                <a:lnTo>
                  <a:pt x="56" y="713"/>
                </a:lnTo>
                <a:cubicBezTo>
                  <a:pt x="27" y="713"/>
                  <a:pt x="0" y="732"/>
                  <a:pt x="0" y="756"/>
                </a:cubicBezTo>
                <a:cubicBezTo>
                  <a:pt x="0" y="781"/>
                  <a:pt x="27" y="800"/>
                  <a:pt x="56" y="8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4" name="CustomShape 59"/>
          <p:cNvSpPr/>
          <p:nvPr/>
        </p:nvSpPr>
        <p:spPr>
          <a:xfrm>
            <a:off x="7305840" y="3520080"/>
            <a:ext cx="40680" cy="288000"/>
          </a:xfrm>
          <a:custGeom>
            <a:avLst/>
            <a:gdLst/>
            <a:ahLst/>
            <a:rect l="l" t="t" r="r" b="b"/>
            <a:pathLst>
              <a:path w="114" h="801">
                <a:moveTo>
                  <a:pt x="113" y="756"/>
                </a:moveTo>
                <a:lnTo>
                  <a:pt x="113" y="44"/>
                </a:lnTo>
                <a:cubicBezTo>
                  <a:pt x="113" y="19"/>
                  <a:pt x="84" y="0"/>
                  <a:pt x="56" y="0"/>
                </a:cubicBezTo>
                <a:cubicBezTo>
                  <a:pt x="24" y="0"/>
                  <a:pt x="0" y="19"/>
                  <a:pt x="0" y="44"/>
                </a:cubicBezTo>
                <a:lnTo>
                  <a:pt x="0" y="756"/>
                </a:lnTo>
                <a:cubicBezTo>
                  <a:pt x="0" y="781"/>
                  <a:pt x="24" y="800"/>
                  <a:pt x="56" y="800"/>
                </a:cubicBezTo>
                <a:cubicBezTo>
                  <a:pt x="84" y="800"/>
                  <a:pt x="113" y="781"/>
                  <a:pt x="113" y="75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5" name="CustomShape 60"/>
          <p:cNvSpPr/>
          <p:nvPr/>
        </p:nvSpPr>
        <p:spPr>
          <a:xfrm>
            <a:off x="7751880" y="3506040"/>
            <a:ext cx="40320" cy="302040"/>
          </a:xfrm>
          <a:custGeom>
            <a:avLst/>
            <a:gdLst/>
            <a:ahLst/>
            <a:rect l="l" t="t" r="r" b="b"/>
            <a:pathLst>
              <a:path w="113" h="840">
                <a:moveTo>
                  <a:pt x="112" y="794"/>
                </a:moveTo>
                <a:lnTo>
                  <a:pt x="112" y="44"/>
                </a:lnTo>
                <a:cubicBezTo>
                  <a:pt x="112" y="21"/>
                  <a:pt x="87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lnTo>
                  <a:pt x="0" y="794"/>
                </a:lnTo>
                <a:cubicBezTo>
                  <a:pt x="0" y="819"/>
                  <a:pt x="24" y="839"/>
                  <a:pt x="56" y="839"/>
                </a:cubicBezTo>
                <a:cubicBezTo>
                  <a:pt x="87" y="839"/>
                  <a:pt x="112" y="819"/>
                  <a:pt x="112" y="79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6" name="CustomShape 61"/>
          <p:cNvSpPr/>
          <p:nvPr/>
        </p:nvSpPr>
        <p:spPr>
          <a:xfrm>
            <a:off x="6775920" y="379188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0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8" y="175"/>
                  <a:pt x="111" y="194"/>
                  <a:pt x="111" y="218"/>
                </a:cubicBezTo>
                <a:lnTo>
                  <a:pt x="111" y="1320"/>
                </a:lnTo>
                <a:cubicBezTo>
                  <a:pt x="111" y="1345"/>
                  <a:pt x="138" y="1364"/>
                  <a:pt x="167" y="1364"/>
                </a:cubicBezTo>
                <a:cubicBezTo>
                  <a:pt x="199" y="1364"/>
                  <a:pt x="223" y="1345"/>
                  <a:pt x="223" y="1320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7" name="CustomShape 62"/>
          <p:cNvSpPr/>
          <p:nvPr/>
        </p:nvSpPr>
        <p:spPr>
          <a:xfrm>
            <a:off x="6640920" y="426708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6" y="186"/>
                  <a:pt x="1086" y="413"/>
                </a:cubicBezTo>
                <a:cubicBezTo>
                  <a:pt x="1086" y="642"/>
                  <a:pt x="843" y="825"/>
                  <a:pt x="542" y="825"/>
                </a:cubicBezTo>
                <a:cubicBezTo>
                  <a:pt x="243" y="825"/>
                  <a:pt x="0" y="642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8" name="CustomShape 63"/>
          <p:cNvSpPr/>
          <p:nvPr/>
        </p:nvSpPr>
        <p:spPr>
          <a:xfrm>
            <a:off x="6620760" y="42512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36" y="301"/>
                </a:lnTo>
                <a:lnTo>
                  <a:pt x="58" y="259"/>
                </a:lnTo>
                <a:lnTo>
                  <a:pt x="72" y="239"/>
                </a:lnTo>
                <a:lnTo>
                  <a:pt x="102" y="201"/>
                </a:lnTo>
                <a:lnTo>
                  <a:pt x="118" y="184"/>
                </a:lnTo>
                <a:lnTo>
                  <a:pt x="136" y="166"/>
                </a:lnTo>
                <a:lnTo>
                  <a:pt x="196" y="119"/>
                </a:lnTo>
                <a:lnTo>
                  <a:pt x="241" y="91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40" y="45"/>
                </a:lnTo>
                <a:lnTo>
                  <a:pt x="394" y="28"/>
                </a:lnTo>
                <a:lnTo>
                  <a:pt x="420" y="21"/>
                </a:lnTo>
                <a:lnTo>
                  <a:pt x="449" y="14"/>
                </a:lnTo>
                <a:lnTo>
                  <a:pt x="478" y="9"/>
                </a:lnTo>
                <a:lnTo>
                  <a:pt x="507" y="6"/>
                </a:lnTo>
                <a:lnTo>
                  <a:pt x="538" y="2"/>
                </a:lnTo>
                <a:lnTo>
                  <a:pt x="567" y="0"/>
                </a:lnTo>
                <a:lnTo>
                  <a:pt x="629" y="0"/>
                </a:lnTo>
                <a:lnTo>
                  <a:pt x="658" y="2"/>
                </a:lnTo>
                <a:lnTo>
                  <a:pt x="689" y="6"/>
                </a:lnTo>
                <a:lnTo>
                  <a:pt x="719" y="9"/>
                </a:lnTo>
                <a:lnTo>
                  <a:pt x="747" y="14"/>
                </a:lnTo>
                <a:lnTo>
                  <a:pt x="775" y="20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8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22" y="133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2"/>
                </a:lnTo>
                <a:lnTo>
                  <a:pt x="1093" y="199"/>
                </a:lnTo>
                <a:lnTo>
                  <a:pt x="1124" y="237"/>
                </a:lnTo>
                <a:lnTo>
                  <a:pt x="1138" y="257"/>
                </a:lnTo>
                <a:lnTo>
                  <a:pt x="1148" y="278"/>
                </a:lnTo>
                <a:lnTo>
                  <a:pt x="1160" y="297"/>
                </a:lnTo>
                <a:lnTo>
                  <a:pt x="1170" y="320"/>
                </a:lnTo>
                <a:lnTo>
                  <a:pt x="1178" y="340"/>
                </a:lnTo>
                <a:lnTo>
                  <a:pt x="1190" y="386"/>
                </a:lnTo>
                <a:lnTo>
                  <a:pt x="1198" y="454"/>
                </a:lnTo>
                <a:lnTo>
                  <a:pt x="1198" y="478"/>
                </a:lnTo>
                <a:lnTo>
                  <a:pt x="1196" y="501"/>
                </a:lnTo>
                <a:lnTo>
                  <a:pt x="1186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3"/>
                </a:lnTo>
                <a:lnTo>
                  <a:pt x="1150" y="634"/>
                </a:lnTo>
                <a:lnTo>
                  <a:pt x="1140" y="654"/>
                </a:lnTo>
                <a:lnTo>
                  <a:pt x="1126" y="673"/>
                </a:lnTo>
                <a:lnTo>
                  <a:pt x="1095" y="712"/>
                </a:lnTo>
                <a:lnTo>
                  <a:pt x="1080" y="729"/>
                </a:lnTo>
                <a:lnTo>
                  <a:pt x="1062" y="746"/>
                </a:lnTo>
                <a:lnTo>
                  <a:pt x="1042" y="763"/>
                </a:lnTo>
                <a:lnTo>
                  <a:pt x="1022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5" y="835"/>
                </a:lnTo>
                <a:lnTo>
                  <a:pt x="910" y="846"/>
                </a:lnTo>
                <a:lnTo>
                  <a:pt x="885" y="858"/>
                </a:lnTo>
                <a:lnTo>
                  <a:pt x="859" y="867"/>
                </a:lnTo>
                <a:lnTo>
                  <a:pt x="833" y="877"/>
                </a:lnTo>
                <a:lnTo>
                  <a:pt x="805" y="884"/>
                </a:lnTo>
                <a:lnTo>
                  <a:pt x="779" y="893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80" y="904"/>
                </a:lnTo>
                <a:lnTo>
                  <a:pt x="422" y="893"/>
                </a:lnTo>
                <a:lnTo>
                  <a:pt x="396" y="886"/>
                </a:lnTo>
                <a:lnTo>
                  <a:pt x="342" y="868"/>
                </a:lnTo>
                <a:lnTo>
                  <a:pt x="315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176" y="782"/>
                </a:lnTo>
                <a:lnTo>
                  <a:pt x="158" y="766"/>
                </a:lnTo>
                <a:lnTo>
                  <a:pt x="138" y="748"/>
                </a:lnTo>
                <a:lnTo>
                  <a:pt x="120" y="731"/>
                </a:lnTo>
                <a:lnTo>
                  <a:pt x="105" y="713"/>
                </a:lnTo>
                <a:lnTo>
                  <a:pt x="87" y="694"/>
                </a:lnTo>
                <a:lnTo>
                  <a:pt x="74" y="677"/>
                </a:lnTo>
                <a:lnTo>
                  <a:pt x="60" y="655"/>
                </a:lnTo>
                <a:lnTo>
                  <a:pt x="49" y="636"/>
                </a:lnTo>
                <a:lnTo>
                  <a:pt x="26" y="594"/>
                </a:lnTo>
                <a:lnTo>
                  <a:pt x="20" y="571"/>
                </a:lnTo>
                <a:lnTo>
                  <a:pt x="14" y="550"/>
                </a:lnTo>
                <a:lnTo>
                  <a:pt x="6" y="528"/>
                </a:lnTo>
                <a:lnTo>
                  <a:pt x="4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12"/>
                </a:lnTo>
                <a:lnTo>
                  <a:pt x="120" y="529"/>
                </a:lnTo>
                <a:lnTo>
                  <a:pt x="140" y="581"/>
                </a:lnTo>
                <a:lnTo>
                  <a:pt x="149" y="599"/>
                </a:lnTo>
                <a:lnTo>
                  <a:pt x="158" y="615"/>
                </a:lnTo>
                <a:lnTo>
                  <a:pt x="181" y="646"/>
                </a:lnTo>
                <a:lnTo>
                  <a:pt x="194" y="661"/>
                </a:lnTo>
                <a:lnTo>
                  <a:pt x="207" y="677"/>
                </a:lnTo>
                <a:lnTo>
                  <a:pt x="221" y="691"/>
                </a:lnTo>
                <a:lnTo>
                  <a:pt x="236" y="702"/>
                </a:lnTo>
                <a:lnTo>
                  <a:pt x="252" y="716"/>
                </a:lnTo>
                <a:lnTo>
                  <a:pt x="287" y="741"/>
                </a:lnTo>
                <a:lnTo>
                  <a:pt x="305" y="752"/>
                </a:lnTo>
                <a:lnTo>
                  <a:pt x="326" y="762"/>
                </a:lnTo>
                <a:lnTo>
                  <a:pt x="344" y="771"/>
                </a:lnTo>
                <a:lnTo>
                  <a:pt x="366" y="779"/>
                </a:lnTo>
                <a:lnTo>
                  <a:pt x="386" y="788"/>
                </a:lnTo>
                <a:lnTo>
                  <a:pt x="408" y="796"/>
                </a:lnTo>
                <a:lnTo>
                  <a:pt x="432" y="802"/>
                </a:lnTo>
                <a:lnTo>
                  <a:pt x="454" y="809"/>
                </a:lnTo>
                <a:lnTo>
                  <a:pt x="476" y="815"/>
                </a:lnTo>
                <a:lnTo>
                  <a:pt x="500" y="818"/>
                </a:lnTo>
                <a:lnTo>
                  <a:pt x="522" y="821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721" y="815"/>
                </a:lnTo>
                <a:lnTo>
                  <a:pt x="765" y="804"/>
                </a:lnTo>
                <a:lnTo>
                  <a:pt x="809" y="790"/>
                </a:lnTo>
                <a:lnTo>
                  <a:pt x="870" y="763"/>
                </a:lnTo>
                <a:lnTo>
                  <a:pt x="890" y="754"/>
                </a:lnTo>
                <a:lnTo>
                  <a:pt x="908" y="741"/>
                </a:lnTo>
                <a:lnTo>
                  <a:pt x="925" y="731"/>
                </a:lnTo>
                <a:lnTo>
                  <a:pt x="943" y="718"/>
                </a:lnTo>
                <a:lnTo>
                  <a:pt x="959" y="704"/>
                </a:lnTo>
                <a:lnTo>
                  <a:pt x="975" y="693"/>
                </a:lnTo>
                <a:lnTo>
                  <a:pt x="1001" y="665"/>
                </a:lnTo>
                <a:lnTo>
                  <a:pt x="1015" y="648"/>
                </a:lnTo>
                <a:lnTo>
                  <a:pt x="1048" y="601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80" y="514"/>
                </a:lnTo>
                <a:lnTo>
                  <a:pt x="1084" y="494"/>
                </a:lnTo>
                <a:lnTo>
                  <a:pt x="1086" y="476"/>
                </a:lnTo>
                <a:lnTo>
                  <a:pt x="1086" y="439"/>
                </a:lnTo>
                <a:lnTo>
                  <a:pt x="1084" y="419"/>
                </a:lnTo>
                <a:lnTo>
                  <a:pt x="1080" y="401"/>
                </a:lnTo>
                <a:lnTo>
                  <a:pt x="1077" y="382"/>
                </a:lnTo>
                <a:lnTo>
                  <a:pt x="1057" y="331"/>
                </a:lnTo>
                <a:lnTo>
                  <a:pt x="1048" y="314"/>
                </a:lnTo>
                <a:lnTo>
                  <a:pt x="1039" y="297"/>
                </a:lnTo>
                <a:lnTo>
                  <a:pt x="1017" y="265"/>
                </a:lnTo>
                <a:lnTo>
                  <a:pt x="1004" y="251"/>
                </a:lnTo>
                <a:lnTo>
                  <a:pt x="990" y="236"/>
                </a:lnTo>
                <a:lnTo>
                  <a:pt x="977" y="223"/>
                </a:lnTo>
                <a:lnTo>
                  <a:pt x="946" y="196"/>
                </a:lnTo>
                <a:lnTo>
                  <a:pt x="928" y="184"/>
                </a:lnTo>
                <a:lnTo>
                  <a:pt x="910" y="173"/>
                </a:lnTo>
                <a:lnTo>
                  <a:pt x="893" y="161"/>
                </a:lnTo>
                <a:lnTo>
                  <a:pt x="873" y="150"/>
                </a:lnTo>
                <a:lnTo>
                  <a:pt x="813" y="124"/>
                </a:lnTo>
                <a:lnTo>
                  <a:pt x="767" y="110"/>
                </a:lnTo>
                <a:lnTo>
                  <a:pt x="723" y="100"/>
                </a:lnTo>
                <a:lnTo>
                  <a:pt x="699" y="95"/>
                </a:lnTo>
                <a:lnTo>
                  <a:pt x="674" y="91"/>
                </a:lnTo>
                <a:lnTo>
                  <a:pt x="649" y="89"/>
                </a:lnTo>
                <a:lnTo>
                  <a:pt x="625" y="87"/>
                </a:lnTo>
                <a:lnTo>
                  <a:pt x="576" y="87"/>
                </a:lnTo>
                <a:lnTo>
                  <a:pt x="552" y="89"/>
                </a:lnTo>
                <a:lnTo>
                  <a:pt x="527" y="91"/>
                </a:lnTo>
                <a:lnTo>
                  <a:pt x="502" y="95"/>
                </a:lnTo>
                <a:lnTo>
                  <a:pt x="478" y="98"/>
                </a:lnTo>
                <a:lnTo>
                  <a:pt x="456" y="103"/>
                </a:lnTo>
                <a:lnTo>
                  <a:pt x="434" y="110"/>
                </a:lnTo>
                <a:lnTo>
                  <a:pt x="412" y="115"/>
                </a:lnTo>
                <a:lnTo>
                  <a:pt x="388" y="124"/>
                </a:lnTo>
                <a:lnTo>
                  <a:pt x="368" y="131"/>
                </a:lnTo>
                <a:lnTo>
                  <a:pt x="348" y="140"/>
                </a:lnTo>
                <a:lnTo>
                  <a:pt x="307" y="161"/>
                </a:lnTo>
                <a:lnTo>
                  <a:pt x="289" y="171"/>
                </a:lnTo>
                <a:lnTo>
                  <a:pt x="254" y="196"/>
                </a:lnTo>
                <a:lnTo>
                  <a:pt x="239" y="208"/>
                </a:lnTo>
                <a:lnTo>
                  <a:pt x="223" y="222"/>
                </a:lnTo>
                <a:lnTo>
                  <a:pt x="183" y="264"/>
                </a:lnTo>
                <a:lnTo>
                  <a:pt x="160" y="295"/>
                </a:lnTo>
                <a:lnTo>
                  <a:pt x="149" y="312"/>
                </a:lnTo>
                <a:lnTo>
                  <a:pt x="140" y="328"/>
                </a:lnTo>
                <a:lnTo>
                  <a:pt x="127" y="364"/>
                </a:lnTo>
                <a:lnTo>
                  <a:pt x="118" y="398"/>
                </a:lnTo>
                <a:lnTo>
                  <a:pt x="114" y="417"/>
                </a:lnTo>
                <a:lnTo>
                  <a:pt x="112" y="437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9" name="CustomShape 64"/>
          <p:cNvSpPr/>
          <p:nvPr/>
        </p:nvSpPr>
        <p:spPr>
          <a:xfrm>
            <a:off x="8644680" y="279540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30" name="CustomShape 65"/>
          <p:cNvSpPr/>
          <p:nvPr/>
        </p:nvSpPr>
        <p:spPr>
          <a:xfrm>
            <a:off x="6791760" y="43707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31" name="CustomShape 66"/>
          <p:cNvSpPr/>
          <p:nvPr/>
        </p:nvSpPr>
        <p:spPr>
          <a:xfrm>
            <a:off x="9134280" y="2129040"/>
            <a:ext cx="120600" cy="1679040"/>
          </a:xfrm>
          <a:custGeom>
            <a:avLst/>
            <a:gdLst/>
            <a:ahLst/>
            <a:rect l="l" t="t" r="r" b="b"/>
            <a:pathLst>
              <a:path w="336" h="4665">
                <a:moveTo>
                  <a:pt x="222" y="4620"/>
                </a:moveTo>
                <a:lnTo>
                  <a:pt x="222" y="4446"/>
                </a:lnTo>
                <a:cubicBezTo>
                  <a:pt x="222" y="4421"/>
                  <a:pt x="198" y="4402"/>
                  <a:pt x="166" y="4402"/>
                </a:cubicBezTo>
                <a:cubicBezTo>
                  <a:pt x="136" y="4402"/>
                  <a:pt x="112" y="4421"/>
                  <a:pt x="112" y="4446"/>
                </a:cubicBezTo>
                <a:lnTo>
                  <a:pt x="112" y="4620"/>
                </a:lnTo>
                <a:cubicBezTo>
                  <a:pt x="112" y="4645"/>
                  <a:pt x="136" y="4664"/>
                  <a:pt x="166" y="4664"/>
                </a:cubicBezTo>
                <a:cubicBezTo>
                  <a:pt x="198" y="4664"/>
                  <a:pt x="222" y="4645"/>
                  <a:pt x="222" y="4620"/>
                </a:cubicBezTo>
                <a:moveTo>
                  <a:pt x="222" y="4271"/>
                </a:moveTo>
                <a:lnTo>
                  <a:pt x="222" y="4096"/>
                </a:lnTo>
                <a:cubicBezTo>
                  <a:pt x="222" y="4072"/>
                  <a:pt x="198" y="4053"/>
                  <a:pt x="166" y="4053"/>
                </a:cubicBezTo>
                <a:cubicBezTo>
                  <a:pt x="136" y="4053"/>
                  <a:pt x="112" y="4072"/>
                  <a:pt x="112" y="4096"/>
                </a:cubicBezTo>
                <a:lnTo>
                  <a:pt x="112" y="4271"/>
                </a:lnTo>
                <a:cubicBezTo>
                  <a:pt x="112" y="4295"/>
                  <a:pt x="136" y="4315"/>
                  <a:pt x="166" y="4315"/>
                </a:cubicBezTo>
                <a:cubicBezTo>
                  <a:pt x="198" y="4315"/>
                  <a:pt x="222" y="4295"/>
                  <a:pt x="222" y="4271"/>
                </a:cubicBezTo>
                <a:moveTo>
                  <a:pt x="222" y="3922"/>
                </a:moveTo>
                <a:lnTo>
                  <a:pt x="222" y="3747"/>
                </a:lnTo>
                <a:cubicBezTo>
                  <a:pt x="222" y="3723"/>
                  <a:pt x="198" y="3704"/>
                  <a:pt x="166" y="3704"/>
                </a:cubicBezTo>
                <a:cubicBezTo>
                  <a:pt x="136" y="3704"/>
                  <a:pt x="112" y="3723"/>
                  <a:pt x="112" y="3747"/>
                </a:cubicBezTo>
                <a:lnTo>
                  <a:pt x="112" y="3922"/>
                </a:lnTo>
                <a:cubicBezTo>
                  <a:pt x="112" y="3946"/>
                  <a:pt x="136" y="3965"/>
                  <a:pt x="166" y="3965"/>
                </a:cubicBezTo>
                <a:cubicBezTo>
                  <a:pt x="198" y="3965"/>
                  <a:pt x="222" y="3946"/>
                  <a:pt x="222" y="3922"/>
                </a:cubicBezTo>
                <a:moveTo>
                  <a:pt x="222" y="3573"/>
                </a:moveTo>
                <a:lnTo>
                  <a:pt x="222" y="3399"/>
                </a:lnTo>
                <a:cubicBezTo>
                  <a:pt x="222" y="3374"/>
                  <a:pt x="198" y="3355"/>
                  <a:pt x="166" y="3355"/>
                </a:cubicBezTo>
                <a:cubicBezTo>
                  <a:pt x="136" y="3355"/>
                  <a:pt x="112" y="3374"/>
                  <a:pt x="112" y="3399"/>
                </a:cubicBezTo>
                <a:lnTo>
                  <a:pt x="112" y="3573"/>
                </a:lnTo>
                <a:cubicBezTo>
                  <a:pt x="112" y="3597"/>
                  <a:pt x="136" y="3616"/>
                  <a:pt x="166" y="3616"/>
                </a:cubicBezTo>
                <a:cubicBezTo>
                  <a:pt x="198" y="3616"/>
                  <a:pt x="222" y="3597"/>
                  <a:pt x="222" y="3573"/>
                </a:cubicBezTo>
                <a:moveTo>
                  <a:pt x="222" y="3224"/>
                </a:moveTo>
                <a:lnTo>
                  <a:pt x="222" y="3049"/>
                </a:lnTo>
                <a:cubicBezTo>
                  <a:pt x="222" y="3025"/>
                  <a:pt x="198" y="3005"/>
                  <a:pt x="166" y="3005"/>
                </a:cubicBezTo>
                <a:cubicBezTo>
                  <a:pt x="136" y="3005"/>
                  <a:pt x="112" y="3025"/>
                  <a:pt x="112" y="3049"/>
                </a:cubicBezTo>
                <a:lnTo>
                  <a:pt x="112" y="3224"/>
                </a:lnTo>
                <a:cubicBezTo>
                  <a:pt x="112" y="3248"/>
                  <a:pt x="136" y="3267"/>
                  <a:pt x="166" y="3267"/>
                </a:cubicBezTo>
                <a:cubicBezTo>
                  <a:pt x="198" y="3267"/>
                  <a:pt x="222" y="3248"/>
                  <a:pt x="222" y="3224"/>
                </a:cubicBezTo>
                <a:moveTo>
                  <a:pt x="222" y="2875"/>
                </a:moveTo>
                <a:lnTo>
                  <a:pt x="222" y="2700"/>
                </a:lnTo>
                <a:cubicBezTo>
                  <a:pt x="222" y="2675"/>
                  <a:pt x="198" y="2656"/>
                  <a:pt x="166" y="2656"/>
                </a:cubicBezTo>
                <a:cubicBezTo>
                  <a:pt x="136" y="2656"/>
                  <a:pt x="112" y="2675"/>
                  <a:pt x="112" y="2700"/>
                </a:cubicBezTo>
                <a:lnTo>
                  <a:pt x="112" y="2875"/>
                </a:lnTo>
                <a:cubicBezTo>
                  <a:pt x="112" y="2899"/>
                  <a:pt x="136" y="2918"/>
                  <a:pt x="166" y="2918"/>
                </a:cubicBezTo>
                <a:cubicBezTo>
                  <a:pt x="198" y="2918"/>
                  <a:pt x="222" y="2899"/>
                  <a:pt x="222" y="2875"/>
                </a:cubicBezTo>
                <a:moveTo>
                  <a:pt x="222" y="2525"/>
                </a:moveTo>
                <a:lnTo>
                  <a:pt x="222" y="2351"/>
                </a:lnTo>
                <a:cubicBezTo>
                  <a:pt x="222" y="2326"/>
                  <a:pt x="198" y="2307"/>
                  <a:pt x="166" y="2307"/>
                </a:cubicBezTo>
                <a:cubicBezTo>
                  <a:pt x="136" y="2307"/>
                  <a:pt x="112" y="2326"/>
                  <a:pt x="112" y="2351"/>
                </a:cubicBezTo>
                <a:lnTo>
                  <a:pt x="112" y="2525"/>
                </a:lnTo>
                <a:cubicBezTo>
                  <a:pt x="112" y="2550"/>
                  <a:pt x="136" y="2569"/>
                  <a:pt x="166" y="2569"/>
                </a:cubicBezTo>
                <a:cubicBezTo>
                  <a:pt x="198" y="2569"/>
                  <a:pt x="222" y="2550"/>
                  <a:pt x="222" y="2525"/>
                </a:cubicBezTo>
                <a:moveTo>
                  <a:pt x="222" y="2176"/>
                </a:moveTo>
                <a:lnTo>
                  <a:pt x="222" y="2002"/>
                </a:lnTo>
                <a:cubicBezTo>
                  <a:pt x="222" y="1978"/>
                  <a:pt x="198" y="1958"/>
                  <a:pt x="166" y="1958"/>
                </a:cubicBezTo>
                <a:cubicBezTo>
                  <a:pt x="136" y="1958"/>
                  <a:pt x="112" y="1978"/>
                  <a:pt x="112" y="2002"/>
                </a:cubicBezTo>
                <a:lnTo>
                  <a:pt x="112" y="2176"/>
                </a:lnTo>
                <a:cubicBezTo>
                  <a:pt x="112" y="2200"/>
                  <a:pt x="136" y="2220"/>
                  <a:pt x="166" y="2220"/>
                </a:cubicBezTo>
                <a:cubicBezTo>
                  <a:pt x="198" y="2220"/>
                  <a:pt x="222" y="2200"/>
                  <a:pt x="222" y="2176"/>
                </a:cubicBezTo>
                <a:moveTo>
                  <a:pt x="222" y="1828"/>
                </a:moveTo>
                <a:lnTo>
                  <a:pt x="222" y="1653"/>
                </a:lnTo>
                <a:cubicBezTo>
                  <a:pt x="222" y="1628"/>
                  <a:pt x="198" y="1609"/>
                  <a:pt x="166" y="1609"/>
                </a:cubicBezTo>
                <a:cubicBezTo>
                  <a:pt x="136" y="1609"/>
                  <a:pt x="112" y="1628"/>
                  <a:pt x="112" y="1653"/>
                </a:cubicBezTo>
                <a:lnTo>
                  <a:pt x="112" y="1828"/>
                </a:lnTo>
                <a:cubicBezTo>
                  <a:pt x="112" y="1851"/>
                  <a:pt x="136" y="1870"/>
                  <a:pt x="166" y="1870"/>
                </a:cubicBezTo>
                <a:cubicBezTo>
                  <a:pt x="198" y="1870"/>
                  <a:pt x="222" y="1851"/>
                  <a:pt x="222" y="1828"/>
                </a:cubicBezTo>
                <a:moveTo>
                  <a:pt x="222" y="1478"/>
                </a:moveTo>
                <a:lnTo>
                  <a:pt x="222" y="1304"/>
                </a:lnTo>
                <a:cubicBezTo>
                  <a:pt x="222" y="1279"/>
                  <a:pt x="198" y="1260"/>
                  <a:pt x="166" y="1260"/>
                </a:cubicBezTo>
                <a:cubicBezTo>
                  <a:pt x="136" y="1260"/>
                  <a:pt x="112" y="1279"/>
                  <a:pt x="112" y="1304"/>
                </a:cubicBezTo>
                <a:lnTo>
                  <a:pt x="112" y="1478"/>
                </a:lnTo>
                <a:cubicBezTo>
                  <a:pt x="112" y="1503"/>
                  <a:pt x="136" y="1522"/>
                  <a:pt x="166" y="1522"/>
                </a:cubicBezTo>
                <a:cubicBezTo>
                  <a:pt x="198" y="1522"/>
                  <a:pt x="222" y="1503"/>
                  <a:pt x="222" y="1478"/>
                </a:cubicBezTo>
                <a:moveTo>
                  <a:pt x="222" y="1129"/>
                </a:moveTo>
                <a:lnTo>
                  <a:pt x="222" y="954"/>
                </a:lnTo>
                <a:cubicBezTo>
                  <a:pt x="222" y="930"/>
                  <a:pt x="198" y="910"/>
                  <a:pt x="166" y="910"/>
                </a:cubicBezTo>
                <a:cubicBezTo>
                  <a:pt x="136" y="910"/>
                  <a:pt x="112" y="930"/>
                  <a:pt x="112" y="954"/>
                </a:cubicBezTo>
                <a:lnTo>
                  <a:pt x="112" y="1129"/>
                </a:lnTo>
                <a:cubicBezTo>
                  <a:pt x="112" y="1153"/>
                  <a:pt x="136" y="1173"/>
                  <a:pt x="166" y="1173"/>
                </a:cubicBezTo>
                <a:cubicBezTo>
                  <a:pt x="198" y="1173"/>
                  <a:pt x="222" y="1153"/>
                  <a:pt x="222" y="1129"/>
                </a:cubicBezTo>
                <a:moveTo>
                  <a:pt x="222" y="780"/>
                </a:moveTo>
                <a:lnTo>
                  <a:pt x="222" y="605"/>
                </a:lnTo>
                <a:cubicBezTo>
                  <a:pt x="222" y="581"/>
                  <a:pt x="198" y="562"/>
                  <a:pt x="166" y="562"/>
                </a:cubicBezTo>
                <a:cubicBezTo>
                  <a:pt x="136" y="562"/>
                  <a:pt x="112" y="581"/>
                  <a:pt x="112" y="605"/>
                </a:cubicBezTo>
                <a:lnTo>
                  <a:pt x="112" y="780"/>
                </a:lnTo>
                <a:cubicBezTo>
                  <a:pt x="112" y="804"/>
                  <a:pt x="136" y="823"/>
                  <a:pt x="166" y="823"/>
                </a:cubicBezTo>
                <a:cubicBezTo>
                  <a:pt x="198" y="823"/>
                  <a:pt x="222" y="804"/>
                  <a:pt x="222" y="780"/>
                </a:cubicBezTo>
                <a:moveTo>
                  <a:pt x="222" y="430"/>
                </a:moveTo>
                <a:lnTo>
                  <a:pt x="222" y="256"/>
                </a:lnTo>
                <a:cubicBezTo>
                  <a:pt x="222" y="231"/>
                  <a:pt x="198" y="212"/>
                  <a:pt x="166" y="212"/>
                </a:cubicBezTo>
                <a:cubicBezTo>
                  <a:pt x="136" y="212"/>
                  <a:pt x="112" y="231"/>
                  <a:pt x="112" y="256"/>
                </a:cubicBezTo>
                <a:lnTo>
                  <a:pt x="112" y="430"/>
                </a:lnTo>
                <a:cubicBezTo>
                  <a:pt x="112" y="455"/>
                  <a:pt x="136" y="474"/>
                  <a:pt x="166" y="474"/>
                </a:cubicBezTo>
                <a:cubicBezTo>
                  <a:pt x="198" y="474"/>
                  <a:pt x="222" y="455"/>
                  <a:pt x="222" y="430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2" name="CustomShape 67"/>
          <p:cNvSpPr/>
          <p:nvPr/>
        </p:nvSpPr>
        <p:spPr>
          <a:xfrm>
            <a:off x="9001080" y="1832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5"/>
                </a:moveTo>
                <a:cubicBezTo>
                  <a:pt x="0" y="185"/>
                  <a:pt x="243" y="0"/>
                  <a:pt x="543" y="0"/>
                </a:cubicBezTo>
                <a:cubicBezTo>
                  <a:pt x="841" y="0"/>
                  <a:pt x="1084" y="185"/>
                  <a:pt x="1084" y="415"/>
                </a:cubicBezTo>
                <a:cubicBezTo>
                  <a:pt x="1084" y="641"/>
                  <a:pt x="841" y="826"/>
                  <a:pt x="543" y="826"/>
                </a:cubicBezTo>
                <a:cubicBezTo>
                  <a:pt x="243" y="826"/>
                  <a:pt x="0" y="641"/>
                  <a:pt x="0" y="415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3" name="CustomShape 68"/>
          <p:cNvSpPr/>
          <p:nvPr/>
        </p:nvSpPr>
        <p:spPr>
          <a:xfrm>
            <a:off x="8980920" y="1816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9"/>
                </a:moveTo>
                <a:lnTo>
                  <a:pt x="0" y="435"/>
                </a:lnTo>
                <a:lnTo>
                  <a:pt x="3" y="413"/>
                </a:lnTo>
                <a:lnTo>
                  <a:pt x="7" y="388"/>
                </a:lnTo>
                <a:lnTo>
                  <a:pt x="12" y="368"/>
                </a:lnTo>
                <a:lnTo>
                  <a:pt x="18" y="345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40"/>
                </a:lnTo>
                <a:lnTo>
                  <a:pt x="85" y="221"/>
                </a:lnTo>
                <a:lnTo>
                  <a:pt x="101" y="204"/>
                </a:lnTo>
                <a:lnTo>
                  <a:pt x="155" y="151"/>
                </a:lnTo>
                <a:lnTo>
                  <a:pt x="195" y="119"/>
                </a:lnTo>
                <a:lnTo>
                  <a:pt x="239" y="91"/>
                </a:lnTo>
                <a:lnTo>
                  <a:pt x="288" y="67"/>
                </a:lnTo>
                <a:lnTo>
                  <a:pt x="337" y="45"/>
                </a:lnTo>
                <a:lnTo>
                  <a:pt x="390" y="28"/>
                </a:lnTo>
                <a:lnTo>
                  <a:pt x="419" y="21"/>
                </a:lnTo>
                <a:lnTo>
                  <a:pt x="448" y="16"/>
                </a:lnTo>
                <a:lnTo>
                  <a:pt x="475" y="11"/>
                </a:lnTo>
                <a:lnTo>
                  <a:pt x="506" y="7"/>
                </a:lnTo>
                <a:lnTo>
                  <a:pt x="535" y="4"/>
                </a:lnTo>
                <a:lnTo>
                  <a:pt x="566" y="2"/>
                </a:lnTo>
                <a:lnTo>
                  <a:pt x="596" y="0"/>
                </a:lnTo>
                <a:lnTo>
                  <a:pt x="626" y="2"/>
                </a:lnTo>
                <a:lnTo>
                  <a:pt x="658" y="4"/>
                </a:lnTo>
                <a:lnTo>
                  <a:pt x="686" y="6"/>
                </a:lnTo>
                <a:lnTo>
                  <a:pt x="716" y="11"/>
                </a:lnTo>
                <a:lnTo>
                  <a:pt x="744" y="14"/>
                </a:lnTo>
                <a:lnTo>
                  <a:pt x="774" y="21"/>
                </a:lnTo>
                <a:lnTo>
                  <a:pt x="800" y="28"/>
                </a:lnTo>
                <a:lnTo>
                  <a:pt x="829" y="37"/>
                </a:lnTo>
                <a:lnTo>
                  <a:pt x="856" y="45"/>
                </a:lnTo>
                <a:lnTo>
                  <a:pt x="906" y="67"/>
                </a:lnTo>
                <a:lnTo>
                  <a:pt x="955" y="91"/>
                </a:lnTo>
                <a:lnTo>
                  <a:pt x="978" y="103"/>
                </a:lnTo>
                <a:lnTo>
                  <a:pt x="1000" y="119"/>
                </a:lnTo>
                <a:lnTo>
                  <a:pt x="1020" y="133"/>
                </a:lnTo>
                <a:lnTo>
                  <a:pt x="1040" y="149"/>
                </a:lnTo>
                <a:lnTo>
                  <a:pt x="1094" y="202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60"/>
                </a:lnTo>
                <a:lnTo>
                  <a:pt x="1149" y="279"/>
                </a:lnTo>
                <a:lnTo>
                  <a:pt x="1160" y="299"/>
                </a:lnTo>
                <a:lnTo>
                  <a:pt x="1169" y="321"/>
                </a:lnTo>
                <a:lnTo>
                  <a:pt x="1178" y="343"/>
                </a:lnTo>
                <a:lnTo>
                  <a:pt x="1184" y="365"/>
                </a:lnTo>
                <a:lnTo>
                  <a:pt x="1194" y="410"/>
                </a:lnTo>
                <a:lnTo>
                  <a:pt x="1196" y="434"/>
                </a:lnTo>
                <a:lnTo>
                  <a:pt x="1196" y="481"/>
                </a:lnTo>
                <a:lnTo>
                  <a:pt x="1194" y="504"/>
                </a:lnTo>
                <a:lnTo>
                  <a:pt x="1184" y="549"/>
                </a:lnTo>
                <a:lnTo>
                  <a:pt x="1178" y="572"/>
                </a:lnTo>
                <a:lnTo>
                  <a:pt x="1160" y="614"/>
                </a:lnTo>
                <a:lnTo>
                  <a:pt x="1138" y="656"/>
                </a:lnTo>
                <a:lnTo>
                  <a:pt x="1111" y="694"/>
                </a:lnTo>
                <a:lnTo>
                  <a:pt x="1096" y="713"/>
                </a:lnTo>
                <a:lnTo>
                  <a:pt x="1060" y="748"/>
                </a:lnTo>
                <a:lnTo>
                  <a:pt x="1042" y="764"/>
                </a:lnTo>
                <a:lnTo>
                  <a:pt x="1002" y="795"/>
                </a:lnTo>
                <a:lnTo>
                  <a:pt x="958" y="823"/>
                </a:lnTo>
                <a:lnTo>
                  <a:pt x="908" y="848"/>
                </a:lnTo>
                <a:lnTo>
                  <a:pt x="858" y="868"/>
                </a:lnTo>
                <a:lnTo>
                  <a:pt x="805" y="887"/>
                </a:lnTo>
                <a:lnTo>
                  <a:pt x="747" y="900"/>
                </a:lnTo>
                <a:lnTo>
                  <a:pt x="718" y="906"/>
                </a:lnTo>
                <a:lnTo>
                  <a:pt x="689" y="909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8" y="912"/>
                </a:lnTo>
                <a:lnTo>
                  <a:pt x="508" y="909"/>
                </a:lnTo>
                <a:lnTo>
                  <a:pt x="480" y="906"/>
                </a:lnTo>
                <a:lnTo>
                  <a:pt x="450" y="900"/>
                </a:lnTo>
                <a:lnTo>
                  <a:pt x="422" y="893"/>
                </a:lnTo>
                <a:lnTo>
                  <a:pt x="395" y="887"/>
                </a:lnTo>
                <a:lnTo>
                  <a:pt x="366" y="879"/>
                </a:lnTo>
                <a:lnTo>
                  <a:pt x="339" y="870"/>
                </a:lnTo>
                <a:lnTo>
                  <a:pt x="290" y="849"/>
                </a:lnTo>
                <a:lnTo>
                  <a:pt x="241" y="825"/>
                </a:lnTo>
                <a:lnTo>
                  <a:pt x="197" y="797"/>
                </a:lnTo>
                <a:lnTo>
                  <a:pt x="157" y="765"/>
                </a:lnTo>
                <a:lnTo>
                  <a:pt x="139" y="750"/>
                </a:lnTo>
                <a:lnTo>
                  <a:pt x="119" y="732"/>
                </a:lnTo>
                <a:lnTo>
                  <a:pt x="103" y="715"/>
                </a:lnTo>
                <a:lnTo>
                  <a:pt x="72" y="677"/>
                </a:lnTo>
                <a:lnTo>
                  <a:pt x="58" y="657"/>
                </a:lnTo>
                <a:lnTo>
                  <a:pt x="36" y="615"/>
                </a:lnTo>
                <a:lnTo>
                  <a:pt x="18" y="574"/>
                </a:lnTo>
                <a:lnTo>
                  <a:pt x="12" y="551"/>
                </a:lnTo>
                <a:lnTo>
                  <a:pt x="3" y="506"/>
                </a:lnTo>
                <a:lnTo>
                  <a:pt x="0" y="483"/>
                </a:lnTo>
                <a:lnTo>
                  <a:pt x="0" y="459"/>
                </a:lnTo>
                <a:moveTo>
                  <a:pt x="112" y="476"/>
                </a:moveTo>
                <a:lnTo>
                  <a:pt x="114" y="495"/>
                </a:lnTo>
                <a:lnTo>
                  <a:pt x="117" y="513"/>
                </a:lnTo>
                <a:lnTo>
                  <a:pt x="121" y="530"/>
                </a:lnTo>
                <a:lnTo>
                  <a:pt x="125" y="549"/>
                </a:lnTo>
                <a:lnTo>
                  <a:pt x="132" y="567"/>
                </a:lnTo>
                <a:lnTo>
                  <a:pt x="139" y="582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3"/>
                </a:lnTo>
                <a:lnTo>
                  <a:pt x="205" y="677"/>
                </a:lnTo>
                <a:lnTo>
                  <a:pt x="237" y="704"/>
                </a:lnTo>
                <a:lnTo>
                  <a:pt x="267" y="729"/>
                </a:lnTo>
                <a:lnTo>
                  <a:pt x="285" y="741"/>
                </a:lnTo>
                <a:lnTo>
                  <a:pt x="305" y="752"/>
                </a:lnTo>
                <a:lnTo>
                  <a:pt x="323" y="762"/>
                </a:lnTo>
                <a:lnTo>
                  <a:pt x="343" y="773"/>
                </a:lnTo>
                <a:lnTo>
                  <a:pt x="363" y="782"/>
                </a:lnTo>
                <a:lnTo>
                  <a:pt x="386" y="790"/>
                </a:lnTo>
                <a:lnTo>
                  <a:pt x="406" y="797"/>
                </a:lnTo>
                <a:lnTo>
                  <a:pt x="428" y="804"/>
                </a:lnTo>
                <a:lnTo>
                  <a:pt x="450" y="809"/>
                </a:lnTo>
                <a:lnTo>
                  <a:pt x="475" y="815"/>
                </a:lnTo>
                <a:lnTo>
                  <a:pt x="497" y="818"/>
                </a:lnTo>
                <a:lnTo>
                  <a:pt x="522" y="821"/>
                </a:lnTo>
                <a:lnTo>
                  <a:pt x="546" y="825"/>
                </a:lnTo>
                <a:lnTo>
                  <a:pt x="570" y="827"/>
                </a:lnTo>
                <a:lnTo>
                  <a:pt x="622" y="827"/>
                </a:lnTo>
                <a:lnTo>
                  <a:pt x="646" y="825"/>
                </a:lnTo>
                <a:lnTo>
                  <a:pt x="672" y="823"/>
                </a:lnTo>
                <a:lnTo>
                  <a:pt x="696" y="820"/>
                </a:lnTo>
                <a:lnTo>
                  <a:pt x="718" y="815"/>
                </a:lnTo>
                <a:lnTo>
                  <a:pt x="742" y="811"/>
                </a:lnTo>
                <a:lnTo>
                  <a:pt x="787" y="797"/>
                </a:lnTo>
                <a:lnTo>
                  <a:pt x="807" y="790"/>
                </a:lnTo>
                <a:lnTo>
                  <a:pt x="829" y="783"/>
                </a:lnTo>
                <a:lnTo>
                  <a:pt x="849" y="774"/>
                </a:lnTo>
                <a:lnTo>
                  <a:pt x="869" y="764"/>
                </a:lnTo>
                <a:lnTo>
                  <a:pt x="887" y="754"/>
                </a:lnTo>
                <a:lnTo>
                  <a:pt x="908" y="743"/>
                </a:lnTo>
                <a:lnTo>
                  <a:pt x="926" y="731"/>
                </a:lnTo>
                <a:lnTo>
                  <a:pt x="958" y="707"/>
                </a:lnTo>
                <a:lnTo>
                  <a:pt x="988" y="679"/>
                </a:lnTo>
                <a:lnTo>
                  <a:pt x="1002" y="665"/>
                </a:lnTo>
                <a:lnTo>
                  <a:pt x="1016" y="649"/>
                </a:lnTo>
                <a:lnTo>
                  <a:pt x="1026" y="635"/>
                </a:lnTo>
                <a:lnTo>
                  <a:pt x="1038" y="619"/>
                </a:lnTo>
                <a:lnTo>
                  <a:pt x="1046" y="602"/>
                </a:lnTo>
                <a:lnTo>
                  <a:pt x="1056" y="586"/>
                </a:lnTo>
                <a:lnTo>
                  <a:pt x="1076" y="534"/>
                </a:lnTo>
                <a:lnTo>
                  <a:pt x="1080" y="515"/>
                </a:lnTo>
                <a:lnTo>
                  <a:pt x="1082" y="497"/>
                </a:lnTo>
                <a:lnTo>
                  <a:pt x="1084" y="477"/>
                </a:lnTo>
                <a:lnTo>
                  <a:pt x="1084" y="440"/>
                </a:lnTo>
                <a:lnTo>
                  <a:pt x="1082" y="421"/>
                </a:lnTo>
                <a:lnTo>
                  <a:pt x="1080" y="402"/>
                </a:lnTo>
                <a:lnTo>
                  <a:pt x="1070" y="368"/>
                </a:lnTo>
                <a:lnTo>
                  <a:pt x="1064" y="350"/>
                </a:lnTo>
                <a:lnTo>
                  <a:pt x="1056" y="333"/>
                </a:lnTo>
                <a:lnTo>
                  <a:pt x="1048" y="315"/>
                </a:lnTo>
                <a:lnTo>
                  <a:pt x="1004" y="252"/>
                </a:lnTo>
                <a:lnTo>
                  <a:pt x="988" y="238"/>
                </a:lnTo>
                <a:lnTo>
                  <a:pt x="975" y="224"/>
                </a:lnTo>
                <a:lnTo>
                  <a:pt x="960" y="210"/>
                </a:lnTo>
                <a:lnTo>
                  <a:pt x="944" y="199"/>
                </a:lnTo>
                <a:lnTo>
                  <a:pt x="926" y="186"/>
                </a:lnTo>
                <a:lnTo>
                  <a:pt x="910" y="174"/>
                </a:lnTo>
                <a:lnTo>
                  <a:pt x="889" y="163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7" y="112"/>
                </a:lnTo>
                <a:lnTo>
                  <a:pt x="744" y="105"/>
                </a:lnTo>
                <a:lnTo>
                  <a:pt x="720" y="100"/>
                </a:lnTo>
                <a:lnTo>
                  <a:pt x="698" y="96"/>
                </a:lnTo>
                <a:lnTo>
                  <a:pt x="674" y="93"/>
                </a:lnTo>
                <a:lnTo>
                  <a:pt x="624" y="89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500" y="96"/>
                </a:lnTo>
                <a:lnTo>
                  <a:pt x="477" y="100"/>
                </a:lnTo>
                <a:lnTo>
                  <a:pt x="453" y="105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6" y="133"/>
                </a:lnTo>
                <a:lnTo>
                  <a:pt x="325" y="151"/>
                </a:lnTo>
                <a:lnTo>
                  <a:pt x="305" y="162"/>
                </a:lnTo>
                <a:lnTo>
                  <a:pt x="288" y="172"/>
                </a:lnTo>
                <a:lnTo>
                  <a:pt x="270" y="185"/>
                </a:lnTo>
                <a:lnTo>
                  <a:pt x="237" y="210"/>
                </a:lnTo>
                <a:lnTo>
                  <a:pt x="223" y="223"/>
                </a:lnTo>
                <a:lnTo>
                  <a:pt x="207" y="237"/>
                </a:lnTo>
                <a:lnTo>
                  <a:pt x="195" y="251"/>
                </a:lnTo>
                <a:lnTo>
                  <a:pt x="181" y="266"/>
                </a:lnTo>
                <a:lnTo>
                  <a:pt x="159" y="298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6"/>
                </a:lnTo>
                <a:lnTo>
                  <a:pt x="121" y="383"/>
                </a:lnTo>
                <a:lnTo>
                  <a:pt x="117" y="401"/>
                </a:lnTo>
                <a:lnTo>
                  <a:pt x="114" y="420"/>
                </a:lnTo>
                <a:lnTo>
                  <a:pt x="112" y="438"/>
                </a:lnTo>
                <a:lnTo>
                  <a:pt x="112" y="457"/>
                </a:lnTo>
                <a:lnTo>
                  <a:pt x="112" y="4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4" name="CustomShape 69"/>
          <p:cNvSpPr/>
          <p:nvPr/>
        </p:nvSpPr>
        <p:spPr>
          <a:xfrm>
            <a:off x="6853320" y="44229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435" name="CustomShape 70"/>
          <p:cNvSpPr/>
          <p:nvPr/>
        </p:nvSpPr>
        <p:spPr>
          <a:xfrm>
            <a:off x="9141480" y="1936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36" name="CustomShape 71"/>
          <p:cNvSpPr/>
          <p:nvPr/>
        </p:nvSpPr>
        <p:spPr>
          <a:xfrm>
            <a:off x="7626240" y="3686760"/>
            <a:ext cx="245880" cy="231480"/>
          </a:xfrm>
          <a:custGeom>
            <a:avLst/>
            <a:gdLst/>
            <a:ahLst/>
            <a:rect l="l" t="t" r="r" b="b"/>
            <a:pathLst>
              <a:path w="684" h="644">
                <a:moveTo>
                  <a:pt x="0" y="0"/>
                </a:moveTo>
                <a:lnTo>
                  <a:pt x="0" y="643"/>
                </a:lnTo>
                <a:lnTo>
                  <a:pt x="683" y="643"/>
                </a:lnTo>
                <a:lnTo>
                  <a:pt x="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7" name="CustomShape 72"/>
          <p:cNvSpPr/>
          <p:nvPr/>
        </p:nvSpPr>
        <p:spPr>
          <a:xfrm>
            <a:off x="7614000" y="3675960"/>
            <a:ext cx="271440" cy="252000"/>
          </a:xfrm>
          <a:custGeom>
            <a:avLst/>
            <a:gdLst/>
            <a:ahLst/>
            <a:rect l="l" t="t" r="r" b="b"/>
            <a:pathLst>
              <a:path w="755" h="701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718" y="0"/>
                </a:lnTo>
                <a:cubicBezTo>
                  <a:pt x="738" y="0"/>
                  <a:pt x="754" y="14"/>
                  <a:pt x="754" y="30"/>
                </a:cubicBezTo>
                <a:lnTo>
                  <a:pt x="754" y="673"/>
                </a:lnTo>
                <a:cubicBezTo>
                  <a:pt x="754" y="689"/>
                  <a:pt x="738" y="700"/>
                  <a:pt x="718" y="700"/>
                </a:cubicBezTo>
                <a:lnTo>
                  <a:pt x="35" y="700"/>
                </a:lnTo>
                <a:cubicBezTo>
                  <a:pt x="15" y="700"/>
                  <a:pt x="0" y="689"/>
                  <a:pt x="0" y="673"/>
                </a:cubicBezTo>
                <a:lnTo>
                  <a:pt x="0" y="30"/>
                </a:lnTo>
                <a:moveTo>
                  <a:pt x="73" y="673"/>
                </a:moveTo>
                <a:lnTo>
                  <a:pt x="35" y="643"/>
                </a:lnTo>
                <a:lnTo>
                  <a:pt x="718" y="643"/>
                </a:lnTo>
                <a:lnTo>
                  <a:pt x="680" y="673"/>
                </a:lnTo>
                <a:lnTo>
                  <a:pt x="680" y="30"/>
                </a:lnTo>
                <a:lnTo>
                  <a:pt x="718" y="59"/>
                </a:lnTo>
                <a:lnTo>
                  <a:pt x="35" y="59"/>
                </a:lnTo>
                <a:lnTo>
                  <a:pt x="73" y="30"/>
                </a:lnTo>
                <a:lnTo>
                  <a:pt x="73" y="67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8" name="CustomShape 73"/>
          <p:cNvSpPr/>
          <p:nvPr/>
        </p:nvSpPr>
        <p:spPr>
          <a:xfrm>
            <a:off x="9214200" y="1988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439" name="CustomShape 74"/>
          <p:cNvSpPr/>
          <p:nvPr/>
        </p:nvSpPr>
        <p:spPr>
          <a:xfrm>
            <a:off x="7221240" y="3676680"/>
            <a:ext cx="245160" cy="231480"/>
          </a:xfrm>
          <a:custGeom>
            <a:avLst/>
            <a:gdLst/>
            <a:ahLst/>
            <a:rect l="l" t="t" r="r" b="b"/>
            <a:pathLst>
              <a:path w="682" h="644">
                <a:moveTo>
                  <a:pt x="0" y="0"/>
                </a:moveTo>
                <a:lnTo>
                  <a:pt x="0" y="643"/>
                </a:lnTo>
                <a:lnTo>
                  <a:pt x="681" y="643"/>
                </a:lnTo>
                <a:lnTo>
                  <a:pt x="68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0" name="CustomShape 75"/>
          <p:cNvSpPr/>
          <p:nvPr/>
        </p:nvSpPr>
        <p:spPr>
          <a:xfrm>
            <a:off x="7208280" y="3665880"/>
            <a:ext cx="272160" cy="252360"/>
          </a:xfrm>
          <a:custGeom>
            <a:avLst/>
            <a:gdLst/>
            <a:ahLst/>
            <a:rect l="l" t="t" r="r" b="b"/>
            <a:pathLst>
              <a:path w="757" h="702">
                <a:moveTo>
                  <a:pt x="0" y="30"/>
                </a:moveTo>
                <a:cubicBezTo>
                  <a:pt x="0" y="14"/>
                  <a:pt x="15" y="0"/>
                  <a:pt x="38" y="0"/>
                </a:cubicBezTo>
                <a:lnTo>
                  <a:pt x="718" y="0"/>
                </a:lnTo>
                <a:cubicBezTo>
                  <a:pt x="738" y="0"/>
                  <a:pt x="756" y="14"/>
                  <a:pt x="756" y="30"/>
                </a:cubicBezTo>
                <a:lnTo>
                  <a:pt x="756" y="673"/>
                </a:lnTo>
                <a:cubicBezTo>
                  <a:pt x="756" y="688"/>
                  <a:pt x="738" y="701"/>
                  <a:pt x="718" y="701"/>
                </a:cubicBezTo>
                <a:lnTo>
                  <a:pt x="38" y="701"/>
                </a:lnTo>
                <a:cubicBezTo>
                  <a:pt x="15" y="701"/>
                  <a:pt x="0" y="688"/>
                  <a:pt x="0" y="673"/>
                </a:cubicBezTo>
                <a:lnTo>
                  <a:pt x="0" y="30"/>
                </a:lnTo>
                <a:moveTo>
                  <a:pt x="74" y="673"/>
                </a:moveTo>
                <a:lnTo>
                  <a:pt x="38" y="643"/>
                </a:lnTo>
                <a:lnTo>
                  <a:pt x="718" y="643"/>
                </a:lnTo>
                <a:lnTo>
                  <a:pt x="680" y="673"/>
                </a:lnTo>
                <a:lnTo>
                  <a:pt x="680" y="30"/>
                </a:lnTo>
                <a:lnTo>
                  <a:pt x="718" y="59"/>
                </a:lnTo>
                <a:lnTo>
                  <a:pt x="38" y="59"/>
                </a:lnTo>
                <a:lnTo>
                  <a:pt x="74" y="30"/>
                </a:lnTo>
                <a:lnTo>
                  <a:pt x="74" y="67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1" name="CustomShape 76"/>
          <p:cNvSpPr/>
          <p:nvPr/>
        </p:nvSpPr>
        <p:spPr>
          <a:xfrm>
            <a:off x="7688520" y="37238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42" name="CustomShape 77"/>
          <p:cNvSpPr/>
          <p:nvPr/>
        </p:nvSpPr>
        <p:spPr>
          <a:xfrm>
            <a:off x="7282800" y="3713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43" name="CustomShape 78"/>
          <p:cNvSpPr/>
          <p:nvPr/>
        </p:nvSpPr>
        <p:spPr>
          <a:xfrm>
            <a:off x="6248880" y="23544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44" name="CustomShape 79"/>
          <p:cNvSpPr/>
          <p:nvPr/>
        </p:nvSpPr>
        <p:spPr>
          <a:xfrm>
            <a:off x="7856640" y="2631960"/>
            <a:ext cx="245880" cy="231480"/>
          </a:xfrm>
          <a:custGeom>
            <a:avLst/>
            <a:gdLst/>
            <a:ahLst/>
            <a:rect l="l" t="t" r="r" b="b"/>
            <a:pathLst>
              <a:path w="684" h="644">
                <a:moveTo>
                  <a:pt x="0" y="0"/>
                </a:moveTo>
                <a:lnTo>
                  <a:pt x="0" y="643"/>
                </a:lnTo>
                <a:lnTo>
                  <a:pt x="683" y="643"/>
                </a:lnTo>
                <a:lnTo>
                  <a:pt x="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5" name="CustomShape 80"/>
          <p:cNvSpPr/>
          <p:nvPr/>
        </p:nvSpPr>
        <p:spPr>
          <a:xfrm>
            <a:off x="7844040" y="2621880"/>
            <a:ext cx="271440" cy="252360"/>
          </a:xfrm>
          <a:custGeom>
            <a:avLst/>
            <a:gdLst/>
            <a:ahLst/>
            <a:rect l="l" t="t" r="r" b="b"/>
            <a:pathLst>
              <a:path w="755" h="702">
                <a:moveTo>
                  <a:pt x="0" y="29"/>
                </a:moveTo>
                <a:cubicBezTo>
                  <a:pt x="0" y="12"/>
                  <a:pt x="16" y="0"/>
                  <a:pt x="36" y="0"/>
                </a:cubicBezTo>
                <a:lnTo>
                  <a:pt x="719" y="0"/>
                </a:lnTo>
                <a:cubicBezTo>
                  <a:pt x="739" y="0"/>
                  <a:pt x="754" y="12"/>
                  <a:pt x="754" y="29"/>
                </a:cubicBezTo>
                <a:lnTo>
                  <a:pt x="754" y="671"/>
                </a:lnTo>
                <a:cubicBezTo>
                  <a:pt x="754" y="687"/>
                  <a:pt x="739" y="701"/>
                  <a:pt x="719" y="701"/>
                </a:cubicBezTo>
                <a:lnTo>
                  <a:pt x="36" y="701"/>
                </a:lnTo>
                <a:cubicBezTo>
                  <a:pt x="16" y="701"/>
                  <a:pt x="0" y="687"/>
                  <a:pt x="0" y="671"/>
                </a:cubicBezTo>
                <a:lnTo>
                  <a:pt x="0" y="29"/>
                </a:lnTo>
                <a:moveTo>
                  <a:pt x="74" y="671"/>
                </a:moveTo>
                <a:lnTo>
                  <a:pt x="36" y="642"/>
                </a:lnTo>
                <a:lnTo>
                  <a:pt x="719" y="642"/>
                </a:lnTo>
                <a:lnTo>
                  <a:pt x="681" y="671"/>
                </a:lnTo>
                <a:lnTo>
                  <a:pt x="681" y="29"/>
                </a:lnTo>
                <a:lnTo>
                  <a:pt x="719" y="59"/>
                </a:lnTo>
                <a:lnTo>
                  <a:pt x="36" y="59"/>
                </a:lnTo>
                <a:lnTo>
                  <a:pt x="74" y="29"/>
                </a:lnTo>
                <a:lnTo>
                  <a:pt x="74" y="67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6" name="CustomShape 81"/>
          <p:cNvSpPr/>
          <p:nvPr/>
        </p:nvSpPr>
        <p:spPr>
          <a:xfrm>
            <a:off x="6340320" y="2448000"/>
            <a:ext cx="18504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libri"/>
              </a:rPr>
              <a:t>t-1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447" name="CustomShape 82"/>
          <p:cNvSpPr/>
          <p:nvPr/>
        </p:nvSpPr>
        <p:spPr>
          <a:xfrm>
            <a:off x="6874200" y="3675960"/>
            <a:ext cx="245160" cy="230760"/>
          </a:xfrm>
          <a:custGeom>
            <a:avLst/>
            <a:gdLst/>
            <a:ahLst/>
            <a:rect l="l" t="t" r="r" b="b"/>
            <a:pathLst>
              <a:path w="682" h="642">
                <a:moveTo>
                  <a:pt x="0" y="0"/>
                </a:moveTo>
                <a:lnTo>
                  <a:pt x="0" y="641"/>
                </a:lnTo>
                <a:lnTo>
                  <a:pt x="681" y="641"/>
                </a:lnTo>
                <a:lnTo>
                  <a:pt x="68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8" name="CustomShape 83"/>
          <p:cNvSpPr/>
          <p:nvPr/>
        </p:nvSpPr>
        <p:spPr>
          <a:xfrm>
            <a:off x="6860520" y="3665160"/>
            <a:ext cx="272520" cy="252000"/>
          </a:xfrm>
          <a:custGeom>
            <a:avLst/>
            <a:gdLst/>
            <a:ahLst/>
            <a:rect l="l" t="t" r="r" b="b"/>
            <a:pathLst>
              <a:path w="758" h="701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719" y="0"/>
                </a:lnTo>
                <a:cubicBezTo>
                  <a:pt x="739" y="0"/>
                  <a:pt x="757" y="14"/>
                  <a:pt x="757" y="30"/>
                </a:cubicBezTo>
                <a:lnTo>
                  <a:pt x="757" y="670"/>
                </a:lnTo>
                <a:cubicBezTo>
                  <a:pt x="757" y="688"/>
                  <a:pt x="739" y="700"/>
                  <a:pt x="719" y="700"/>
                </a:cubicBezTo>
                <a:lnTo>
                  <a:pt x="38" y="700"/>
                </a:lnTo>
                <a:cubicBezTo>
                  <a:pt x="16" y="700"/>
                  <a:pt x="0" y="688"/>
                  <a:pt x="0" y="670"/>
                </a:cubicBezTo>
                <a:lnTo>
                  <a:pt x="0" y="30"/>
                </a:lnTo>
                <a:moveTo>
                  <a:pt x="74" y="670"/>
                </a:moveTo>
                <a:lnTo>
                  <a:pt x="38" y="643"/>
                </a:lnTo>
                <a:lnTo>
                  <a:pt x="719" y="643"/>
                </a:lnTo>
                <a:lnTo>
                  <a:pt x="681" y="670"/>
                </a:lnTo>
                <a:lnTo>
                  <a:pt x="681" y="30"/>
                </a:lnTo>
                <a:lnTo>
                  <a:pt x="719" y="57"/>
                </a:lnTo>
                <a:lnTo>
                  <a:pt x="38" y="57"/>
                </a:lnTo>
                <a:lnTo>
                  <a:pt x="74" y="30"/>
                </a:lnTo>
                <a:lnTo>
                  <a:pt x="74" y="67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9" name="CustomShape 84"/>
          <p:cNvSpPr/>
          <p:nvPr/>
        </p:nvSpPr>
        <p:spPr>
          <a:xfrm>
            <a:off x="7918560" y="2669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3450" name="" descr=""/>
          <p:cNvPicPr/>
          <p:nvPr/>
        </p:nvPicPr>
        <p:blipFill>
          <a:blip r:embed="rId1"/>
          <a:stretch/>
        </p:blipFill>
        <p:spPr>
          <a:xfrm>
            <a:off x="1000440" y="3992760"/>
            <a:ext cx="1968120" cy="1043640"/>
          </a:xfrm>
          <a:prstGeom prst="rect">
            <a:avLst/>
          </a:prstGeom>
          <a:ln w="0">
            <a:noFill/>
          </a:ln>
        </p:spPr>
      </p:pic>
      <p:sp>
        <p:nvSpPr>
          <p:cNvPr id="3451" name="CustomShape 85"/>
          <p:cNvSpPr/>
          <p:nvPr/>
        </p:nvSpPr>
        <p:spPr>
          <a:xfrm>
            <a:off x="6935400" y="3713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52" name="CustomShape 86"/>
          <p:cNvSpPr/>
          <p:nvPr/>
        </p:nvSpPr>
        <p:spPr>
          <a:xfrm>
            <a:off x="1285200" y="5062320"/>
            <a:ext cx="10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(uses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3" name="CustomShape 87"/>
          <p:cNvSpPr/>
          <p:nvPr/>
        </p:nvSpPr>
        <p:spPr>
          <a:xfrm>
            <a:off x="2381760" y="505836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4" name="CustomShape 88"/>
          <p:cNvSpPr/>
          <p:nvPr/>
        </p:nvSpPr>
        <p:spPr>
          <a:xfrm>
            <a:off x="2500200" y="506232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5" name="CustomShape 89"/>
          <p:cNvSpPr/>
          <p:nvPr/>
        </p:nvSpPr>
        <p:spPr>
          <a:xfrm>
            <a:off x="3216240" y="4187880"/>
            <a:ext cx="109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(gate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6" name="CustomShape 90"/>
          <p:cNvSpPr/>
          <p:nvPr/>
        </p:nvSpPr>
        <p:spPr>
          <a:xfrm>
            <a:off x="4301640" y="418356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7" name="CustomShape 91"/>
          <p:cNvSpPr/>
          <p:nvPr/>
        </p:nvSpPr>
        <p:spPr>
          <a:xfrm>
            <a:off x="4462200" y="418788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can act to ‘switch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8" name="CustomShape 92"/>
          <p:cNvSpPr/>
          <p:nvPr/>
        </p:nvSpPr>
        <p:spPr>
          <a:xfrm>
            <a:off x="3216240" y="4362480"/>
            <a:ext cx="275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off’ any elments of the cell state to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9" name="CustomShape 93"/>
          <p:cNvSpPr/>
          <p:nvPr/>
        </p:nvSpPr>
        <p:spPr>
          <a:xfrm>
            <a:off x="3216240" y="4538520"/>
            <a:ext cx="2392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steer what variables should be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0" name="CustomShape 94"/>
          <p:cNvSpPr/>
          <p:nvPr/>
        </p:nvSpPr>
        <p:spPr>
          <a:xfrm>
            <a:off x="3216240" y="4714200"/>
            <a:ext cx="206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remembered or forgotten)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1" name="CustomShape 95"/>
          <p:cNvSpPr/>
          <p:nvPr/>
        </p:nvSpPr>
        <p:spPr>
          <a:xfrm>
            <a:off x="7091640" y="1531800"/>
            <a:ext cx="1471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Adventures in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462" name="" descr=""/>
          <p:cNvPicPr/>
          <p:nvPr/>
        </p:nvPicPr>
        <p:blipFill>
          <a:blip r:embed="rId2"/>
          <a:stretch/>
        </p:blipFill>
        <p:spPr>
          <a:xfrm>
            <a:off x="4575960" y="1007640"/>
            <a:ext cx="2235240" cy="266400"/>
          </a:xfrm>
          <a:prstGeom prst="rect">
            <a:avLst/>
          </a:prstGeom>
          <a:ln w="0">
            <a:noFill/>
          </a:ln>
        </p:spPr>
      </p:pic>
      <p:pic>
        <p:nvPicPr>
          <p:cNvPr id="3463" name="" descr=""/>
          <p:cNvPicPr/>
          <p:nvPr/>
        </p:nvPicPr>
        <p:blipFill>
          <a:blip r:embed="rId3"/>
          <a:stretch/>
        </p:blipFill>
        <p:spPr>
          <a:xfrm>
            <a:off x="6321240" y="1969560"/>
            <a:ext cx="1623240" cy="258840"/>
          </a:xfrm>
          <a:prstGeom prst="rect">
            <a:avLst/>
          </a:prstGeom>
          <a:ln w="0">
            <a:noFill/>
          </a:ln>
        </p:spPr>
      </p:pic>
      <p:sp>
        <p:nvSpPr>
          <p:cNvPr id="3464" name="CustomShape 96"/>
          <p:cNvSpPr/>
          <p:nvPr/>
        </p:nvSpPr>
        <p:spPr>
          <a:xfrm>
            <a:off x="7091640" y="170784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Machine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5" name="CustomShape 9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67" name="CustomShape 2"/>
          <p:cNvSpPr/>
          <p:nvPr/>
        </p:nvSpPr>
        <p:spPr>
          <a:xfrm>
            <a:off x="2321280" y="370440"/>
            <a:ext cx="5013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Computing of LSTM Cell – Step 4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68" name="CustomShape 3"/>
          <p:cNvSpPr/>
          <p:nvPr/>
        </p:nvSpPr>
        <p:spPr>
          <a:xfrm>
            <a:off x="596880" y="103212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4.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469" name="CustomShape 4"/>
          <p:cNvSpPr/>
          <p:nvPr/>
        </p:nvSpPr>
        <p:spPr>
          <a:xfrm>
            <a:off x="1078560" y="1032120"/>
            <a:ext cx="3547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Output layer &amp; output gate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470" name="CustomShape 5"/>
          <p:cNvSpPr/>
          <p:nvPr/>
        </p:nvSpPr>
        <p:spPr>
          <a:xfrm>
            <a:off x="101844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1" name="CustomShape 6"/>
          <p:cNvSpPr/>
          <p:nvPr/>
        </p:nvSpPr>
        <p:spPr>
          <a:xfrm>
            <a:off x="1499400" y="1376640"/>
            <a:ext cx="4605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Output layer with tanh squashing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2" name="CustomShape 7"/>
          <p:cNvSpPr/>
          <p:nvPr/>
        </p:nvSpPr>
        <p:spPr>
          <a:xfrm>
            <a:off x="1018440" y="285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3" name="CustomShape 8"/>
          <p:cNvSpPr/>
          <p:nvPr/>
        </p:nvSpPr>
        <p:spPr>
          <a:xfrm>
            <a:off x="1499400" y="2885040"/>
            <a:ext cx="389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Output is controlled via output gate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4" name="CustomShape 9"/>
          <p:cNvSpPr/>
          <p:nvPr/>
        </p:nvSpPr>
        <p:spPr>
          <a:xfrm>
            <a:off x="1499400" y="3136320"/>
            <a:ext cx="349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with sigmoid activation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5" name="CustomShape 10"/>
          <p:cNvSpPr/>
          <p:nvPr/>
        </p:nvSpPr>
        <p:spPr>
          <a:xfrm>
            <a:off x="6652080" y="2299680"/>
            <a:ext cx="2655720" cy="1738080"/>
          </a:xfrm>
          <a:custGeom>
            <a:avLst/>
            <a:gdLst/>
            <a:ahLst/>
            <a:rect l="l" t="t" r="r" b="b"/>
            <a:pathLst>
              <a:path w="7378" h="4829">
                <a:moveTo>
                  <a:pt x="0" y="820"/>
                </a:moveTo>
                <a:lnTo>
                  <a:pt x="0" y="778"/>
                </a:lnTo>
                <a:lnTo>
                  <a:pt x="4" y="737"/>
                </a:lnTo>
                <a:lnTo>
                  <a:pt x="11" y="696"/>
                </a:lnTo>
                <a:lnTo>
                  <a:pt x="20" y="656"/>
                </a:lnTo>
                <a:lnTo>
                  <a:pt x="31" y="615"/>
                </a:lnTo>
                <a:lnTo>
                  <a:pt x="62" y="539"/>
                </a:lnTo>
                <a:lnTo>
                  <a:pt x="80" y="502"/>
                </a:lnTo>
                <a:lnTo>
                  <a:pt x="102" y="465"/>
                </a:lnTo>
                <a:lnTo>
                  <a:pt x="124" y="430"/>
                </a:lnTo>
                <a:lnTo>
                  <a:pt x="148" y="395"/>
                </a:lnTo>
                <a:lnTo>
                  <a:pt x="178" y="362"/>
                </a:lnTo>
                <a:lnTo>
                  <a:pt x="207" y="331"/>
                </a:lnTo>
                <a:lnTo>
                  <a:pt x="238" y="299"/>
                </a:lnTo>
                <a:lnTo>
                  <a:pt x="269" y="270"/>
                </a:lnTo>
                <a:lnTo>
                  <a:pt x="341" y="214"/>
                </a:lnTo>
                <a:lnTo>
                  <a:pt x="378" y="188"/>
                </a:lnTo>
                <a:lnTo>
                  <a:pt x="419" y="163"/>
                </a:lnTo>
                <a:lnTo>
                  <a:pt x="459" y="140"/>
                </a:lnTo>
                <a:lnTo>
                  <a:pt x="501" y="120"/>
                </a:lnTo>
                <a:lnTo>
                  <a:pt x="590" y="80"/>
                </a:lnTo>
                <a:lnTo>
                  <a:pt x="683" y="49"/>
                </a:lnTo>
                <a:lnTo>
                  <a:pt x="733" y="37"/>
                </a:lnTo>
                <a:lnTo>
                  <a:pt x="782" y="26"/>
                </a:lnTo>
                <a:lnTo>
                  <a:pt x="833" y="16"/>
                </a:lnTo>
                <a:lnTo>
                  <a:pt x="884" y="9"/>
                </a:lnTo>
                <a:lnTo>
                  <a:pt x="938" y="3"/>
                </a:lnTo>
                <a:lnTo>
                  <a:pt x="1044" y="0"/>
                </a:lnTo>
                <a:lnTo>
                  <a:pt x="6330" y="0"/>
                </a:lnTo>
                <a:lnTo>
                  <a:pt x="6383" y="2"/>
                </a:lnTo>
                <a:lnTo>
                  <a:pt x="6437" y="3"/>
                </a:lnTo>
                <a:lnTo>
                  <a:pt x="6488" y="9"/>
                </a:lnTo>
                <a:lnTo>
                  <a:pt x="6541" y="16"/>
                </a:lnTo>
                <a:lnTo>
                  <a:pt x="6591" y="26"/>
                </a:lnTo>
                <a:lnTo>
                  <a:pt x="6641" y="37"/>
                </a:lnTo>
                <a:lnTo>
                  <a:pt x="6689" y="49"/>
                </a:lnTo>
                <a:lnTo>
                  <a:pt x="6737" y="64"/>
                </a:lnTo>
                <a:lnTo>
                  <a:pt x="6784" y="80"/>
                </a:lnTo>
                <a:lnTo>
                  <a:pt x="6829" y="98"/>
                </a:lnTo>
                <a:lnTo>
                  <a:pt x="6914" y="140"/>
                </a:lnTo>
                <a:lnTo>
                  <a:pt x="6956" y="163"/>
                </a:lnTo>
                <a:lnTo>
                  <a:pt x="6996" y="188"/>
                </a:lnTo>
                <a:lnTo>
                  <a:pt x="7034" y="214"/>
                </a:lnTo>
                <a:lnTo>
                  <a:pt x="7070" y="240"/>
                </a:lnTo>
                <a:lnTo>
                  <a:pt x="7103" y="268"/>
                </a:lnTo>
                <a:lnTo>
                  <a:pt x="7136" y="298"/>
                </a:lnTo>
                <a:lnTo>
                  <a:pt x="7168" y="329"/>
                </a:lnTo>
                <a:lnTo>
                  <a:pt x="7196" y="362"/>
                </a:lnTo>
                <a:lnTo>
                  <a:pt x="7250" y="429"/>
                </a:lnTo>
                <a:lnTo>
                  <a:pt x="7272" y="463"/>
                </a:lnTo>
                <a:lnTo>
                  <a:pt x="7295" y="500"/>
                </a:lnTo>
                <a:lnTo>
                  <a:pt x="7313" y="539"/>
                </a:lnTo>
                <a:lnTo>
                  <a:pt x="7328" y="575"/>
                </a:lnTo>
                <a:lnTo>
                  <a:pt x="7343" y="615"/>
                </a:lnTo>
                <a:lnTo>
                  <a:pt x="7355" y="654"/>
                </a:lnTo>
                <a:lnTo>
                  <a:pt x="7363" y="694"/>
                </a:lnTo>
                <a:lnTo>
                  <a:pt x="7371" y="736"/>
                </a:lnTo>
                <a:lnTo>
                  <a:pt x="7375" y="778"/>
                </a:lnTo>
                <a:lnTo>
                  <a:pt x="7377" y="820"/>
                </a:lnTo>
                <a:lnTo>
                  <a:pt x="7377" y="4009"/>
                </a:lnTo>
                <a:lnTo>
                  <a:pt x="7375" y="4051"/>
                </a:lnTo>
                <a:lnTo>
                  <a:pt x="7371" y="4093"/>
                </a:lnTo>
                <a:lnTo>
                  <a:pt x="7363" y="4133"/>
                </a:lnTo>
                <a:lnTo>
                  <a:pt x="7355" y="4173"/>
                </a:lnTo>
                <a:lnTo>
                  <a:pt x="7343" y="4213"/>
                </a:lnTo>
                <a:lnTo>
                  <a:pt x="7330" y="4251"/>
                </a:lnTo>
                <a:lnTo>
                  <a:pt x="7295" y="4328"/>
                </a:lnTo>
                <a:lnTo>
                  <a:pt x="7272" y="4363"/>
                </a:lnTo>
                <a:lnTo>
                  <a:pt x="7250" y="4400"/>
                </a:lnTo>
                <a:lnTo>
                  <a:pt x="7226" y="4433"/>
                </a:lnTo>
                <a:lnTo>
                  <a:pt x="7199" y="4467"/>
                </a:lnTo>
                <a:lnTo>
                  <a:pt x="7170" y="4500"/>
                </a:lnTo>
                <a:lnTo>
                  <a:pt x="7138" y="4529"/>
                </a:lnTo>
                <a:lnTo>
                  <a:pt x="7106" y="4559"/>
                </a:lnTo>
                <a:lnTo>
                  <a:pt x="7070" y="4589"/>
                </a:lnTo>
                <a:lnTo>
                  <a:pt x="7034" y="4614"/>
                </a:lnTo>
                <a:lnTo>
                  <a:pt x="6996" y="4641"/>
                </a:lnTo>
                <a:lnTo>
                  <a:pt x="6956" y="4665"/>
                </a:lnTo>
                <a:lnTo>
                  <a:pt x="6916" y="4688"/>
                </a:lnTo>
                <a:lnTo>
                  <a:pt x="6874" y="4709"/>
                </a:lnTo>
                <a:lnTo>
                  <a:pt x="6829" y="4730"/>
                </a:lnTo>
                <a:lnTo>
                  <a:pt x="6784" y="4747"/>
                </a:lnTo>
                <a:lnTo>
                  <a:pt x="6691" y="4778"/>
                </a:lnTo>
                <a:lnTo>
                  <a:pt x="6593" y="4803"/>
                </a:lnTo>
                <a:lnTo>
                  <a:pt x="6541" y="4812"/>
                </a:lnTo>
                <a:lnTo>
                  <a:pt x="6491" y="4819"/>
                </a:lnTo>
                <a:lnTo>
                  <a:pt x="6439" y="4824"/>
                </a:lnTo>
                <a:lnTo>
                  <a:pt x="6386" y="4828"/>
                </a:lnTo>
                <a:lnTo>
                  <a:pt x="991" y="4828"/>
                </a:lnTo>
                <a:lnTo>
                  <a:pt x="938" y="4824"/>
                </a:lnTo>
                <a:lnTo>
                  <a:pt x="886" y="4819"/>
                </a:lnTo>
                <a:lnTo>
                  <a:pt x="835" y="4812"/>
                </a:lnTo>
                <a:lnTo>
                  <a:pt x="784" y="4803"/>
                </a:lnTo>
                <a:lnTo>
                  <a:pt x="686" y="4778"/>
                </a:lnTo>
                <a:lnTo>
                  <a:pt x="639" y="4764"/>
                </a:lnTo>
                <a:lnTo>
                  <a:pt x="593" y="4747"/>
                </a:lnTo>
                <a:lnTo>
                  <a:pt x="547" y="4730"/>
                </a:lnTo>
                <a:lnTo>
                  <a:pt x="503" y="4711"/>
                </a:lnTo>
                <a:lnTo>
                  <a:pt x="419" y="4665"/>
                </a:lnTo>
                <a:lnTo>
                  <a:pt x="343" y="4617"/>
                </a:lnTo>
                <a:lnTo>
                  <a:pt x="305" y="4589"/>
                </a:lnTo>
                <a:lnTo>
                  <a:pt x="272" y="4561"/>
                </a:lnTo>
                <a:lnTo>
                  <a:pt x="238" y="4531"/>
                </a:lnTo>
                <a:lnTo>
                  <a:pt x="207" y="4500"/>
                </a:lnTo>
                <a:lnTo>
                  <a:pt x="178" y="4468"/>
                </a:lnTo>
                <a:lnTo>
                  <a:pt x="152" y="4434"/>
                </a:lnTo>
                <a:lnTo>
                  <a:pt x="124" y="4400"/>
                </a:lnTo>
                <a:lnTo>
                  <a:pt x="102" y="4365"/>
                </a:lnTo>
                <a:lnTo>
                  <a:pt x="62" y="4292"/>
                </a:lnTo>
                <a:lnTo>
                  <a:pt x="31" y="4215"/>
                </a:lnTo>
                <a:lnTo>
                  <a:pt x="20" y="4175"/>
                </a:lnTo>
                <a:lnTo>
                  <a:pt x="11" y="4134"/>
                </a:lnTo>
                <a:lnTo>
                  <a:pt x="4" y="4093"/>
                </a:lnTo>
                <a:lnTo>
                  <a:pt x="0" y="4053"/>
                </a:lnTo>
                <a:lnTo>
                  <a:pt x="0" y="4009"/>
                </a:lnTo>
                <a:lnTo>
                  <a:pt x="0" y="820"/>
                </a:lnTo>
                <a:moveTo>
                  <a:pt x="56" y="4009"/>
                </a:moveTo>
                <a:lnTo>
                  <a:pt x="56" y="4049"/>
                </a:lnTo>
                <a:lnTo>
                  <a:pt x="60" y="4087"/>
                </a:lnTo>
                <a:lnTo>
                  <a:pt x="66" y="4128"/>
                </a:lnTo>
                <a:lnTo>
                  <a:pt x="76" y="4164"/>
                </a:lnTo>
                <a:lnTo>
                  <a:pt x="86" y="4203"/>
                </a:lnTo>
                <a:lnTo>
                  <a:pt x="98" y="4239"/>
                </a:lnTo>
                <a:lnTo>
                  <a:pt x="114" y="4276"/>
                </a:lnTo>
                <a:lnTo>
                  <a:pt x="132" y="4311"/>
                </a:lnTo>
                <a:lnTo>
                  <a:pt x="152" y="4344"/>
                </a:lnTo>
                <a:lnTo>
                  <a:pt x="174" y="4379"/>
                </a:lnTo>
                <a:lnTo>
                  <a:pt x="222" y="4442"/>
                </a:lnTo>
                <a:lnTo>
                  <a:pt x="252" y="4473"/>
                </a:lnTo>
                <a:lnTo>
                  <a:pt x="280" y="4503"/>
                </a:lnTo>
                <a:lnTo>
                  <a:pt x="312" y="4531"/>
                </a:lnTo>
                <a:lnTo>
                  <a:pt x="378" y="4583"/>
                </a:lnTo>
                <a:lnTo>
                  <a:pt x="414" y="4608"/>
                </a:lnTo>
                <a:lnTo>
                  <a:pt x="452" y="4630"/>
                </a:lnTo>
                <a:lnTo>
                  <a:pt x="489" y="4651"/>
                </a:lnTo>
                <a:lnTo>
                  <a:pt x="529" y="4672"/>
                </a:lnTo>
                <a:lnTo>
                  <a:pt x="573" y="4692"/>
                </a:lnTo>
                <a:lnTo>
                  <a:pt x="615" y="4707"/>
                </a:lnTo>
                <a:lnTo>
                  <a:pt x="659" y="4723"/>
                </a:lnTo>
                <a:lnTo>
                  <a:pt x="704" y="4737"/>
                </a:lnTo>
                <a:lnTo>
                  <a:pt x="750" y="4749"/>
                </a:lnTo>
                <a:lnTo>
                  <a:pt x="797" y="4759"/>
                </a:lnTo>
                <a:lnTo>
                  <a:pt x="844" y="4768"/>
                </a:lnTo>
                <a:lnTo>
                  <a:pt x="893" y="4775"/>
                </a:lnTo>
                <a:lnTo>
                  <a:pt x="942" y="4781"/>
                </a:lnTo>
                <a:lnTo>
                  <a:pt x="994" y="4784"/>
                </a:lnTo>
                <a:lnTo>
                  <a:pt x="6381" y="4784"/>
                </a:lnTo>
                <a:lnTo>
                  <a:pt x="6430" y="4781"/>
                </a:lnTo>
                <a:lnTo>
                  <a:pt x="6481" y="4775"/>
                </a:lnTo>
                <a:lnTo>
                  <a:pt x="6531" y="4768"/>
                </a:lnTo>
                <a:lnTo>
                  <a:pt x="6577" y="4761"/>
                </a:lnTo>
                <a:lnTo>
                  <a:pt x="6625" y="4751"/>
                </a:lnTo>
                <a:lnTo>
                  <a:pt x="6671" y="4739"/>
                </a:lnTo>
                <a:lnTo>
                  <a:pt x="6715" y="4725"/>
                </a:lnTo>
                <a:lnTo>
                  <a:pt x="6760" y="4709"/>
                </a:lnTo>
                <a:lnTo>
                  <a:pt x="6802" y="4692"/>
                </a:lnTo>
                <a:lnTo>
                  <a:pt x="6882" y="4653"/>
                </a:lnTo>
                <a:lnTo>
                  <a:pt x="6922" y="4630"/>
                </a:lnTo>
                <a:lnTo>
                  <a:pt x="6960" y="4608"/>
                </a:lnTo>
                <a:lnTo>
                  <a:pt x="6996" y="4583"/>
                </a:lnTo>
                <a:lnTo>
                  <a:pt x="7030" y="4559"/>
                </a:lnTo>
                <a:lnTo>
                  <a:pt x="7062" y="4531"/>
                </a:lnTo>
                <a:lnTo>
                  <a:pt x="7094" y="4503"/>
                </a:lnTo>
                <a:lnTo>
                  <a:pt x="7152" y="4443"/>
                </a:lnTo>
                <a:lnTo>
                  <a:pt x="7176" y="4412"/>
                </a:lnTo>
                <a:lnTo>
                  <a:pt x="7201" y="4379"/>
                </a:lnTo>
                <a:lnTo>
                  <a:pt x="7223" y="4345"/>
                </a:lnTo>
                <a:lnTo>
                  <a:pt x="7243" y="4311"/>
                </a:lnTo>
                <a:lnTo>
                  <a:pt x="7261" y="4276"/>
                </a:lnTo>
                <a:lnTo>
                  <a:pt x="7277" y="4241"/>
                </a:lnTo>
                <a:lnTo>
                  <a:pt x="7290" y="4203"/>
                </a:lnTo>
                <a:lnTo>
                  <a:pt x="7301" y="4166"/>
                </a:lnTo>
                <a:lnTo>
                  <a:pt x="7315" y="4089"/>
                </a:lnTo>
                <a:lnTo>
                  <a:pt x="7319" y="4049"/>
                </a:lnTo>
                <a:lnTo>
                  <a:pt x="7321" y="4009"/>
                </a:lnTo>
                <a:lnTo>
                  <a:pt x="7321" y="821"/>
                </a:lnTo>
                <a:lnTo>
                  <a:pt x="7319" y="781"/>
                </a:lnTo>
                <a:lnTo>
                  <a:pt x="7315" y="741"/>
                </a:lnTo>
                <a:lnTo>
                  <a:pt x="7310" y="703"/>
                </a:lnTo>
                <a:lnTo>
                  <a:pt x="7301" y="664"/>
                </a:lnTo>
                <a:lnTo>
                  <a:pt x="7290" y="626"/>
                </a:lnTo>
                <a:lnTo>
                  <a:pt x="7277" y="589"/>
                </a:lnTo>
                <a:lnTo>
                  <a:pt x="7261" y="554"/>
                </a:lnTo>
                <a:lnTo>
                  <a:pt x="7243" y="520"/>
                </a:lnTo>
                <a:lnTo>
                  <a:pt x="7223" y="484"/>
                </a:lnTo>
                <a:lnTo>
                  <a:pt x="7201" y="451"/>
                </a:lnTo>
                <a:lnTo>
                  <a:pt x="7176" y="418"/>
                </a:lnTo>
                <a:lnTo>
                  <a:pt x="7152" y="387"/>
                </a:lnTo>
                <a:lnTo>
                  <a:pt x="7126" y="357"/>
                </a:lnTo>
                <a:lnTo>
                  <a:pt x="7094" y="327"/>
                </a:lnTo>
                <a:lnTo>
                  <a:pt x="7032" y="271"/>
                </a:lnTo>
                <a:lnTo>
                  <a:pt x="6960" y="223"/>
                </a:lnTo>
                <a:lnTo>
                  <a:pt x="6922" y="198"/>
                </a:lnTo>
                <a:lnTo>
                  <a:pt x="6884" y="177"/>
                </a:lnTo>
                <a:lnTo>
                  <a:pt x="6844" y="156"/>
                </a:lnTo>
                <a:lnTo>
                  <a:pt x="6760" y="121"/>
                </a:lnTo>
                <a:lnTo>
                  <a:pt x="6717" y="105"/>
                </a:lnTo>
                <a:lnTo>
                  <a:pt x="6671" y="91"/>
                </a:lnTo>
                <a:lnTo>
                  <a:pt x="6627" y="78"/>
                </a:lnTo>
                <a:lnTo>
                  <a:pt x="6579" y="68"/>
                </a:lnTo>
                <a:lnTo>
                  <a:pt x="6531" y="59"/>
                </a:lnTo>
                <a:lnTo>
                  <a:pt x="6481" y="53"/>
                </a:lnTo>
                <a:lnTo>
                  <a:pt x="6432" y="47"/>
                </a:lnTo>
                <a:lnTo>
                  <a:pt x="6383" y="45"/>
                </a:lnTo>
                <a:lnTo>
                  <a:pt x="6330" y="44"/>
                </a:lnTo>
                <a:lnTo>
                  <a:pt x="994" y="44"/>
                </a:lnTo>
                <a:lnTo>
                  <a:pt x="944" y="47"/>
                </a:lnTo>
                <a:lnTo>
                  <a:pt x="896" y="53"/>
                </a:lnTo>
                <a:lnTo>
                  <a:pt x="846" y="59"/>
                </a:lnTo>
                <a:lnTo>
                  <a:pt x="797" y="68"/>
                </a:lnTo>
                <a:lnTo>
                  <a:pt x="750" y="78"/>
                </a:lnTo>
                <a:lnTo>
                  <a:pt x="704" y="91"/>
                </a:lnTo>
                <a:lnTo>
                  <a:pt x="659" y="105"/>
                </a:lnTo>
                <a:lnTo>
                  <a:pt x="617" y="121"/>
                </a:lnTo>
                <a:lnTo>
                  <a:pt x="573" y="137"/>
                </a:lnTo>
                <a:lnTo>
                  <a:pt x="533" y="156"/>
                </a:lnTo>
                <a:lnTo>
                  <a:pt x="452" y="198"/>
                </a:lnTo>
                <a:lnTo>
                  <a:pt x="416" y="221"/>
                </a:lnTo>
                <a:lnTo>
                  <a:pt x="378" y="245"/>
                </a:lnTo>
                <a:lnTo>
                  <a:pt x="312" y="298"/>
                </a:lnTo>
                <a:lnTo>
                  <a:pt x="280" y="326"/>
                </a:lnTo>
                <a:lnTo>
                  <a:pt x="252" y="355"/>
                </a:lnTo>
                <a:lnTo>
                  <a:pt x="198" y="418"/>
                </a:lnTo>
                <a:lnTo>
                  <a:pt x="174" y="449"/>
                </a:lnTo>
                <a:lnTo>
                  <a:pt x="154" y="482"/>
                </a:lnTo>
                <a:lnTo>
                  <a:pt x="134" y="518"/>
                </a:lnTo>
                <a:lnTo>
                  <a:pt x="116" y="553"/>
                </a:lnTo>
                <a:lnTo>
                  <a:pt x="100" y="589"/>
                </a:lnTo>
                <a:lnTo>
                  <a:pt x="86" y="626"/>
                </a:lnTo>
                <a:lnTo>
                  <a:pt x="76" y="662"/>
                </a:lnTo>
                <a:lnTo>
                  <a:pt x="66" y="701"/>
                </a:lnTo>
                <a:lnTo>
                  <a:pt x="60" y="739"/>
                </a:lnTo>
                <a:lnTo>
                  <a:pt x="56" y="779"/>
                </a:lnTo>
                <a:lnTo>
                  <a:pt x="56" y="820"/>
                </a:lnTo>
                <a:lnTo>
                  <a:pt x="56" y="40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6" name="CustomShape 11"/>
          <p:cNvSpPr/>
          <p:nvPr/>
        </p:nvSpPr>
        <p:spPr>
          <a:xfrm>
            <a:off x="6321960" y="2557080"/>
            <a:ext cx="340200" cy="94320"/>
          </a:xfrm>
          <a:custGeom>
            <a:avLst/>
            <a:gdLst/>
            <a:ahLst/>
            <a:rect l="l" t="t" r="r" b="b"/>
            <a:pathLst>
              <a:path w="946" h="263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6"/>
                  <a:pt x="722" y="132"/>
                </a:cubicBezTo>
                <a:cubicBezTo>
                  <a:pt x="722" y="156"/>
                  <a:pt x="698" y="176"/>
                  <a:pt x="666" y="176"/>
                </a:cubicBezTo>
                <a:lnTo>
                  <a:pt x="55" y="176"/>
                </a:lnTo>
                <a:cubicBezTo>
                  <a:pt x="24" y="176"/>
                  <a:pt x="0" y="156"/>
                  <a:pt x="0" y="132"/>
                </a:cubicBezTo>
                <a:cubicBezTo>
                  <a:pt x="0" y="106"/>
                  <a:pt x="24" y="87"/>
                  <a:pt x="55" y="87"/>
                </a:cubicBezTo>
                <a:moveTo>
                  <a:pt x="612" y="0"/>
                </a:moveTo>
                <a:lnTo>
                  <a:pt x="945" y="132"/>
                </a:lnTo>
                <a:lnTo>
                  <a:pt x="612" y="262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7" name="CustomShape 12"/>
          <p:cNvSpPr/>
          <p:nvPr/>
        </p:nvSpPr>
        <p:spPr>
          <a:xfrm>
            <a:off x="6858360" y="2504880"/>
            <a:ext cx="254520" cy="199080"/>
          </a:xfrm>
          <a:custGeom>
            <a:avLst/>
            <a:gdLst/>
            <a:ahLst/>
            <a:rect l="l" t="t" r="r" b="b"/>
            <a:pathLst>
              <a:path w="708" h="554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5"/>
                </a:lnTo>
                <a:lnTo>
                  <a:pt x="28" y="170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6" y="63"/>
                </a:lnTo>
                <a:lnTo>
                  <a:pt x="156" y="47"/>
                </a:lnTo>
                <a:lnTo>
                  <a:pt x="184" y="33"/>
                </a:lnTo>
                <a:lnTo>
                  <a:pt x="214" y="21"/>
                </a:lnTo>
                <a:lnTo>
                  <a:pt x="248" y="12"/>
                </a:lnTo>
                <a:lnTo>
                  <a:pt x="281" y="6"/>
                </a:lnTo>
                <a:lnTo>
                  <a:pt x="317" y="0"/>
                </a:lnTo>
                <a:lnTo>
                  <a:pt x="388" y="0"/>
                </a:lnTo>
                <a:lnTo>
                  <a:pt x="424" y="6"/>
                </a:lnTo>
                <a:lnTo>
                  <a:pt x="458" y="11"/>
                </a:lnTo>
                <a:lnTo>
                  <a:pt x="491" y="21"/>
                </a:lnTo>
                <a:lnTo>
                  <a:pt x="522" y="31"/>
                </a:lnTo>
                <a:lnTo>
                  <a:pt x="551" y="45"/>
                </a:lnTo>
                <a:lnTo>
                  <a:pt x="578" y="61"/>
                </a:lnTo>
                <a:lnTo>
                  <a:pt x="602" y="78"/>
                </a:lnTo>
                <a:lnTo>
                  <a:pt x="626" y="100"/>
                </a:lnTo>
                <a:lnTo>
                  <a:pt x="646" y="120"/>
                </a:lnTo>
                <a:lnTo>
                  <a:pt x="664" y="143"/>
                </a:lnTo>
                <a:lnTo>
                  <a:pt x="678" y="166"/>
                </a:lnTo>
                <a:lnTo>
                  <a:pt x="692" y="192"/>
                </a:lnTo>
                <a:lnTo>
                  <a:pt x="700" y="219"/>
                </a:lnTo>
                <a:lnTo>
                  <a:pt x="704" y="247"/>
                </a:lnTo>
                <a:lnTo>
                  <a:pt x="707" y="275"/>
                </a:lnTo>
                <a:lnTo>
                  <a:pt x="704" y="303"/>
                </a:lnTo>
                <a:lnTo>
                  <a:pt x="700" y="331"/>
                </a:lnTo>
                <a:lnTo>
                  <a:pt x="692" y="357"/>
                </a:lnTo>
                <a:lnTo>
                  <a:pt x="680" y="383"/>
                </a:lnTo>
                <a:lnTo>
                  <a:pt x="664" y="407"/>
                </a:lnTo>
                <a:lnTo>
                  <a:pt x="649" y="430"/>
                </a:lnTo>
                <a:lnTo>
                  <a:pt x="629" y="451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3" y="532"/>
                </a:lnTo>
                <a:lnTo>
                  <a:pt x="462" y="540"/>
                </a:lnTo>
                <a:lnTo>
                  <a:pt x="428" y="548"/>
                </a:lnTo>
                <a:lnTo>
                  <a:pt x="393" y="551"/>
                </a:lnTo>
                <a:lnTo>
                  <a:pt x="357" y="553"/>
                </a:lnTo>
                <a:lnTo>
                  <a:pt x="319" y="553"/>
                </a:lnTo>
                <a:lnTo>
                  <a:pt x="286" y="548"/>
                </a:lnTo>
                <a:lnTo>
                  <a:pt x="253" y="540"/>
                </a:lnTo>
                <a:lnTo>
                  <a:pt x="218" y="532"/>
                </a:lnTo>
                <a:lnTo>
                  <a:pt x="186" y="521"/>
                </a:lnTo>
                <a:lnTo>
                  <a:pt x="158" y="507"/>
                </a:lnTo>
                <a:lnTo>
                  <a:pt x="131" y="492"/>
                </a:lnTo>
                <a:lnTo>
                  <a:pt x="104" y="474"/>
                </a:lnTo>
                <a:lnTo>
                  <a:pt x="82" y="453"/>
                </a:lnTo>
                <a:lnTo>
                  <a:pt x="62" y="432"/>
                </a:lnTo>
                <a:lnTo>
                  <a:pt x="44" y="410"/>
                </a:lnTo>
                <a:lnTo>
                  <a:pt x="28" y="385"/>
                </a:lnTo>
                <a:lnTo>
                  <a:pt x="18" y="360"/>
                </a:lnTo>
                <a:lnTo>
                  <a:pt x="8" y="335"/>
                </a:lnTo>
                <a:lnTo>
                  <a:pt x="2" y="307"/>
                </a:lnTo>
                <a:lnTo>
                  <a:pt x="0" y="278"/>
                </a:lnTo>
                <a:moveTo>
                  <a:pt x="76" y="298"/>
                </a:moveTo>
                <a:lnTo>
                  <a:pt x="80" y="318"/>
                </a:lnTo>
                <a:lnTo>
                  <a:pt x="86" y="340"/>
                </a:lnTo>
                <a:lnTo>
                  <a:pt x="96" y="360"/>
                </a:lnTo>
                <a:lnTo>
                  <a:pt x="106" y="380"/>
                </a:lnTo>
                <a:lnTo>
                  <a:pt x="138" y="415"/>
                </a:lnTo>
                <a:lnTo>
                  <a:pt x="156" y="430"/>
                </a:lnTo>
                <a:lnTo>
                  <a:pt x="176" y="445"/>
                </a:lnTo>
                <a:lnTo>
                  <a:pt x="196" y="457"/>
                </a:lnTo>
                <a:lnTo>
                  <a:pt x="220" y="469"/>
                </a:lnTo>
                <a:lnTo>
                  <a:pt x="242" y="477"/>
                </a:lnTo>
                <a:lnTo>
                  <a:pt x="271" y="485"/>
                </a:lnTo>
                <a:lnTo>
                  <a:pt x="297" y="490"/>
                </a:lnTo>
                <a:lnTo>
                  <a:pt x="324" y="493"/>
                </a:lnTo>
                <a:lnTo>
                  <a:pt x="353" y="495"/>
                </a:lnTo>
                <a:lnTo>
                  <a:pt x="382" y="493"/>
                </a:lnTo>
                <a:lnTo>
                  <a:pt x="408" y="492"/>
                </a:lnTo>
                <a:lnTo>
                  <a:pt x="435" y="487"/>
                </a:lnTo>
                <a:lnTo>
                  <a:pt x="462" y="479"/>
                </a:lnTo>
                <a:lnTo>
                  <a:pt x="486" y="469"/>
                </a:lnTo>
                <a:lnTo>
                  <a:pt x="508" y="459"/>
                </a:lnTo>
                <a:lnTo>
                  <a:pt x="531" y="446"/>
                </a:lnTo>
                <a:lnTo>
                  <a:pt x="551" y="432"/>
                </a:lnTo>
                <a:lnTo>
                  <a:pt x="568" y="416"/>
                </a:lnTo>
                <a:lnTo>
                  <a:pt x="584" y="401"/>
                </a:lnTo>
                <a:lnTo>
                  <a:pt x="612" y="362"/>
                </a:lnTo>
                <a:lnTo>
                  <a:pt x="620" y="343"/>
                </a:lnTo>
                <a:lnTo>
                  <a:pt x="626" y="322"/>
                </a:lnTo>
                <a:lnTo>
                  <a:pt x="632" y="301"/>
                </a:lnTo>
                <a:lnTo>
                  <a:pt x="634" y="278"/>
                </a:lnTo>
                <a:lnTo>
                  <a:pt x="632" y="255"/>
                </a:lnTo>
                <a:lnTo>
                  <a:pt x="629" y="234"/>
                </a:lnTo>
                <a:lnTo>
                  <a:pt x="622" y="211"/>
                </a:lnTo>
                <a:lnTo>
                  <a:pt x="600" y="173"/>
                </a:lnTo>
                <a:lnTo>
                  <a:pt x="586" y="156"/>
                </a:lnTo>
                <a:lnTo>
                  <a:pt x="571" y="138"/>
                </a:lnTo>
                <a:lnTo>
                  <a:pt x="554" y="122"/>
                </a:lnTo>
                <a:lnTo>
                  <a:pt x="533" y="108"/>
                </a:lnTo>
                <a:lnTo>
                  <a:pt x="488" y="84"/>
                </a:lnTo>
                <a:lnTo>
                  <a:pt x="464" y="75"/>
                </a:lnTo>
                <a:lnTo>
                  <a:pt x="440" y="68"/>
                </a:lnTo>
                <a:lnTo>
                  <a:pt x="413" y="63"/>
                </a:lnTo>
                <a:lnTo>
                  <a:pt x="384" y="59"/>
                </a:lnTo>
                <a:lnTo>
                  <a:pt x="357" y="58"/>
                </a:lnTo>
                <a:lnTo>
                  <a:pt x="328" y="58"/>
                </a:lnTo>
                <a:lnTo>
                  <a:pt x="299" y="61"/>
                </a:lnTo>
                <a:lnTo>
                  <a:pt x="273" y="67"/>
                </a:lnTo>
                <a:lnTo>
                  <a:pt x="248" y="73"/>
                </a:lnTo>
                <a:lnTo>
                  <a:pt x="222" y="84"/>
                </a:lnTo>
                <a:lnTo>
                  <a:pt x="200" y="95"/>
                </a:lnTo>
                <a:lnTo>
                  <a:pt x="178" y="106"/>
                </a:lnTo>
                <a:lnTo>
                  <a:pt x="158" y="120"/>
                </a:lnTo>
                <a:lnTo>
                  <a:pt x="140" y="136"/>
                </a:lnTo>
                <a:lnTo>
                  <a:pt x="124" y="152"/>
                </a:lnTo>
                <a:lnTo>
                  <a:pt x="108" y="172"/>
                </a:lnTo>
                <a:lnTo>
                  <a:pt x="98" y="189"/>
                </a:lnTo>
                <a:lnTo>
                  <a:pt x="80" y="231"/>
                </a:lnTo>
                <a:lnTo>
                  <a:pt x="76" y="252"/>
                </a:lnTo>
                <a:lnTo>
                  <a:pt x="76" y="275"/>
                </a:lnTo>
                <a:lnTo>
                  <a:pt x="76" y="2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8" name="CustomShape 1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79" name="CustomShape 14"/>
          <p:cNvSpPr/>
          <p:nvPr/>
        </p:nvSpPr>
        <p:spPr>
          <a:xfrm>
            <a:off x="6641640" y="2588760"/>
            <a:ext cx="250920" cy="31680"/>
          </a:xfrm>
          <a:custGeom>
            <a:avLst/>
            <a:gdLst/>
            <a:ahLst/>
            <a:rect l="l" t="t" r="r" b="b"/>
            <a:pathLst>
              <a:path w="698" h="89">
                <a:moveTo>
                  <a:pt x="56" y="88"/>
                </a:moveTo>
                <a:lnTo>
                  <a:pt x="641" y="88"/>
                </a:lnTo>
                <a:cubicBezTo>
                  <a:pt x="672" y="88"/>
                  <a:pt x="697" y="67"/>
                  <a:pt x="697" y="44"/>
                </a:cubicBezTo>
                <a:cubicBezTo>
                  <a:pt x="697" y="19"/>
                  <a:pt x="672" y="0"/>
                  <a:pt x="641" y="0"/>
                </a:cubicBezTo>
                <a:lnTo>
                  <a:pt x="56" y="0"/>
                </a:lnTo>
                <a:cubicBezTo>
                  <a:pt x="24" y="0"/>
                  <a:pt x="0" y="19"/>
                  <a:pt x="0" y="44"/>
                </a:cubicBezTo>
                <a:cubicBezTo>
                  <a:pt x="0" y="67"/>
                  <a:pt x="24" y="88"/>
                  <a:pt x="56" y="8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0" name="CustomShape 15"/>
          <p:cNvSpPr/>
          <p:nvPr/>
        </p:nvSpPr>
        <p:spPr>
          <a:xfrm>
            <a:off x="7079760" y="2587680"/>
            <a:ext cx="570600" cy="33120"/>
          </a:xfrm>
          <a:custGeom>
            <a:avLst/>
            <a:gdLst/>
            <a:ahLst/>
            <a:rect l="l" t="t" r="r" b="b"/>
            <a:pathLst>
              <a:path w="1586" h="93">
                <a:moveTo>
                  <a:pt x="56" y="92"/>
                </a:moveTo>
                <a:lnTo>
                  <a:pt x="1529" y="87"/>
                </a:lnTo>
                <a:cubicBezTo>
                  <a:pt x="1560" y="87"/>
                  <a:pt x="1585" y="68"/>
                  <a:pt x="1585" y="44"/>
                </a:cubicBezTo>
                <a:cubicBezTo>
                  <a:pt x="1585" y="21"/>
                  <a:pt x="1558" y="0"/>
                  <a:pt x="1529" y="0"/>
                </a:cubicBezTo>
                <a:lnTo>
                  <a:pt x="56" y="3"/>
                </a:lnTo>
                <a:cubicBezTo>
                  <a:pt x="24" y="3"/>
                  <a:pt x="0" y="23"/>
                  <a:pt x="0" y="48"/>
                </a:cubicBezTo>
                <a:cubicBezTo>
                  <a:pt x="0" y="72"/>
                  <a:pt x="24" y="92"/>
                  <a:pt x="56" y="9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1" name="CustomShape 16"/>
          <p:cNvSpPr/>
          <p:nvPr/>
        </p:nvSpPr>
        <p:spPr>
          <a:xfrm>
            <a:off x="6321960" y="3744720"/>
            <a:ext cx="340200" cy="94680"/>
          </a:xfrm>
          <a:custGeom>
            <a:avLst/>
            <a:gdLst/>
            <a:ahLst/>
            <a:rect l="l" t="t" r="r" b="b"/>
            <a:pathLst>
              <a:path w="946" h="264">
                <a:moveTo>
                  <a:pt x="55" y="87"/>
                </a:moveTo>
                <a:lnTo>
                  <a:pt x="666" y="87"/>
                </a:lnTo>
                <a:cubicBezTo>
                  <a:pt x="698" y="87"/>
                  <a:pt x="722" y="107"/>
                  <a:pt x="722" y="131"/>
                </a:cubicBezTo>
                <a:cubicBezTo>
                  <a:pt x="722" y="156"/>
                  <a:pt x="698" y="175"/>
                  <a:pt x="666" y="175"/>
                </a:cubicBezTo>
                <a:lnTo>
                  <a:pt x="55" y="175"/>
                </a:lnTo>
                <a:cubicBezTo>
                  <a:pt x="24" y="175"/>
                  <a:pt x="0" y="156"/>
                  <a:pt x="0" y="131"/>
                </a:cubicBezTo>
                <a:cubicBezTo>
                  <a:pt x="0" y="107"/>
                  <a:pt x="24" y="87"/>
                  <a:pt x="55" y="87"/>
                </a:cubicBezTo>
                <a:moveTo>
                  <a:pt x="612" y="0"/>
                </a:moveTo>
                <a:lnTo>
                  <a:pt x="945" y="131"/>
                </a:lnTo>
                <a:lnTo>
                  <a:pt x="612" y="263"/>
                </a:lnTo>
                <a:lnTo>
                  <a:pt x="6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2" name="CustomShape 17"/>
          <p:cNvSpPr/>
          <p:nvPr/>
        </p:nvSpPr>
        <p:spPr>
          <a:xfrm>
            <a:off x="7652160" y="2512800"/>
            <a:ext cx="253800" cy="199440"/>
          </a:xfrm>
          <a:custGeom>
            <a:avLst/>
            <a:gdLst/>
            <a:ahLst/>
            <a:rect l="l" t="t" r="r" b="b"/>
            <a:pathLst>
              <a:path w="706" h="555">
                <a:moveTo>
                  <a:pt x="0" y="277"/>
                </a:moveTo>
                <a:lnTo>
                  <a:pt x="0" y="249"/>
                </a:lnTo>
                <a:lnTo>
                  <a:pt x="6" y="221"/>
                </a:lnTo>
                <a:lnTo>
                  <a:pt x="16" y="195"/>
                </a:lnTo>
                <a:lnTo>
                  <a:pt x="27" y="171"/>
                </a:lnTo>
                <a:lnTo>
                  <a:pt x="40" y="146"/>
                </a:lnTo>
                <a:lnTo>
                  <a:pt x="58" y="124"/>
                </a:lnTo>
                <a:lnTo>
                  <a:pt x="78" y="100"/>
                </a:lnTo>
                <a:lnTo>
                  <a:pt x="104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5" y="22"/>
                </a:lnTo>
                <a:lnTo>
                  <a:pt x="246" y="11"/>
                </a:lnTo>
                <a:lnTo>
                  <a:pt x="280" y="5"/>
                </a:lnTo>
                <a:lnTo>
                  <a:pt x="316" y="1"/>
                </a:lnTo>
                <a:lnTo>
                  <a:pt x="350" y="0"/>
                </a:lnTo>
                <a:lnTo>
                  <a:pt x="386" y="1"/>
                </a:lnTo>
                <a:lnTo>
                  <a:pt x="422" y="5"/>
                </a:lnTo>
                <a:lnTo>
                  <a:pt x="456" y="11"/>
                </a:lnTo>
                <a:lnTo>
                  <a:pt x="489" y="20"/>
                </a:lnTo>
                <a:lnTo>
                  <a:pt x="520" y="33"/>
                </a:lnTo>
                <a:lnTo>
                  <a:pt x="549" y="47"/>
                </a:lnTo>
                <a:lnTo>
                  <a:pt x="576" y="63"/>
                </a:lnTo>
                <a:lnTo>
                  <a:pt x="603" y="80"/>
                </a:lnTo>
                <a:lnTo>
                  <a:pt x="625" y="99"/>
                </a:lnTo>
                <a:lnTo>
                  <a:pt x="645" y="120"/>
                </a:lnTo>
                <a:lnTo>
                  <a:pt x="663" y="142"/>
                </a:lnTo>
                <a:lnTo>
                  <a:pt x="679" y="167"/>
                </a:lnTo>
                <a:lnTo>
                  <a:pt x="689" y="194"/>
                </a:lnTo>
                <a:lnTo>
                  <a:pt x="699" y="219"/>
                </a:lnTo>
                <a:lnTo>
                  <a:pt x="705" y="246"/>
                </a:lnTo>
                <a:lnTo>
                  <a:pt x="705" y="304"/>
                </a:lnTo>
                <a:lnTo>
                  <a:pt x="699" y="331"/>
                </a:lnTo>
                <a:lnTo>
                  <a:pt x="692" y="359"/>
                </a:lnTo>
                <a:lnTo>
                  <a:pt x="665" y="407"/>
                </a:lnTo>
                <a:lnTo>
                  <a:pt x="647" y="429"/>
                </a:lnTo>
                <a:lnTo>
                  <a:pt x="627" y="453"/>
                </a:lnTo>
                <a:lnTo>
                  <a:pt x="605" y="472"/>
                </a:lnTo>
                <a:lnTo>
                  <a:pt x="578" y="489"/>
                </a:lnTo>
                <a:lnTo>
                  <a:pt x="552" y="505"/>
                </a:lnTo>
                <a:lnTo>
                  <a:pt x="522" y="519"/>
                </a:lnTo>
                <a:lnTo>
                  <a:pt x="494" y="531"/>
                </a:lnTo>
                <a:lnTo>
                  <a:pt x="460" y="540"/>
                </a:lnTo>
                <a:lnTo>
                  <a:pt x="426" y="547"/>
                </a:lnTo>
                <a:lnTo>
                  <a:pt x="392" y="552"/>
                </a:lnTo>
                <a:lnTo>
                  <a:pt x="356" y="554"/>
                </a:lnTo>
                <a:lnTo>
                  <a:pt x="320" y="552"/>
                </a:lnTo>
                <a:lnTo>
                  <a:pt x="284" y="548"/>
                </a:lnTo>
                <a:lnTo>
                  <a:pt x="250" y="542"/>
                </a:lnTo>
                <a:lnTo>
                  <a:pt x="217" y="533"/>
                </a:lnTo>
                <a:lnTo>
                  <a:pt x="186" y="520"/>
                </a:lnTo>
                <a:lnTo>
                  <a:pt x="157" y="506"/>
                </a:lnTo>
                <a:lnTo>
                  <a:pt x="131" y="491"/>
                </a:lnTo>
                <a:lnTo>
                  <a:pt x="106" y="473"/>
                </a:lnTo>
                <a:lnTo>
                  <a:pt x="80" y="454"/>
                </a:lnTo>
                <a:lnTo>
                  <a:pt x="60" y="434"/>
                </a:lnTo>
                <a:lnTo>
                  <a:pt x="42" y="411"/>
                </a:lnTo>
                <a:lnTo>
                  <a:pt x="27" y="386"/>
                </a:lnTo>
                <a:lnTo>
                  <a:pt x="16" y="360"/>
                </a:lnTo>
                <a:lnTo>
                  <a:pt x="6" y="334"/>
                </a:lnTo>
                <a:lnTo>
                  <a:pt x="2" y="306"/>
                </a:lnTo>
                <a:lnTo>
                  <a:pt x="0" y="277"/>
                </a:lnTo>
                <a:moveTo>
                  <a:pt x="76" y="297"/>
                </a:moveTo>
                <a:lnTo>
                  <a:pt x="78" y="320"/>
                </a:lnTo>
                <a:lnTo>
                  <a:pt x="85" y="340"/>
                </a:lnTo>
                <a:lnTo>
                  <a:pt x="95" y="360"/>
                </a:lnTo>
                <a:lnTo>
                  <a:pt x="121" y="398"/>
                </a:lnTo>
                <a:lnTo>
                  <a:pt x="137" y="414"/>
                </a:lnTo>
                <a:lnTo>
                  <a:pt x="155" y="429"/>
                </a:lnTo>
                <a:lnTo>
                  <a:pt x="195" y="458"/>
                </a:lnTo>
                <a:lnTo>
                  <a:pt x="220" y="468"/>
                </a:lnTo>
                <a:lnTo>
                  <a:pt x="268" y="486"/>
                </a:lnTo>
                <a:lnTo>
                  <a:pt x="296" y="491"/>
                </a:lnTo>
                <a:lnTo>
                  <a:pt x="322" y="495"/>
                </a:lnTo>
                <a:lnTo>
                  <a:pt x="350" y="496"/>
                </a:lnTo>
                <a:lnTo>
                  <a:pt x="380" y="495"/>
                </a:lnTo>
                <a:lnTo>
                  <a:pt x="406" y="491"/>
                </a:lnTo>
                <a:lnTo>
                  <a:pt x="436" y="486"/>
                </a:lnTo>
                <a:lnTo>
                  <a:pt x="460" y="479"/>
                </a:lnTo>
                <a:lnTo>
                  <a:pt x="484" y="470"/>
                </a:lnTo>
                <a:lnTo>
                  <a:pt x="507" y="459"/>
                </a:lnTo>
                <a:lnTo>
                  <a:pt x="529" y="445"/>
                </a:lnTo>
                <a:lnTo>
                  <a:pt x="549" y="431"/>
                </a:lnTo>
                <a:lnTo>
                  <a:pt x="567" y="418"/>
                </a:lnTo>
                <a:lnTo>
                  <a:pt x="598" y="382"/>
                </a:lnTo>
                <a:lnTo>
                  <a:pt x="609" y="364"/>
                </a:lnTo>
                <a:lnTo>
                  <a:pt x="618" y="343"/>
                </a:lnTo>
                <a:lnTo>
                  <a:pt x="625" y="321"/>
                </a:lnTo>
                <a:lnTo>
                  <a:pt x="629" y="301"/>
                </a:lnTo>
                <a:lnTo>
                  <a:pt x="632" y="277"/>
                </a:lnTo>
                <a:lnTo>
                  <a:pt x="632" y="255"/>
                </a:lnTo>
                <a:lnTo>
                  <a:pt x="627" y="233"/>
                </a:lnTo>
                <a:lnTo>
                  <a:pt x="621" y="213"/>
                </a:lnTo>
                <a:lnTo>
                  <a:pt x="612" y="194"/>
                </a:lnTo>
                <a:lnTo>
                  <a:pt x="598" y="172"/>
                </a:lnTo>
                <a:lnTo>
                  <a:pt x="585" y="155"/>
                </a:lnTo>
                <a:lnTo>
                  <a:pt x="569" y="138"/>
                </a:lnTo>
                <a:lnTo>
                  <a:pt x="532" y="108"/>
                </a:lnTo>
                <a:lnTo>
                  <a:pt x="512" y="95"/>
                </a:lnTo>
                <a:lnTo>
                  <a:pt x="487" y="85"/>
                </a:lnTo>
                <a:lnTo>
                  <a:pt x="464" y="75"/>
                </a:lnTo>
                <a:lnTo>
                  <a:pt x="438" y="67"/>
                </a:lnTo>
                <a:lnTo>
                  <a:pt x="412" y="63"/>
                </a:lnTo>
                <a:lnTo>
                  <a:pt x="384" y="59"/>
                </a:lnTo>
                <a:lnTo>
                  <a:pt x="356" y="57"/>
                </a:lnTo>
                <a:lnTo>
                  <a:pt x="326" y="59"/>
                </a:lnTo>
                <a:lnTo>
                  <a:pt x="300" y="63"/>
                </a:lnTo>
                <a:lnTo>
                  <a:pt x="273" y="67"/>
                </a:lnTo>
                <a:lnTo>
                  <a:pt x="246" y="75"/>
                </a:lnTo>
                <a:lnTo>
                  <a:pt x="222" y="83"/>
                </a:lnTo>
                <a:lnTo>
                  <a:pt x="200" y="94"/>
                </a:lnTo>
                <a:lnTo>
                  <a:pt x="177" y="106"/>
                </a:lnTo>
                <a:lnTo>
                  <a:pt x="157" y="120"/>
                </a:lnTo>
                <a:lnTo>
                  <a:pt x="139" y="136"/>
                </a:lnTo>
                <a:lnTo>
                  <a:pt x="108" y="171"/>
                </a:lnTo>
                <a:lnTo>
                  <a:pt x="97" y="190"/>
                </a:lnTo>
                <a:lnTo>
                  <a:pt x="88" y="209"/>
                </a:lnTo>
                <a:lnTo>
                  <a:pt x="80" y="230"/>
                </a:lnTo>
                <a:lnTo>
                  <a:pt x="76" y="253"/>
                </a:lnTo>
                <a:lnTo>
                  <a:pt x="74" y="275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3" name="CustomShape 18"/>
          <p:cNvSpPr/>
          <p:nvPr/>
        </p:nvSpPr>
        <p:spPr>
          <a:xfrm>
            <a:off x="6932160" y="2516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84" name="CustomShape 19"/>
          <p:cNvSpPr/>
          <p:nvPr/>
        </p:nvSpPr>
        <p:spPr>
          <a:xfrm>
            <a:off x="7925040" y="2557080"/>
            <a:ext cx="1600560" cy="94320"/>
          </a:xfrm>
          <a:custGeom>
            <a:avLst/>
            <a:gdLst/>
            <a:ahLst/>
            <a:rect l="l" t="t" r="r" b="b"/>
            <a:pathLst>
              <a:path w="4447" h="263">
                <a:moveTo>
                  <a:pt x="56" y="84"/>
                </a:moveTo>
                <a:lnTo>
                  <a:pt x="4167" y="87"/>
                </a:lnTo>
                <a:cubicBezTo>
                  <a:pt x="4195" y="87"/>
                  <a:pt x="4223" y="106"/>
                  <a:pt x="4223" y="132"/>
                </a:cubicBezTo>
                <a:cubicBezTo>
                  <a:pt x="4223" y="156"/>
                  <a:pt x="4195" y="176"/>
                  <a:pt x="4167" y="176"/>
                </a:cubicBezTo>
                <a:lnTo>
                  <a:pt x="56" y="172"/>
                </a:lnTo>
                <a:cubicBezTo>
                  <a:pt x="26" y="172"/>
                  <a:pt x="0" y="153"/>
                  <a:pt x="0" y="127"/>
                </a:cubicBezTo>
                <a:cubicBezTo>
                  <a:pt x="0" y="105"/>
                  <a:pt x="26" y="84"/>
                  <a:pt x="56" y="84"/>
                </a:cubicBezTo>
                <a:moveTo>
                  <a:pt x="4111" y="0"/>
                </a:moveTo>
                <a:lnTo>
                  <a:pt x="4446" y="132"/>
                </a:lnTo>
                <a:lnTo>
                  <a:pt x="4109" y="262"/>
                </a:lnTo>
                <a:lnTo>
                  <a:pt x="411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5" name="CustomShape 20"/>
          <p:cNvSpPr/>
          <p:nvPr/>
        </p:nvSpPr>
        <p:spPr>
          <a:xfrm>
            <a:off x="7718760" y="2693520"/>
            <a:ext cx="120600" cy="223560"/>
          </a:xfrm>
          <a:custGeom>
            <a:avLst/>
            <a:gdLst/>
            <a:ahLst/>
            <a:rect l="l" t="t" r="r" b="b"/>
            <a:pathLst>
              <a:path w="336" h="622">
                <a:moveTo>
                  <a:pt x="223" y="577"/>
                </a:moveTo>
                <a:lnTo>
                  <a:pt x="223" y="219"/>
                </a:lnTo>
                <a:cubicBezTo>
                  <a:pt x="223" y="195"/>
                  <a:pt x="198" y="176"/>
                  <a:pt x="167" y="176"/>
                </a:cubicBezTo>
                <a:cubicBezTo>
                  <a:pt x="136" y="176"/>
                  <a:pt x="112" y="195"/>
                  <a:pt x="112" y="219"/>
                </a:cubicBezTo>
                <a:lnTo>
                  <a:pt x="112" y="577"/>
                </a:lnTo>
                <a:cubicBezTo>
                  <a:pt x="112" y="601"/>
                  <a:pt x="136" y="621"/>
                  <a:pt x="167" y="621"/>
                </a:cubicBezTo>
                <a:cubicBezTo>
                  <a:pt x="198" y="621"/>
                  <a:pt x="223" y="601"/>
                  <a:pt x="223" y="577"/>
                </a:cubicBezTo>
                <a:moveTo>
                  <a:pt x="335" y="263"/>
                </a:moveTo>
                <a:lnTo>
                  <a:pt x="167" y="0"/>
                </a:lnTo>
                <a:lnTo>
                  <a:pt x="0" y="263"/>
                </a:lnTo>
                <a:lnTo>
                  <a:pt x="33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6" name="CustomShape 21"/>
          <p:cNvSpPr/>
          <p:nvPr/>
        </p:nvSpPr>
        <p:spPr>
          <a:xfrm>
            <a:off x="7578360" y="3340080"/>
            <a:ext cx="387360" cy="182160"/>
          </a:xfrm>
          <a:custGeom>
            <a:avLst/>
            <a:gdLst/>
            <a:ahLst/>
            <a:rect l="l" t="t" r="r" b="b"/>
            <a:pathLst>
              <a:path w="1077" h="507">
                <a:moveTo>
                  <a:pt x="0" y="0"/>
                </a:moveTo>
                <a:lnTo>
                  <a:pt x="0" y="506"/>
                </a:lnTo>
                <a:lnTo>
                  <a:pt x="1076" y="506"/>
                </a:lnTo>
                <a:lnTo>
                  <a:pt x="1076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7" name="CustomShape 22"/>
          <p:cNvSpPr/>
          <p:nvPr/>
        </p:nvSpPr>
        <p:spPr>
          <a:xfrm>
            <a:off x="7564680" y="3330000"/>
            <a:ext cx="413280" cy="202680"/>
          </a:xfrm>
          <a:custGeom>
            <a:avLst/>
            <a:gdLst/>
            <a:ahLst/>
            <a:rect l="l" t="t" r="r" b="b"/>
            <a:pathLst>
              <a:path w="1149" h="56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1114" y="0"/>
                </a:lnTo>
                <a:cubicBezTo>
                  <a:pt x="1134" y="0"/>
                  <a:pt x="1148" y="12"/>
                  <a:pt x="1148" y="28"/>
                </a:cubicBezTo>
                <a:lnTo>
                  <a:pt x="1148" y="534"/>
                </a:lnTo>
                <a:cubicBezTo>
                  <a:pt x="1148" y="551"/>
                  <a:pt x="1134" y="563"/>
                  <a:pt x="1114" y="563"/>
                </a:cubicBezTo>
                <a:lnTo>
                  <a:pt x="38" y="563"/>
                </a:lnTo>
                <a:cubicBezTo>
                  <a:pt x="18" y="563"/>
                  <a:pt x="0" y="551"/>
                  <a:pt x="0" y="534"/>
                </a:cubicBezTo>
                <a:lnTo>
                  <a:pt x="0" y="28"/>
                </a:lnTo>
                <a:moveTo>
                  <a:pt x="76" y="534"/>
                </a:moveTo>
                <a:lnTo>
                  <a:pt x="38" y="506"/>
                </a:lnTo>
                <a:lnTo>
                  <a:pt x="1114" y="506"/>
                </a:lnTo>
                <a:lnTo>
                  <a:pt x="1076" y="534"/>
                </a:lnTo>
                <a:lnTo>
                  <a:pt x="1076" y="28"/>
                </a:lnTo>
                <a:lnTo>
                  <a:pt x="1114" y="58"/>
                </a:lnTo>
                <a:lnTo>
                  <a:pt x="38" y="58"/>
                </a:lnTo>
                <a:lnTo>
                  <a:pt x="76" y="28"/>
                </a:lnTo>
                <a:lnTo>
                  <a:pt x="76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8" name="CustomShape 23"/>
          <p:cNvSpPr/>
          <p:nvPr/>
        </p:nvSpPr>
        <p:spPr>
          <a:xfrm>
            <a:off x="7725240" y="2523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+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89" name="CustomShape 24"/>
          <p:cNvSpPr/>
          <p:nvPr/>
        </p:nvSpPr>
        <p:spPr>
          <a:xfrm>
            <a:off x="7651440" y="289728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6" y="195"/>
                </a:lnTo>
                <a:lnTo>
                  <a:pt x="26" y="169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2"/>
                </a:lnTo>
                <a:lnTo>
                  <a:pt x="127" y="64"/>
                </a:lnTo>
                <a:lnTo>
                  <a:pt x="154" y="47"/>
                </a:lnTo>
                <a:lnTo>
                  <a:pt x="184" y="33"/>
                </a:lnTo>
                <a:lnTo>
                  <a:pt x="215" y="23"/>
                </a:lnTo>
                <a:lnTo>
                  <a:pt x="248" y="12"/>
                </a:lnTo>
                <a:lnTo>
                  <a:pt x="282" y="5"/>
                </a:lnTo>
                <a:lnTo>
                  <a:pt x="318" y="2"/>
                </a:lnTo>
                <a:lnTo>
                  <a:pt x="353" y="0"/>
                </a:lnTo>
                <a:lnTo>
                  <a:pt x="388" y="2"/>
                </a:lnTo>
                <a:lnTo>
                  <a:pt x="424" y="5"/>
                </a:lnTo>
                <a:lnTo>
                  <a:pt x="458" y="12"/>
                </a:lnTo>
                <a:lnTo>
                  <a:pt x="492" y="21"/>
                </a:lnTo>
                <a:lnTo>
                  <a:pt x="549" y="45"/>
                </a:lnTo>
                <a:lnTo>
                  <a:pt x="578" y="63"/>
                </a:lnTo>
                <a:lnTo>
                  <a:pt x="603" y="80"/>
                </a:lnTo>
                <a:lnTo>
                  <a:pt x="625" y="100"/>
                </a:lnTo>
                <a:lnTo>
                  <a:pt x="645" y="120"/>
                </a:lnTo>
                <a:lnTo>
                  <a:pt x="663" y="143"/>
                </a:lnTo>
                <a:lnTo>
                  <a:pt x="678" y="167"/>
                </a:lnTo>
                <a:lnTo>
                  <a:pt x="692" y="192"/>
                </a:lnTo>
                <a:lnTo>
                  <a:pt x="701" y="219"/>
                </a:lnTo>
                <a:lnTo>
                  <a:pt x="705" y="246"/>
                </a:lnTo>
                <a:lnTo>
                  <a:pt x="707" y="274"/>
                </a:lnTo>
                <a:lnTo>
                  <a:pt x="705" y="303"/>
                </a:lnTo>
                <a:lnTo>
                  <a:pt x="701" y="331"/>
                </a:lnTo>
                <a:lnTo>
                  <a:pt x="692" y="359"/>
                </a:lnTo>
                <a:lnTo>
                  <a:pt x="681" y="383"/>
                </a:lnTo>
                <a:lnTo>
                  <a:pt x="665" y="407"/>
                </a:lnTo>
                <a:lnTo>
                  <a:pt x="647" y="430"/>
                </a:lnTo>
                <a:lnTo>
                  <a:pt x="627" y="451"/>
                </a:lnTo>
                <a:lnTo>
                  <a:pt x="605" y="473"/>
                </a:lnTo>
                <a:lnTo>
                  <a:pt x="580" y="490"/>
                </a:lnTo>
                <a:lnTo>
                  <a:pt x="554" y="506"/>
                </a:lnTo>
                <a:lnTo>
                  <a:pt x="524" y="520"/>
                </a:lnTo>
                <a:lnTo>
                  <a:pt x="494" y="532"/>
                </a:lnTo>
                <a:lnTo>
                  <a:pt x="462" y="540"/>
                </a:lnTo>
                <a:lnTo>
                  <a:pt x="426" y="548"/>
                </a:lnTo>
                <a:lnTo>
                  <a:pt x="394" y="553"/>
                </a:lnTo>
                <a:lnTo>
                  <a:pt x="356" y="554"/>
                </a:lnTo>
                <a:lnTo>
                  <a:pt x="320" y="553"/>
                </a:lnTo>
                <a:lnTo>
                  <a:pt x="286" y="549"/>
                </a:lnTo>
                <a:lnTo>
                  <a:pt x="251" y="542"/>
                </a:lnTo>
                <a:lnTo>
                  <a:pt x="219" y="534"/>
                </a:lnTo>
                <a:lnTo>
                  <a:pt x="188" y="521"/>
                </a:lnTo>
                <a:lnTo>
                  <a:pt x="158" y="507"/>
                </a:lnTo>
                <a:lnTo>
                  <a:pt x="130" y="492"/>
                </a:lnTo>
                <a:lnTo>
                  <a:pt x="105" y="474"/>
                </a:lnTo>
                <a:lnTo>
                  <a:pt x="82" y="454"/>
                </a:lnTo>
                <a:lnTo>
                  <a:pt x="62" y="432"/>
                </a:lnTo>
                <a:lnTo>
                  <a:pt x="44" y="409"/>
                </a:lnTo>
                <a:lnTo>
                  <a:pt x="30" y="387"/>
                </a:lnTo>
                <a:lnTo>
                  <a:pt x="18" y="360"/>
                </a:lnTo>
                <a:lnTo>
                  <a:pt x="8" y="334"/>
                </a:lnTo>
                <a:lnTo>
                  <a:pt x="2" y="305"/>
                </a:lnTo>
                <a:lnTo>
                  <a:pt x="0" y="278"/>
                </a:lnTo>
                <a:moveTo>
                  <a:pt x="76" y="297"/>
                </a:moveTo>
                <a:lnTo>
                  <a:pt x="80" y="319"/>
                </a:lnTo>
                <a:lnTo>
                  <a:pt x="87" y="341"/>
                </a:lnTo>
                <a:lnTo>
                  <a:pt x="96" y="360"/>
                </a:lnTo>
                <a:lnTo>
                  <a:pt x="107" y="379"/>
                </a:lnTo>
                <a:lnTo>
                  <a:pt x="120" y="398"/>
                </a:lnTo>
                <a:lnTo>
                  <a:pt x="138" y="415"/>
                </a:lnTo>
                <a:lnTo>
                  <a:pt x="156" y="430"/>
                </a:lnTo>
                <a:lnTo>
                  <a:pt x="197" y="459"/>
                </a:lnTo>
                <a:lnTo>
                  <a:pt x="219" y="468"/>
                </a:lnTo>
                <a:lnTo>
                  <a:pt x="244" y="477"/>
                </a:lnTo>
                <a:lnTo>
                  <a:pt x="298" y="492"/>
                </a:lnTo>
                <a:lnTo>
                  <a:pt x="324" y="495"/>
                </a:lnTo>
                <a:lnTo>
                  <a:pt x="382" y="495"/>
                </a:lnTo>
                <a:lnTo>
                  <a:pt x="408" y="492"/>
                </a:lnTo>
                <a:lnTo>
                  <a:pt x="436" y="486"/>
                </a:lnTo>
                <a:lnTo>
                  <a:pt x="462" y="479"/>
                </a:lnTo>
                <a:lnTo>
                  <a:pt x="486" y="470"/>
                </a:lnTo>
                <a:lnTo>
                  <a:pt x="532" y="446"/>
                </a:lnTo>
                <a:lnTo>
                  <a:pt x="552" y="432"/>
                </a:lnTo>
                <a:lnTo>
                  <a:pt x="569" y="416"/>
                </a:lnTo>
                <a:lnTo>
                  <a:pt x="585" y="401"/>
                </a:lnTo>
                <a:lnTo>
                  <a:pt x="598" y="383"/>
                </a:lnTo>
                <a:lnTo>
                  <a:pt x="612" y="364"/>
                </a:lnTo>
                <a:lnTo>
                  <a:pt x="620" y="343"/>
                </a:lnTo>
                <a:lnTo>
                  <a:pt x="627" y="322"/>
                </a:lnTo>
                <a:lnTo>
                  <a:pt x="632" y="300"/>
                </a:lnTo>
                <a:lnTo>
                  <a:pt x="634" y="278"/>
                </a:lnTo>
                <a:lnTo>
                  <a:pt x="632" y="255"/>
                </a:lnTo>
                <a:lnTo>
                  <a:pt x="627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87" y="155"/>
                </a:lnTo>
                <a:lnTo>
                  <a:pt x="572" y="138"/>
                </a:lnTo>
                <a:lnTo>
                  <a:pt x="554" y="122"/>
                </a:lnTo>
                <a:lnTo>
                  <a:pt x="534" y="108"/>
                </a:lnTo>
                <a:lnTo>
                  <a:pt x="512" y="96"/>
                </a:lnTo>
                <a:lnTo>
                  <a:pt x="489" y="86"/>
                </a:lnTo>
                <a:lnTo>
                  <a:pt x="464" y="75"/>
                </a:lnTo>
                <a:lnTo>
                  <a:pt x="440" y="68"/>
                </a:lnTo>
                <a:lnTo>
                  <a:pt x="414" y="63"/>
                </a:lnTo>
                <a:lnTo>
                  <a:pt x="384" y="59"/>
                </a:lnTo>
                <a:lnTo>
                  <a:pt x="356" y="58"/>
                </a:lnTo>
                <a:lnTo>
                  <a:pt x="328" y="59"/>
                </a:lnTo>
                <a:lnTo>
                  <a:pt x="300" y="61"/>
                </a:lnTo>
                <a:lnTo>
                  <a:pt x="273" y="68"/>
                </a:lnTo>
                <a:lnTo>
                  <a:pt x="248" y="75"/>
                </a:lnTo>
                <a:lnTo>
                  <a:pt x="224" y="84"/>
                </a:lnTo>
                <a:lnTo>
                  <a:pt x="199" y="94"/>
                </a:lnTo>
                <a:lnTo>
                  <a:pt x="179" y="106"/>
                </a:lnTo>
                <a:lnTo>
                  <a:pt x="158" y="120"/>
                </a:lnTo>
                <a:lnTo>
                  <a:pt x="140" y="136"/>
                </a:lnTo>
                <a:lnTo>
                  <a:pt x="122" y="153"/>
                </a:lnTo>
                <a:lnTo>
                  <a:pt x="110" y="171"/>
                </a:lnTo>
                <a:lnTo>
                  <a:pt x="87" y="209"/>
                </a:lnTo>
                <a:lnTo>
                  <a:pt x="80" y="230"/>
                </a:lnTo>
                <a:lnTo>
                  <a:pt x="76" y="253"/>
                </a:lnTo>
                <a:lnTo>
                  <a:pt x="74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0" name="CustomShape 25"/>
          <p:cNvSpPr/>
          <p:nvPr/>
        </p:nvSpPr>
        <p:spPr>
          <a:xfrm>
            <a:off x="7648560" y="338364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91" name="CustomShape 26"/>
          <p:cNvSpPr/>
          <p:nvPr/>
        </p:nvSpPr>
        <p:spPr>
          <a:xfrm>
            <a:off x="7718760" y="3056400"/>
            <a:ext cx="120600" cy="286920"/>
          </a:xfrm>
          <a:custGeom>
            <a:avLst/>
            <a:gdLst/>
            <a:ahLst/>
            <a:rect l="l" t="t" r="r" b="b"/>
            <a:pathLst>
              <a:path w="336" h="798">
                <a:moveTo>
                  <a:pt x="223" y="753"/>
                </a:moveTo>
                <a:lnTo>
                  <a:pt x="223" y="218"/>
                </a:lnTo>
                <a:cubicBezTo>
                  <a:pt x="223" y="194"/>
                  <a:pt x="198" y="174"/>
                  <a:pt x="167" y="174"/>
                </a:cubicBezTo>
                <a:cubicBezTo>
                  <a:pt x="136" y="174"/>
                  <a:pt x="112" y="194"/>
                  <a:pt x="112" y="218"/>
                </a:cubicBezTo>
                <a:lnTo>
                  <a:pt x="112" y="753"/>
                </a:lnTo>
                <a:cubicBezTo>
                  <a:pt x="112" y="777"/>
                  <a:pt x="136" y="797"/>
                  <a:pt x="167" y="797"/>
                </a:cubicBezTo>
                <a:cubicBezTo>
                  <a:pt x="196" y="797"/>
                  <a:pt x="223" y="777"/>
                  <a:pt x="223" y="753"/>
                </a:cubicBezTo>
                <a:moveTo>
                  <a:pt x="335" y="261"/>
                </a:moveTo>
                <a:lnTo>
                  <a:pt x="167" y="0"/>
                </a:lnTo>
                <a:lnTo>
                  <a:pt x="0" y="261"/>
                </a:lnTo>
                <a:lnTo>
                  <a:pt x="335" y="2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2" name="CustomShape 27"/>
          <p:cNvSpPr/>
          <p:nvPr/>
        </p:nvSpPr>
        <p:spPr>
          <a:xfrm>
            <a:off x="7234200" y="3346200"/>
            <a:ext cx="203400" cy="182160"/>
          </a:xfrm>
          <a:custGeom>
            <a:avLst/>
            <a:gdLst/>
            <a:ahLst/>
            <a:rect l="l" t="t" r="r" b="b"/>
            <a:pathLst>
              <a:path w="566" h="507">
                <a:moveTo>
                  <a:pt x="0" y="0"/>
                </a:moveTo>
                <a:lnTo>
                  <a:pt x="0" y="506"/>
                </a:lnTo>
                <a:lnTo>
                  <a:pt x="565" y="506"/>
                </a:lnTo>
                <a:lnTo>
                  <a:pt x="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3" name="CustomShape 28"/>
          <p:cNvSpPr/>
          <p:nvPr/>
        </p:nvSpPr>
        <p:spPr>
          <a:xfrm>
            <a:off x="7221240" y="3335760"/>
            <a:ext cx="230040" cy="202680"/>
          </a:xfrm>
          <a:custGeom>
            <a:avLst/>
            <a:gdLst/>
            <a:ahLst/>
            <a:rect l="l" t="t" r="r" b="b"/>
            <a:pathLst>
              <a:path w="640" h="564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01" y="0"/>
                </a:lnTo>
                <a:cubicBezTo>
                  <a:pt x="621" y="0"/>
                  <a:pt x="639" y="12"/>
                  <a:pt x="639" y="30"/>
                </a:cubicBezTo>
                <a:lnTo>
                  <a:pt x="639" y="535"/>
                </a:lnTo>
                <a:cubicBezTo>
                  <a:pt x="639" y="551"/>
                  <a:pt x="621" y="563"/>
                  <a:pt x="601" y="563"/>
                </a:cubicBezTo>
                <a:lnTo>
                  <a:pt x="36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6" y="506"/>
                </a:lnTo>
                <a:lnTo>
                  <a:pt x="601" y="506"/>
                </a:lnTo>
                <a:lnTo>
                  <a:pt x="563" y="535"/>
                </a:lnTo>
                <a:lnTo>
                  <a:pt x="563" y="30"/>
                </a:lnTo>
                <a:lnTo>
                  <a:pt x="601" y="58"/>
                </a:lnTo>
                <a:lnTo>
                  <a:pt x="36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4" name="CustomShape 29"/>
          <p:cNvSpPr/>
          <p:nvPr/>
        </p:nvSpPr>
        <p:spPr>
          <a:xfrm>
            <a:off x="7725240" y="2908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495" name="CustomShape 30"/>
          <p:cNvSpPr/>
          <p:nvPr/>
        </p:nvSpPr>
        <p:spPr>
          <a:xfrm>
            <a:off x="6892200" y="3340080"/>
            <a:ext cx="203040" cy="182160"/>
          </a:xfrm>
          <a:custGeom>
            <a:avLst/>
            <a:gdLst/>
            <a:ahLst/>
            <a:rect l="l" t="t" r="r" b="b"/>
            <a:pathLst>
              <a:path w="565" h="507">
                <a:moveTo>
                  <a:pt x="0" y="0"/>
                </a:moveTo>
                <a:lnTo>
                  <a:pt x="0" y="506"/>
                </a:lnTo>
                <a:lnTo>
                  <a:pt x="564" y="506"/>
                </a:lnTo>
                <a:lnTo>
                  <a:pt x="564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6" name="CustomShape 31"/>
          <p:cNvSpPr/>
          <p:nvPr/>
        </p:nvSpPr>
        <p:spPr>
          <a:xfrm>
            <a:off x="6879240" y="3330000"/>
            <a:ext cx="229680" cy="202680"/>
          </a:xfrm>
          <a:custGeom>
            <a:avLst/>
            <a:gdLst/>
            <a:ahLst/>
            <a:rect l="l" t="t" r="r" b="b"/>
            <a:pathLst>
              <a:path w="639" h="564">
                <a:moveTo>
                  <a:pt x="0" y="28"/>
                </a:moveTo>
                <a:cubicBezTo>
                  <a:pt x="0" y="12"/>
                  <a:pt x="16" y="0"/>
                  <a:pt x="37" y="0"/>
                </a:cubicBezTo>
                <a:lnTo>
                  <a:pt x="600" y="0"/>
                </a:lnTo>
                <a:cubicBezTo>
                  <a:pt x="620" y="0"/>
                  <a:pt x="638" y="12"/>
                  <a:pt x="638" y="28"/>
                </a:cubicBezTo>
                <a:lnTo>
                  <a:pt x="638" y="534"/>
                </a:lnTo>
                <a:cubicBezTo>
                  <a:pt x="638" y="551"/>
                  <a:pt x="620" y="563"/>
                  <a:pt x="600" y="563"/>
                </a:cubicBezTo>
                <a:lnTo>
                  <a:pt x="37" y="563"/>
                </a:lnTo>
                <a:cubicBezTo>
                  <a:pt x="16" y="563"/>
                  <a:pt x="0" y="551"/>
                  <a:pt x="0" y="534"/>
                </a:cubicBezTo>
                <a:lnTo>
                  <a:pt x="0" y="28"/>
                </a:lnTo>
                <a:moveTo>
                  <a:pt x="74" y="534"/>
                </a:moveTo>
                <a:lnTo>
                  <a:pt x="37" y="506"/>
                </a:lnTo>
                <a:lnTo>
                  <a:pt x="600" y="506"/>
                </a:lnTo>
                <a:lnTo>
                  <a:pt x="564" y="534"/>
                </a:lnTo>
                <a:lnTo>
                  <a:pt x="564" y="28"/>
                </a:lnTo>
                <a:lnTo>
                  <a:pt x="600" y="58"/>
                </a:lnTo>
                <a:lnTo>
                  <a:pt x="37" y="58"/>
                </a:lnTo>
                <a:lnTo>
                  <a:pt x="74" y="28"/>
                </a:lnTo>
                <a:lnTo>
                  <a:pt x="74" y="5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7" name="CustomShape 32"/>
          <p:cNvSpPr/>
          <p:nvPr/>
        </p:nvSpPr>
        <p:spPr>
          <a:xfrm>
            <a:off x="7310160" y="3387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98" name="CustomShape 33"/>
          <p:cNvSpPr/>
          <p:nvPr/>
        </p:nvSpPr>
        <p:spPr>
          <a:xfrm>
            <a:off x="6924600" y="2693520"/>
            <a:ext cx="120960" cy="649440"/>
          </a:xfrm>
          <a:custGeom>
            <a:avLst/>
            <a:gdLst/>
            <a:ahLst/>
            <a:rect l="l" t="t" r="r" b="b"/>
            <a:pathLst>
              <a:path w="337" h="1805">
                <a:moveTo>
                  <a:pt x="220" y="1761"/>
                </a:moveTo>
                <a:lnTo>
                  <a:pt x="224" y="219"/>
                </a:lnTo>
                <a:cubicBezTo>
                  <a:pt x="226" y="194"/>
                  <a:pt x="200" y="175"/>
                  <a:pt x="171" y="175"/>
                </a:cubicBezTo>
                <a:cubicBezTo>
                  <a:pt x="140" y="175"/>
                  <a:pt x="115" y="194"/>
                  <a:pt x="113" y="219"/>
                </a:cubicBezTo>
                <a:lnTo>
                  <a:pt x="108" y="1761"/>
                </a:lnTo>
                <a:cubicBezTo>
                  <a:pt x="108" y="1785"/>
                  <a:pt x="133" y="1804"/>
                  <a:pt x="164" y="1804"/>
                </a:cubicBezTo>
                <a:cubicBezTo>
                  <a:pt x="195" y="1804"/>
                  <a:pt x="220" y="1785"/>
                  <a:pt x="220" y="1761"/>
                </a:cubicBezTo>
                <a:moveTo>
                  <a:pt x="336" y="262"/>
                </a:moveTo>
                <a:lnTo>
                  <a:pt x="171" y="0"/>
                </a:lnTo>
                <a:lnTo>
                  <a:pt x="0" y="261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9" name="CustomShape 34"/>
          <p:cNvSpPr/>
          <p:nvPr/>
        </p:nvSpPr>
        <p:spPr>
          <a:xfrm>
            <a:off x="8181360" y="3346200"/>
            <a:ext cx="202680" cy="182160"/>
          </a:xfrm>
          <a:custGeom>
            <a:avLst/>
            <a:gdLst/>
            <a:ahLst/>
            <a:rect l="l" t="t" r="r" b="b"/>
            <a:pathLst>
              <a:path w="564" h="507">
                <a:moveTo>
                  <a:pt x="0" y="0"/>
                </a:moveTo>
                <a:lnTo>
                  <a:pt x="0" y="506"/>
                </a:lnTo>
                <a:lnTo>
                  <a:pt x="563" y="506"/>
                </a:lnTo>
                <a:lnTo>
                  <a:pt x="563" y="0"/>
                </a:lnTo>
                <a:lnTo>
                  <a:pt x="0" y="0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0" name="CustomShape 35"/>
          <p:cNvSpPr/>
          <p:nvPr/>
        </p:nvSpPr>
        <p:spPr>
          <a:xfrm>
            <a:off x="8168040" y="3335760"/>
            <a:ext cx="229680" cy="202680"/>
          </a:xfrm>
          <a:custGeom>
            <a:avLst/>
            <a:gdLst/>
            <a:ahLst/>
            <a:rect l="l" t="t" r="r" b="b"/>
            <a:pathLst>
              <a:path w="639" h="56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601" y="0"/>
                </a:lnTo>
                <a:cubicBezTo>
                  <a:pt x="623" y="0"/>
                  <a:pt x="638" y="12"/>
                  <a:pt x="638" y="30"/>
                </a:cubicBezTo>
                <a:lnTo>
                  <a:pt x="638" y="535"/>
                </a:lnTo>
                <a:cubicBezTo>
                  <a:pt x="638" y="551"/>
                  <a:pt x="623" y="563"/>
                  <a:pt x="601" y="563"/>
                </a:cubicBezTo>
                <a:lnTo>
                  <a:pt x="38" y="563"/>
                </a:lnTo>
                <a:cubicBezTo>
                  <a:pt x="16" y="563"/>
                  <a:pt x="0" y="551"/>
                  <a:pt x="0" y="535"/>
                </a:cubicBezTo>
                <a:lnTo>
                  <a:pt x="0" y="30"/>
                </a:lnTo>
                <a:moveTo>
                  <a:pt x="74" y="535"/>
                </a:moveTo>
                <a:lnTo>
                  <a:pt x="38" y="506"/>
                </a:lnTo>
                <a:lnTo>
                  <a:pt x="601" y="506"/>
                </a:lnTo>
                <a:lnTo>
                  <a:pt x="565" y="535"/>
                </a:lnTo>
                <a:lnTo>
                  <a:pt x="565" y="30"/>
                </a:lnTo>
                <a:lnTo>
                  <a:pt x="601" y="58"/>
                </a:lnTo>
                <a:lnTo>
                  <a:pt x="38" y="58"/>
                </a:lnTo>
                <a:lnTo>
                  <a:pt x="74" y="30"/>
                </a:lnTo>
                <a:lnTo>
                  <a:pt x="74" y="5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1" name="CustomShape 36"/>
          <p:cNvSpPr/>
          <p:nvPr/>
        </p:nvSpPr>
        <p:spPr>
          <a:xfrm>
            <a:off x="6967800" y="33814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02" name="CustomShape 37"/>
          <p:cNvSpPr/>
          <p:nvPr/>
        </p:nvSpPr>
        <p:spPr>
          <a:xfrm>
            <a:off x="7315920" y="2949480"/>
            <a:ext cx="349200" cy="412920"/>
          </a:xfrm>
          <a:custGeom>
            <a:avLst/>
            <a:gdLst/>
            <a:ahLst/>
            <a:rect l="l" t="t" r="r" b="b"/>
            <a:pathLst>
              <a:path w="971" h="1148">
                <a:moveTo>
                  <a:pt x="0" y="1103"/>
                </a:moveTo>
                <a:lnTo>
                  <a:pt x="0" y="130"/>
                </a:lnTo>
                <a:cubicBezTo>
                  <a:pt x="0" y="106"/>
                  <a:pt x="25" y="87"/>
                  <a:pt x="56" y="87"/>
                </a:cubicBezTo>
                <a:lnTo>
                  <a:pt x="692" y="87"/>
                </a:lnTo>
                <a:cubicBezTo>
                  <a:pt x="723" y="87"/>
                  <a:pt x="747" y="106"/>
                  <a:pt x="747" y="130"/>
                </a:cubicBezTo>
                <a:cubicBezTo>
                  <a:pt x="747" y="155"/>
                  <a:pt x="723" y="174"/>
                  <a:pt x="692" y="174"/>
                </a:cubicBezTo>
                <a:lnTo>
                  <a:pt x="56" y="174"/>
                </a:lnTo>
                <a:lnTo>
                  <a:pt x="112" y="130"/>
                </a:lnTo>
                <a:lnTo>
                  <a:pt x="112" y="1103"/>
                </a:lnTo>
                <a:cubicBezTo>
                  <a:pt x="112" y="1127"/>
                  <a:pt x="87" y="1147"/>
                  <a:pt x="56" y="1147"/>
                </a:cubicBezTo>
                <a:cubicBezTo>
                  <a:pt x="25" y="1147"/>
                  <a:pt x="0" y="1127"/>
                  <a:pt x="0" y="1103"/>
                </a:cubicBezTo>
                <a:moveTo>
                  <a:pt x="637" y="0"/>
                </a:moveTo>
                <a:lnTo>
                  <a:pt x="970" y="130"/>
                </a:lnTo>
                <a:lnTo>
                  <a:pt x="637" y="261"/>
                </a:lnTo>
                <a:lnTo>
                  <a:pt x="637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3" name="CustomShape 38"/>
          <p:cNvSpPr/>
          <p:nvPr/>
        </p:nvSpPr>
        <p:spPr>
          <a:xfrm>
            <a:off x="8742960" y="2596320"/>
            <a:ext cx="782280" cy="1242720"/>
          </a:xfrm>
          <a:custGeom>
            <a:avLst/>
            <a:gdLst/>
            <a:ahLst/>
            <a:rect l="l" t="t" r="r" b="b"/>
            <a:pathLst>
              <a:path w="2174" h="3453">
                <a:moveTo>
                  <a:pt x="0" y="44"/>
                </a:moveTo>
                <a:lnTo>
                  <a:pt x="0" y="3321"/>
                </a:lnTo>
                <a:cubicBezTo>
                  <a:pt x="0" y="3344"/>
                  <a:pt x="24" y="3365"/>
                  <a:pt x="56" y="3365"/>
                </a:cubicBezTo>
                <a:lnTo>
                  <a:pt x="1895" y="3365"/>
                </a:lnTo>
                <a:cubicBezTo>
                  <a:pt x="1923" y="3365"/>
                  <a:pt x="1950" y="3346"/>
                  <a:pt x="1950" y="3321"/>
                </a:cubicBezTo>
                <a:cubicBezTo>
                  <a:pt x="1950" y="3296"/>
                  <a:pt x="1923" y="3277"/>
                  <a:pt x="1895" y="3277"/>
                </a:cubicBezTo>
                <a:lnTo>
                  <a:pt x="56" y="3277"/>
                </a:lnTo>
                <a:lnTo>
                  <a:pt x="112" y="3321"/>
                </a:lnTo>
                <a:lnTo>
                  <a:pt x="112" y="44"/>
                </a:lnTo>
                <a:cubicBezTo>
                  <a:pt x="112" y="21"/>
                  <a:pt x="86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moveTo>
                  <a:pt x="1837" y="3452"/>
                </a:moveTo>
                <a:lnTo>
                  <a:pt x="2173" y="3323"/>
                </a:lnTo>
                <a:lnTo>
                  <a:pt x="1839" y="3190"/>
                </a:lnTo>
                <a:lnTo>
                  <a:pt x="1837" y="3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4" name="CustomShape 39"/>
          <p:cNvSpPr/>
          <p:nvPr/>
        </p:nvSpPr>
        <p:spPr>
          <a:xfrm>
            <a:off x="8659800" y="3065040"/>
            <a:ext cx="227520" cy="178200"/>
          </a:xfrm>
          <a:custGeom>
            <a:avLst/>
            <a:gdLst/>
            <a:ahLst/>
            <a:rect l="l" t="t" r="r" b="b"/>
            <a:pathLst>
              <a:path w="633" h="496">
                <a:moveTo>
                  <a:pt x="0" y="247"/>
                </a:moveTo>
                <a:cubicBezTo>
                  <a:pt x="0" y="111"/>
                  <a:pt x="140" y="0"/>
                  <a:pt x="314" y="0"/>
                </a:cubicBezTo>
                <a:cubicBezTo>
                  <a:pt x="489" y="0"/>
                  <a:pt x="632" y="111"/>
                  <a:pt x="632" y="247"/>
                </a:cubicBezTo>
                <a:cubicBezTo>
                  <a:pt x="632" y="385"/>
                  <a:pt x="489" y="495"/>
                  <a:pt x="314" y="495"/>
                </a:cubicBezTo>
                <a:cubicBezTo>
                  <a:pt x="140" y="495"/>
                  <a:pt x="0" y="385"/>
                  <a:pt x="0" y="24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5" name="CustomShape 40"/>
          <p:cNvSpPr/>
          <p:nvPr/>
        </p:nvSpPr>
        <p:spPr>
          <a:xfrm>
            <a:off x="8646120" y="3054240"/>
            <a:ext cx="254520" cy="199440"/>
          </a:xfrm>
          <a:custGeom>
            <a:avLst/>
            <a:gdLst/>
            <a:ahLst/>
            <a:rect l="l" t="t" r="r" b="b"/>
            <a:pathLst>
              <a:path w="708" h="555">
                <a:moveTo>
                  <a:pt x="0" y="278"/>
                </a:moveTo>
                <a:lnTo>
                  <a:pt x="2" y="250"/>
                </a:lnTo>
                <a:lnTo>
                  <a:pt x="6" y="222"/>
                </a:lnTo>
                <a:lnTo>
                  <a:pt x="15" y="195"/>
                </a:lnTo>
                <a:lnTo>
                  <a:pt x="26" y="170"/>
                </a:lnTo>
                <a:lnTo>
                  <a:pt x="42" y="145"/>
                </a:lnTo>
                <a:lnTo>
                  <a:pt x="58" y="122"/>
                </a:lnTo>
                <a:lnTo>
                  <a:pt x="80" y="101"/>
                </a:lnTo>
                <a:lnTo>
                  <a:pt x="102" y="82"/>
                </a:lnTo>
                <a:lnTo>
                  <a:pt x="126" y="65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281" y="6"/>
                </a:lnTo>
                <a:lnTo>
                  <a:pt x="315" y="1"/>
                </a:lnTo>
                <a:lnTo>
                  <a:pt x="351" y="0"/>
                </a:lnTo>
                <a:lnTo>
                  <a:pt x="388" y="1"/>
                </a:lnTo>
                <a:lnTo>
                  <a:pt x="422" y="6"/>
                </a:lnTo>
                <a:lnTo>
                  <a:pt x="458" y="12"/>
                </a:lnTo>
                <a:lnTo>
                  <a:pt x="488" y="21"/>
                </a:lnTo>
                <a:lnTo>
                  <a:pt x="520" y="33"/>
                </a:lnTo>
                <a:lnTo>
                  <a:pt x="548" y="45"/>
                </a:lnTo>
                <a:lnTo>
                  <a:pt x="602" y="81"/>
                </a:lnTo>
                <a:lnTo>
                  <a:pt x="624" y="100"/>
                </a:lnTo>
                <a:lnTo>
                  <a:pt x="644" y="120"/>
                </a:lnTo>
                <a:lnTo>
                  <a:pt x="662" y="143"/>
                </a:lnTo>
                <a:lnTo>
                  <a:pt x="678" y="167"/>
                </a:lnTo>
                <a:lnTo>
                  <a:pt x="689" y="192"/>
                </a:lnTo>
                <a:lnTo>
                  <a:pt x="698" y="220"/>
                </a:lnTo>
                <a:lnTo>
                  <a:pt x="705" y="246"/>
                </a:lnTo>
                <a:lnTo>
                  <a:pt x="707" y="274"/>
                </a:lnTo>
                <a:lnTo>
                  <a:pt x="705" y="304"/>
                </a:lnTo>
                <a:lnTo>
                  <a:pt x="700" y="330"/>
                </a:lnTo>
                <a:lnTo>
                  <a:pt x="692" y="358"/>
                </a:lnTo>
                <a:lnTo>
                  <a:pt x="680" y="382"/>
                </a:lnTo>
                <a:lnTo>
                  <a:pt x="664" y="406"/>
                </a:lnTo>
                <a:lnTo>
                  <a:pt x="646" y="429"/>
                </a:lnTo>
                <a:lnTo>
                  <a:pt x="626" y="451"/>
                </a:lnTo>
                <a:lnTo>
                  <a:pt x="604" y="472"/>
                </a:lnTo>
                <a:lnTo>
                  <a:pt x="580" y="490"/>
                </a:lnTo>
                <a:lnTo>
                  <a:pt x="551" y="505"/>
                </a:lnTo>
                <a:lnTo>
                  <a:pt x="522" y="519"/>
                </a:lnTo>
                <a:lnTo>
                  <a:pt x="493" y="532"/>
                </a:lnTo>
                <a:lnTo>
                  <a:pt x="460" y="540"/>
                </a:lnTo>
                <a:lnTo>
                  <a:pt x="426" y="547"/>
                </a:lnTo>
                <a:lnTo>
                  <a:pt x="391" y="552"/>
                </a:lnTo>
                <a:lnTo>
                  <a:pt x="355" y="554"/>
                </a:lnTo>
                <a:lnTo>
                  <a:pt x="319" y="552"/>
                </a:lnTo>
                <a:lnTo>
                  <a:pt x="283" y="549"/>
                </a:lnTo>
                <a:lnTo>
                  <a:pt x="251" y="542"/>
                </a:lnTo>
                <a:lnTo>
                  <a:pt x="216" y="533"/>
                </a:lnTo>
                <a:lnTo>
                  <a:pt x="184" y="521"/>
                </a:lnTo>
                <a:lnTo>
                  <a:pt x="156" y="507"/>
                </a:lnTo>
                <a:lnTo>
                  <a:pt x="128" y="491"/>
                </a:lnTo>
                <a:lnTo>
                  <a:pt x="104" y="474"/>
                </a:lnTo>
                <a:lnTo>
                  <a:pt x="82" y="455"/>
                </a:lnTo>
                <a:lnTo>
                  <a:pt x="60" y="433"/>
                </a:lnTo>
                <a:lnTo>
                  <a:pt x="42" y="409"/>
                </a:lnTo>
                <a:lnTo>
                  <a:pt x="28" y="386"/>
                </a:lnTo>
                <a:lnTo>
                  <a:pt x="15" y="359"/>
                </a:lnTo>
                <a:lnTo>
                  <a:pt x="6" y="333"/>
                </a:lnTo>
                <a:lnTo>
                  <a:pt x="2" y="306"/>
                </a:lnTo>
                <a:lnTo>
                  <a:pt x="0" y="278"/>
                </a:lnTo>
                <a:moveTo>
                  <a:pt x="76" y="297"/>
                </a:moveTo>
                <a:lnTo>
                  <a:pt x="80" y="320"/>
                </a:lnTo>
                <a:lnTo>
                  <a:pt x="86" y="340"/>
                </a:lnTo>
                <a:lnTo>
                  <a:pt x="96" y="359"/>
                </a:lnTo>
                <a:lnTo>
                  <a:pt x="106" y="379"/>
                </a:lnTo>
                <a:lnTo>
                  <a:pt x="120" y="398"/>
                </a:lnTo>
                <a:lnTo>
                  <a:pt x="136" y="414"/>
                </a:lnTo>
                <a:lnTo>
                  <a:pt x="154" y="429"/>
                </a:lnTo>
                <a:lnTo>
                  <a:pt x="174" y="444"/>
                </a:lnTo>
                <a:lnTo>
                  <a:pt x="196" y="458"/>
                </a:lnTo>
                <a:lnTo>
                  <a:pt x="219" y="468"/>
                </a:lnTo>
                <a:lnTo>
                  <a:pt x="268" y="486"/>
                </a:lnTo>
                <a:lnTo>
                  <a:pt x="295" y="491"/>
                </a:lnTo>
                <a:lnTo>
                  <a:pt x="324" y="495"/>
                </a:lnTo>
                <a:lnTo>
                  <a:pt x="379" y="495"/>
                </a:lnTo>
                <a:lnTo>
                  <a:pt x="408" y="491"/>
                </a:lnTo>
                <a:lnTo>
                  <a:pt x="435" y="486"/>
                </a:lnTo>
                <a:lnTo>
                  <a:pt x="460" y="479"/>
                </a:lnTo>
                <a:lnTo>
                  <a:pt x="484" y="471"/>
                </a:lnTo>
                <a:lnTo>
                  <a:pt x="508" y="460"/>
                </a:lnTo>
                <a:lnTo>
                  <a:pt x="548" y="431"/>
                </a:lnTo>
                <a:lnTo>
                  <a:pt x="584" y="400"/>
                </a:lnTo>
                <a:lnTo>
                  <a:pt x="598" y="382"/>
                </a:lnTo>
                <a:lnTo>
                  <a:pt x="609" y="363"/>
                </a:lnTo>
                <a:lnTo>
                  <a:pt x="626" y="321"/>
                </a:lnTo>
                <a:lnTo>
                  <a:pt x="632" y="300"/>
                </a:lnTo>
                <a:lnTo>
                  <a:pt x="632" y="255"/>
                </a:lnTo>
                <a:lnTo>
                  <a:pt x="626" y="234"/>
                </a:lnTo>
                <a:lnTo>
                  <a:pt x="620" y="213"/>
                </a:lnTo>
                <a:lnTo>
                  <a:pt x="612" y="192"/>
                </a:lnTo>
                <a:lnTo>
                  <a:pt x="600" y="173"/>
                </a:lnTo>
                <a:lnTo>
                  <a:pt x="586" y="156"/>
                </a:lnTo>
                <a:lnTo>
                  <a:pt x="568" y="138"/>
                </a:lnTo>
                <a:lnTo>
                  <a:pt x="551" y="122"/>
                </a:lnTo>
                <a:lnTo>
                  <a:pt x="531" y="108"/>
                </a:lnTo>
                <a:lnTo>
                  <a:pt x="511" y="96"/>
                </a:lnTo>
                <a:lnTo>
                  <a:pt x="488" y="86"/>
                </a:lnTo>
                <a:lnTo>
                  <a:pt x="464" y="75"/>
                </a:lnTo>
                <a:lnTo>
                  <a:pt x="438" y="68"/>
                </a:lnTo>
                <a:lnTo>
                  <a:pt x="411" y="63"/>
                </a:lnTo>
                <a:lnTo>
                  <a:pt x="384" y="59"/>
                </a:lnTo>
                <a:lnTo>
                  <a:pt x="355" y="58"/>
                </a:lnTo>
                <a:lnTo>
                  <a:pt x="326" y="59"/>
                </a:lnTo>
                <a:lnTo>
                  <a:pt x="299" y="63"/>
                </a:lnTo>
                <a:lnTo>
                  <a:pt x="273" y="68"/>
                </a:lnTo>
                <a:lnTo>
                  <a:pt x="245" y="75"/>
                </a:lnTo>
                <a:lnTo>
                  <a:pt x="221" y="84"/>
                </a:lnTo>
                <a:lnTo>
                  <a:pt x="198" y="95"/>
                </a:lnTo>
                <a:lnTo>
                  <a:pt x="176" y="106"/>
                </a:lnTo>
                <a:lnTo>
                  <a:pt x="156" y="120"/>
                </a:lnTo>
                <a:lnTo>
                  <a:pt x="138" y="136"/>
                </a:lnTo>
                <a:lnTo>
                  <a:pt x="122" y="153"/>
                </a:lnTo>
                <a:lnTo>
                  <a:pt x="108" y="171"/>
                </a:lnTo>
                <a:lnTo>
                  <a:pt x="96" y="190"/>
                </a:lnTo>
                <a:lnTo>
                  <a:pt x="86" y="209"/>
                </a:lnTo>
                <a:lnTo>
                  <a:pt x="80" y="231"/>
                </a:lnTo>
                <a:lnTo>
                  <a:pt x="76" y="253"/>
                </a:lnTo>
                <a:lnTo>
                  <a:pt x="74" y="274"/>
                </a:lnTo>
                <a:lnTo>
                  <a:pt x="76" y="2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6" name="CustomShape 41"/>
          <p:cNvSpPr/>
          <p:nvPr/>
        </p:nvSpPr>
        <p:spPr>
          <a:xfrm>
            <a:off x="8256240" y="3387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mbriaMath"/>
              </a:rPr>
              <a:t>ℴ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07" name="CustomShape 42"/>
          <p:cNvSpPr/>
          <p:nvPr/>
        </p:nvSpPr>
        <p:spPr>
          <a:xfrm>
            <a:off x="8544960" y="2729880"/>
            <a:ext cx="436680" cy="211320"/>
          </a:xfrm>
          <a:custGeom>
            <a:avLst/>
            <a:gdLst/>
            <a:ahLst/>
            <a:rect l="l" t="t" r="r" b="b"/>
            <a:pathLst>
              <a:path w="1214" h="588">
                <a:moveTo>
                  <a:pt x="0" y="98"/>
                </a:moveTo>
                <a:cubicBezTo>
                  <a:pt x="0" y="44"/>
                  <a:pt x="56" y="0"/>
                  <a:pt x="126" y="0"/>
                </a:cubicBezTo>
                <a:lnTo>
                  <a:pt x="1086" y="0"/>
                </a:lnTo>
                <a:cubicBezTo>
                  <a:pt x="1155" y="0"/>
                  <a:pt x="1213" y="44"/>
                  <a:pt x="1213" y="98"/>
                </a:cubicBezTo>
                <a:lnTo>
                  <a:pt x="1213" y="490"/>
                </a:lnTo>
                <a:cubicBezTo>
                  <a:pt x="1213" y="543"/>
                  <a:pt x="1155" y="587"/>
                  <a:pt x="1086" y="587"/>
                </a:cubicBezTo>
                <a:lnTo>
                  <a:pt x="126" y="587"/>
                </a:lnTo>
                <a:cubicBezTo>
                  <a:pt x="56" y="587"/>
                  <a:pt x="0" y="543"/>
                  <a:pt x="0" y="490"/>
                </a:cubicBezTo>
                <a:lnTo>
                  <a:pt x="0" y="9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8" name="CustomShape 43"/>
          <p:cNvSpPr/>
          <p:nvPr/>
        </p:nvSpPr>
        <p:spPr>
          <a:xfrm>
            <a:off x="8531280" y="2719440"/>
            <a:ext cx="462960" cy="232920"/>
          </a:xfrm>
          <a:custGeom>
            <a:avLst/>
            <a:gdLst/>
            <a:ahLst/>
            <a:rect l="l" t="t" r="r" b="b"/>
            <a:pathLst>
              <a:path w="1287" h="648">
                <a:moveTo>
                  <a:pt x="0" y="128"/>
                </a:moveTo>
                <a:lnTo>
                  <a:pt x="6" y="91"/>
                </a:lnTo>
                <a:lnTo>
                  <a:pt x="14" y="78"/>
                </a:lnTo>
                <a:lnTo>
                  <a:pt x="26" y="58"/>
                </a:lnTo>
                <a:lnTo>
                  <a:pt x="36" y="47"/>
                </a:lnTo>
                <a:lnTo>
                  <a:pt x="58" y="30"/>
                </a:lnTo>
                <a:lnTo>
                  <a:pt x="84" y="16"/>
                </a:lnTo>
                <a:lnTo>
                  <a:pt x="98" y="11"/>
                </a:lnTo>
                <a:lnTo>
                  <a:pt x="114" y="5"/>
                </a:lnTo>
                <a:lnTo>
                  <a:pt x="129" y="3"/>
                </a:lnTo>
                <a:lnTo>
                  <a:pt x="145" y="0"/>
                </a:lnTo>
                <a:lnTo>
                  <a:pt x="1140" y="0"/>
                </a:lnTo>
                <a:lnTo>
                  <a:pt x="1155" y="2"/>
                </a:lnTo>
                <a:lnTo>
                  <a:pt x="1170" y="5"/>
                </a:lnTo>
                <a:lnTo>
                  <a:pt x="1186" y="9"/>
                </a:lnTo>
                <a:lnTo>
                  <a:pt x="1200" y="14"/>
                </a:lnTo>
                <a:lnTo>
                  <a:pt x="1216" y="21"/>
                </a:lnTo>
                <a:lnTo>
                  <a:pt x="1226" y="28"/>
                </a:lnTo>
                <a:lnTo>
                  <a:pt x="1248" y="45"/>
                </a:lnTo>
                <a:lnTo>
                  <a:pt x="1258" y="54"/>
                </a:lnTo>
                <a:lnTo>
                  <a:pt x="1266" y="64"/>
                </a:lnTo>
                <a:lnTo>
                  <a:pt x="1274" y="77"/>
                </a:lnTo>
                <a:lnTo>
                  <a:pt x="1280" y="87"/>
                </a:lnTo>
                <a:lnTo>
                  <a:pt x="1284" y="100"/>
                </a:lnTo>
                <a:lnTo>
                  <a:pt x="1286" y="114"/>
                </a:lnTo>
                <a:lnTo>
                  <a:pt x="1286" y="531"/>
                </a:lnTo>
                <a:lnTo>
                  <a:pt x="1284" y="543"/>
                </a:lnTo>
                <a:lnTo>
                  <a:pt x="1276" y="568"/>
                </a:lnTo>
                <a:lnTo>
                  <a:pt x="1268" y="579"/>
                </a:lnTo>
                <a:lnTo>
                  <a:pt x="1250" y="600"/>
                </a:lnTo>
                <a:lnTo>
                  <a:pt x="1242" y="609"/>
                </a:lnTo>
                <a:lnTo>
                  <a:pt x="1228" y="617"/>
                </a:lnTo>
                <a:lnTo>
                  <a:pt x="1218" y="624"/>
                </a:lnTo>
                <a:lnTo>
                  <a:pt x="1204" y="631"/>
                </a:lnTo>
                <a:lnTo>
                  <a:pt x="1190" y="636"/>
                </a:lnTo>
                <a:lnTo>
                  <a:pt x="1175" y="640"/>
                </a:lnTo>
                <a:lnTo>
                  <a:pt x="1160" y="643"/>
                </a:lnTo>
                <a:lnTo>
                  <a:pt x="1144" y="645"/>
                </a:lnTo>
                <a:lnTo>
                  <a:pt x="1126" y="647"/>
                </a:lnTo>
                <a:lnTo>
                  <a:pt x="147" y="647"/>
                </a:lnTo>
                <a:lnTo>
                  <a:pt x="132" y="645"/>
                </a:lnTo>
                <a:lnTo>
                  <a:pt x="116" y="642"/>
                </a:lnTo>
                <a:lnTo>
                  <a:pt x="100" y="636"/>
                </a:lnTo>
                <a:lnTo>
                  <a:pt x="87" y="633"/>
                </a:lnTo>
                <a:lnTo>
                  <a:pt x="60" y="619"/>
                </a:lnTo>
                <a:lnTo>
                  <a:pt x="38" y="601"/>
                </a:lnTo>
                <a:lnTo>
                  <a:pt x="29" y="593"/>
                </a:lnTo>
                <a:lnTo>
                  <a:pt x="20" y="582"/>
                </a:lnTo>
                <a:lnTo>
                  <a:pt x="14" y="570"/>
                </a:lnTo>
                <a:lnTo>
                  <a:pt x="8" y="559"/>
                </a:lnTo>
                <a:lnTo>
                  <a:pt x="4" y="548"/>
                </a:lnTo>
                <a:lnTo>
                  <a:pt x="2" y="534"/>
                </a:lnTo>
                <a:lnTo>
                  <a:pt x="0" y="521"/>
                </a:lnTo>
                <a:lnTo>
                  <a:pt x="0" y="128"/>
                </a:lnTo>
                <a:moveTo>
                  <a:pt x="76" y="518"/>
                </a:moveTo>
                <a:lnTo>
                  <a:pt x="76" y="531"/>
                </a:lnTo>
                <a:lnTo>
                  <a:pt x="80" y="545"/>
                </a:lnTo>
                <a:lnTo>
                  <a:pt x="84" y="551"/>
                </a:lnTo>
                <a:lnTo>
                  <a:pt x="89" y="557"/>
                </a:lnTo>
                <a:lnTo>
                  <a:pt x="94" y="563"/>
                </a:lnTo>
                <a:lnTo>
                  <a:pt x="104" y="572"/>
                </a:lnTo>
                <a:lnTo>
                  <a:pt x="112" y="577"/>
                </a:lnTo>
                <a:lnTo>
                  <a:pt x="118" y="581"/>
                </a:lnTo>
                <a:lnTo>
                  <a:pt x="127" y="582"/>
                </a:lnTo>
                <a:lnTo>
                  <a:pt x="134" y="586"/>
                </a:lnTo>
                <a:lnTo>
                  <a:pt x="142" y="587"/>
                </a:lnTo>
                <a:lnTo>
                  <a:pt x="152" y="587"/>
                </a:lnTo>
                <a:lnTo>
                  <a:pt x="163" y="589"/>
                </a:lnTo>
                <a:lnTo>
                  <a:pt x="1133" y="589"/>
                </a:lnTo>
                <a:lnTo>
                  <a:pt x="1142" y="587"/>
                </a:lnTo>
                <a:lnTo>
                  <a:pt x="1148" y="586"/>
                </a:lnTo>
                <a:lnTo>
                  <a:pt x="1158" y="584"/>
                </a:lnTo>
                <a:lnTo>
                  <a:pt x="1166" y="581"/>
                </a:lnTo>
                <a:lnTo>
                  <a:pt x="1186" y="570"/>
                </a:lnTo>
                <a:lnTo>
                  <a:pt x="1190" y="565"/>
                </a:lnTo>
                <a:lnTo>
                  <a:pt x="1198" y="559"/>
                </a:lnTo>
                <a:lnTo>
                  <a:pt x="1202" y="554"/>
                </a:lnTo>
                <a:lnTo>
                  <a:pt x="1206" y="548"/>
                </a:lnTo>
                <a:lnTo>
                  <a:pt x="1208" y="542"/>
                </a:lnTo>
                <a:lnTo>
                  <a:pt x="1210" y="535"/>
                </a:lnTo>
                <a:lnTo>
                  <a:pt x="1212" y="528"/>
                </a:lnTo>
                <a:lnTo>
                  <a:pt x="1212" y="120"/>
                </a:lnTo>
                <a:lnTo>
                  <a:pt x="1210" y="115"/>
                </a:lnTo>
                <a:lnTo>
                  <a:pt x="1210" y="108"/>
                </a:lnTo>
                <a:lnTo>
                  <a:pt x="1206" y="101"/>
                </a:lnTo>
                <a:lnTo>
                  <a:pt x="1204" y="96"/>
                </a:lnTo>
                <a:lnTo>
                  <a:pt x="1200" y="89"/>
                </a:lnTo>
                <a:lnTo>
                  <a:pt x="1192" y="84"/>
                </a:lnTo>
                <a:lnTo>
                  <a:pt x="1188" y="78"/>
                </a:lnTo>
                <a:lnTo>
                  <a:pt x="1182" y="75"/>
                </a:lnTo>
                <a:lnTo>
                  <a:pt x="1175" y="70"/>
                </a:lnTo>
                <a:lnTo>
                  <a:pt x="1168" y="66"/>
                </a:lnTo>
                <a:lnTo>
                  <a:pt x="1162" y="64"/>
                </a:lnTo>
                <a:lnTo>
                  <a:pt x="1153" y="61"/>
                </a:lnTo>
                <a:lnTo>
                  <a:pt x="1144" y="59"/>
                </a:lnTo>
                <a:lnTo>
                  <a:pt x="1135" y="59"/>
                </a:lnTo>
                <a:lnTo>
                  <a:pt x="1124" y="58"/>
                </a:lnTo>
                <a:lnTo>
                  <a:pt x="156" y="58"/>
                </a:lnTo>
                <a:lnTo>
                  <a:pt x="129" y="63"/>
                </a:lnTo>
                <a:lnTo>
                  <a:pt x="122" y="66"/>
                </a:lnTo>
                <a:lnTo>
                  <a:pt x="116" y="68"/>
                </a:lnTo>
                <a:lnTo>
                  <a:pt x="109" y="73"/>
                </a:lnTo>
                <a:lnTo>
                  <a:pt x="102" y="77"/>
                </a:lnTo>
                <a:lnTo>
                  <a:pt x="96" y="82"/>
                </a:lnTo>
                <a:lnTo>
                  <a:pt x="87" y="92"/>
                </a:lnTo>
                <a:lnTo>
                  <a:pt x="82" y="100"/>
                </a:lnTo>
                <a:lnTo>
                  <a:pt x="80" y="105"/>
                </a:lnTo>
                <a:lnTo>
                  <a:pt x="76" y="119"/>
                </a:lnTo>
                <a:lnTo>
                  <a:pt x="76" y="128"/>
                </a:lnTo>
                <a:lnTo>
                  <a:pt x="76" y="5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9" name="CustomShape 44"/>
          <p:cNvSpPr/>
          <p:nvPr/>
        </p:nvSpPr>
        <p:spPr>
          <a:xfrm>
            <a:off x="8719200" y="3065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510" name="CustomShape 45"/>
          <p:cNvSpPr/>
          <p:nvPr/>
        </p:nvSpPr>
        <p:spPr>
          <a:xfrm>
            <a:off x="8262720" y="3106440"/>
            <a:ext cx="397440" cy="255960"/>
          </a:xfrm>
          <a:custGeom>
            <a:avLst/>
            <a:gdLst/>
            <a:ahLst/>
            <a:rect l="l" t="t" r="r" b="b"/>
            <a:pathLst>
              <a:path w="1105" h="712">
                <a:moveTo>
                  <a:pt x="0" y="667"/>
                </a:moveTo>
                <a:lnTo>
                  <a:pt x="0" y="131"/>
                </a:lnTo>
                <a:cubicBezTo>
                  <a:pt x="0" y="106"/>
                  <a:pt x="24" y="87"/>
                  <a:pt x="56" y="87"/>
                </a:cubicBezTo>
                <a:lnTo>
                  <a:pt x="825" y="87"/>
                </a:lnTo>
                <a:cubicBezTo>
                  <a:pt x="855" y="87"/>
                  <a:pt x="881" y="106"/>
                  <a:pt x="881" y="131"/>
                </a:cubicBezTo>
                <a:cubicBezTo>
                  <a:pt x="881" y="155"/>
                  <a:pt x="855" y="175"/>
                  <a:pt x="825" y="175"/>
                </a:cubicBezTo>
                <a:lnTo>
                  <a:pt x="56" y="175"/>
                </a:lnTo>
                <a:lnTo>
                  <a:pt x="112" y="131"/>
                </a:lnTo>
                <a:lnTo>
                  <a:pt x="112" y="667"/>
                </a:lnTo>
                <a:cubicBezTo>
                  <a:pt x="112" y="690"/>
                  <a:pt x="86" y="711"/>
                  <a:pt x="56" y="711"/>
                </a:cubicBezTo>
                <a:cubicBezTo>
                  <a:pt x="24" y="711"/>
                  <a:pt x="0" y="690"/>
                  <a:pt x="0" y="667"/>
                </a:cubicBezTo>
                <a:moveTo>
                  <a:pt x="769" y="0"/>
                </a:moveTo>
                <a:lnTo>
                  <a:pt x="1104" y="131"/>
                </a:lnTo>
                <a:lnTo>
                  <a:pt x="769" y="262"/>
                </a:lnTo>
                <a:lnTo>
                  <a:pt x="769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1" name="CustomShape 46"/>
          <p:cNvSpPr/>
          <p:nvPr/>
        </p:nvSpPr>
        <p:spPr>
          <a:xfrm>
            <a:off x="6973560" y="3506040"/>
            <a:ext cx="40680" cy="302040"/>
          </a:xfrm>
          <a:custGeom>
            <a:avLst/>
            <a:gdLst/>
            <a:ahLst/>
            <a:rect l="l" t="t" r="r" b="b"/>
            <a:pathLst>
              <a:path w="114" h="840">
                <a:moveTo>
                  <a:pt x="113" y="794"/>
                </a:moveTo>
                <a:lnTo>
                  <a:pt x="113" y="44"/>
                </a:lnTo>
                <a:cubicBezTo>
                  <a:pt x="113" y="21"/>
                  <a:pt x="88" y="0"/>
                  <a:pt x="57" y="0"/>
                </a:cubicBezTo>
                <a:cubicBezTo>
                  <a:pt x="26" y="0"/>
                  <a:pt x="0" y="21"/>
                  <a:pt x="0" y="44"/>
                </a:cubicBezTo>
                <a:lnTo>
                  <a:pt x="0" y="794"/>
                </a:lnTo>
                <a:cubicBezTo>
                  <a:pt x="0" y="819"/>
                  <a:pt x="26" y="839"/>
                  <a:pt x="57" y="839"/>
                </a:cubicBezTo>
                <a:cubicBezTo>
                  <a:pt x="88" y="839"/>
                  <a:pt x="113" y="819"/>
                  <a:pt x="113" y="79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2" name="CustomShape 47"/>
          <p:cNvSpPr/>
          <p:nvPr/>
        </p:nvSpPr>
        <p:spPr>
          <a:xfrm>
            <a:off x="6641640" y="3520080"/>
            <a:ext cx="1650960" cy="288000"/>
          </a:xfrm>
          <a:custGeom>
            <a:avLst/>
            <a:gdLst/>
            <a:ahLst/>
            <a:rect l="l" t="t" r="r" b="b"/>
            <a:pathLst>
              <a:path w="4587" h="801">
                <a:moveTo>
                  <a:pt x="56" y="800"/>
                </a:moveTo>
                <a:lnTo>
                  <a:pt x="4529" y="800"/>
                </a:lnTo>
                <a:cubicBezTo>
                  <a:pt x="4562" y="800"/>
                  <a:pt x="4586" y="781"/>
                  <a:pt x="4586" y="756"/>
                </a:cubicBezTo>
                <a:lnTo>
                  <a:pt x="4586" y="44"/>
                </a:lnTo>
                <a:cubicBezTo>
                  <a:pt x="4586" y="19"/>
                  <a:pt x="4562" y="0"/>
                  <a:pt x="4529" y="0"/>
                </a:cubicBezTo>
                <a:cubicBezTo>
                  <a:pt x="4498" y="0"/>
                  <a:pt x="4473" y="19"/>
                  <a:pt x="4473" y="44"/>
                </a:cubicBezTo>
                <a:lnTo>
                  <a:pt x="4473" y="756"/>
                </a:lnTo>
                <a:lnTo>
                  <a:pt x="4529" y="713"/>
                </a:lnTo>
                <a:lnTo>
                  <a:pt x="56" y="713"/>
                </a:lnTo>
                <a:cubicBezTo>
                  <a:pt x="27" y="713"/>
                  <a:pt x="0" y="732"/>
                  <a:pt x="0" y="756"/>
                </a:cubicBezTo>
                <a:cubicBezTo>
                  <a:pt x="0" y="781"/>
                  <a:pt x="27" y="800"/>
                  <a:pt x="56" y="8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3" name="CustomShape 48"/>
          <p:cNvSpPr/>
          <p:nvPr/>
        </p:nvSpPr>
        <p:spPr>
          <a:xfrm>
            <a:off x="7305840" y="3520080"/>
            <a:ext cx="40680" cy="288000"/>
          </a:xfrm>
          <a:custGeom>
            <a:avLst/>
            <a:gdLst/>
            <a:ahLst/>
            <a:rect l="l" t="t" r="r" b="b"/>
            <a:pathLst>
              <a:path w="114" h="801">
                <a:moveTo>
                  <a:pt x="113" y="756"/>
                </a:moveTo>
                <a:lnTo>
                  <a:pt x="113" y="44"/>
                </a:lnTo>
                <a:cubicBezTo>
                  <a:pt x="113" y="19"/>
                  <a:pt x="84" y="0"/>
                  <a:pt x="56" y="0"/>
                </a:cubicBezTo>
                <a:cubicBezTo>
                  <a:pt x="24" y="0"/>
                  <a:pt x="0" y="19"/>
                  <a:pt x="0" y="44"/>
                </a:cubicBezTo>
                <a:lnTo>
                  <a:pt x="0" y="756"/>
                </a:lnTo>
                <a:cubicBezTo>
                  <a:pt x="0" y="781"/>
                  <a:pt x="24" y="800"/>
                  <a:pt x="56" y="800"/>
                </a:cubicBezTo>
                <a:cubicBezTo>
                  <a:pt x="84" y="800"/>
                  <a:pt x="113" y="781"/>
                  <a:pt x="113" y="75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4" name="CustomShape 49"/>
          <p:cNvSpPr/>
          <p:nvPr/>
        </p:nvSpPr>
        <p:spPr>
          <a:xfrm>
            <a:off x="7751880" y="3506040"/>
            <a:ext cx="40320" cy="302040"/>
          </a:xfrm>
          <a:custGeom>
            <a:avLst/>
            <a:gdLst/>
            <a:ahLst/>
            <a:rect l="l" t="t" r="r" b="b"/>
            <a:pathLst>
              <a:path w="113" h="840">
                <a:moveTo>
                  <a:pt x="112" y="794"/>
                </a:moveTo>
                <a:lnTo>
                  <a:pt x="112" y="44"/>
                </a:lnTo>
                <a:cubicBezTo>
                  <a:pt x="112" y="21"/>
                  <a:pt x="87" y="0"/>
                  <a:pt x="56" y="0"/>
                </a:cubicBezTo>
                <a:cubicBezTo>
                  <a:pt x="24" y="0"/>
                  <a:pt x="0" y="21"/>
                  <a:pt x="0" y="44"/>
                </a:cubicBezTo>
                <a:lnTo>
                  <a:pt x="0" y="794"/>
                </a:lnTo>
                <a:cubicBezTo>
                  <a:pt x="0" y="819"/>
                  <a:pt x="24" y="839"/>
                  <a:pt x="56" y="839"/>
                </a:cubicBezTo>
                <a:cubicBezTo>
                  <a:pt x="87" y="839"/>
                  <a:pt x="112" y="819"/>
                  <a:pt x="112" y="79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5" name="CustomShape 50"/>
          <p:cNvSpPr/>
          <p:nvPr/>
        </p:nvSpPr>
        <p:spPr>
          <a:xfrm>
            <a:off x="6775920" y="3791880"/>
            <a:ext cx="120600" cy="491040"/>
          </a:xfrm>
          <a:custGeom>
            <a:avLst/>
            <a:gdLst/>
            <a:ahLst/>
            <a:rect l="l" t="t" r="r" b="b"/>
            <a:pathLst>
              <a:path w="336" h="1365">
                <a:moveTo>
                  <a:pt x="223" y="1320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8" y="175"/>
                  <a:pt x="111" y="194"/>
                  <a:pt x="111" y="218"/>
                </a:cubicBezTo>
                <a:lnTo>
                  <a:pt x="111" y="1320"/>
                </a:lnTo>
                <a:cubicBezTo>
                  <a:pt x="111" y="1345"/>
                  <a:pt x="138" y="1364"/>
                  <a:pt x="167" y="1364"/>
                </a:cubicBezTo>
                <a:cubicBezTo>
                  <a:pt x="199" y="1364"/>
                  <a:pt x="223" y="1345"/>
                  <a:pt x="223" y="1320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6" name="CustomShape 51"/>
          <p:cNvSpPr/>
          <p:nvPr/>
        </p:nvSpPr>
        <p:spPr>
          <a:xfrm>
            <a:off x="6640920" y="426708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6"/>
                  <a:pt x="243" y="0"/>
                  <a:pt x="542" y="0"/>
                </a:cubicBezTo>
                <a:cubicBezTo>
                  <a:pt x="843" y="0"/>
                  <a:pt x="1086" y="186"/>
                  <a:pt x="1086" y="413"/>
                </a:cubicBezTo>
                <a:cubicBezTo>
                  <a:pt x="1086" y="642"/>
                  <a:pt x="843" y="825"/>
                  <a:pt x="542" y="825"/>
                </a:cubicBezTo>
                <a:cubicBezTo>
                  <a:pt x="243" y="825"/>
                  <a:pt x="0" y="642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7" name="CustomShape 52"/>
          <p:cNvSpPr/>
          <p:nvPr/>
        </p:nvSpPr>
        <p:spPr>
          <a:xfrm>
            <a:off x="6620760" y="425124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8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36" y="301"/>
                </a:lnTo>
                <a:lnTo>
                  <a:pt x="58" y="259"/>
                </a:lnTo>
                <a:lnTo>
                  <a:pt x="72" y="239"/>
                </a:lnTo>
                <a:lnTo>
                  <a:pt x="102" y="201"/>
                </a:lnTo>
                <a:lnTo>
                  <a:pt x="118" y="184"/>
                </a:lnTo>
                <a:lnTo>
                  <a:pt x="136" y="166"/>
                </a:lnTo>
                <a:lnTo>
                  <a:pt x="196" y="119"/>
                </a:lnTo>
                <a:lnTo>
                  <a:pt x="241" y="91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40" y="45"/>
                </a:lnTo>
                <a:lnTo>
                  <a:pt x="394" y="28"/>
                </a:lnTo>
                <a:lnTo>
                  <a:pt x="420" y="21"/>
                </a:lnTo>
                <a:lnTo>
                  <a:pt x="449" y="14"/>
                </a:lnTo>
                <a:lnTo>
                  <a:pt x="478" y="9"/>
                </a:lnTo>
                <a:lnTo>
                  <a:pt x="507" y="6"/>
                </a:lnTo>
                <a:lnTo>
                  <a:pt x="538" y="2"/>
                </a:lnTo>
                <a:lnTo>
                  <a:pt x="567" y="0"/>
                </a:lnTo>
                <a:lnTo>
                  <a:pt x="629" y="0"/>
                </a:lnTo>
                <a:lnTo>
                  <a:pt x="658" y="2"/>
                </a:lnTo>
                <a:lnTo>
                  <a:pt x="689" y="6"/>
                </a:lnTo>
                <a:lnTo>
                  <a:pt x="719" y="9"/>
                </a:lnTo>
                <a:lnTo>
                  <a:pt x="747" y="14"/>
                </a:lnTo>
                <a:lnTo>
                  <a:pt x="775" y="20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8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22" y="133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2"/>
                </a:lnTo>
                <a:lnTo>
                  <a:pt x="1093" y="199"/>
                </a:lnTo>
                <a:lnTo>
                  <a:pt x="1124" y="237"/>
                </a:lnTo>
                <a:lnTo>
                  <a:pt x="1138" y="257"/>
                </a:lnTo>
                <a:lnTo>
                  <a:pt x="1148" y="278"/>
                </a:lnTo>
                <a:lnTo>
                  <a:pt x="1160" y="297"/>
                </a:lnTo>
                <a:lnTo>
                  <a:pt x="1170" y="320"/>
                </a:lnTo>
                <a:lnTo>
                  <a:pt x="1178" y="340"/>
                </a:lnTo>
                <a:lnTo>
                  <a:pt x="1190" y="386"/>
                </a:lnTo>
                <a:lnTo>
                  <a:pt x="1198" y="454"/>
                </a:lnTo>
                <a:lnTo>
                  <a:pt x="1198" y="478"/>
                </a:lnTo>
                <a:lnTo>
                  <a:pt x="1196" y="501"/>
                </a:lnTo>
                <a:lnTo>
                  <a:pt x="1186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3"/>
                </a:lnTo>
                <a:lnTo>
                  <a:pt x="1150" y="634"/>
                </a:lnTo>
                <a:lnTo>
                  <a:pt x="1140" y="654"/>
                </a:lnTo>
                <a:lnTo>
                  <a:pt x="1126" y="673"/>
                </a:lnTo>
                <a:lnTo>
                  <a:pt x="1095" y="712"/>
                </a:lnTo>
                <a:lnTo>
                  <a:pt x="1080" y="729"/>
                </a:lnTo>
                <a:lnTo>
                  <a:pt x="1062" y="746"/>
                </a:lnTo>
                <a:lnTo>
                  <a:pt x="1042" y="763"/>
                </a:lnTo>
                <a:lnTo>
                  <a:pt x="1022" y="779"/>
                </a:lnTo>
                <a:lnTo>
                  <a:pt x="1001" y="793"/>
                </a:lnTo>
                <a:lnTo>
                  <a:pt x="979" y="809"/>
                </a:lnTo>
                <a:lnTo>
                  <a:pt x="957" y="821"/>
                </a:lnTo>
                <a:lnTo>
                  <a:pt x="935" y="835"/>
                </a:lnTo>
                <a:lnTo>
                  <a:pt x="910" y="846"/>
                </a:lnTo>
                <a:lnTo>
                  <a:pt x="885" y="858"/>
                </a:lnTo>
                <a:lnTo>
                  <a:pt x="859" y="867"/>
                </a:lnTo>
                <a:lnTo>
                  <a:pt x="833" y="877"/>
                </a:lnTo>
                <a:lnTo>
                  <a:pt x="805" y="884"/>
                </a:lnTo>
                <a:lnTo>
                  <a:pt x="779" y="893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80" y="904"/>
                </a:lnTo>
                <a:lnTo>
                  <a:pt x="422" y="893"/>
                </a:lnTo>
                <a:lnTo>
                  <a:pt x="396" y="886"/>
                </a:lnTo>
                <a:lnTo>
                  <a:pt x="342" y="868"/>
                </a:lnTo>
                <a:lnTo>
                  <a:pt x="315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176" y="782"/>
                </a:lnTo>
                <a:lnTo>
                  <a:pt x="158" y="766"/>
                </a:lnTo>
                <a:lnTo>
                  <a:pt x="138" y="748"/>
                </a:lnTo>
                <a:lnTo>
                  <a:pt x="120" y="731"/>
                </a:lnTo>
                <a:lnTo>
                  <a:pt x="105" y="713"/>
                </a:lnTo>
                <a:lnTo>
                  <a:pt x="87" y="694"/>
                </a:lnTo>
                <a:lnTo>
                  <a:pt x="74" y="677"/>
                </a:lnTo>
                <a:lnTo>
                  <a:pt x="60" y="655"/>
                </a:lnTo>
                <a:lnTo>
                  <a:pt x="49" y="636"/>
                </a:lnTo>
                <a:lnTo>
                  <a:pt x="26" y="594"/>
                </a:lnTo>
                <a:lnTo>
                  <a:pt x="20" y="571"/>
                </a:lnTo>
                <a:lnTo>
                  <a:pt x="14" y="550"/>
                </a:lnTo>
                <a:lnTo>
                  <a:pt x="6" y="528"/>
                </a:lnTo>
                <a:lnTo>
                  <a:pt x="4" y="505"/>
                </a:lnTo>
                <a:lnTo>
                  <a:pt x="0" y="481"/>
                </a:lnTo>
                <a:lnTo>
                  <a:pt x="0" y="458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12"/>
                </a:lnTo>
                <a:lnTo>
                  <a:pt x="120" y="529"/>
                </a:lnTo>
                <a:lnTo>
                  <a:pt x="140" y="581"/>
                </a:lnTo>
                <a:lnTo>
                  <a:pt x="149" y="599"/>
                </a:lnTo>
                <a:lnTo>
                  <a:pt x="158" y="615"/>
                </a:lnTo>
                <a:lnTo>
                  <a:pt x="181" y="646"/>
                </a:lnTo>
                <a:lnTo>
                  <a:pt x="194" y="661"/>
                </a:lnTo>
                <a:lnTo>
                  <a:pt x="207" y="677"/>
                </a:lnTo>
                <a:lnTo>
                  <a:pt x="221" y="691"/>
                </a:lnTo>
                <a:lnTo>
                  <a:pt x="236" y="702"/>
                </a:lnTo>
                <a:lnTo>
                  <a:pt x="252" y="716"/>
                </a:lnTo>
                <a:lnTo>
                  <a:pt x="287" y="741"/>
                </a:lnTo>
                <a:lnTo>
                  <a:pt x="305" y="752"/>
                </a:lnTo>
                <a:lnTo>
                  <a:pt x="326" y="762"/>
                </a:lnTo>
                <a:lnTo>
                  <a:pt x="344" y="771"/>
                </a:lnTo>
                <a:lnTo>
                  <a:pt x="366" y="779"/>
                </a:lnTo>
                <a:lnTo>
                  <a:pt x="386" y="788"/>
                </a:lnTo>
                <a:lnTo>
                  <a:pt x="408" y="796"/>
                </a:lnTo>
                <a:lnTo>
                  <a:pt x="432" y="802"/>
                </a:lnTo>
                <a:lnTo>
                  <a:pt x="454" y="809"/>
                </a:lnTo>
                <a:lnTo>
                  <a:pt x="476" y="815"/>
                </a:lnTo>
                <a:lnTo>
                  <a:pt x="500" y="818"/>
                </a:lnTo>
                <a:lnTo>
                  <a:pt x="522" y="821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721" y="815"/>
                </a:lnTo>
                <a:lnTo>
                  <a:pt x="765" y="804"/>
                </a:lnTo>
                <a:lnTo>
                  <a:pt x="809" y="790"/>
                </a:lnTo>
                <a:lnTo>
                  <a:pt x="870" y="763"/>
                </a:lnTo>
                <a:lnTo>
                  <a:pt x="890" y="754"/>
                </a:lnTo>
                <a:lnTo>
                  <a:pt x="908" y="741"/>
                </a:lnTo>
                <a:lnTo>
                  <a:pt x="925" y="731"/>
                </a:lnTo>
                <a:lnTo>
                  <a:pt x="943" y="718"/>
                </a:lnTo>
                <a:lnTo>
                  <a:pt x="959" y="704"/>
                </a:lnTo>
                <a:lnTo>
                  <a:pt x="975" y="693"/>
                </a:lnTo>
                <a:lnTo>
                  <a:pt x="1001" y="665"/>
                </a:lnTo>
                <a:lnTo>
                  <a:pt x="1015" y="648"/>
                </a:lnTo>
                <a:lnTo>
                  <a:pt x="1048" y="601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80" y="514"/>
                </a:lnTo>
                <a:lnTo>
                  <a:pt x="1084" y="494"/>
                </a:lnTo>
                <a:lnTo>
                  <a:pt x="1086" y="476"/>
                </a:lnTo>
                <a:lnTo>
                  <a:pt x="1086" y="439"/>
                </a:lnTo>
                <a:lnTo>
                  <a:pt x="1084" y="419"/>
                </a:lnTo>
                <a:lnTo>
                  <a:pt x="1080" y="401"/>
                </a:lnTo>
                <a:lnTo>
                  <a:pt x="1077" y="382"/>
                </a:lnTo>
                <a:lnTo>
                  <a:pt x="1057" y="331"/>
                </a:lnTo>
                <a:lnTo>
                  <a:pt x="1048" y="314"/>
                </a:lnTo>
                <a:lnTo>
                  <a:pt x="1039" y="297"/>
                </a:lnTo>
                <a:lnTo>
                  <a:pt x="1017" y="265"/>
                </a:lnTo>
                <a:lnTo>
                  <a:pt x="1004" y="251"/>
                </a:lnTo>
                <a:lnTo>
                  <a:pt x="990" y="236"/>
                </a:lnTo>
                <a:lnTo>
                  <a:pt x="977" y="223"/>
                </a:lnTo>
                <a:lnTo>
                  <a:pt x="946" y="196"/>
                </a:lnTo>
                <a:lnTo>
                  <a:pt x="928" y="184"/>
                </a:lnTo>
                <a:lnTo>
                  <a:pt x="910" y="173"/>
                </a:lnTo>
                <a:lnTo>
                  <a:pt x="893" y="161"/>
                </a:lnTo>
                <a:lnTo>
                  <a:pt x="873" y="150"/>
                </a:lnTo>
                <a:lnTo>
                  <a:pt x="813" y="124"/>
                </a:lnTo>
                <a:lnTo>
                  <a:pt x="767" y="110"/>
                </a:lnTo>
                <a:lnTo>
                  <a:pt x="723" y="100"/>
                </a:lnTo>
                <a:lnTo>
                  <a:pt x="699" y="95"/>
                </a:lnTo>
                <a:lnTo>
                  <a:pt x="674" y="91"/>
                </a:lnTo>
                <a:lnTo>
                  <a:pt x="649" y="89"/>
                </a:lnTo>
                <a:lnTo>
                  <a:pt x="625" y="87"/>
                </a:lnTo>
                <a:lnTo>
                  <a:pt x="576" y="87"/>
                </a:lnTo>
                <a:lnTo>
                  <a:pt x="552" y="89"/>
                </a:lnTo>
                <a:lnTo>
                  <a:pt x="527" y="91"/>
                </a:lnTo>
                <a:lnTo>
                  <a:pt x="502" y="95"/>
                </a:lnTo>
                <a:lnTo>
                  <a:pt x="478" y="98"/>
                </a:lnTo>
                <a:lnTo>
                  <a:pt x="456" y="103"/>
                </a:lnTo>
                <a:lnTo>
                  <a:pt x="434" y="110"/>
                </a:lnTo>
                <a:lnTo>
                  <a:pt x="412" y="115"/>
                </a:lnTo>
                <a:lnTo>
                  <a:pt x="388" y="124"/>
                </a:lnTo>
                <a:lnTo>
                  <a:pt x="368" y="131"/>
                </a:lnTo>
                <a:lnTo>
                  <a:pt x="348" y="140"/>
                </a:lnTo>
                <a:lnTo>
                  <a:pt x="307" y="161"/>
                </a:lnTo>
                <a:lnTo>
                  <a:pt x="289" y="171"/>
                </a:lnTo>
                <a:lnTo>
                  <a:pt x="254" y="196"/>
                </a:lnTo>
                <a:lnTo>
                  <a:pt x="239" y="208"/>
                </a:lnTo>
                <a:lnTo>
                  <a:pt x="223" y="222"/>
                </a:lnTo>
                <a:lnTo>
                  <a:pt x="183" y="264"/>
                </a:lnTo>
                <a:lnTo>
                  <a:pt x="160" y="295"/>
                </a:lnTo>
                <a:lnTo>
                  <a:pt x="149" y="312"/>
                </a:lnTo>
                <a:lnTo>
                  <a:pt x="140" y="328"/>
                </a:lnTo>
                <a:lnTo>
                  <a:pt x="127" y="364"/>
                </a:lnTo>
                <a:lnTo>
                  <a:pt x="118" y="398"/>
                </a:lnTo>
                <a:lnTo>
                  <a:pt x="114" y="417"/>
                </a:lnTo>
                <a:lnTo>
                  <a:pt x="112" y="437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8" name="CustomShape 53"/>
          <p:cNvSpPr/>
          <p:nvPr/>
        </p:nvSpPr>
        <p:spPr>
          <a:xfrm>
            <a:off x="8644680" y="2795400"/>
            <a:ext cx="256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tanh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19" name="CustomShape 54"/>
          <p:cNvSpPr/>
          <p:nvPr/>
        </p:nvSpPr>
        <p:spPr>
          <a:xfrm>
            <a:off x="6791760" y="437076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20" name="CustomShape 55"/>
          <p:cNvSpPr/>
          <p:nvPr/>
        </p:nvSpPr>
        <p:spPr>
          <a:xfrm>
            <a:off x="9134280" y="2129040"/>
            <a:ext cx="120600" cy="1679040"/>
          </a:xfrm>
          <a:custGeom>
            <a:avLst/>
            <a:gdLst/>
            <a:ahLst/>
            <a:rect l="l" t="t" r="r" b="b"/>
            <a:pathLst>
              <a:path w="336" h="4665">
                <a:moveTo>
                  <a:pt x="222" y="4620"/>
                </a:moveTo>
                <a:lnTo>
                  <a:pt x="222" y="4446"/>
                </a:lnTo>
                <a:cubicBezTo>
                  <a:pt x="222" y="4421"/>
                  <a:pt x="198" y="4402"/>
                  <a:pt x="166" y="4402"/>
                </a:cubicBezTo>
                <a:cubicBezTo>
                  <a:pt x="136" y="4402"/>
                  <a:pt x="112" y="4421"/>
                  <a:pt x="112" y="4446"/>
                </a:cubicBezTo>
                <a:lnTo>
                  <a:pt x="112" y="4620"/>
                </a:lnTo>
                <a:cubicBezTo>
                  <a:pt x="112" y="4645"/>
                  <a:pt x="136" y="4664"/>
                  <a:pt x="166" y="4664"/>
                </a:cubicBezTo>
                <a:cubicBezTo>
                  <a:pt x="198" y="4664"/>
                  <a:pt x="222" y="4645"/>
                  <a:pt x="222" y="4620"/>
                </a:cubicBezTo>
                <a:moveTo>
                  <a:pt x="222" y="4271"/>
                </a:moveTo>
                <a:lnTo>
                  <a:pt x="222" y="4096"/>
                </a:lnTo>
                <a:cubicBezTo>
                  <a:pt x="222" y="4072"/>
                  <a:pt x="198" y="4053"/>
                  <a:pt x="166" y="4053"/>
                </a:cubicBezTo>
                <a:cubicBezTo>
                  <a:pt x="136" y="4053"/>
                  <a:pt x="112" y="4072"/>
                  <a:pt x="112" y="4096"/>
                </a:cubicBezTo>
                <a:lnTo>
                  <a:pt x="112" y="4271"/>
                </a:lnTo>
                <a:cubicBezTo>
                  <a:pt x="112" y="4295"/>
                  <a:pt x="136" y="4315"/>
                  <a:pt x="166" y="4315"/>
                </a:cubicBezTo>
                <a:cubicBezTo>
                  <a:pt x="198" y="4315"/>
                  <a:pt x="222" y="4295"/>
                  <a:pt x="222" y="4271"/>
                </a:cubicBezTo>
                <a:moveTo>
                  <a:pt x="222" y="3922"/>
                </a:moveTo>
                <a:lnTo>
                  <a:pt x="222" y="3747"/>
                </a:lnTo>
                <a:cubicBezTo>
                  <a:pt x="222" y="3723"/>
                  <a:pt x="198" y="3704"/>
                  <a:pt x="166" y="3704"/>
                </a:cubicBezTo>
                <a:cubicBezTo>
                  <a:pt x="136" y="3704"/>
                  <a:pt x="112" y="3723"/>
                  <a:pt x="112" y="3747"/>
                </a:cubicBezTo>
                <a:lnTo>
                  <a:pt x="112" y="3922"/>
                </a:lnTo>
                <a:cubicBezTo>
                  <a:pt x="112" y="3946"/>
                  <a:pt x="136" y="3965"/>
                  <a:pt x="166" y="3965"/>
                </a:cubicBezTo>
                <a:cubicBezTo>
                  <a:pt x="198" y="3965"/>
                  <a:pt x="222" y="3946"/>
                  <a:pt x="222" y="3922"/>
                </a:cubicBezTo>
                <a:moveTo>
                  <a:pt x="222" y="3573"/>
                </a:moveTo>
                <a:lnTo>
                  <a:pt x="222" y="3399"/>
                </a:lnTo>
                <a:cubicBezTo>
                  <a:pt x="222" y="3374"/>
                  <a:pt x="198" y="3355"/>
                  <a:pt x="166" y="3355"/>
                </a:cubicBezTo>
                <a:cubicBezTo>
                  <a:pt x="136" y="3355"/>
                  <a:pt x="112" y="3374"/>
                  <a:pt x="112" y="3399"/>
                </a:cubicBezTo>
                <a:lnTo>
                  <a:pt x="112" y="3573"/>
                </a:lnTo>
                <a:cubicBezTo>
                  <a:pt x="112" y="3597"/>
                  <a:pt x="136" y="3616"/>
                  <a:pt x="166" y="3616"/>
                </a:cubicBezTo>
                <a:cubicBezTo>
                  <a:pt x="198" y="3616"/>
                  <a:pt x="222" y="3597"/>
                  <a:pt x="222" y="3573"/>
                </a:cubicBezTo>
                <a:moveTo>
                  <a:pt x="222" y="3224"/>
                </a:moveTo>
                <a:lnTo>
                  <a:pt x="222" y="3049"/>
                </a:lnTo>
                <a:cubicBezTo>
                  <a:pt x="222" y="3025"/>
                  <a:pt x="198" y="3005"/>
                  <a:pt x="166" y="3005"/>
                </a:cubicBezTo>
                <a:cubicBezTo>
                  <a:pt x="136" y="3005"/>
                  <a:pt x="112" y="3025"/>
                  <a:pt x="112" y="3049"/>
                </a:cubicBezTo>
                <a:lnTo>
                  <a:pt x="112" y="3224"/>
                </a:lnTo>
                <a:cubicBezTo>
                  <a:pt x="112" y="3248"/>
                  <a:pt x="136" y="3267"/>
                  <a:pt x="166" y="3267"/>
                </a:cubicBezTo>
                <a:cubicBezTo>
                  <a:pt x="198" y="3267"/>
                  <a:pt x="222" y="3248"/>
                  <a:pt x="222" y="3224"/>
                </a:cubicBezTo>
                <a:moveTo>
                  <a:pt x="222" y="2875"/>
                </a:moveTo>
                <a:lnTo>
                  <a:pt x="222" y="2700"/>
                </a:lnTo>
                <a:cubicBezTo>
                  <a:pt x="222" y="2675"/>
                  <a:pt x="198" y="2656"/>
                  <a:pt x="166" y="2656"/>
                </a:cubicBezTo>
                <a:cubicBezTo>
                  <a:pt x="136" y="2656"/>
                  <a:pt x="112" y="2675"/>
                  <a:pt x="112" y="2700"/>
                </a:cubicBezTo>
                <a:lnTo>
                  <a:pt x="112" y="2875"/>
                </a:lnTo>
                <a:cubicBezTo>
                  <a:pt x="112" y="2899"/>
                  <a:pt x="136" y="2918"/>
                  <a:pt x="166" y="2918"/>
                </a:cubicBezTo>
                <a:cubicBezTo>
                  <a:pt x="198" y="2918"/>
                  <a:pt x="222" y="2899"/>
                  <a:pt x="222" y="2875"/>
                </a:cubicBezTo>
                <a:moveTo>
                  <a:pt x="222" y="2525"/>
                </a:moveTo>
                <a:lnTo>
                  <a:pt x="222" y="2351"/>
                </a:lnTo>
                <a:cubicBezTo>
                  <a:pt x="222" y="2326"/>
                  <a:pt x="198" y="2307"/>
                  <a:pt x="166" y="2307"/>
                </a:cubicBezTo>
                <a:cubicBezTo>
                  <a:pt x="136" y="2307"/>
                  <a:pt x="112" y="2326"/>
                  <a:pt x="112" y="2351"/>
                </a:cubicBezTo>
                <a:lnTo>
                  <a:pt x="112" y="2525"/>
                </a:lnTo>
                <a:cubicBezTo>
                  <a:pt x="112" y="2550"/>
                  <a:pt x="136" y="2569"/>
                  <a:pt x="166" y="2569"/>
                </a:cubicBezTo>
                <a:cubicBezTo>
                  <a:pt x="198" y="2569"/>
                  <a:pt x="222" y="2550"/>
                  <a:pt x="222" y="2525"/>
                </a:cubicBezTo>
                <a:moveTo>
                  <a:pt x="222" y="2176"/>
                </a:moveTo>
                <a:lnTo>
                  <a:pt x="222" y="2002"/>
                </a:lnTo>
                <a:cubicBezTo>
                  <a:pt x="222" y="1978"/>
                  <a:pt x="198" y="1958"/>
                  <a:pt x="166" y="1958"/>
                </a:cubicBezTo>
                <a:cubicBezTo>
                  <a:pt x="136" y="1958"/>
                  <a:pt x="112" y="1978"/>
                  <a:pt x="112" y="2002"/>
                </a:cubicBezTo>
                <a:lnTo>
                  <a:pt x="112" y="2176"/>
                </a:lnTo>
                <a:cubicBezTo>
                  <a:pt x="112" y="2200"/>
                  <a:pt x="136" y="2220"/>
                  <a:pt x="166" y="2220"/>
                </a:cubicBezTo>
                <a:cubicBezTo>
                  <a:pt x="198" y="2220"/>
                  <a:pt x="222" y="2200"/>
                  <a:pt x="222" y="2176"/>
                </a:cubicBezTo>
                <a:moveTo>
                  <a:pt x="222" y="1828"/>
                </a:moveTo>
                <a:lnTo>
                  <a:pt x="222" y="1653"/>
                </a:lnTo>
                <a:cubicBezTo>
                  <a:pt x="222" y="1628"/>
                  <a:pt x="198" y="1609"/>
                  <a:pt x="166" y="1609"/>
                </a:cubicBezTo>
                <a:cubicBezTo>
                  <a:pt x="136" y="1609"/>
                  <a:pt x="112" y="1628"/>
                  <a:pt x="112" y="1653"/>
                </a:cubicBezTo>
                <a:lnTo>
                  <a:pt x="112" y="1828"/>
                </a:lnTo>
                <a:cubicBezTo>
                  <a:pt x="112" y="1851"/>
                  <a:pt x="136" y="1870"/>
                  <a:pt x="166" y="1870"/>
                </a:cubicBezTo>
                <a:cubicBezTo>
                  <a:pt x="198" y="1870"/>
                  <a:pt x="222" y="1851"/>
                  <a:pt x="222" y="1828"/>
                </a:cubicBezTo>
                <a:moveTo>
                  <a:pt x="222" y="1478"/>
                </a:moveTo>
                <a:lnTo>
                  <a:pt x="222" y="1304"/>
                </a:lnTo>
                <a:cubicBezTo>
                  <a:pt x="222" y="1279"/>
                  <a:pt x="198" y="1260"/>
                  <a:pt x="166" y="1260"/>
                </a:cubicBezTo>
                <a:cubicBezTo>
                  <a:pt x="136" y="1260"/>
                  <a:pt x="112" y="1279"/>
                  <a:pt x="112" y="1304"/>
                </a:cubicBezTo>
                <a:lnTo>
                  <a:pt x="112" y="1478"/>
                </a:lnTo>
                <a:cubicBezTo>
                  <a:pt x="112" y="1503"/>
                  <a:pt x="136" y="1522"/>
                  <a:pt x="166" y="1522"/>
                </a:cubicBezTo>
                <a:cubicBezTo>
                  <a:pt x="198" y="1522"/>
                  <a:pt x="222" y="1503"/>
                  <a:pt x="222" y="1478"/>
                </a:cubicBezTo>
                <a:moveTo>
                  <a:pt x="222" y="1129"/>
                </a:moveTo>
                <a:lnTo>
                  <a:pt x="222" y="954"/>
                </a:lnTo>
                <a:cubicBezTo>
                  <a:pt x="222" y="930"/>
                  <a:pt x="198" y="910"/>
                  <a:pt x="166" y="910"/>
                </a:cubicBezTo>
                <a:cubicBezTo>
                  <a:pt x="136" y="910"/>
                  <a:pt x="112" y="930"/>
                  <a:pt x="112" y="954"/>
                </a:cubicBezTo>
                <a:lnTo>
                  <a:pt x="112" y="1129"/>
                </a:lnTo>
                <a:cubicBezTo>
                  <a:pt x="112" y="1153"/>
                  <a:pt x="136" y="1173"/>
                  <a:pt x="166" y="1173"/>
                </a:cubicBezTo>
                <a:cubicBezTo>
                  <a:pt x="198" y="1173"/>
                  <a:pt x="222" y="1153"/>
                  <a:pt x="222" y="1129"/>
                </a:cubicBezTo>
                <a:moveTo>
                  <a:pt x="222" y="780"/>
                </a:moveTo>
                <a:lnTo>
                  <a:pt x="222" y="605"/>
                </a:lnTo>
                <a:cubicBezTo>
                  <a:pt x="222" y="581"/>
                  <a:pt x="198" y="562"/>
                  <a:pt x="166" y="562"/>
                </a:cubicBezTo>
                <a:cubicBezTo>
                  <a:pt x="136" y="562"/>
                  <a:pt x="112" y="581"/>
                  <a:pt x="112" y="605"/>
                </a:cubicBezTo>
                <a:lnTo>
                  <a:pt x="112" y="780"/>
                </a:lnTo>
                <a:cubicBezTo>
                  <a:pt x="112" y="804"/>
                  <a:pt x="136" y="823"/>
                  <a:pt x="166" y="823"/>
                </a:cubicBezTo>
                <a:cubicBezTo>
                  <a:pt x="198" y="823"/>
                  <a:pt x="222" y="804"/>
                  <a:pt x="222" y="780"/>
                </a:cubicBezTo>
                <a:moveTo>
                  <a:pt x="222" y="430"/>
                </a:moveTo>
                <a:lnTo>
                  <a:pt x="222" y="256"/>
                </a:lnTo>
                <a:cubicBezTo>
                  <a:pt x="222" y="231"/>
                  <a:pt x="198" y="212"/>
                  <a:pt x="166" y="212"/>
                </a:cubicBezTo>
                <a:cubicBezTo>
                  <a:pt x="136" y="212"/>
                  <a:pt x="112" y="231"/>
                  <a:pt x="112" y="256"/>
                </a:cubicBezTo>
                <a:lnTo>
                  <a:pt x="112" y="430"/>
                </a:lnTo>
                <a:cubicBezTo>
                  <a:pt x="112" y="455"/>
                  <a:pt x="136" y="474"/>
                  <a:pt x="166" y="474"/>
                </a:cubicBezTo>
                <a:cubicBezTo>
                  <a:pt x="198" y="474"/>
                  <a:pt x="222" y="455"/>
                  <a:pt x="222" y="430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1" name="CustomShape 56"/>
          <p:cNvSpPr/>
          <p:nvPr/>
        </p:nvSpPr>
        <p:spPr>
          <a:xfrm>
            <a:off x="9001080" y="1832040"/>
            <a:ext cx="390240" cy="297360"/>
          </a:xfrm>
          <a:custGeom>
            <a:avLst/>
            <a:gdLst/>
            <a:ahLst/>
            <a:rect l="l" t="t" r="r" b="b"/>
            <a:pathLst>
              <a:path w="1085" h="827">
                <a:moveTo>
                  <a:pt x="0" y="415"/>
                </a:moveTo>
                <a:cubicBezTo>
                  <a:pt x="0" y="185"/>
                  <a:pt x="243" y="0"/>
                  <a:pt x="543" y="0"/>
                </a:cubicBezTo>
                <a:cubicBezTo>
                  <a:pt x="841" y="0"/>
                  <a:pt x="1084" y="185"/>
                  <a:pt x="1084" y="415"/>
                </a:cubicBezTo>
                <a:cubicBezTo>
                  <a:pt x="1084" y="641"/>
                  <a:pt x="841" y="826"/>
                  <a:pt x="543" y="826"/>
                </a:cubicBezTo>
                <a:cubicBezTo>
                  <a:pt x="243" y="826"/>
                  <a:pt x="0" y="641"/>
                  <a:pt x="0" y="415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2" name="CustomShape 57"/>
          <p:cNvSpPr/>
          <p:nvPr/>
        </p:nvSpPr>
        <p:spPr>
          <a:xfrm>
            <a:off x="8980920" y="181620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9"/>
                </a:moveTo>
                <a:lnTo>
                  <a:pt x="0" y="435"/>
                </a:lnTo>
                <a:lnTo>
                  <a:pt x="3" y="413"/>
                </a:lnTo>
                <a:lnTo>
                  <a:pt x="7" y="388"/>
                </a:lnTo>
                <a:lnTo>
                  <a:pt x="12" y="368"/>
                </a:lnTo>
                <a:lnTo>
                  <a:pt x="18" y="345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40"/>
                </a:lnTo>
                <a:lnTo>
                  <a:pt x="85" y="221"/>
                </a:lnTo>
                <a:lnTo>
                  <a:pt x="101" y="204"/>
                </a:lnTo>
                <a:lnTo>
                  <a:pt x="155" y="151"/>
                </a:lnTo>
                <a:lnTo>
                  <a:pt x="195" y="119"/>
                </a:lnTo>
                <a:lnTo>
                  <a:pt x="239" y="91"/>
                </a:lnTo>
                <a:lnTo>
                  <a:pt x="288" y="67"/>
                </a:lnTo>
                <a:lnTo>
                  <a:pt x="337" y="45"/>
                </a:lnTo>
                <a:lnTo>
                  <a:pt x="390" y="28"/>
                </a:lnTo>
                <a:lnTo>
                  <a:pt x="419" y="21"/>
                </a:lnTo>
                <a:lnTo>
                  <a:pt x="448" y="16"/>
                </a:lnTo>
                <a:lnTo>
                  <a:pt x="475" y="11"/>
                </a:lnTo>
                <a:lnTo>
                  <a:pt x="506" y="7"/>
                </a:lnTo>
                <a:lnTo>
                  <a:pt x="535" y="4"/>
                </a:lnTo>
                <a:lnTo>
                  <a:pt x="566" y="2"/>
                </a:lnTo>
                <a:lnTo>
                  <a:pt x="596" y="0"/>
                </a:lnTo>
                <a:lnTo>
                  <a:pt x="626" y="2"/>
                </a:lnTo>
                <a:lnTo>
                  <a:pt x="658" y="4"/>
                </a:lnTo>
                <a:lnTo>
                  <a:pt x="686" y="6"/>
                </a:lnTo>
                <a:lnTo>
                  <a:pt x="716" y="11"/>
                </a:lnTo>
                <a:lnTo>
                  <a:pt x="744" y="14"/>
                </a:lnTo>
                <a:lnTo>
                  <a:pt x="774" y="21"/>
                </a:lnTo>
                <a:lnTo>
                  <a:pt x="800" y="28"/>
                </a:lnTo>
                <a:lnTo>
                  <a:pt x="829" y="37"/>
                </a:lnTo>
                <a:lnTo>
                  <a:pt x="856" y="45"/>
                </a:lnTo>
                <a:lnTo>
                  <a:pt x="906" y="67"/>
                </a:lnTo>
                <a:lnTo>
                  <a:pt x="955" y="91"/>
                </a:lnTo>
                <a:lnTo>
                  <a:pt x="978" y="103"/>
                </a:lnTo>
                <a:lnTo>
                  <a:pt x="1000" y="119"/>
                </a:lnTo>
                <a:lnTo>
                  <a:pt x="1020" y="133"/>
                </a:lnTo>
                <a:lnTo>
                  <a:pt x="1040" y="149"/>
                </a:lnTo>
                <a:lnTo>
                  <a:pt x="1094" y="202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60"/>
                </a:lnTo>
                <a:lnTo>
                  <a:pt x="1149" y="279"/>
                </a:lnTo>
                <a:lnTo>
                  <a:pt x="1160" y="299"/>
                </a:lnTo>
                <a:lnTo>
                  <a:pt x="1169" y="321"/>
                </a:lnTo>
                <a:lnTo>
                  <a:pt x="1178" y="343"/>
                </a:lnTo>
                <a:lnTo>
                  <a:pt x="1184" y="365"/>
                </a:lnTo>
                <a:lnTo>
                  <a:pt x="1194" y="410"/>
                </a:lnTo>
                <a:lnTo>
                  <a:pt x="1196" y="434"/>
                </a:lnTo>
                <a:lnTo>
                  <a:pt x="1196" y="481"/>
                </a:lnTo>
                <a:lnTo>
                  <a:pt x="1194" y="504"/>
                </a:lnTo>
                <a:lnTo>
                  <a:pt x="1184" y="549"/>
                </a:lnTo>
                <a:lnTo>
                  <a:pt x="1178" y="572"/>
                </a:lnTo>
                <a:lnTo>
                  <a:pt x="1160" y="614"/>
                </a:lnTo>
                <a:lnTo>
                  <a:pt x="1138" y="656"/>
                </a:lnTo>
                <a:lnTo>
                  <a:pt x="1111" y="694"/>
                </a:lnTo>
                <a:lnTo>
                  <a:pt x="1096" y="713"/>
                </a:lnTo>
                <a:lnTo>
                  <a:pt x="1060" y="748"/>
                </a:lnTo>
                <a:lnTo>
                  <a:pt x="1042" y="764"/>
                </a:lnTo>
                <a:lnTo>
                  <a:pt x="1002" y="795"/>
                </a:lnTo>
                <a:lnTo>
                  <a:pt x="958" y="823"/>
                </a:lnTo>
                <a:lnTo>
                  <a:pt x="908" y="848"/>
                </a:lnTo>
                <a:lnTo>
                  <a:pt x="858" y="868"/>
                </a:lnTo>
                <a:lnTo>
                  <a:pt x="805" y="887"/>
                </a:lnTo>
                <a:lnTo>
                  <a:pt x="747" y="900"/>
                </a:lnTo>
                <a:lnTo>
                  <a:pt x="718" y="906"/>
                </a:lnTo>
                <a:lnTo>
                  <a:pt x="689" y="909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8" y="912"/>
                </a:lnTo>
                <a:lnTo>
                  <a:pt x="508" y="909"/>
                </a:lnTo>
                <a:lnTo>
                  <a:pt x="480" y="906"/>
                </a:lnTo>
                <a:lnTo>
                  <a:pt x="450" y="900"/>
                </a:lnTo>
                <a:lnTo>
                  <a:pt x="422" y="893"/>
                </a:lnTo>
                <a:lnTo>
                  <a:pt x="395" y="887"/>
                </a:lnTo>
                <a:lnTo>
                  <a:pt x="366" y="879"/>
                </a:lnTo>
                <a:lnTo>
                  <a:pt x="339" y="870"/>
                </a:lnTo>
                <a:lnTo>
                  <a:pt x="290" y="849"/>
                </a:lnTo>
                <a:lnTo>
                  <a:pt x="241" y="825"/>
                </a:lnTo>
                <a:lnTo>
                  <a:pt x="197" y="797"/>
                </a:lnTo>
                <a:lnTo>
                  <a:pt x="157" y="765"/>
                </a:lnTo>
                <a:lnTo>
                  <a:pt x="139" y="750"/>
                </a:lnTo>
                <a:lnTo>
                  <a:pt x="119" y="732"/>
                </a:lnTo>
                <a:lnTo>
                  <a:pt x="103" y="715"/>
                </a:lnTo>
                <a:lnTo>
                  <a:pt x="72" y="677"/>
                </a:lnTo>
                <a:lnTo>
                  <a:pt x="58" y="657"/>
                </a:lnTo>
                <a:lnTo>
                  <a:pt x="36" y="615"/>
                </a:lnTo>
                <a:lnTo>
                  <a:pt x="18" y="574"/>
                </a:lnTo>
                <a:lnTo>
                  <a:pt x="12" y="551"/>
                </a:lnTo>
                <a:lnTo>
                  <a:pt x="3" y="506"/>
                </a:lnTo>
                <a:lnTo>
                  <a:pt x="0" y="483"/>
                </a:lnTo>
                <a:lnTo>
                  <a:pt x="0" y="459"/>
                </a:lnTo>
                <a:moveTo>
                  <a:pt x="112" y="476"/>
                </a:moveTo>
                <a:lnTo>
                  <a:pt x="114" y="495"/>
                </a:lnTo>
                <a:lnTo>
                  <a:pt x="117" y="513"/>
                </a:lnTo>
                <a:lnTo>
                  <a:pt x="121" y="530"/>
                </a:lnTo>
                <a:lnTo>
                  <a:pt x="125" y="549"/>
                </a:lnTo>
                <a:lnTo>
                  <a:pt x="132" y="567"/>
                </a:lnTo>
                <a:lnTo>
                  <a:pt x="139" y="582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3"/>
                </a:lnTo>
                <a:lnTo>
                  <a:pt x="205" y="677"/>
                </a:lnTo>
                <a:lnTo>
                  <a:pt x="237" y="704"/>
                </a:lnTo>
                <a:lnTo>
                  <a:pt x="267" y="729"/>
                </a:lnTo>
                <a:lnTo>
                  <a:pt x="285" y="741"/>
                </a:lnTo>
                <a:lnTo>
                  <a:pt x="305" y="752"/>
                </a:lnTo>
                <a:lnTo>
                  <a:pt x="323" y="762"/>
                </a:lnTo>
                <a:lnTo>
                  <a:pt x="343" y="773"/>
                </a:lnTo>
                <a:lnTo>
                  <a:pt x="363" y="782"/>
                </a:lnTo>
                <a:lnTo>
                  <a:pt x="386" y="790"/>
                </a:lnTo>
                <a:lnTo>
                  <a:pt x="406" y="797"/>
                </a:lnTo>
                <a:lnTo>
                  <a:pt x="428" y="804"/>
                </a:lnTo>
                <a:lnTo>
                  <a:pt x="450" y="809"/>
                </a:lnTo>
                <a:lnTo>
                  <a:pt x="475" y="815"/>
                </a:lnTo>
                <a:lnTo>
                  <a:pt x="497" y="818"/>
                </a:lnTo>
                <a:lnTo>
                  <a:pt x="522" y="821"/>
                </a:lnTo>
                <a:lnTo>
                  <a:pt x="546" y="825"/>
                </a:lnTo>
                <a:lnTo>
                  <a:pt x="570" y="827"/>
                </a:lnTo>
                <a:lnTo>
                  <a:pt x="622" y="827"/>
                </a:lnTo>
                <a:lnTo>
                  <a:pt x="646" y="825"/>
                </a:lnTo>
                <a:lnTo>
                  <a:pt x="672" y="823"/>
                </a:lnTo>
                <a:lnTo>
                  <a:pt x="696" y="820"/>
                </a:lnTo>
                <a:lnTo>
                  <a:pt x="718" y="815"/>
                </a:lnTo>
                <a:lnTo>
                  <a:pt x="742" y="811"/>
                </a:lnTo>
                <a:lnTo>
                  <a:pt x="787" y="797"/>
                </a:lnTo>
                <a:lnTo>
                  <a:pt x="807" y="790"/>
                </a:lnTo>
                <a:lnTo>
                  <a:pt x="829" y="783"/>
                </a:lnTo>
                <a:lnTo>
                  <a:pt x="849" y="774"/>
                </a:lnTo>
                <a:lnTo>
                  <a:pt x="869" y="764"/>
                </a:lnTo>
                <a:lnTo>
                  <a:pt x="887" y="754"/>
                </a:lnTo>
                <a:lnTo>
                  <a:pt x="908" y="743"/>
                </a:lnTo>
                <a:lnTo>
                  <a:pt x="926" y="731"/>
                </a:lnTo>
                <a:lnTo>
                  <a:pt x="958" y="707"/>
                </a:lnTo>
                <a:lnTo>
                  <a:pt x="988" y="679"/>
                </a:lnTo>
                <a:lnTo>
                  <a:pt x="1002" y="665"/>
                </a:lnTo>
                <a:lnTo>
                  <a:pt x="1016" y="649"/>
                </a:lnTo>
                <a:lnTo>
                  <a:pt x="1026" y="635"/>
                </a:lnTo>
                <a:lnTo>
                  <a:pt x="1038" y="619"/>
                </a:lnTo>
                <a:lnTo>
                  <a:pt x="1046" y="602"/>
                </a:lnTo>
                <a:lnTo>
                  <a:pt x="1056" y="586"/>
                </a:lnTo>
                <a:lnTo>
                  <a:pt x="1076" y="534"/>
                </a:lnTo>
                <a:lnTo>
                  <a:pt x="1080" y="515"/>
                </a:lnTo>
                <a:lnTo>
                  <a:pt x="1082" y="497"/>
                </a:lnTo>
                <a:lnTo>
                  <a:pt x="1084" y="477"/>
                </a:lnTo>
                <a:lnTo>
                  <a:pt x="1084" y="440"/>
                </a:lnTo>
                <a:lnTo>
                  <a:pt x="1082" y="421"/>
                </a:lnTo>
                <a:lnTo>
                  <a:pt x="1080" y="402"/>
                </a:lnTo>
                <a:lnTo>
                  <a:pt x="1070" y="368"/>
                </a:lnTo>
                <a:lnTo>
                  <a:pt x="1064" y="350"/>
                </a:lnTo>
                <a:lnTo>
                  <a:pt x="1056" y="333"/>
                </a:lnTo>
                <a:lnTo>
                  <a:pt x="1048" y="315"/>
                </a:lnTo>
                <a:lnTo>
                  <a:pt x="1004" y="252"/>
                </a:lnTo>
                <a:lnTo>
                  <a:pt x="988" y="238"/>
                </a:lnTo>
                <a:lnTo>
                  <a:pt x="975" y="224"/>
                </a:lnTo>
                <a:lnTo>
                  <a:pt x="960" y="210"/>
                </a:lnTo>
                <a:lnTo>
                  <a:pt x="944" y="199"/>
                </a:lnTo>
                <a:lnTo>
                  <a:pt x="926" y="186"/>
                </a:lnTo>
                <a:lnTo>
                  <a:pt x="910" y="174"/>
                </a:lnTo>
                <a:lnTo>
                  <a:pt x="889" y="163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7" y="112"/>
                </a:lnTo>
                <a:lnTo>
                  <a:pt x="744" y="105"/>
                </a:lnTo>
                <a:lnTo>
                  <a:pt x="720" y="100"/>
                </a:lnTo>
                <a:lnTo>
                  <a:pt x="698" y="96"/>
                </a:lnTo>
                <a:lnTo>
                  <a:pt x="674" y="93"/>
                </a:lnTo>
                <a:lnTo>
                  <a:pt x="624" y="89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500" y="96"/>
                </a:lnTo>
                <a:lnTo>
                  <a:pt x="477" y="100"/>
                </a:lnTo>
                <a:lnTo>
                  <a:pt x="453" y="105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6" y="133"/>
                </a:lnTo>
                <a:lnTo>
                  <a:pt x="325" y="151"/>
                </a:lnTo>
                <a:lnTo>
                  <a:pt x="305" y="162"/>
                </a:lnTo>
                <a:lnTo>
                  <a:pt x="288" y="172"/>
                </a:lnTo>
                <a:lnTo>
                  <a:pt x="270" y="185"/>
                </a:lnTo>
                <a:lnTo>
                  <a:pt x="237" y="210"/>
                </a:lnTo>
                <a:lnTo>
                  <a:pt x="223" y="223"/>
                </a:lnTo>
                <a:lnTo>
                  <a:pt x="207" y="237"/>
                </a:lnTo>
                <a:lnTo>
                  <a:pt x="195" y="251"/>
                </a:lnTo>
                <a:lnTo>
                  <a:pt x="181" y="266"/>
                </a:lnTo>
                <a:lnTo>
                  <a:pt x="159" y="298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6"/>
                </a:lnTo>
                <a:lnTo>
                  <a:pt x="121" y="383"/>
                </a:lnTo>
                <a:lnTo>
                  <a:pt x="117" y="401"/>
                </a:lnTo>
                <a:lnTo>
                  <a:pt x="114" y="420"/>
                </a:lnTo>
                <a:lnTo>
                  <a:pt x="112" y="438"/>
                </a:lnTo>
                <a:lnTo>
                  <a:pt x="112" y="457"/>
                </a:lnTo>
                <a:lnTo>
                  <a:pt x="112" y="4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3" name="CustomShape 58"/>
          <p:cNvSpPr/>
          <p:nvPr/>
        </p:nvSpPr>
        <p:spPr>
          <a:xfrm>
            <a:off x="6853320" y="442296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524" name="CustomShape 59"/>
          <p:cNvSpPr/>
          <p:nvPr/>
        </p:nvSpPr>
        <p:spPr>
          <a:xfrm>
            <a:off x="9141480" y="193644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25" name="CustomShape 60"/>
          <p:cNvSpPr/>
          <p:nvPr/>
        </p:nvSpPr>
        <p:spPr>
          <a:xfrm>
            <a:off x="7626240" y="3686760"/>
            <a:ext cx="245880" cy="231480"/>
          </a:xfrm>
          <a:custGeom>
            <a:avLst/>
            <a:gdLst/>
            <a:ahLst/>
            <a:rect l="l" t="t" r="r" b="b"/>
            <a:pathLst>
              <a:path w="684" h="644">
                <a:moveTo>
                  <a:pt x="0" y="0"/>
                </a:moveTo>
                <a:lnTo>
                  <a:pt x="0" y="643"/>
                </a:lnTo>
                <a:lnTo>
                  <a:pt x="683" y="643"/>
                </a:lnTo>
                <a:lnTo>
                  <a:pt x="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6" name="CustomShape 61"/>
          <p:cNvSpPr/>
          <p:nvPr/>
        </p:nvSpPr>
        <p:spPr>
          <a:xfrm>
            <a:off x="7614000" y="3675960"/>
            <a:ext cx="271440" cy="252000"/>
          </a:xfrm>
          <a:custGeom>
            <a:avLst/>
            <a:gdLst/>
            <a:ahLst/>
            <a:rect l="l" t="t" r="r" b="b"/>
            <a:pathLst>
              <a:path w="755" h="701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718" y="0"/>
                </a:lnTo>
                <a:cubicBezTo>
                  <a:pt x="738" y="0"/>
                  <a:pt x="754" y="14"/>
                  <a:pt x="754" y="30"/>
                </a:cubicBezTo>
                <a:lnTo>
                  <a:pt x="754" y="673"/>
                </a:lnTo>
                <a:cubicBezTo>
                  <a:pt x="754" y="689"/>
                  <a:pt x="738" y="700"/>
                  <a:pt x="718" y="700"/>
                </a:cubicBezTo>
                <a:lnTo>
                  <a:pt x="35" y="700"/>
                </a:lnTo>
                <a:cubicBezTo>
                  <a:pt x="15" y="700"/>
                  <a:pt x="0" y="689"/>
                  <a:pt x="0" y="673"/>
                </a:cubicBezTo>
                <a:lnTo>
                  <a:pt x="0" y="30"/>
                </a:lnTo>
                <a:moveTo>
                  <a:pt x="73" y="673"/>
                </a:moveTo>
                <a:lnTo>
                  <a:pt x="35" y="643"/>
                </a:lnTo>
                <a:lnTo>
                  <a:pt x="718" y="643"/>
                </a:lnTo>
                <a:lnTo>
                  <a:pt x="680" y="673"/>
                </a:lnTo>
                <a:lnTo>
                  <a:pt x="680" y="30"/>
                </a:lnTo>
                <a:lnTo>
                  <a:pt x="718" y="59"/>
                </a:lnTo>
                <a:lnTo>
                  <a:pt x="35" y="59"/>
                </a:lnTo>
                <a:lnTo>
                  <a:pt x="73" y="30"/>
                </a:lnTo>
                <a:lnTo>
                  <a:pt x="73" y="67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7" name="CustomShape 62"/>
          <p:cNvSpPr/>
          <p:nvPr/>
        </p:nvSpPr>
        <p:spPr>
          <a:xfrm>
            <a:off x="9214200" y="1988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528" name="CustomShape 63"/>
          <p:cNvSpPr/>
          <p:nvPr/>
        </p:nvSpPr>
        <p:spPr>
          <a:xfrm>
            <a:off x="7221240" y="3676680"/>
            <a:ext cx="245160" cy="231480"/>
          </a:xfrm>
          <a:custGeom>
            <a:avLst/>
            <a:gdLst/>
            <a:ahLst/>
            <a:rect l="l" t="t" r="r" b="b"/>
            <a:pathLst>
              <a:path w="682" h="644">
                <a:moveTo>
                  <a:pt x="0" y="0"/>
                </a:moveTo>
                <a:lnTo>
                  <a:pt x="0" y="643"/>
                </a:lnTo>
                <a:lnTo>
                  <a:pt x="681" y="643"/>
                </a:lnTo>
                <a:lnTo>
                  <a:pt x="68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9" name="CustomShape 64"/>
          <p:cNvSpPr/>
          <p:nvPr/>
        </p:nvSpPr>
        <p:spPr>
          <a:xfrm>
            <a:off x="7208280" y="3665880"/>
            <a:ext cx="272160" cy="252360"/>
          </a:xfrm>
          <a:custGeom>
            <a:avLst/>
            <a:gdLst/>
            <a:ahLst/>
            <a:rect l="l" t="t" r="r" b="b"/>
            <a:pathLst>
              <a:path w="757" h="702">
                <a:moveTo>
                  <a:pt x="0" y="30"/>
                </a:moveTo>
                <a:cubicBezTo>
                  <a:pt x="0" y="14"/>
                  <a:pt x="15" y="0"/>
                  <a:pt x="38" y="0"/>
                </a:cubicBezTo>
                <a:lnTo>
                  <a:pt x="718" y="0"/>
                </a:lnTo>
                <a:cubicBezTo>
                  <a:pt x="738" y="0"/>
                  <a:pt x="756" y="14"/>
                  <a:pt x="756" y="30"/>
                </a:cubicBezTo>
                <a:lnTo>
                  <a:pt x="756" y="673"/>
                </a:lnTo>
                <a:cubicBezTo>
                  <a:pt x="756" y="688"/>
                  <a:pt x="738" y="701"/>
                  <a:pt x="718" y="701"/>
                </a:cubicBezTo>
                <a:lnTo>
                  <a:pt x="38" y="701"/>
                </a:lnTo>
                <a:cubicBezTo>
                  <a:pt x="15" y="701"/>
                  <a:pt x="0" y="688"/>
                  <a:pt x="0" y="673"/>
                </a:cubicBezTo>
                <a:lnTo>
                  <a:pt x="0" y="30"/>
                </a:lnTo>
                <a:moveTo>
                  <a:pt x="74" y="673"/>
                </a:moveTo>
                <a:lnTo>
                  <a:pt x="38" y="643"/>
                </a:lnTo>
                <a:lnTo>
                  <a:pt x="718" y="643"/>
                </a:lnTo>
                <a:lnTo>
                  <a:pt x="680" y="673"/>
                </a:lnTo>
                <a:lnTo>
                  <a:pt x="680" y="30"/>
                </a:lnTo>
                <a:lnTo>
                  <a:pt x="718" y="59"/>
                </a:lnTo>
                <a:lnTo>
                  <a:pt x="38" y="59"/>
                </a:lnTo>
                <a:lnTo>
                  <a:pt x="74" y="30"/>
                </a:lnTo>
                <a:lnTo>
                  <a:pt x="74" y="67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0" name="CustomShape 65"/>
          <p:cNvSpPr/>
          <p:nvPr/>
        </p:nvSpPr>
        <p:spPr>
          <a:xfrm>
            <a:off x="7688520" y="37238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531" name="CustomShape 66"/>
          <p:cNvSpPr/>
          <p:nvPr/>
        </p:nvSpPr>
        <p:spPr>
          <a:xfrm>
            <a:off x="7856640" y="2631960"/>
            <a:ext cx="245880" cy="231480"/>
          </a:xfrm>
          <a:custGeom>
            <a:avLst/>
            <a:gdLst/>
            <a:ahLst/>
            <a:rect l="l" t="t" r="r" b="b"/>
            <a:pathLst>
              <a:path w="684" h="644">
                <a:moveTo>
                  <a:pt x="0" y="0"/>
                </a:moveTo>
                <a:lnTo>
                  <a:pt x="0" y="643"/>
                </a:lnTo>
                <a:lnTo>
                  <a:pt x="683" y="643"/>
                </a:lnTo>
                <a:lnTo>
                  <a:pt x="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2" name="CustomShape 67"/>
          <p:cNvSpPr/>
          <p:nvPr/>
        </p:nvSpPr>
        <p:spPr>
          <a:xfrm>
            <a:off x="7844040" y="2621880"/>
            <a:ext cx="271440" cy="252360"/>
          </a:xfrm>
          <a:custGeom>
            <a:avLst/>
            <a:gdLst/>
            <a:ahLst/>
            <a:rect l="l" t="t" r="r" b="b"/>
            <a:pathLst>
              <a:path w="755" h="702">
                <a:moveTo>
                  <a:pt x="0" y="29"/>
                </a:moveTo>
                <a:cubicBezTo>
                  <a:pt x="0" y="12"/>
                  <a:pt x="16" y="0"/>
                  <a:pt x="36" y="0"/>
                </a:cubicBezTo>
                <a:lnTo>
                  <a:pt x="719" y="0"/>
                </a:lnTo>
                <a:cubicBezTo>
                  <a:pt x="739" y="0"/>
                  <a:pt x="754" y="12"/>
                  <a:pt x="754" y="29"/>
                </a:cubicBezTo>
                <a:lnTo>
                  <a:pt x="754" y="671"/>
                </a:lnTo>
                <a:cubicBezTo>
                  <a:pt x="754" y="687"/>
                  <a:pt x="739" y="701"/>
                  <a:pt x="719" y="701"/>
                </a:cubicBezTo>
                <a:lnTo>
                  <a:pt x="36" y="701"/>
                </a:lnTo>
                <a:cubicBezTo>
                  <a:pt x="16" y="701"/>
                  <a:pt x="0" y="687"/>
                  <a:pt x="0" y="671"/>
                </a:cubicBezTo>
                <a:lnTo>
                  <a:pt x="0" y="29"/>
                </a:lnTo>
                <a:moveTo>
                  <a:pt x="74" y="671"/>
                </a:moveTo>
                <a:lnTo>
                  <a:pt x="36" y="642"/>
                </a:lnTo>
                <a:lnTo>
                  <a:pt x="719" y="642"/>
                </a:lnTo>
                <a:lnTo>
                  <a:pt x="681" y="671"/>
                </a:lnTo>
                <a:lnTo>
                  <a:pt x="681" y="29"/>
                </a:lnTo>
                <a:lnTo>
                  <a:pt x="719" y="59"/>
                </a:lnTo>
                <a:lnTo>
                  <a:pt x="36" y="59"/>
                </a:lnTo>
                <a:lnTo>
                  <a:pt x="74" y="29"/>
                </a:lnTo>
                <a:lnTo>
                  <a:pt x="74" y="67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3" name="CustomShape 68"/>
          <p:cNvSpPr/>
          <p:nvPr/>
        </p:nvSpPr>
        <p:spPr>
          <a:xfrm>
            <a:off x="7282800" y="3713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534" name="CustomShape 69"/>
          <p:cNvSpPr/>
          <p:nvPr/>
        </p:nvSpPr>
        <p:spPr>
          <a:xfrm>
            <a:off x="6874200" y="3675960"/>
            <a:ext cx="245160" cy="230760"/>
          </a:xfrm>
          <a:custGeom>
            <a:avLst/>
            <a:gdLst/>
            <a:ahLst/>
            <a:rect l="l" t="t" r="r" b="b"/>
            <a:pathLst>
              <a:path w="682" h="642">
                <a:moveTo>
                  <a:pt x="0" y="0"/>
                </a:moveTo>
                <a:lnTo>
                  <a:pt x="0" y="641"/>
                </a:lnTo>
                <a:lnTo>
                  <a:pt x="681" y="641"/>
                </a:lnTo>
                <a:lnTo>
                  <a:pt x="68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5" name="CustomShape 70"/>
          <p:cNvSpPr/>
          <p:nvPr/>
        </p:nvSpPr>
        <p:spPr>
          <a:xfrm>
            <a:off x="6860520" y="3665160"/>
            <a:ext cx="272520" cy="252000"/>
          </a:xfrm>
          <a:custGeom>
            <a:avLst/>
            <a:gdLst/>
            <a:ahLst/>
            <a:rect l="l" t="t" r="r" b="b"/>
            <a:pathLst>
              <a:path w="758" h="701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719" y="0"/>
                </a:lnTo>
                <a:cubicBezTo>
                  <a:pt x="739" y="0"/>
                  <a:pt x="757" y="14"/>
                  <a:pt x="757" y="30"/>
                </a:cubicBezTo>
                <a:lnTo>
                  <a:pt x="757" y="670"/>
                </a:lnTo>
                <a:cubicBezTo>
                  <a:pt x="757" y="688"/>
                  <a:pt x="739" y="700"/>
                  <a:pt x="719" y="700"/>
                </a:cubicBezTo>
                <a:lnTo>
                  <a:pt x="38" y="700"/>
                </a:lnTo>
                <a:cubicBezTo>
                  <a:pt x="16" y="700"/>
                  <a:pt x="0" y="688"/>
                  <a:pt x="0" y="670"/>
                </a:cubicBezTo>
                <a:lnTo>
                  <a:pt x="0" y="30"/>
                </a:lnTo>
                <a:moveTo>
                  <a:pt x="74" y="670"/>
                </a:moveTo>
                <a:lnTo>
                  <a:pt x="38" y="643"/>
                </a:lnTo>
                <a:lnTo>
                  <a:pt x="719" y="643"/>
                </a:lnTo>
                <a:lnTo>
                  <a:pt x="681" y="670"/>
                </a:lnTo>
                <a:lnTo>
                  <a:pt x="681" y="30"/>
                </a:lnTo>
                <a:lnTo>
                  <a:pt x="719" y="57"/>
                </a:lnTo>
                <a:lnTo>
                  <a:pt x="38" y="57"/>
                </a:lnTo>
                <a:lnTo>
                  <a:pt x="74" y="30"/>
                </a:lnTo>
                <a:lnTo>
                  <a:pt x="74" y="67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6" name="CustomShape 71"/>
          <p:cNvSpPr/>
          <p:nvPr/>
        </p:nvSpPr>
        <p:spPr>
          <a:xfrm>
            <a:off x="7918560" y="2669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537" name="CustomShape 72"/>
          <p:cNvSpPr/>
          <p:nvPr/>
        </p:nvSpPr>
        <p:spPr>
          <a:xfrm>
            <a:off x="8134200" y="3687840"/>
            <a:ext cx="245880" cy="231480"/>
          </a:xfrm>
          <a:custGeom>
            <a:avLst/>
            <a:gdLst/>
            <a:ahLst/>
            <a:rect l="l" t="t" r="r" b="b"/>
            <a:pathLst>
              <a:path w="684" h="644">
                <a:moveTo>
                  <a:pt x="0" y="0"/>
                </a:moveTo>
                <a:lnTo>
                  <a:pt x="0" y="643"/>
                </a:lnTo>
                <a:lnTo>
                  <a:pt x="683" y="643"/>
                </a:lnTo>
                <a:lnTo>
                  <a:pt x="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8" name="CustomShape 73"/>
          <p:cNvSpPr/>
          <p:nvPr/>
        </p:nvSpPr>
        <p:spPr>
          <a:xfrm>
            <a:off x="8121240" y="3677760"/>
            <a:ext cx="271800" cy="252360"/>
          </a:xfrm>
          <a:custGeom>
            <a:avLst/>
            <a:gdLst/>
            <a:ahLst/>
            <a:rect l="l" t="t" r="r" b="b"/>
            <a:pathLst>
              <a:path w="756" h="702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719" y="0"/>
                </a:lnTo>
                <a:cubicBezTo>
                  <a:pt x="739" y="0"/>
                  <a:pt x="755" y="12"/>
                  <a:pt x="755" y="28"/>
                </a:cubicBezTo>
                <a:lnTo>
                  <a:pt x="755" y="671"/>
                </a:lnTo>
                <a:cubicBezTo>
                  <a:pt x="755" y="687"/>
                  <a:pt x="739" y="701"/>
                  <a:pt x="719" y="701"/>
                </a:cubicBezTo>
                <a:lnTo>
                  <a:pt x="36" y="701"/>
                </a:lnTo>
                <a:cubicBezTo>
                  <a:pt x="16" y="701"/>
                  <a:pt x="0" y="687"/>
                  <a:pt x="0" y="671"/>
                </a:cubicBezTo>
                <a:lnTo>
                  <a:pt x="0" y="28"/>
                </a:lnTo>
                <a:moveTo>
                  <a:pt x="74" y="671"/>
                </a:moveTo>
                <a:lnTo>
                  <a:pt x="36" y="641"/>
                </a:lnTo>
                <a:lnTo>
                  <a:pt x="719" y="641"/>
                </a:lnTo>
                <a:lnTo>
                  <a:pt x="681" y="671"/>
                </a:lnTo>
                <a:lnTo>
                  <a:pt x="681" y="28"/>
                </a:lnTo>
                <a:lnTo>
                  <a:pt x="719" y="58"/>
                </a:lnTo>
                <a:lnTo>
                  <a:pt x="36" y="58"/>
                </a:lnTo>
                <a:lnTo>
                  <a:pt x="74" y="28"/>
                </a:lnTo>
                <a:lnTo>
                  <a:pt x="74" y="67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9" name="CustomShape 74"/>
          <p:cNvSpPr/>
          <p:nvPr/>
        </p:nvSpPr>
        <p:spPr>
          <a:xfrm>
            <a:off x="6935400" y="3713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540" name="CustomShape 75"/>
          <p:cNvSpPr/>
          <p:nvPr/>
        </p:nvSpPr>
        <p:spPr>
          <a:xfrm>
            <a:off x="8810640" y="2914200"/>
            <a:ext cx="244800" cy="230760"/>
          </a:xfrm>
          <a:custGeom>
            <a:avLst/>
            <a:gdLst/>
            <a:ahLst/>
            <a:rect l="l" t="t" r="r" b="b"/>
            <a:pathLst>
              <a:path w="681" h="642">
                <a:moveTo>
                  <a:pt x="0" y="0"/>
                </a:moveTo>
                <a:lnTo>
                  <a:pt x="0" y="641"/>
                </a:lnTo>
                <a:lnTo>
                  <a:pt x="680" y="641"/>
                </a:lnTo>
                <a:lnTo>
                  <a:pt x="6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1" name="CustomShape 76"/>
          <p:cNvSpPr/>
          <p:nvPr/>
        </p:nvSpPr>
        <p:spPr>
          <a:xfrm>
            <a:off x="8796960" y="2903400"/>
            <a:ext cx="272160" cy="252360"/>
          </a:xfrm>
          <a:custGeom>
            <a:avLst/>
            <a:gdLst/>
            <a:ahLst/>
            <a:rect l="l" t="t" r="r" b="b"/>
            <a:pathLst>
              <a:path w="757" h="702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718" y="0"/>
                </a:lnTo>
                <a:cubicBezTo>
                  <a:pt x="738" y="0"/>
                  <a:pt x="756" y="12"/>
                  <a:pt x="756" y="30"/>
                </a:cubicBezTo>
                <a:lnTo>
                  <a:pt x="756" y="671"/>
                </a:lnTo>
                <a:cubicBezTo>
                  <a:pt x="756" y="689"/>
                  <a:pt x="738" y="701"/>
                  <a:pt x="718" y="701"/>
                </a:cubicBezTo>
                <a:lnTo>
                  <a:pt x="38" y="701"/>
                </a:lnTo>
                <a:cubicBezTo>
                  <a:pt x="18" y="701"/>
                  <a:pt x="0" y="689"/>
                  <a:pt x="0" y="671"/>
                </a:cubicBezTo>
                <a:lnTo>
                  <a:pt x="0" y="30"/>
                </a:lnTo>
                <a:moveTo>
                  <a:pt x="76" y="671"/>
                </a:moveTo>
                <a:lnTo>
                  <a:pt x="38" y="643"/>
                </a:lnTo>
                <a:lnTo>
                  <a:pt x="718" y="643"/>
                </a:lnTo>
                <a:lnTo>
                  <a:pt x="680" y="671"/>
                </a:lnTo>
                <a:lnTo>
                  <a:pt x="680" y="30"/>
                </a:lnTo>
                <a:lnTo>
                  <a:pt x="718" y="58"/>
                </a:lnTo>
                <a:lnTo>
                  <a:pt x="38" y="58"/>
                </a:lnTo>
                <a:lnTo>
                  <a:pt x="76" y="30"/>
                </a:lnTo>
                <a:lnTo>
                  <a:pt x="76" y="67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2" name="CustomShape 77"/>
          <p:cNvSpPr/>
          <p:nvPr/>
        </p:nvSpPr>
        <p:spPr>
          <a:xfrm>
            <a:off x="8196120" y="3725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3543" name="" descr=""/>
          <p:cNvPicPr/>
          <p:nvPr/>
        </p:nvPicPr>
        <p:blipFill>
          <a:blip r:embed="rId1"/>
          <a:stretch/>
        </p:blipFill>
        <p:spPr>
          <a:xfrm>
            <a:off x="1649160" y="1660680"/>
            <a:ext cx="2045520" cy="1036800"/>
          </a:xfrm>
          <a:prstGeom prst="rect">
            <a:avLst/>
          </a:prstGeom>
          <a:ln w="0">
            <a:noFill/>
          </a:ln>
        </p:spPr>
      </p:pic>
      <p:pic>
        <p:nvPicPr>
          <p:cNvPr id="3544" name="" descr=""/>
          <p:cNvPicPr/>
          <p:nvPr/>
        </p:nvPicPr>
        <p:blipFill>
          <a:blip r:embed="rId2"/>
          <a:stretch/>
        </p:blipFill>
        <p:spPr>
          <a:xfrm>
            <a:off x="848880" y="3507480"/>
            <a:ext cx="1968120" cy="1043640"/>
          </a:xfrm>
          <a:prstGeom prst="rect">
            <a:avLst/>
          </a:prstGeom>
          <a:ln w="0">
            <a:noFill/>
          </a:ln>
        </p:spPr>
      </p:pic>
      <p:sp>
        <p:nvSpPr>
          <p:cNvPr id="3545" name="CustomShape 78"/>
          <p:cNvSpPr/>
          <p:nvPr/>
        </p:nvSpPr>
        <p:spPr>
          <a:xfrm>
            <a:off x="8871480" y="2951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546" name="CustomShape 79"/>
          <p:cNvSpPr/>
          <p:nvPr/>
        </p:nvSpPr>
        <p:spPr>
          <a:xfrm>
            <a:off x="1133640" y="4577400"/>
            <a:ext cx="10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(uses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7" name="CustomShape 80"/>
          <p:cNvSpPr/>
          <p:nvPr/>
        </p:nvSpPr>
        <p:spPr>
          <a:xfrm>
            <a:off x="2230200" y="457308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8" name="CustomShape 81"/>
          <p:cNvSpPr/>
          <p:nvPr/>
        </p:nvSpPr>
        <p:spPr>
          <a:xfrm>
            <a:off x="2348640" y="457740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9" name="CustomShape 82"/>
          <p:cNvSpPr/>
          <p:nvPr/>
        </p:nvSpPr>
        <p:spPr>
          <a:xfrm>
            <a:off x="3065400" y="3701880"/>
            <a:ext cx="109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(gate sigmoid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0" name="CustomShape 83"/>
          <p:cNvSpPr/>
          <p:nvPr/>
        </p:nvSpPr>
        <p:spPr>
          <a:xfrm>
            <a:off x="4150800" y="3697920"/>
            <a:ext cx="186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mbriaMath"/>
              </a:rPr>
              <a:t>ℴ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1" name="CustomShape 84"/>
          <p:cNvSpPr/>
          <p:nvPr/>
        </p:nvSpPr>
        <p:spPr>
          <a:xfrm>
            <a:off x="4311360" y="3701880"/>
            <a:ext cx="96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can learn to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2" name="CustomShape 85"/>
          <p:cNvSpPr/>
          <p:nvPr/>
        </p:nvSpPr>
        <p:spPr>
          <a:xfrm>
            <a:off x="3065400" y="3876480"/>
            <a:ext cx="2206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determine which values are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553" name="" descr=""/>
          <p:cNvPicPr/>
          <p:nvPr/>
        </p:nvPicPr>
        <p:blipFill>
          <a:blip r:embed="rId3"/>
          <a:stretch/>
        </p:blipFill>
        <p:spPr>
          <a:xfrm>
            <a:off x="4610160" y="1033560"/>
            <a:ext cx="2516040" cy="242640"/>
          </a:xfrm>
          <a:prstGeom prst="rect">
            <a:avLst/>
          </a:prstGeom>
          <a:ln w="0">
            <a:noFill/>
          </a:ln>
        </p:spPr>
      </p:pic>
      <p:pic>
        <p:nvPicPr>
          <p:cNvPr id="3554" name="" descr=""/>
          <p:cNvPicPr/>
          <p:nvPr/>
        </p:nvPicPr>
        <p:blipFill>
          <a:blip r:embed="rId4"/>
          <a:stretch/>
        </p:blipFill>
        <p:spPr>
          <a:xfrm>
            <a:off x="7998840" y="4078800"/>
            <a:ext cx="1572840" cy="235080"/>
          </a:xfrm>
          <a:prstGeom prst="rect">
            <a:avLst/>
          </a:prstGeom>
          <a:ln w="0">
            <a:noFill/>
          </a:ln>
        </p:spPr>
      </p:pic>
      <p:sp>
        <p:nvSpPr>
          <p:cNvPr id="3555" name="CustomShape 86"/>
          <p:cNvSpPr/>
          <p:nvPr/>
        </p:nvSpPr>
        <p:spPr>
          <a:xfrm>
            <a:off x="3065400" y="4052520"/>
            <a:ext cx="2736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allowed as an output from the cell)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6" name="CustomShape 87"/>
          <p:cNvSpPr/>
          <p:nvPr/>
        </p:nvSpPr>
        <p:spPr>
          <a:xfrm>
            <a:off x="7091640" y="1532160"/>
            <a:ext cx="1471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Adventures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7" name="CustomShape 88"/>
          <p:cNvSpPr/>
          <p:nvPr/>
        </p:nvSpPr>
        <p:spPr>
          <a:xfrm>
            <a:off x="7091640" y="170784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Machine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8" name="CustomShape 8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0" name="CustomShape 2"/>
          <p:cNvSpPr/>
          <p:nvPr/>
        </p:nvSpPr>
        <p:spPr>
          <a:xfrm>
            <a:off x="3012840" y="370440"/>
            <a:ext cx="3763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High-level Tools – Keras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561" name="" descr=""/>
          <p:cNvPicPr/>
          <p:nvPr/>
        </p:nvPicPr>
        <p:blipFill>
          <a:blip r:embed="rId1"/>
          <a:stretch/>
        </p:blipFill>
        <p:spPr>
          <a:xfrm>
            <a:off x="645120" y="4807080"/>
            <a:ext cx="628920" cy="2520"/>
          </a:xfrm>
          <a:prstGeom prst="rect">
            <a:avLst/>
          </a:prstGeom>
          <a:ln w="0">
            <a:noFill/>
          </a:ln>
        </p:spPr>
      </p:pic>
      <p:pic>
        <p:nvPicPr>
          <p:cNvPr id="3562" name="" descr=""/>
          <p:cNvPicPr/>
          <p:nvPr/>
        </p:nvPicPr>
        <p:blipFill>
          <a:blip r:embed="rId2"/>
          <a:stretch/>
        </p:blipFill>
        <p:spPr>
          <a:xfrm>
            <a:off x="641160" y="4810320"/>
            <a:ext cx="636840" cy="106200"/>
          </a:xfrm>
          <a:prstGeom prst="rect">
            <a:avLst/>
          </a:prstGeom>
          <a:ln w="0">
            <a:noFill/>
          </a:ln>
        </p:spPr>
      </p:pic>
      <p:pic>
        <p:nvPicPr>
          <p:cNvPr id="3563" name="" descr=""/>
          <p:cNvPicPr/>
          <p:nvPr/>
        </p:nvPicPr>
        <p:blipFill>
          <a:blip r:embed="rId3"/>
          <a:stretch/>
        </p:blipFill>
        <p:spPr>
          <a:xfrm rot="5400000">
            <a:off x="1523880" y="4010400"/>
            <a:ext cx="300960" cy="2088720"/>
          </a:xfrm>
          <a:prstGeom prst="rect">
            <a:avLst/>
          </a:prstGeom>
          <a:ln w="0">
            <a:noFill/>
          </a:ln>
        </p:spPr>
      </p:pic>
      <p:pic>
        <p:nvPicPr>
          <p:cNvPr id="3564" name="" descr=""/>
          <p:cNvPicPr/>
          <p:nvPr/>
        </p:nvPicPr>
        <p:blipFill>
          <a:blip r:embed="rId4"/>
          <a:stretch/>
        </p:blipFill>
        <p:spPr>
          <a:xfrm>
            <a:off x="641160" y="5196600"/>
            <a:ext cx="636840" cy="100080"/>
          </a:xfrm>
          <a:prstGeom prst="rect">
            <a:avLst/>
          </a:prstGeom>
          <a:ln w="0">
            <a:noFill/>
          </a:ln>
        </p:spPr>
      </p:pic>
      <p:pic>
        <p:nvPicPr>
          <p:cNvPr id="3565" name="" descr=""/>
          <p:cNvPicPr/>
          <p:nvPr/>
        </p:nvPicPr>
        <p:blipFill>
          <a:blip r:embed="rId5"/>
          <a:stretch/>
        </p:blipFill>
        <p:spPr>
          <a:xfrm>
            <a:off x="645120" y="5297400"/>
            <a:ext cx="628920" cy="2520"/>
          </a:xfrm>
          <a:prstGeom prst="rect">
            <a:avLst/>
          </a:prstGeom>
          <a:ln w="0">
            <a:noFill/>
          </a:ln>
        </p:spPr>
      </p:pic>
      <p:sp>
        <p:nvSpPr>
          <p:cNvPr id="3566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67" name="CustomShape 4"/>
          <p:cNvSpPr/>
          <p:nvPr/>
        </p:nvSpPr>
        <p:spPr>
          <a:xfrm>
            <a:off x="511560" y="829800"/>
            <a:ext cx="8640720" cy="949680"/>
          </a:xfrm>
          <a:custGeom>
            <a:avLst/>
            <a:gdLst/>
            <a:ahLst/>
            <a:rect l="l" t="t" r="r" b="b"/>
            <a:pathLst>
              <a:path w="24003" h="2639">
                <a:moveTo>
                  <a:pt x="0" y="0"/>
                </a:moveTo>
                <a:lnTo>
                  <a:pt x="0" y="2638"/>
                </a:lnTo>
                <a:lnTo>
                  <a:pt x="24002" y="2638"/>
                </a:lnTo>
                <a:lnTo>
                  <a:pt x="24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8" name="CustomShape 5"/>
          <p:cNvSpPr/>
          <p:nvPr/>
        </p:nvSpPr>
        <p:spPr>
          <a:xfrm>
            <a:off x="492120" y="813960"/>
            <a:ext cx="8680320" cy="981000"/>
          </a:xfrm>
          <a:custGeom>
            <a:avLst/>
            <a:gdLst/>
            <a:ahLst/>
            <a:rect l="l" t="t" r="r" b="b"/>
            <a:pathLst>
              <a:path w="24113" h="2726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056" y="0"/>
                </a:lnTo>
                <a:cubicBezTo>
                  <a:pt x="24088" y="0"/>
                  <a:pt x="24112" y="20"/>
                  <a:pt x="24112" y="44"/>
                </a:cubicBezTo>
                <a:lnTo>
                  <a:pt x="24112" y="2682"/>
                </a:lnTo>
                <a:cubicBezTo>
                  <a:pt x="24112" y="2706"/>
                  <a:pt x="24088" y="2725"/>
                  <a:pt x="24056" y="2725"/>
                </a:cubicBezTo>
                <a:lnTo>
                  <a:pt x="55" y="2725"/>
                </a:lnTo>
                <a:cubicBezTo>
                  <a:pt x="24" y="2725"/>
                  <a:pt x="0" y="2706"/>
                  <a:pt x="0" y="2682"/>
                </a:cubicBezTo>
                <a:lnTo>
                  <a:pt x="0" y="44"/>
                </a:lnTo>
                <a:moveTo>
                  <a:pt x="111" y="2682"/>
                </a:moveTo>
                <a:lnTo>
                  <a:pt x="55" y="2639"/>
                </a:lnTo>
                <a:lnTo>
                  <a:pt x="24056" y="2639"/>
                </a:lnTo>
                <a:lnTo>
                  <a:pt x="24001" y="2682"/>
                </a:lnTo>
                <a:lnTo>
                  <a:pt x="24001" y="44"/>
                </a:lnTo>
                <a:lnTo>
                  <a:pt x="2405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9" name="CustomShape 6"/>
          <p:cNvSpPr/>
          <p:nvPr/>
        </p:nvSpPr>
        <p:spPr>
          <a:xfrm>
            <a:off x="2944800" y="4992480"/>
            <a:ext cx="303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Keras Python Deep Learning Library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70" name="CustomShape 7"/>
          <p:cNvSpPr/>
          <p:nvPr/>
        </p:nvSpPr>
        <p:spPr>
          <a:xfrm>
            <a:off x="60840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1" name="CustomShape 8"/>
          <p:cNvSpPr/>
          <p:nvPr/>
        </p:nvSpPr>
        <p:spPr>
          <a:xfrm>
            <a:off x="969120" y="898200"/>
            <a:ext cx="7678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Keras is a high-level deep learning library implemented in Python that works on top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2" name="CustomShape 9"/>
          <p:cNvSpPr/>
          <p:nvPr/>
        </p:nvSpPr>
        <p:spPr>
          <a:xfrm>
            <a:off x="969120" y="1099080"/>
            <a:ext cx="804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existing other rather low-level deep learning frameworks like Tensorflow, CNTK, or Theano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3" name="CustomShape 10"/>
          <p:cNvSpPr/>
          <p:nvPr/>
        </p:nvSpPr>
        <p:spPr>
          <a:xfrm>
            <a:off x="60840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4" name="CustomShape 11"/>
          <p:cNvSpPr/>
          <p:nvPr/>
        </p:nvSpPr>
        <p:spPr>
          <a:xfrm>
            <a:off x="969480" y="1340640"/>
            <a:ext cx="805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idea behind the Keras tool is to enable faster experimentation with deep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5" name="CustomShape 12"/>
          <p:cNvSpPr/>
          <p:nvPr/>
        </p:nvSpPr>
        <p:spPr>
          <a:xfrm>
            <a:off x="608400" y="155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6" name="CustomShape 13"/>
          <p:cNvSpPr/>
          <p:nvPr/>
        </p:nvSpPr>
        <p:spPr>
          <a:xfrm>
            <a:off x="969480" y="1581840"/>
            <a:ext cx="7855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Created deep learning models run seamlessly on CPU and GPU via low-level frameworks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7" name="CustomShape 14"/>
          <p:cNvSpPr/>
          <p:nvPr/>
        </p:nvSpPr>
        <p:spPr>
          <a:xfrm>
            <a:off x="597240" y="2001600"/>
            <a:ext cx="259884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keras.layers.LSTM(  units,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78" name="CustomShape 15"/>
          <p:cNvSpPr/>
          <p:nvPr/>
        </p:nvSpPr>
        <p:spPr>
          <a:xfrm>
            <a:off x="2521800" y="2152440"/>
            <a:ext cx="18291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activation='tanh',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79" name="CustomShape 16"/>
          <p:cNvSpPr/>
          <p:nvPr/>
        </p:nvSpPr>
        <p:spPr>
          <a:xfrm>
            <a:off x="2521800" y="2333520"/>
            <a:ext cx="356148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recurrent_activation='hard_sigmoid',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0" name="CustomShape 17"/>
          <p:cNvSpPr/>
          <p:nvPr/>
        </p:nvSpPr>
        <p:spPr>
          <a:xfrm>
            <a:off x="2521800" y="2514240"/>
            <a:ext cx="14439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use_bias=True,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1" name="CustomShape 18"/>
          <p:cNvSpPr/>
          <p:nvPr/>
        </p:nvSpPr>
        <p:spPr>
          <a:xfrm>
            <a:off x="2521800" y="2695320"/>
            <a:ext cx="34650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kernel_initializer='glorot_uniform',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2" name="CustomShape 19"/>
          <p:cNvSpPr/>
          <p:nvPr/>
        </p:nvSpPr>
        <p:spPr>
          <a:xfrm>
            <a:off x="2521800" y="2876040"/>
            <a:ext cx="34650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recurrent_initializer='orthogonal',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3" name="CustomShape 20"/>
          <p:cNvSpPr/>
          <p:nvPr/>
        </p:nvSpPr>
        <p:spPr>
          <a:xfrm>
            <a:off x="2521800" y="3057120"/>
            <a:ext cx="250272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bias_initializer='zeros',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4" name="CustomShape 21"/>
          <p:cNvSpPr/>
          <p:nvPr/>
        </p:nvSpPr>
        <p:spPr>
          <a:xfrm>
            <a:off x="2521800" y="3238200"/>
            <a:ext cx="22140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unit_forget_bias=True,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5" name="CustomShape 22"/>
          <p:cNvSpPr/>
          <p:nvPr/>
        </p:nvSpPr>
        <p:spPr>
          <a:xfrm>
            <a:off x="2521800" y="3418920"/>
            <a:ext cx="24066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kernel_regularizer=None,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6" name="CustomShape 23"/>
          <p:cNvSpPr/>
          <p:nvPr/>
        </p:nvSpPr>
        <p:spPr>
          <a:xfrm>
            <a:off x="2521800" y="3600360"/>
            <a:ext cx="269532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recurrent_regularizer=None,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7" name="CustomShape 24"/>
          <p:cNvSpPr/>
          <p:nvPr/>
        </p:nvSpPr>
        <p:spPr>
          <a:xfrm>
            <a:off x="2521800" y="3781080"/>
            <a:ext cx="22140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bias_regularizer=None,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8" name="CustomShape 25"/>
          <p:cNvSpPr/>
          <p:nvPr/>
        </p:nvSpPr>
        <p:spPr>
          <a:xfrm>
            <a:off x="2521800" y="3962160"/>
            <a:ext cx="259884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activity_regularizer=None,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89" name="CustomShape 26"/>
          <p:cNvSpPr/>
          <p:nvPr/>
        </p:nvSpPr>
        <p:spPr>
          <a:xfrm>
            <a:off x="2521800" y="4143240"/>
            <a:ext cx="231012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kernel_constraint=None,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90" name="CustomShape 27"/>
          <p:cNvSpPr/>
          <p:nvPr/>
        </p:nvSpPr>
        <p:spPr>
          <a:xfrm>
            <a:off x="2521800" y="4323960"/>
            <a:ext cx="259884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recurrent_constraint=None,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91" name="CustomShape 28"/>
          <p:cNvSpPr/>
          <p:nvPr/>
        </p:nvSpPr>
        <p:spPr>
          <a:xfrm>
            <a:off x="2521800" y="4505040"/>
            <a:ext cx="211788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bias_constraint=None,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92" name="CustomShape 29"/>
          <p:cNvSpPr/>
          <p:nvPr/>
        </p:nvSpPr>
        <p:spPr>
          <a:xfrm>
            <a:off x="6107400" y="4035600"/>
            <a:ext cx="3271680" cy="892080"/>
          </a:xfrm>
          <a:custGeom>
            <a:avLst/>
            <a:gdLst/>
            <a:ahLst/>
            <a:rect l="l" t="t" r="r" b="b"/>
            <a:pathLst>
              <a:path w="9089" h="2479">
                <a:moveTo>
                  <a:pt x="0" y="0"/>
                </a:moveTo>
                <a:lnTo>
                  <a:pt x="0" y="2478"/>
                </a:lnTo>
                <a:lnTo>
                  <a:pt x="9088" y="2478"/>
                </a:lnTo>
                <a:lnTo>
                  <a:pt x="908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93" name="CustomShape 30"/>
          <p:cNvSpPr/>
          <p:nvPr/>
        </p:nvSpPr>
        <p:spPr>
          <a:xfrm>
            <a:off x="6087600" y="4020480"/>
            <a:ext cx="3311640" cy="923400"/>
          </a:xfrm>
          <a:custGeom>
            <a:avLst/>
            <a:gdLst/>
            <a:ahLst/>
            <a:rect l="l" t="t" r="r" b="b"/>
            <a:pathLst>
              <a:path w="9200" h="2566">
                <a:moveTo>
                  <a:pt x="0" y="43"/>
                </a:moveTo>
                <a:cubicBezTo>
                  <a:pt x="0" y="21"/>
                  <a:pt x="24" y="0"/>
                  <a:pt x="55" y="0"/>
                </a:cubicBezTo>
                <a:lnTo>
                  <a:pt x="9143" y="0"/>
                </a:lnTo>
                <a:cubicBezTo>
                  <a:pt x="9175" y="0"/>
                  <a:pt x="9199" y="21"/>
                  <a:pt x="9199" y="43"/>
                </a:cubicBezTo>
                <a:lnTo>
                  <a:pt x="9199" y="2521"/>
                </a:lnTo>
                <a:cubicBezTo>
                  <a:pt x="9199" y="2546"/>
                  <a:pt x="9175" y="2565"/>
                  <a:pt x="9143" y="2565"/>
                </a:cubicBezTo>
                <a:lnTo>
                  <a:pt x="55" y="2565"/>
                </a:lnTo>
                <a:cubicBezTo>
                  <a:pt x="24" y="2565"/>
                  <a:pt x="0" y="2546"/>
                  <a:pt x="0" y="2521"/>
                </a:cubicBezTo>
                <a:lnTo>
                  <a:pt x="0" y="43"/>
                </a:lnTo>
                <a:moveTo>
                  <a:pt x="111" y="2521"/>
                </a:moveTo>
                <a:lnTo>
                  <a:pt x="55" y="2477"/>
                </a:lnTo>
                <a:lnTo>
                  <a:pt x="9143" y="2477"/>
                </a:lnTo>
                <a:lnTo>
                  <a:pt x="9087" y="2521"/>
                </a:lnTo>
                <a:lnTo>
                  <a:pt x="9087" y="43"/>
                </a:lnTo>
                <a:lnTo>
                  <a:pt x="9143" y="87"/>
                </a:lnTo>
                <a:lnTo>
                  <a:pt x="55" y="87"/>
                </a:lnTo>
                <a:lnTo>
                  <a:pt x="111" y="43"/>
                </a:lnTo>
                <a:lnTo>
                  <a:pt x="111" y="25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94" name="CustomShape 31"/>
          <p:cNvSpPr/>
          <p:nvPr/>
        </p:nvSpPr>
        <p:spPr>
          <a:xfrm>
            <a:off x="2521800" y="4685760"/>
            <a:ext cx="16365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dropout=0.0, ...)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95" name="CustomShape 32"/>
          <p:cNvSpPr/>
          <p:nvPr/>
        </p:nvSpPr>
        <p:spPr>
          <a:xfrm>
            <a:off x="6203880" y="4079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96" name="CustomShape 33"/>
          <p:cNvSpPr/>
          <p:nvPr/>
        </p:nvSpPr>
        <p:spPr>
          <a:xfrm>
            <a:off x="6564600" y="4105080"/>
            <a:ext cx="267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Tool Keras supports the LSTM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97" name="CustomShape 34"/>
          <p:cNvSpPr/>
          <p:nvPr/>
        </p:nvSpPr>
        <p:spPr>
          <a:xfrm>
            <a:off x="6564600" y="4306320"/>
            <a:ext cx="2653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via keras.layers.LSTM()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98" name="CustomShape 35"/>
          <p:cNvSpPr/>
          <p:nvPr/>
        </p:nvSpPr>
        <p:spPr>
          <a:xfrm>
            <a:off x="6564600" y="4507200"/>
            <a:ext cx="2507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offers a wide variety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99" name="CustomShape 36"/>
          <p:cNvSpPr/>
          <p:nvPr/>
        </p:nvSpPr>
        <p:spPr>
          <a:xfrm>
            <a:off x="6564600" y="4708080"/>
            <a:ext cx="190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configuration options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0" name="CustomShape 3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02" name="CustomShape 2"/>
          <p:cNvSpPr/>
          <p:nvPr/>
        </p:nvSpPr>
        <p:spPr>
          <a:xfrm>
            <a:off x="2282040" y="370440"/>
            <a:ext cx="5110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Data Repository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03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604" name="" descr=""/>
          <p:cNvPicPr/>
          <p:nvPr/>
        </p:nvPicPr>
        <p:blipFill>
          <a:blip r:embed="rId1"/>
          <a:stretch/>
        </p:blipFill>
        <p:spPr>
          <a:xfrm>
            <a:off x="225720" y="1007640"/>
            <a:ext cx="9321840" cy="3919320"/>
          </a:xfrm>
          <a:prstGeom prst="rect">
            <a:avLst/>
          </a:prstGeom>
          <a:ln w="0">
            <a:noFill/>
          </a:ln>
        </p:spPr>
      </p:pic>
      <p:sp>
        <p:nvSpPr>
          <p:cNvPr id="3605" name="CustomShape 4"/>
          <p:cNvSpPr/>
          <p:nvPr/>
        </p:nvSpPr>
        <p:spPr>
          <a:xfrm>
            <a:off x="683640" y="5051160"/>
            <a:ext cx="4501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Kaggle, UMICH SI650 – Sentiment Classification Data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06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08" name="CustomShape 2"/>
          <p:cNvSpPr/>
          <p:nvPr/>
        </p:nvSpPr>
        <p:spPr>
          <a:xfrm>
            <a:off x="1825920" y="370440"/>
            <a:ext cx="6017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Dataset &amp; Application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0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10" name="CustomShape 4"/>
          <p:cNvSpPr/>
          <p:nvPr/>
        </p:nvSpPr>
        <p:spPr>
          <a:xfrm>
            <a:off x="957960" y="1032120"/>
            <a:ext cx="6286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Sentiment analysis (many-to-one RNN topology)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1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2" name="CustomShape 6"/>
          <p:cNvSpPr/>
          <p:nvPr/>
        </p:nvSpPr>
        <p:spPr>
          <a:xfrm>
            <a:off x="1379160" y="1376640"/>
            <a:ext cx="6795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Input: sentence as sequence of words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(i.e. movie ratings texts)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3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4" name="CustomShape 8"/>
          <p:cNvSpPr/>
          <p:nvPr/>
        </p:nvSpPr>
        <p:spPr>
          <a:xfrm>
            <a:off x="1379160" y="1678320"/>
            <a:ext cx="622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Output: Sentiment value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(positive/negative movie rating)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5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6" name="CustomShape 10"/>
          <p:cNvSpPr/>
          <p:nvPr/>
        </p:nvSpPr>
        <p:spPr>
          <a:xfrm>
            <a:off x="1379160" y="1980000"/>
            <a:ext cx="776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Application was a former competition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(i.e. Kaggle platform overall idea)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7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8" name="CustomShape 12"/>
          <p:cNvSpPr/>
          <p:nvPr/>
        </p:nvSpPr>
        <p:spPr>
          <a:xfrm>
            <a:off x="1379160" y="2281680"/>
            <a:ext cx="786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Goal: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Create LSTM network that will learn to predict a correct sentiment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19" name="CustomShape 13"/>
          <p:cNvSpPr/>
          <p:nvPr/>
        </p:nvSpPr>
        <p:spPr>
          <a:xfrm>
            <a:off x="596880" y="2563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20" name="CustomShape 14"/>
          <p:cNvSpPr/>
          <p:nvPr/>
        </p:nvSpPr>
        <p:spPr>
          <a:xfrm>
            <a:off x="957960" y="2600640"/>
            <a:ext cx="6855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Small dataset example: training &amp; test data available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21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2" name="CustomShape 16"/>
          <p:cNvSpPr/>
          <p:nvPr/>
        </p:nvSpPr>
        <p:spPr>
          <a:xfrm>
            <a:off x="1379160" y="2945160"/>
            <a:ext cx="649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Training samples: 7086 short sentences (labelled) [~440 KB]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3" name="CustomShape 17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4" name="CustomShape 18"/>
          <p:cNvSpPr/>
          <p:nvPr/>
        </p:nvSpPr>
        <p:spPr>
          <a:xfrm>
            <a:off x="1379160" y="3246840"/>
            <a:ext cx="521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Test samples: 33052 short sentences[~1.94 MB]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5" name="CustomShape 19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6" name="CustomShape 20"/>
          <p:cNvSpPr/>
          <p:nvPr/>
        </p:nvSpPr>
        <p:spPr>
          <a:xfrm>
            <a:off x="1379160" y="3548520"/>
            <a:ext cx="4320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Format: label &amp; tab seperated sentence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7" name="CustomShape 21"/>
          <p:cNvSpPr/>
          <p:nvPr/>
        </p:nvSpPr>
        <p:spPr>
          <a:xfrm>
            <a:off x="1078200" y="38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8" name="CustomShape 22"/>
          <p:cNvSpPr/>
          <p:nvPr/>
        </p:nvSpPr>
        <p:spPr>
          <a:xfrm>
            <a:off x="1379160" y="4031640"/>
            <a:ext cx="5130000" cy="14040"/>
          </a:xfrm>
          <a:custGeom>
            <a:avLst/>
            <a:gdLst/>
            <a:ahLst/>
            <a:rect l="l" t="t" r="r" b="b"/>
            <a:pathLst>
              <a:path w="14251" h="40">
                <a:moveTo>
                  <a:pt x="0" y="39"/>
                </a:moveTo>
                <a:lnTo>
                  <a:pt x="0" y="0"/>
                </a:lnTo>
                <a:lnTo>
                  <a:pt x="14250" y="0"/>
                </a:lnTo>
                <a:lnTo>
                  <a:pt x="14250" y="39"/>
                </a:lnTo>
                <a:lnTo>
                  <a:pt x="0" y="39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9" name="CustomShape 23"/>
          <p:cNvSpPr/>
          <p:nvPr/>
        </p:nvSpPr>
        <p:spPr>
          <a:xfrm>
            <a:off x="1379160" y="3850200"/>
            <a:ext cx="518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ff"/>
                </a:solidFill>
                <a:latin typeface="Calibri"/>
              </a:rPr>
              <a:t>https://www.kaggle.com/c/si650winter11/data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30" name="CustomShape 2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31" name="CustomShape 25"/>
          <p:cNvSpPr/>
          <p:nvPr/>
        </p:nvSpPr>
        <p:spPr>
          <a:xfrm>
            <a:off x="4397760" y="4474080"/>
            <a:ext cx="213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Kaggle, UMICH SI650 –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632" name="" descr=""/>
          <p:cNvPicPr/>
          <p:nvPr/>
        </p:nvPicPr>
        <p:blipFill>
          <a:blip r:embed="rId1"/>
          <a:stretch/>
        </p:blipFill>
        <p:spPr>
          <a:xfrm>
            <a:off x="1042920" y="4154760"/>
            <a:ext cx="2773440" cy="940320"/>
          </a:xfrm>
          <a:prstGeom prst="rect">
            <a:avLst/>
          </a:prstGeom>
          <a:ln w="0">
            <a:noFill/>
          </a:ln>
        </p:spPr>
      </p:pic>
      <p:sp>
        <p:nvSpPr>
          <p:cNvPr id="3633" name="CustomShape 26"/>
          <p:cNvSpPr/>
          <p:nvPr/>
        </p:nvSpPr>
        <p:spPr>
          <a:xfrm>
            <a:off x="4397760" y="4650120"/>
            <a:ext cx="2329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Sentiment Classification Data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34" name="CustomShape 2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6" name="CustomShape 2"/>
          <p:cNvSpPr/>
          <p:nvPr/>
        </p:nvSpPr>
        <p:spPr>
          <a:xfrm>
            <a:off x="1997640" y="370440"/>
            <a:ext cx="5681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Dataset Exploration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37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638" name="" descr=""/>
          <p:cNvPicPr/>
          <p:nvPr/>
        </p:nvPicPr>
        <p:blipFill>
          <a:blip r:embed="rId1"/>
          <a:stretch/>
        </p:blipFill>
        <p:spPr>
          <a:xfrm>
            <a:off x="285120" y="2378160"/>
            <a:ext cx="9219240" cy="1203480"/>
          </a:xfrm>
          <a:prstGeom prst="rect">
            <a:avLst/>
          </a:prstGeom>
          <a:ln w="0">
            <a:noFill/>
          </a:ln>
        </p:spPr>
      </p:pic>
      <p:pic>
        <p:nvPicPr>
          <p:cNvPr id="3639" name="" descr=""/>
          <p:cNvPicPr/>
          <p:nvPr/>
        </p:nvPicPr>
        <p:blipFill>
          <a:blip r:embed="rId2"/>
          <a:stretch/>
        </p:blipFill>
        <p:spPr>
          <a:xfrm>
            <a:off x="285120" y="3941640"/>
            <a:ext cx="9244080" cy="1107360"/>
          </a:xfrm>
          <a:prstGeom prst="rect">
            <a:avLst/>
          </a:prstGeom>
          <a:ln w="0">
            <a:noFill/>
          </a:ln>
        </p:spPr>
      </p:pic>
      <p:sp>
        <p:nvSpPr>
          <p:cNvPr id="3640" name="CustomShape 4"/>
          <p:cNvSpPr/>
          <p:nvPr/>
        </p:nvSpPr>
        <p:spPr>
          <a:xfrm>
            <a:off x="380520" y="3654360"/>
            <a:ext cx="2021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(labelled training dataset)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641" name="" descr=""/>
          <p:cNvPicPr/>
          <p:nvPr/>
        </p:nvPicPr>
        <p:blipFill>
          <a:blip r:embed="rId3"/>
          <a:stretch/>
        </p:blipFill>
        <p:spPr>
          <a:xfrm>
            <a:off x="966960" y="888840"/>
            <a:ext cx="7694280" cy="1355040"/>
          </a:xfrm>
          <a:prstGeom prst="rect">
            <a:avLst/>
          </a:prstGeom>
          <a:ln w="0">
            <a:noFill/>
          </a:ln>
        </p:spPr>
      </p:pic>
      <p:sp>
        <p:nvSpPr>
          <p:cNvPr id="3642" name="CustomShape 5"/>
          <p:cNvSpPr/>
          <p:nvPr/>
        </p:nvSpPr>
        <p:spPr>
          <a:xfrm>
            <a:off x="380520" y="5104080"/>
            <a:ext cx="1280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(testing dataset)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3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45" name="" descr=""/>
          <p:cNvPicPr/>
          <p:nvPr/>
        </p:nvPicPr>
        <p:blipFill>
          <a:blip r:embed="rId1"/>
          <a:stretch/>
        </p:blipFill>
        <p:spPr>
          <a:xfrm>
            <a:off x="285120" y="937440"/>
            <a:ext cx="6716160" cy="2434320"/>
          </a:xfrm>
          <a:prstGeom prst="rect">
            <a:avLst/>
          </a:prstGeom>
          <a:ln w="0">
            <a:noFill/>
          </a:ln>
        </p:spPr>
      </p:pic>
      <p:sp>
        <p:nvSpPr>
          <p:cNvPr id="3646" name="CustomShape 2"/>
          <p:cNvSpPr/>
          <p:nvPr/>
        </p:nvSpPr>
        <p:spPr>
          <a:xfrm>
            <a:off x="758520" y="370440"/>
            <a:ext cx="8156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Keras Python Script – Preprocessing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47" name="CustomShape 3"/>
          <p:cNvSpPr/>
          <p:nvPr/>
        </p:nvSpPr>
        <p:spPr>
          <a:xfrm>
            <a:off x="264960" y="932760"/>
            <a:ext cx="6829200" cy="1635120"/>
          </a:xfrm>
          <a:custGeom>
            <a:avLst/>
            <a:gdLst/>
            <a:ahLst/>
            <a:rect l="l" t="t" r="r" b="b"/>
            <a:pathLst>
              <a:path w="18971" h="4543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8915" y="0"/>
                </a:lnTo>
                <a:cubicBezTo>
                  <a:pt x="18944" y="0"/>
                  <a:pt x="18970" y="20"/>
                  <a:pt x="18970" y="44"/>
                </a:cubicBezTo>
                <a:lnTo>
                  <a:pt x="18970" y="4498"/>
                </a:lnTo>
                <a:cubicBezTo>
                  <a:pt x="18970" y="4523"/>
                  <a:pt x="18944" y="4542"/>
                  <a:pt x="18915" y="4542"/>
                </a:cubicBezTo>
                <a:lnTo>
                  <a:pt x="55" y="4542"/>
                </a:lnTo>
                <a:cubicBezTo>
                  <a:pt x="24" y="4542"/>
                  <a:pt x="0" y="4523"/>
                  <a:pt x="0" y="4498"/>
                </a:cubicBezTo>
                <a:lnTo>
                  <a:pt x="0" y="44"/>
                </a:lnTo>
                <a:moveTo>
                  <a:pt x="111" y="4498"/>
                </a:moveTo>
                <a:lnTo>
                  <a:pt x="55" y="4454"/>
                </a:lnTo>
                <a:lnTo>
                  <a:pt x="18915" y="4454"/>
                </a:lnTo>
                <a:lnTo>
                  <a:pt x="18859" y="4498"/>
                </a:lnTo>
                <a:lnTo>
                  <a:pt x="18859" y="44"/>
                </a:lnTo>
                <a:lnTo>
                  <a:pt x="1891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49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48" name="CustomShape 4"/>
          <p:cNvSpPr/>
          <p:nvPr/>
        </p:nvSpPr>
        <p:spPr>
          <a:xfrm>
            <a:off x="7256880" y="940320"/>
            <a:ext cx="2273760" cy="2451240"/>
          </a:xfrm>
          <a:custGeom>
            <a:avLst/>
            <a:gdLst/>
            <a:ahLst/>
            <a:rect l="l" t="t" r="r" b="b"/>
            <a:pathLst>
              <a:path w="6317" h="6810">
                <a:moveTo>
                  <a:pt x="0" y="0"/>
                </a:moveTo>
                <a:lnTo>
                  <a:pt x="0" y="6809"/>
                </a:lnTo>
                <a:lnTo>
                  <a:pt x="6316" y="6809"/>
                </a:lnTo>
                <a:lnTo>
                  <a:pt x="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49" name="CustomShape 5"/>
          <p:cNvSpPr/>
          <p:nvPr/>
        </p:nvSpPr>
        <p:spPr>
          <a:xfrm>
            <a:off x="7236720" y="924480"/>
            <a:ext cx="2314080" cy="2482560"/>
          </a:xfrm>
          <a:custGeom>
            <a:avLst/>
            <a:gdLst/>
            <a:ahLst/>
            <a:rect l="l" t="t" r="r" b="b"/>
            <a:pathLst>
              <a:path w="6429" h="6897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6372" y="0"/>
                </a:lnTo>
                <a:cubicBezTo>
                  <a:pt x="6403" y="0"/>
                  <a:pt x="6428" y="19"/>
                  <a:pt x="6428" y="44"/>
                </a:cubicBezTo>
                <a:lnTo>
                  <a:pt x="6428" y="6852"/>
                </a:lnTo>
                <a:cubicBezTo>
                  <a:pt x="6428" y="6875"/>
                  <a:pt x="6403" y="6896"/>
                  <a:pt x="6372" y="6896"/>
                </a:cubicBezTo>
                <a:lnTo>
                  <a:pt x="56" y="6896"/>
                </a:lnTo>
                <a:cubicBezTo>
                  <a:pt x="26" y="6896"/>
                  <a:pt x="0" y="6875"/>
                  <a:pt x="0" y="6852"/>
                </a:cubicBezTo>
                <a:lnTo>
                  <a:pt x="0" y="44"/>
                </a:lnTo>
                <a:moveTo>
                  <a:pt x="112" y="6852"/>
                </a:moveTo>
                <a:lnTo>
                  <a:pt x="56" y="6809"/>
                </a:lnTo>
                <a:lnTo>
                  <a:pt x="6372" y="6809"/>
                </a:lnTo>
                <a:lnTo>
                  <a:pt x="6316" y="6852"/>
                </a:lnTo>
                <a:lnTo>
                  <a:pt x="6316" y="44"/>
                </a:lnTo>
                <a:lnTo>
                  <a:pt x="6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8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50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51" name="CustomShape 7"/>
          <p:cNvSpPr/>
          <p:nvPr/>
        </p:nvSpPr>
        <p:spPr>
          <a:xfrm>
            <a:off x="7353360" y="98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2" name="CustomShape 8"/>
          <p:cNvSpPr/>
          <p:nvPr/>
        </p:nvSpPr>
        <p:spPr>
          <a:xfrm>
            <a:off x="7714440" y="1008720"/>
            <a:ext cx="1575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necessary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3" name="CustomShape 9"/>
          <p:cNvSpPr/>
          <p:nvPr/>
        </p:nvSpPr>
        <p:spPr>
          <a:xfrm>
            <a:off x="7714440" y="1209960"/>
            <a:ext cx="123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modules, e.g.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4" name="CustomShape 10"/>
          <p:cNvSpPr/>
          <p:nvPr/>
        </p:nvSpPr>
        <p:spPr>
          <a:xfrm>
            <a:off x="7714440" y="1410840"/>
            <a:ext cx="162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LSTM for a simple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5" name="CustomShape 11"/>
          <p:cNvSpPr/>
          <p:nvPr/>
        </p:nvSpPr>
        <p:spPr>
          <a:xfrm>
            <a:off x="7714440" y="1612080"/>
            <a:ext cx="117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LSTM cell, 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6" name="CustomShape 12"/>
          <p:cNvSpPr/>
          <p:nvPr/>
        </p:nvSpPr>
        <p:spPr>
          <a:xfrm>
            <a:off x="7714440" y="1813320"/>
            <a:ext cx="1493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Dense for a fully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7" name="CustomShape 13"/>
          <p:cNvSpPr/>
          <p:nvPr/>
        </p:nvSpPr>
        <p:spPr>
          <a:xfrm>
            <a:off x="7714440" y="2014200"/>
            <a:ext cx="141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connected layer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8" name="CustomShape 14"/>
          <p:cNvSpPr/>
          <p:nvPr/>
        </p:nvSpPr>
        <p:spPr>
          <a:xfrm>
            <a:off x="7353360" y="2230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59" name="CustomShape 15"/>
          <p:cNvSpPr/>
          <p:nvPr/>
        </p:nvSpPr>
        <p:spPr>
          <a:xfrm>
            <a:off x="7714440" y="2255760"/>
            <a:ext cx="115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good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60" name="CustomShape 16"/>
          <p:cNvSpPr/>
          <p:nvPr/>
        </p:nvSpPr>
        <p:spPr>
          <a:xfrm>
            <a:off x="7714440" y="2456640"/>
            <a:ext cx="130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sklearn model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61" name="CustomShape 17"/>
          <p:cNvSpPr/>
          <p:nvPr/>
        </p:nvSpPr>
        <p:spPr>
          <a:xfrm>
            <a:off x="7714440" y="2657880"/>
            <a:ext cx="128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selection tools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62" name="CustomShape 18"/>
          <p:cNvSpPr/>
          <p:nvPr/>
        </p:nvSpPr>
        <p:spPr>
          <a:xfrm>
            <a:off x="7353360" y="287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63" name="CustomShape 19"/>
          <p:cNvSpPr/>
          <p:nvPr/>
        </p:nvSpPr>
        <p:spPr>
          <a:xfrm>
            <a:off x="7714440" y="2899080"/>
            <a:ext cx="1627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numpy for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64" name="CustomShape 20"/>
          <p:cNvSpPr/>
          <p:nvPr/>
        </p:nvSpPr>
        <p:spPr>
          <a:xfrm>
            <a:off x="7056360" y="1736640"/>
            <a:ext cx="211320" cy="427320"/>
          </a:xfrm>
          <a:custGeom>
            <a:avLst/>
            <a:gdLst/>
            <a:ahLst/>
            <a:rect l="l" t="t" r="r" b="b"/>
            <a:pathLst>
              <a:path w="588" h="1188">
                <a:moveTo>
                  <a:pt x="87" y="25"/>
                </a:moveTo>
                <a:lnTo>
                  <a:pt x="143" y="150"/>
                </a:lnTo>
                <a:cubicBezTo>
                  <a:pt x="149" y="167"/>
                  <a:pt x="139" y="184"/>
                  <a:pt x="116" y="191"/>
                </a:cubicBezTo>
                <a:cubicBezTo>
                  <a:pt x="93" y="197"/>
                  <a:pt x="71" y="188"/>
                  <a:pt x="63" y="170"/>
                </a:cubicBezTo>
                <a:lnTo>
                  <a:pt x="9" y="47"/>
                </a:lnTo>
                <a:cubicBezTo>
                  <a:pt x="0" y="31"/>
                  <a:pt x="13" y="11"/>
                  <a:pt x="33" y="6"/>
                </a:cubicBezTo>
                <a:cubicBezTo>
                  <a:pt x="55" y="0"/>
                  <a:pt x="81" y="8"/>
                  <a:pt x="87" y="25"/>
                </a:cubicBezTo>
                <a:moveTo>
                  <a:pt x="196" y="273"/>
                </a:moveTo>
                <a:lnTo>
                  <a:pt x="252" y="397"/>
                </a:lnTo>
                <a:cubicBezTo>
                  <a:pt x="259" y="414"/>
                  <a:pt x="247" y="432"/>
                  <a:pt x="225" y="439"/>
                </a:cubicBezTo>
                <a:cubicBezTo>
                  <a:pt x="203" y="444"/>
                  <a:pt x="181" y="436"/>
                  <a:pt x="171" y="419"/>
                </a:cubicBezTo>
                <a:lnTo>
                  <a:pt x="119" y="294"/>
                </a:lnTo>
                <a:cubicBezTo>
                  <a:pt x="109" y="277"/>
                  <a:pt x="123" y="259"/>
                  <a:pt x="143" y="252"/>
                </a:cubicBezTo>
                <a:cubicBezTo>
                  <a:pt x="165" y="247"/>
                  <a:pt x="189" y="256"/>
                  <a:pt x="196" y="273"/>
                </a:cubicBezTo>
                <a:moveTo>
                  <a:pt x="305" y="521"/>
                </a:moveTo>
                <a:lnTo>
                  <a:pt x="362" y="644"/>
                </a:lnTo>
                <a:cubicBezTo>
                  <a:pt x="369" y="661"/>
                  <a:pt x="357" y="680"/>
                  <a:pt x="335" y="685"/>
                </a:cubicBezTo>
                <a:cubicBezTo>
                  <a:pt x="315" y="692"/>
                  <a:pt x="290" y="683"/>
                  <a:pt x="281" y="666"/>
                </a:cubicBezTo>
                <a:lnTo>
                  <a:pt x="227" y="542"/>
                </a:lnTo>
                <a:cubicBezTo>
                  <a:pt x="221" y="525"/>
                  <a:pt x="232" y="505"/>
                  <a:pt x="252" y="500"/>
                </a:cubicBezTo>
                <a:cubicBezTo>
                  <a:pt x="274" y="495"/>
                  <a:pt x="299" y="504"/>
                  <a:pt x="305" y="521"/>
                </a:cubicBezTo>
                <a:moveTo>
                  <a:pt x="415" y="767"/>
                </a:moveTo>
                <a:lnTo>
                  <a:pt x="471" y="891"/>
                </a:lnTo>
                <a:cubicBezTo>
                  <a:pt x="477" y="908"/>
                  <a:pt x="467" y="929"/>
                  <a:pt x="445" y="934"/>
                </a:cubicBezTo>
                <a:cubicBezTo>
                  <a:pt x="425" y="939"/>
                  <a:pt x="400" y="931"/>
                  <a:pt x="393" y="913"/>
                </a:cubicBezTo>
                <a:lnTo>
                  <a:pt x="337" y="790"/>
                </a:lnTo>
                <a:cubicBezTo>
                  <a:pt x="331" y="772"/>
                  <a:pt x="342" y="753"/>
                  <a:pt x="364" y="748"/>
                </a:cubicBezTo>
                <a:cubicBezTo>
                  <a:pt x="385" y="741"/>
                  <a:pt x="409" y="752"/>
                  <a:pt x="415" y="767"/>
                </a:cubicBezTo>
                <a:moveTo>
                  <a:pt x="525" y="1016"/>
                </a:moveTo>
                <a:lnTo>
                  <a:pt x="581" y="1140"/>
                </a:lnTo>
                <a:cubicBezTo>
                  <a:pt x="587" y="1158"/>
                  <a:pt x="576" y="1175"/>
                  <a:pt x="553" y="1182"/>
                </a:cubicBezTo>
                <a:cubicBezTo>
                  <a:pt x="533" y="1187"/>
                  <a:pt x="509" y="1178"/>
                  <a:pt x="503" y="1161"/>
                </a:cubicBezTo>
                <a:lnTo>
                  <a:pt x="447" y="1037"/>
                </a:lnTo>
                <a:cubicBezTo>
                  <a:pt x="440" y="1021"/>
                  <a:pt x="451" y="1002"/>
                  <a:pt x="473" y="997"/>
                </a:cubicBezTo>
                <a:cubicBezTo>
                  <a:pt x="493" y="990"/>
                  <a:pt x="518" y="998"/>
                  <a:pt x="525" y="101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65" name="CustomShape 21"/>
          <p:cNvSpPr/>
          <p:nvPr/>
        </p:nvSpPr>
        <p:spPr>
          <a:xfrm>
            <a:off x="7714440" y="3100320"/>
            <a:ext cx="121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 helper tool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66" name="CustomShape 22"/>
          <p:cNvSpPr/>
          <p:nvPr/>
        </p:nvSpPr>
        <p:spPr>
          <a:xfrm>
            <a:off x="7251120" y="3501720"/>
            <a:ext cx="2274120" cy="1516320"/>
          </a:xfrm>
          <a:custGeom>
            <a:avLst/>
            <a:gdLst/>
            <a:ahLst/>
            <a:rect l="l" t="t" r="r" b="b"/>
            <a:pathLst>
              <a:path w="6318" h="4213">
                <a:moveTo>
                  <a:pt x="0" y="0"/>
                </a:moveTo>
                <a:lnTo>
                  <a:pt x="0" y="4212"/>
                </a:lnTo>
                <a:lnTo>
                  <a:pt x="6317" y="4212"/>
                </a:lnTo>
                <a:lnTo>
                  <a:pt x="63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67" name="CustomShape 23"/>
          <p:cNvSpPr/>
          <p:nvPr/>
        </p:nvSpPr>
        <p:spPr>
          <a:xfrm>
            <a:off x="7231320" y="3485880"/>
            <a:ext cx="2314080" cy="1547640"/>
          </a:xfrm>
          <a:custGeom>
            <a:avLst/>
            <a:gdLst/>
            <a:ahLst/>
            <a:rect l="l" t="t" r="r" b="b"/>
            <a:pathLst>
              <a:path w="6429" h="4300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6373" y="0"/>
                </a:lnTo>
                <a:cubicBezTo>
                  <a:pt x="6401" y="0"/>
                  <a:pt x="6428" y="20"/>
                  <a:pt x="6428" y="44"/>
                </a:cubicBezTo>
                <a:lnTo>
                  <a:pt x="6428" y="4255"/>
                </a:lnTo>
                <a:cubicBezTo>
                  <a:pt x="6428" y="4279"/>
                  <a:pt x="6401" y="4299"/>
                  <a:pt x="6373" y="4299"/>
                </a:cubicBezTo>
                <a:lnTo>
                  <a:pt x="56" y="4299"/>
                </a:lnTo>
                <a:cubicBezTo>
                  <a:pt x="24" y="4299"/>
                  <a:pt x="0" y="4279"/>
                  <a:pt x="0" y="4255"/>
                </a:cubicBezTo>
                <a:lnTo>
                  <a:pt x="0" y="44"/>
                </a:lnTo>
                <a:moveTo>
                  <a:pt x="112" y="4255"/>
                </a:moveTo>
                <a:lnTo>
                  <a:pt x="56" y="4212"/>
                </a:lnTo>
                <a:lnTo>
                  <a:pt x="6373" y="4212"/>
                </a:lnTo>
                <a:lnTo>
                  <a:pt x="6317" y="4255"/>
                </a:lnTo>
                <a:lnTo>
                  <a:pt x="6317" y="44"/>
                </a:lnTo>
                <a:lnTo>
                  <a:pt x="637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2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68" name="CustomShape 24"/>
          <p:cNvSpPr/>
          <p:nvPr/>
        </p:nvSpPr>
        <p:spPr>
          <a:xfrm>
            <a:off x="6973920" y="5082480"/>
            <a:ext cx="234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Deep Learning with 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9" name="CustomShape 25"/>
          <p:cNvSpPr/>
          <p:nvPr/>
        </p:nvSpPr>
        <p:spPr>
          <a:xfrm>
            <a:off x="7346880" y="3546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0" name="CustomShape 26"/>
          <p:cNvSpPr/>
          <p:nvPr/>
        </p:nvSpPr>
        <p:spPr>
          <a:xfrm>
            <a:off x="7707960" y="3570840"/>
            <a:ext cx="160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Natural Language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1" name="CustomShape 27"/>
          <p:cNvSpPr/>
          <p:nvPr/>
        </p:nvSpPr>
        <p:spPr>
          <a:xfrm>
            <a:off x="7707960" y="3771720"/>
            <a:ext cx="143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Toolkit (NLTK) is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2" name="CustomShape 28"/>
          <p:cNvSpPr/>
          <p:nvPr/>
        </p:nvSpPr>
        <p:spPr>
          <a:xfrm>
            <a:off x="7707960" y="3972960"/>
            <a:ext cx="1702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building Python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3" name="CustomShape 29"/>
          <p:cNvSpPr/>
          <p:nvPr/>
        </p:nvSpPr>
        <p:spPr>
          <a:xfrm>
            <a:off x="7707960" y="4174200"/>
            <a:ext cx="1614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programs working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4" name="CustomShape 30"/>
          <p:cNvSpPr/>
          <p:nvPr/>
        </p:nvSpPr>
        <p:spPr>
          <a:xfrm>
            <a:off x="7707960" y="4375080"/>
            <a:ext cx="946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 human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5" name="CustomShape 31"/>
          <p:cNvSpPr/>
          <p:nvPr/>
        </p:nvSpPr>
        <p:spPr>
          <a:xfrm>
            <a:off x="7707960" y="4576320"/>
            <a:ext cx="1601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language datasets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76" name="CustomShape 32"/>
          <p:cNvSpPr/>
          <p:nvPr/>
        </p:nvSpPr>
        <p:spPr>
          <a:xfrm>
            <a:off x="266400" y="2637000"/>
            <a:ext cx="5419440" cy="329040"/>
          </a:xfrm>
          <a:custGeom>
            <a:avLst/>
            <a:gdLst/>
            <a:ahLst/>
            <a:rect l="l" t="t" r="r" b="b"/>
            <a:pathLst>
              <a:path w="15055" h="91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4998" y="0"/>
                </a:lnTo>
                <a:cubicBezTo>
                  <a:pt x="15030" y="0"/>
                  <a:pt x="15054" y="19"/>
                  <a:pt x="15054" y="44"/>
                </a:cubicBezTo>
                <a:lnTo>
                  <a:pt x="15054" y="870"/>
                </a:lnTo>
                <a:cubicBezTo>
                  <a:pt x="15054" y="892"/>
                  <a:pt x="15030" y="914"/>
                  <a:pt x="14998" y="914"/>
                </a:cubicBezTo>
                <a:lnTo>
                  <a:pt x="56" y="914"/>
                </a:lnTo>
                <a:cubicBezTo>
                  <a:pt x="24" y="914"/>
                  <a:pt x="0" y="892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14998" y="826"/>
                </a:lnTo>
                <a:lnTo>
                  <a:pt x="14943" y="870"/>
                </a:lnTo>
                <a:lnTo>
                  <a:pt x="14943" y="44"/>
                </a:lnTo>
                <a:lnTo>
                  <a:pt x="1499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7" name="CustomShape 33"/>
          <p:cNvSpPr/>
          <p:nvPr/>
        </p:nvSpPr>
        <p:spPr>
          <a:xfrm>
            <a:off x="5649120" y="2787840"/>
            <a:ext cx="1619280" cy="1485000"/>
          </a:xfrm>
          <a:custGeom>
            <a:avLst/>
            <a:gdLst/>
            <a:ahLst/>
            <a:rect l="l" t="t" r="r" b="b"/>
            <a:pathLst>
              <a:path w="4499" h="4126">
                <a:moveTo>
                  <a:pt x="78" y="16"/>
                </a:moveTo>
                <a:lnTo>
                  <a:pt x="187" y="115"/>
                </a:lnTo>
                <a:cubicBezTo>
                  <a:pt x="202" y="129"/>
                  <a:pt x="200" y="150"/>
                  <a:pt x="182" y="162"/>
                </a:cubicBezTo>
                <a:cubicBezTo>
                  <a:pt x="164" y="172"/>
                  <a:pt x="138" y="171"/>
                  <a:pt x="122" y="158"/>
                </a:cubicBezTo>
                <a:lnTo>
                  <a:pt x="16" y="58"/>
                </a:lnTo>
                <a:cubicBezTo>
                  <a:pt x="0" y="45"/>
                  <a:pt x="2" y="24"/>
                  <a:pt x="20" y="12"/>
                </a:cubicBezTo>
                <a:cubicBezTo>
                  <a:pt x="38" y="0"/>
                  <a:pt x="64" y="2"/>
                  <a:pt x="78" y="16"/>
                </a:cubicBezTo>
                <a:moveTo>
                  <a:pt x="293" y="214"/>
                </a:moveTo>
                <a:lnTo>
                  <a:pt x="403" y="314"/>
                </a:lnTo>
                <a:cubicBezTo>
                  <a:pt x="419" y="328"/>
                  <a:pt x="417" y="349"/>
                  <a:pt x="399" y="361"/>
                </a:cubicBezTo>
                <a:cubicBezTo>
                  <a:pt x="381" y="374"/>
                  <a:pt x="353" y="372"/>
                  <a:pt x="341" y="358"/>
                </a:cubicBezTo>
                <a:lnTo>
                  <a:pt x="231" y="258"/>
                </a:lnTo>
                <a:cubicBezTo>
                  <a:pt x="216" y="244"/>
                  <a:pt x="218" y="223"/>
                  <a:pt x="236" y="211"/>
                </a:cubicBezTo>
                <a:cubicBezTo>
                  <a:pt x="254" y="200"/>
                  <a:pt x="280" y="200"/>
                  <a:pt x="293" y="214"/>
                </a:cubicBezTo>
                <a:moveTo>
                  <a:pt x="512" y="416"/>
                </a:moveTo>
                <a:lnTo>
                  <a:pt x="619" y="515"/>
                </a:lnTo>
                <a:cubicBezTo>
                  <a:pt x="635" y="529"/>
                  <a:pt x="632" y="548"/>
                  <a:pt x="615" y="560"/>
                </a:cubicBezTo>
                <a:cubicBezTo>
                  <a:pt x="597" y="572"/>
                  <a:pt x="572" y="571"/>
                  <a:pt x="557" y="557"/>
                </a:cubicBezTo>
                <a:lnTo>
                  <a:pt x="447" y="457"/>
                </a:lnTo>
                <a:cubicBezTo>
                  <a:pt x="431" y="443"/>
                  <a:pt x="433" y="422"/>
                  <a:pt x="451" y="410"/>
                </a:cubicBezTo>
                <a:cubicBezTo>
                  <a:pt x="469" y="399"/>
                  <a:pt x="497" y="402"/>
                  <a:pt x="512" y="416"/>
                </a:cubicBezTo>
                <a:moveTo>
                  <a:pt x="728" y="614"/>
                </a:moveTo>
                <a:lnTo>
                  <a:pt x="838" y="713"/>
                </a:lnTo>
                <a:cubicBezTo>
                  <a:pt x="850" y="727"/>
                  <a:pt x="848" y="749"/>
                  <a:pt x="832" y="759"/>
                </a:cubicBezTo>
                <a:cubicBezTo>
                  <a:pt x="814" y="771"/>
                  <a:pt x="788" y="769"/>
                  <a:pt x="772" y="755"/>
                </a:cubicBezTo>
                <a:lnTo>
                  <a:pt x="663" y="656"/>
                </a:lnTo>
                <a:cubicBezTo>
                  <a:pt x="650" y="642"/>
                  <a:pt x="652" y="621"/>
                  <a:pt x="670" y="611"/>
                </a:cubicBezTo>
                <a:cubicBezTo>
                  <a:pt x="686" y="599"/>
                  <a:pt x="712" y="600"/>
                  <a:pt x="728" y="614"/>
                </a:cubicBezTo>
                <a:moveTo>
                  <a:pt x="944" y="813"/>
                </a:moveTo>
                <a:lnTo>
                  <a:pt x="1053" y="913"/>
                </a:lnTo>
                <a:cubicBezTo>
                  <a:pt x="1069" y="927"/>
                  <a:pt x="1067" y="948"/>
                  <a:pt x="1049" y="958"/>
                </a:cubicBezTo>
                <a:cubicBezTo>
                  <a:pt x="1031" y="971"/>
                  <a:pt x="1004" y="968"/>
                  <a:pt x="989" y="955"/>
                </a:cubicBezTo>
                <a:lnTo>
                  <a:pt x="882" y="855"/>
                </a:lnTo>
                <a:cubicBezTo>
                  <a:pt x="866" y="841"/>
                  <a:pt x="868" y="822"/>
                  <a:pt x="886" y="810"/>
                </a:cubicBezTo>
                <a:cubicBezTo>
                  <a:pt x="904" y="797"/>
                  <a:pt x="930" y="799"/>
                  <a:pt x="944" y="813"/>
                </a:cubicBezTo>
                <a:moveTo>
                  <a:pt x="1163" y="1012"/>
                </a:moveTo>
                <a:lnTo>
                  <a:pt x="1269" y="1112"/>
                </a:lnTo>
                <a:cubicBezTo>
                  <a:pt x="1285" y="1126"/>
                  <a:pt x="1283" y="1146"/>
                  <a:pt x="1265" y="1159"/>
                </a:cubicBezTo>
                <a:cubicBezTo>
                  <a:pt x="1247" y="1169"/>
                  <a:pt x="1221" y="1168"/>
                  <a:pt x="1207" y="1155"/>
                </a:cubicBezTo>
                <a:lnTo>
                  <a:pt x="1098" y="1054"/>
                </a:lnTo>
                <a:cubicBezTo>
                  <a:pt x="1082" y="1042"/>
                  <a:pt x="1085" y="1021"/>
                  <a:pt x="1102" y="1009"/>
                </a:cubicBezTo>
                <a:cubicBezTo>
                  <a:pt x="1120" y="996"/>
                  <a:pt x="1147" y="998"/>
                  <a:pt x="1163" y="1012"/>
                </a:cubicBezTo>
                <a:moveTo>
                  <a:pt x="1379" y="1211"/>
                </a:moveTo>
                <a:lnTo>
                  <a:pt x="1486" y="1310"/>
                </a:lnTo>
                <a:cubicBezTo>
                  <a:pt x="1501" y="1324"/>
                  <a:pt x="1499" y="1346"/>
                  <a:pt x="1481" y="1358"/>
                </a:cubicBezTo>
                <a:cubicBezTo>
                  <a:pt x="1463" y="1370"/>
                  <a:pt x="1439" y="1368"/>
                  <a:pt x="1423" y="1354"/>
                </a:cubicBezTo>
                <a:lnTo>
                  <a:pt x="1314" y="1255"/>
                </a:lnTo>
                <a:cubicBezTo>
                  <a:pt x="1301" y="1241"/>
                  <a:pt x="1301" y="1220"/>
                  <a:pt x="1319" y="1207"/>
                </a:cubicBezTo>
                <a:cubicBezTo>
                  <a:pt x="1337" y="1196"/>
                  <a:pt x="1363" y="1197"/>
                  <a:pt x="1379" y="1211"/>
                </a:cubicBezTo>
                <a:moveTo>
                  <a:pt x="1594" y="1412"/>
                </a:moveTo>
                <a:lnTo>
                  <a:pt x="1704" y="1512"/>
                </a:lnTo>
                <a:cubicBezTo>
                  <a:pt x="1718" y="1526"/>
                  <a:pt x="1715" y="1545"/>
                  <a:pt x="1700" y="1557"/>
                </a:cubicBezTo>
                <a:cubicBezTo>
                  <a:pt x="1682" y="1569"/>
                  <a:pt x="1654" y="1568"/>
                  <a:pt x="1640" y="1554"/>
                </a:cubicBezTo>
                <a:lnTo>
                  <a:pt x="1530" y="1454"/>
                </a:lnTo>
                <a:cubicBezTo>
                  <a:pt x="1517" y="1440"/>
                  <a:pt x="1519" y="1419"/>
                  <a:pt x="1537" y="1407"/>
                </a:cubicBezTo>
                <a:cubicBezTo>
                  <a:pt x="1552" y="1396"/>
                  <a:pt x="1579" y="1398"/>
                  <a:pt x="1594" y="1412"/>
                </a:cubicBezTo>
                <a:moveTo>
                  <a:pt x="1811" y="1611"/>
                </a:moveTo>
                <a:lnTo>
                  <a:pt x="1920" y="1710"/>
                </a:lnTo>
                <a:cubicBezTo>
                  <a:pt x="1935" y="1724"/>
                  <a:pt x="1933" y="1745"/>
                  <a:pt x="1915" y="1756"/>
                </a:cubicBezTo>
                <a:cubicBezTo>
                  <a:pt x="1898" y="1768"/>
                  <a:pt x="1871" y="1766"/>
                  <a:pt x="1855" y="1752"/>
                </a:cubicBezTo>
                <a:lnTo>
                  <a:pt x="1748" y="1653"/>
                </a:lnTo>
                <a:cubicBezTo>
                  <a:pt x="1732" y="1639"/>
                  <a:pt x="1735" y="1618"/>
                  <a:pt x="1753" y="1607"/>
                </a:cubicBezTo>
                <a:cubicBezTo>
                  <a:pt x="1770" y="1595"/>
                  <a:pt x="1798" y="1597"/>
                  <a:pt x="1811" y="1611"/>
                </a:cubicBezTo>
                <a:moveTo>
                  <a:pt x="2029" y="1811"/>
                </a:moveTo>
                <a:lnTo>
                  <a:pt x="2136" y="1910"/>
                </a:lnTo>
                <a:cubicBezTo>
                  <a:pt x="2151" y="1924"/>
                  <a:pt x="2149" y="1945"/>
                  <a:pt x="2131" y="1955"/>
                </a:cubicBezTo>
                <a:cubicBezTo>
                  <a:pt x="2113" y="1968"/>
                  <a:pt x="2087" y="1966"/>
                  <a:pt x="2073" y="1952"/>
                </a:cubicBezTo>
                <a:lnTo>
                  <a:pt x="1965" y="1853"/>
                </a:lnTo>
                <a:cubicBezTo>
                  <a:pt x="1949" y="1839"/>
                  <a:pt x="1951" y="1819"/>
                  <a:pt x="1969" y="1807"/>
                </a:cubicBezTo>
                <a:cubicBezTo>
                  <a:pt x="1987" y="1794"/>
                  <a:pt x="2013" y="1796"/>
                  <a:pt x="2029" y="1811"/>
                </a:cubicBezTo>
                <a:moveTo>
                  <a:pt x="2245" y="2010"/>
                </a:moveTo>
                <a:lnTo>
                  <a:pt x="2353" y="2110"/>
                </a:lnTo>
                <a:cubicBezTo>
                  <a:pt x="2369" y="2124"/>
                  <a:pt x="2367" y="2144"/>
                  <a:pt x="2349" y="2157"/>
                </a:cubicBezTo>
                <a:cubicBezTo>
                  <a:pt x="2331" y="2167"/>
                  <a:pt x="2306" y="2165"/>
                  <a:pt x="2291" y="2153"/>
                </a:cubicBezTo>
                <a:lnTo>
                  <a:pt x="2181" y="2052"/>
                </a:lnTo>
                <a:cubicBezTo>
                  <a:pt x="2167" y="2039"/>
                  <a:pt x="2167" y="2019"/>
                  <a:pt x="2185" y="2006"/>
                </a:cubicBezTo>
                <a:cubicBezTo>
                  <a:pt x="2203" y="1994"/>
                  <a:pt x="2229" y="1996"/>
                  <a:pt x="2245" y="2010"/>
                </a:cubicBezTo>
                <a:moveTo>
                  <a:pt x="2463" y="2208"/>
                </a:moveTo>
                <a:lnTo>
                  <a:pt x="2571" y="2308"/>
                </a:lnTo>
                <a:cubicBezTo>
                  <a:pt x="2585" y="2322"/>
                  <a:pt x="2583" y="2343"/>
                  <a:pt x="2567" y="2355"/>
                </a:cubicBezTo>
                <a:cubicBezTo>
                  <a:pt x="2549" y="2368"/>
                  <a:pt x="2523" y="2366"/>
                  <a:pt x="2507" y="2352"/>
                </a:cubicBezTo>
                <a:lnTo>
                  <a:pt x="2400" y="2252"/>
                </a:lnTo>
                <a:cubicBezTo>
                  <a:pt x="2385" y="2238"/>
                  <a:pt x="2387" y="2218"/>
                  <a:pt x="2405" y="2205"/>
                </a:cubicBezTo>
                <a:cubicBezTo>
                  <a:pt x="2423" y="2193"/>
                  <a:pt x="2447" y="2194"/>
                  <a:pt x="2463" y="2208"/>
                </a:cubicBezTo>
                <a:moveTo>
                  <a:pt x="2678" y="2410"/>
                </a:moveTo>
                <a:lnTo>
                  <a:pt x="2788" y="2509"/>
                </a:lnTo>
                <a:cubicBezTo>
                  <a:pt x="2803" y="2521"/>
                  <a:pt x="2801" y="2542"/>
                  <a:pt x="2783" y="2554"/>
                </a:cubicBezTo>
                <a:cubicBezTo>
                  <a:pt x="2765" y="2566"/>
                  <a:pt x="2738" y="2565"/>
                  <a:pt x="2723" y="2551"/>
                </a:cubicBezTo>
                <a:lnTo>
                  <a:pt x="2616" y="2452"/>
                </a:lnTo>
                <a:cubicBezTo>
                  <a:pt x="2601" y="2438"/>
                  <a:pt x="2603" y="2416"/>
                  <a:pt x="2621" y="2404"/>
                </a:cubicBezTo>
                <a:cubicBezTo>
                  <a:pt x="2638" y="2394"/>
                  <a:pt x="2665" y="2396"/>
                  <a:pt x="2678" y="2410"/>
                </a:cubicBezTo>
                <a:moveTo>
                  <a:pt x="2896" y="2608"/>
                </a:moveTo>
                <a:lnTo>
                  <a:pt x="3004" y="2708"/>
                </a:lnTo>
                <a:cubicBezTo>
                  <a:pt x="3020" y="2722"/>
                  <a:pt x="3017" y="2743"/>
                  <a:pt x="3000" y="2754"/>
                </a:cubicBezTo>
                <a:cubicBezTo>
                  <a:pt x="2982" y="2766"/>
                  <a:pt x="2954" y="2764"/>
                  <a:pt x="2942" y="2749"/>
                </a:cubicBezTo>
                <a:lnTo>
                  <a:pt x="2832" y="2651"/>
                </a:lnTo>
                <a:cubicBezTo>
                  <a:pt x="2816" y="2637"/>
                  <a:pt x="2818" y="2616"/>
                  <a:pt x="2836" y="2605"/>
                </a:cubicBezTo>
                <a:cubicBezTo>
                  <a:pt x="2854" y="2593"/>
                  <a:pt x="2882" y="2594"/>
                  <a:pt x="2896" y="2608"/>
                </a:cubicBezTo>
                <a:moveTo>
                  <a:pt x="3113" y="2807"/>
                </a:moveTo>
                <a:lnTo>
                  <a:pt x="3219" y="2907"/>
                </a:lnTo>
                <a:cubicBezTo>
                  <a:pt x="3235" y="2921"/>
                  <a:pt x="3233" y="2942"/>
                  <a:pt x="3215" y="2952"/>
                </a:cubicBezTo>
                <a:cubicBezTo>
                  <a:pt x="3197" y="2965"/>
                  <a:pt x="3173" y="2963"/>
                  <a:pt x="3157" y="2949"/>
                </a:cubicBezTo>
                <a:lnTo>
                  <a:pt x="3048" y="2849"/>
                </a:lnTo>
                <a:cubicBezTo>
                  <a:pt x="3035" y="2835"/>
                  <a:pt x="3037" y="2815"/>
                  <a:pt x="3053" y="2804"/>
                </a:cubicBezTo>
                <a:cubicBezTo>
                  <a:pt x="3070" y="2792"/>
                  <a:pt x="3097" y="2793"/>
                  <a:pt x="3113" y="2807"/>
                </a:cubicBezTo>
                <a:moveTo>
                  <a:pt x="3329" y="3007"/>
                </a:moveTo>
                <a:lnTo>
                  <a:pt x="3438" y="3106"/>
                </a:lnTo>
                <a:cubicBezTo>
                  <a:pt x="3451" y="3120"/>
                  <a:pt x="3451" y="3141"/>
                  <a:pt x="3433" y="3153"/>
                </a:cubicBezTo>
                <a:cubicBezTo>
                  <a:pt x="3416" y="3163"/>
                  <a:pt x="3389" y="3162"/>
                  <a:pt x="3373" y="3149"/>
                </a:cubicBezTo>
                <a:lnTo>
                  <a:pt x="3267" y="3048"/>
                </a:lnTo>
                <a:cubicBezTo>
                  <a:pt x="3251" y="3036"/>
                  <a:pt x="3253" y="3015"/>
                  <a:pt x="3271" y="3003"/>
                </a:cubicBezTo>
                <a:cubicBezTo>
                  <a:pt x="3289" y="2991"/>
                  <a:pt x="3313" y="2993"/>
                  <a:pt x="3329" y="3007"/>
                </a:cubicBezTo>
                <a:moveTo>
                  <a:pt x="3545" y="3206"/>
                </a:moveTo>
                <a:lnTo>
                  <a:pt x="3654" y="3305"/>
                </a:lnTo>
                <a:cubicBezTo>
                  <a:pt x="3670" y="3319"/>
                  <a:pt x="3668" y="3340"/>
                  <a:pt x="3650" y="3352"/>
                </a:cubicBezTo>
                <a:cubicBezTo>
                  <a:pt x="3632" y="3365"/>
                  <a:pt x="3605" y="3362"/>
                  <a:pt x="3590" y="3349"/>
                </a:cubicBezTo>
                <a:lnTo>
                  <a:pt x="3483" y="3249"/>
                </a:lnTo>
                <a:cubicBezTo>
                  <a:pt x="3467" y="3235"/>
                  <a:pt x="3469" y="3215"/>
                  <a:pt x="3487" y="3202"/>
                </a:cubicBezTo>
                <a:cubicBezTo>
                  <a:pt x="3505" y="3190"/>
                  <a:pt x="3532" y="3192"/>
                  <a:pt x="3545" y="3206"/>
                </a:cubicBezTo>
                <a:moveTo>
                  <a:pt x="3764" y="3404"/>
                </a:moveTo>
                <a:lnTo>
                  <a:pt x="3870" y="3506"/>
                </a:lnTo>
                <a:cubicBezTo>
                  <a:pt x="3886" y="3518"/>
                  <a:pt x="3884" y="3539"/>
                  <a:pt x="3866" y="3551"/>
                </a:cubicBezTo>
                <a:cubicBezTo>
                  <a:pt x="3848" y="3563"/>
                  <a:pt x="3822" y="3562"/>
                  <a:pt x="3808" y="3548"/>
                </a:cubicBezTo>
                <a:lnTo>
                  <a:pt x="3698" y="3448"/>
                </a:lnTo>
                <a:cubicBezTo>
                  <a:pt x="3684" y="3434"/>
                  <a:pt x="3686" y="3413"/>
                  <a:pt x="3704" y="3401"/>
                </a:cubicBezTo>
                <a:cubicBezTo>
                  <a:pt x="3722" y="3390"/>
                  <a:pt x="3748" y="3392"/>
                  <a:pt x="3764" y="3404"/>
                </a:cubicBezTo>
                <a:moveTo>
                  <a:pt x="3979" y="3606"/>
                </a:moveTo>
                <a:lnTo>
                  <a:pt x="4089" y="3704"/>
                </a:lnTo>
                <a:cubicBezTo>
                  <a:pt x="4101" y="3719"/>
                  <a:pt x="4099" y="3738"/>
                  <a:pt x="4081" y="3750"/>
                </a:cubicBezTo>
                <a:cubicBezTo>
                  <a:pt x="4067" y="3762"/>
                  <a:pt x="4039" y="3761"/>
                  <a:pt x="4024" y="3747"/>
                </a:cubicBezTo>
                <a:lnTo>
                  <a:pt x="3915" y="3647"/>
                </a:lnTo>
                <a:cubicBezTo>
                  <a:pt x="3902" y="3634"/>
                  <a:pt x="3904" y="3612"/>
                  <a:pt x="3919" y="3601"/>
                </a:cubicBezTo>
                <a:cubicBezTo>
                  <a:pt x="3937" y="3590"/>
                  <a:pt x="3964" y="3592"/>
                  <a:pt x="3979" y="3606"/>
                </a:cubicBezTo>
                <a:moveTo>
                  <a:pt x="4195" y="3804"/>
                </a:moveTo>
                <a:lnTo>
                  <a:pt x="4305" y="3904"/>
                </a:lnTo>
                <a:cubicBezTo>
                  <a:pt x="4318" y="3918"/>
                  <a:pt x="4318" y="3939"/>
                  <a:pt x="4300" y="3949"/>
                </a:cubicBezTo>
                <a:cubicBezTo>
                  <a:pt x="4283" y="3961"/>
                  <a:pt x="4256" y="3959"/>
                  <a:pt x="4240" y="3945"/>
                </a:cubicBezTo>
                <a:lnTo>
                  <a:pt x="4133" y="3846"/>
                </a:lnTo>
                <a:cubicBezTo>
                  <a:pt x="4117" y="3832"/>
                  <a:pt x="4119" y="3811"/>
                  <a:pt x="4137" y="3801"/>
                </a:cubicBezTo>
                <a:cubicBezTo>
                  <a:pt x="4155" y="3789"/>
                  <a:pt x="4180" y="3790"/>
                  <a:pt x="4195" y="3804"/>
                </a:cubicBezTo>
                <a:moveTo>
                  <a:pt x="4412" y="4003"/>
                </a:moveTo>
                <a:lnTo>
                  <a:pt x="4483" y="4068"/>
                </a:lnTo>
                <a:cubicBezTo>
                  <a:pt x="4498" y="4082"/>
                  <a:pt x="4496" y="4103"/>
                  <a:pt x="4478" y="4114"/>
                </a:cubicBezTo>
                <a:cubicBezTo>
                  <a:pt x="4460" y="4125"/>
                  <a:pt x="4434" y="4123"/>
                  <a:pt x="4418" y="4109"/>
                </a:cubicBezTo>
                <a:lnTo>
                  <a:pt x="4349" y="4045"/>
                </a:lnTo>
                <a:cubicBezTo>
                  <a:pt x="4334" y="4033"/>
                  <a:pt x="4336" y="4012"/>
                  <a:pt x="4354" y="4000"/>
                </a:cubicBezTo>
                <a:cubicBezTo>
                  <a:pt x="4372" y="3987"/>
                  <a:pt x="4398" y="3989"/>
                  <a:pt x="4412" y="400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8" name="CustomShape 34"/>
          <p:cNvSpPr/>
          <p:nvPr/>
        </p:nvSpPr>
        <p:spPr>
          <a:xfrm>
            <a:off x="270360" y="3060000"/>
            <a:ext cx="5415840" cy="328320"/>
          </a:xfrm>
          <a:custGeom>
            <a:avLst/>
            <a:gdLst/>
            <a:ahLst/>
            <a:rect l="l" t="t" r="r" b="b"/>
            <a:pathLst>
              <a:path w="15045" h="91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4988" y="0"/>
                </a:lnTo>
                <a:cubicBezTo>
                  <a:pt x="15019" y="0"/>
                  <a:pt x="15044" y="20"/>
                  <a:pt x="15044" y="44"/>
                </a:cubicBezTo>
                <a:lnTo>
                  <a:pt x="15044" y="868"/>
                </a:lnTo>
                <a:cubicBezTo>
                  <a:pt x="15044" y="893"/>
                  <a:pt x="15019" y="912"/>
                  <a:pt x="14988" y="912"/>
                </a:cubicBezTo>
                <a:lnTo>
                  <a:pt x="56" y="912"/>
                </a:lnTo>
                <a:cubicBezTo>
                  <a:pt x="25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5"/>
                </a:lnTo>
                <a:lnTo>
                  <a:pt x="14988" y="825"/>
                </a:lnTo>
                <a:lnTo>
                  <a:pt x="14932" y="868"/>
                </a:lnTo>
                <a:lnTo>
                  <a:pt x="14932" y="44"/>
                </a:lnTo>
                <a:lnTo>
                  <a:pt x="149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9" name="CustomShape 35"/>
          <p:cNvSpPr/>
          <p:nvPr/>
        </p:nvSpPr>
        <p:spPr>
          <a:xfrm>
            <a:off x="290520" y="3530880"/>
            <a:ext cx="5830200" cy="267840"/>
          </a:xfrm>
          <a:custGeom>
            <a:avLst/>
            <a:gdLst/>
            <a:ahLst/>
            <a:rect l="l" t="t" r="r" b="b"/>
            <a:pathLst>
              <a:path w="16196" h="745">
                <a:moveTo>
                  <a:pt x="0" y="0"/>
                </a:moveTo>
                <a:lnTo>
                  <a:pt x="0" y="744"/>
                </a:lnTo>
                <a:lnTo>
                  <a:pt x="16195" y="744"/>
                </a:lnTo>
                <a:lnTo>
                  <a:pt x="161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80" name="CustomShape 36"/>
          <p:cNvSpPr/>
          <p:nvPr/>
        </p:nvSpPr>
        <p:spPr>
          <a:xfrm>
            <a:off x="270360" y="3515040"/>
            <a:ext cx="5870520" cy="299160"/>
          </a:xfrm>
          <a:custGeom>
            <a:avLst/>
            <a:gdLst/>
            <a:ahLst/>
            <a:rect l="l" t="t" r="r" b="b"/>
            <a:pathLst>
              <a:path w="16308" h="83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6251" y="0"/>
                </a:lnTo>
                <a:cubicBezTo>
                  <a:pt x="16282" y="0"/>
                  <a:pt x="16307" y="19"/>
                  <a:pt x="16307" y="44"/>
                </a:cubicBezTo>
                <a:lnTo>
                  <a:pt x="16307" y="787"/>
                </a:lnTo>
                <a:cubicBezTo>
                  <a:pt x="16307" y="812"/>
                  <a:pt x="16282" y="831"/>
                  <a:pt x="16251" y="831"/>
                </a:cubicBezTo>
                <a:lnTo>
                  <a:pt x="56" y="831"/>
                </a:lnTo>
                <a:cubicBezTo>
                  <a:pt x="25" y="831"/>
                  <a:pt x="0" y="812"/>
                  <a:pt x="0" y="787"/>
                </a:cubicBezTo>
                <a:lnTo>
                  <a:pt x="0" y="44"/>
                </a:lnTo>
                <a:moveTo>
                  <a:pt x="112" y="787"/>
                </a:moveTo>
                <a:lnTo>
                  <a:pt x="56" y="744"/>
                </a:lnTo>
                <a:lnTo>
                  <a:pt x="16251" y="744"/>
                </a:lnTo>
                <a:lnTo>
                  <a:pt x="16195" y="787"/>
                </a:lnTo>
                <a:lnTo>
                  <a:pt x="16195" y="44"/>
                </a:lnTo>
                <a:lnTo>
                  <a:pt x="162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81" name="CustomShape 37"/>
          <p:cNvSpPr/>
          <p:nvPr/>
        </p:nvSpPr>
        <p:spPr>
          <a:xfrm>
            <a:off x="7707960" y="4777200"/>
            <a:ext cx="1718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(punkt is tokenizer)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82" name="CustomShape 38"/>
          <p:cNvSpPr/>
          <p:nvPr/>
        </p:nvSpPr>
        <p:spPr>
          <a:xfrm>
            <a:off x="386280" y="3574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83" name="CustomShape 39"/>
          <p:cNvSpPr/>
          <p:nvPr/>
        </p:nvSpPr>
        <p:spPr>
          <a:xfrm>
            <a:off x="2961360" y="3359160"/>
            <a:ext cx="258480" cy="183240"/>
          </a:xfrm>
          <a:custGeom>
            <a:avLst/>
            <a:gdLst/>
            <a:ahLst/>
            <a:rect l="l" t="t" r="r" b="b"/>
            <a:pathLst>
              <a:path w="719" h="510">
                <a:moveTo>
                  <a:pt x="74" y="12"/>
                </a:moveTo>
                <a:lnTo>
                  <a:pt x="198" y="99"/>
                </a:lnTo>
                <a:cubicBezTo>
                  <a:pt x="216" y="111"/>
                  <a:pt x="218" y="133"/>
                  <a:pt x="202" y="144"/>
                </a:cubicBezTo>
                <a:cubicBezTo>
                  <a:pt x="187" y="158"/>
                  <a:pt x="160" y="161"/>
                  <a:pt x="142" y="148"/>
                </a:cubicBezTo>
                <a:lnTo>
                  <a:pt x="18" y="61"/>
                </a:lnTo>
                <a:cubicBezTo>
                  <a:pt x="2" y="49"/>
                  <a:pt x="0" y="28"/>
                  <a:pt x="16" y="16"/>
                </a:cubicBezTo>
                <a:cubicBezTo>
                  <a:pt x="31" y="2"/>
                  <a:pt x="56" y="0"/>
                  <a:pt x="74" y="12"/>
                </a:cubicBezTo>
                <a:moveTo>
                  <a:pt x="323" y="187"/>
                </a:moveTo>
                <a:lnTo>
                  <a:pt x="447" y="273"/>
                </a:lnTo>
                <a:cubicBezTo>
                  <a:pt x="465" y="285"/>
                  <a:pt x="467" y="306"/>
                  <a:pt x="452" y="320"/>
                </a:cubicBezTo>
                <a:cubicBezTo>
                  <a:pt x="437" y="334"/>
                  <a:pt x="409" y="334"/>
                  <a:pt x="394" y="322"/>
                </a:cubicBezTo>
                <a:lnTo>
                  <a:pt x="267" y="237"/>
                </a:lnTo>
                <a:cubicBezTo>
                  <a:pt x="252" y="224"/>
                  <a:pt x="249" y="203"/>
                  <a:pt x="265" y="189"/>
                </a:cubicBezTo>
                <a:cubicBezTo>
                  <a:pt x="280" y="175"/>
                  <a:pt x="307" y="175"/>
                  <a:pt x="323" y="187"/>
                </a:cubicBezTo>
                <a:moveTo>
                  <a:pt x="576" y="360"/>
                </a:moveTo>
                <a:lnTo>
                  <a:pt x="700" y="448"/>
                </a:lnTo>
                <a:cubicBezTo>
                  <a:pt x="716" y="459"/>
                  <a:pt x="718" y="481"/>
                  <a:pt x="703" y="493"/>
                </a:cubicBezTo>
                <a:cubicBezTo>
                  <a:pt x="687" y="507"/>
                  <a:pt x="660" y="509"/>
                  <a:pt x="644" y="496"/>
                </a:cubicBezTo>
                <a:lnTo>
                  <a:pt x="519" y="409"/>
                </a:lnTo>
                <a:cubicBezTo>
                  <a:pt x="501" y="397"/>
                  <a:pt x="499" y="378"/>
                  <a:pt x="515" y="364"/>
                </a:cubicBezTo>
                <a:cubicBezTo>
                  <a:pt x="532" y="350"/>
                  <a:pt x="558" y="348"/>
                  <a:pt x="576" y="36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84" name="" descr=""/>
          <p:cNvPicPr/>
          <p:nvPr/>
        </p:nvPicPr>
        <p:blipFill>
          <a:blip r:embed="rId2"/>
          <a:stretch/>
        </p:blipFill>
        <p:spPr>
          <a:xfrm>
            <a:off x="304560" y="4068720"/>
            <a:ext cx="5574240" cy="959040"/>
          </a:xfrm>
          <a:prstGeom prst="rect">
            <a:avLst/>
          </a:prstGeom>
          <a:ln w="0">
            <a:noFill/>
          </a:ln>
        </p:spPr>
      </p:pic>
      <p:sp>
        <p:nvSpPr>
          <p:cNvPr id="3685" name="CustomShape 40"/>
          <p:cNvSpPr/>
          <p:nvPr/>
        </p:nvSpPr>
        <p:spPr>
          <a:xfrm>
            <a:off x="747000" y="3598920"/>
            <a:ext cx="4434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Location for labeled training data and testset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86" name="CustomShape 4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88" name="" descr=""/>
          <p:cNvPicPr/>
          <p:nvPr/>
        </p:nvPicPr>
        <p:blipFill>
          <a:blip r:embed="rId1"/>
          <a:stretch/>
        </p:blipFill>
        <p:spPr>
          <a:xfrm>
            <a:off x="285120" y="948600"/>
            <a:ext cx="6685920" cy="3746160"/>
          </a:xfrm>
          <a:prstGeom prst="rect">
            <a:avLst/>
          </a:prstGeom>
          <a:ln w="0">
            <a:noFill/>
          </a:ln>
        </p:spPr>
      </p:pic>
      <p:sp>
        <p:nvSpPr>
          <p:cNvPr id="3689" name="CustomShape 2"/>
          <p:cNvSpPr/>
          <p:nvPr/>
        </p:nvSpPr>
        <p:spPr>
          <a:xfrm>
            <a:off x="482040" y="370440"/>
            <a:ext cx="8721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Keras Python Script – Vocabulary Setup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90" name="CustomShape 3"/>
          <p:cNvSpPr/>
          <p:nvPr/>
        </p:nvSpPr>
        <p:spPr>
          <a:xfrm>
            <a:off x="264960" y="932760"/>
            <a:ext cx="6726600" cy="2050200"/>
          </a:xfrm>
          <a:custGeom>
            <a:avLst/>
            <a:gdLst/>
            <a:ahLst/>
            <a:rect l="l" t="t" r="r" b="b"/>
            <a:pathLst>
              <a:path w="18686" h="5696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8629" y="0"/>
                </a:lnTo>
                <a:cubicBezTo>
                  <a:pt x="18661" y="0"/>
                  <a:pt x="18685" y="20"/>
                  <a:pt x="18685" y="44"/>
                </a:cubicBezTo>
                <a:lnTo>
                  <a:pt x="18685" y="5651"/>
                </a:lnTo>
                <a:cubicBezTo>
                  <a:pt x="18685" y="5676"/>
                  <a:pt x="18661" y="5695"/>
                  <a:pt x="18629" y="5695"/>
                </a:cubicBezTo>
                <a:lnTo>
                  <a:pt x="55" y="5695"/>
                </a:lnTo>
                <a:cubicBezTo>
                  <a:pt x="24" y="5695"/>
                  <a:pt x="0" y="5676"/>
                  <a:pt x="0" y="5651"/>
                </a:cubicBezTo>
                <a:lnTo>
                  <a:pt x="0" y="44"/>
                </a:lnTo>
                <a:moveTo>
                  <a:pt x="111" y="5651"/>
                </a:moveTo>
                <a:lnTo>
                  <a:pt x="55" y="5608"/>
                </a:lnTo>
                <a:lnTo>
                  <a:pt x="18629" y="5608"/>
                </a:lnTo>
                <a:lnTo>
                  <a:pt x="18574" y="5651"/>
                </a:lnTo>
                <a:lnTo>
                  <a:pt x="18574" y="44"/>
                </a:lnTo>
                <a:lnTo>
                  <a:pt x="18629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565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1" name="CustomShape 4"/>
          <p:cNvSpPr/>
          <p:nvPr/>
        </p:nvSpPr>
        <p:spPr>
          <a:xfrm>
            <a:off x="7256880" y="940320"/>
            <a:ext cx="2273760" cy="2086560"/>
          </a:xfrm>
          <a:custGeom>
            <a:avLst/>
            <a:gdLst/>
            <a:ahLst/>
            <a:rect l="l" t="t" r="r" b="b"/>
            <a:pathLst>
              <a:path w="6317" h="5797">
                <a:moveTo>
                  <a:pt x="0" y="0"/>
                </a:moveTo>
                <a:lnTo>
                  <a:pt x="0" y="5796"/>
                </a:lnTo>
                <a:lnTo>
                  <a:pt x="6316" y="5796"/>
                </a:lnTo>
                <a:lnTo>
                  <a:pt x="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2" name="CustomShape 5"/>
          <p:cNvSpPr/>
          <p:nvPr/>
        </p:nvSpPr>
        <p:spPr>
          <a:xfrm>
            <a:off x="7236720" y="924480"/>
            <a:ext cx="2314080" cy="2117880"/>
          </a:xfrm>
          <a:custGeom>
            <a:avLst/>
            <a:gdLst/>
            <a:ahLst/>
            <a:rect l="l" t="t" r="r" b="b"/>
            <a:pathLst>
              <a:path w="6429" h="5884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6372" y="0"/>
                </a:lnTo>
                <a:cubicBezTo>
                  <a:pt x="6403" y="0"/>
                  <a:pt x="6428" y="19"/>
                  <a:pt x="6428" y="44"/>
                </a:cubicBezTo>
                <a:lnTo>
                  <a:pt x="6428" y="5840"/>
                </a:lnTo>
                <a:cubicBezTo>
                  <a:pt x="6428" y="5864"/>
                  <a:pt x="6403" y="5883"/>
                  <a:pt x="6372" y="5883"/>
                </a:cubicBezTo>
                <a:lnTo>
                  <a:pt x="56" y="5883"/>
                </a:lnTo>
                <a:cubicBezTo>
                  <a:pt x="26" y="5883"/>
                  <a:pt x="0" y="5864"/>
                  <a:pt x="0" y="5840"/>
                </a:cubicBezTo>
                <a:lnTo>
                  <a:pt x="0" y="44"/>
                </a:lnTo>
                <a:moveTo>
                  <a:pt x="112" y="5840"/>
                </a:moveTo>
                <a:lnTo>
                  <a:pt x="56" y="5796"/>
                </a:lnTo>
                <a:lnTo>
                  <a:pt x="6372" y="5796"/>
                </a:lnTo>
                <a:lnTo>
                  <a:pt x="6316" y="5840"/>
                </a:lnTo>
                <a:lnTo>
                  <a:pt x="6316" y="44"/>
                </a:lnTo>
                <a:lnTo>
                  <a:pt x="6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4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3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94" name="CustomShape 7"/>
          <p:cNvSpPr/>
          <p:nvPr/>
        </p:nvSpPr>
        <p:spPr>
          <a:xfrm>
            <a:off x="7353360" y="98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95" name="CustomShape 8"/>
          <p:cNvSpPr/>
          <p:nvPr/>
        </p:nvSpPr>
        <p:spPr>
          <a:xfrm>
            <a:off x="7714440" y="1008720"/>
            <a:ext cx="77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96" name="CustomShape 9"/>
          <p:cNvSpPr/>
          <p:nvPr/>
        </p:nvSpPr>
        <p:spPr>
          <a:xfrm>
            <a:off x="7714440" y="1209960"/>
            <a:ext cx="108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exploratory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97" name="CustomShape 10"/>
          <p:cNvSpPr/>
          <p:nvPr/>
        </p:nvSpPr>
        <p:spPr>
          <a:xfrm>
            <a:off x="7714440" y="1410840"/>
            <a:ext cx="173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analysis in order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98" name="CustomShape 11"/>
          <p:cNvSpPr/>
          <p:nvPr/>
        </p:nvSpPr>
        <p:spPr>
          <a:xfrm>
            <a:off x="7714440" y="1612080"/>
            <a:ext cx="108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find out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99" name="CustomShape 12"/>
          <p:cNvSpPr/>
          <p:nvPr/>
        </p:nvSpPr>
        <p:spPr>
          <a:xfrm>
            <a:off x="7714440" y="1813320"/>
            <a:ext cx="164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number of unique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00" name="CustomShape 13"/>
          <p:cNvSpPr/>
          <p:nvPr/>
        </p:nvSpPr>
        <p:spPr>
          <a:xfrm>
            <a:off x="7714440" y="2014200"/>
            <a:ext cx="1752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words in the whole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01" name="CustomShape 14"/>
          <p:cNvSpPr/>
          <p:nvPr/>
        </p:nvSpPr>
        <p:spPr>
          <a:xfrm>
            <a:off x="7714440" y="2215080"/>
            <a:ext cx="127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corpus &amp; how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02" name="CustomShape 15"/>
          <p:cNvSpPr/>
          <p:nvPr/>
        </p:nvSpPr>
        <p:spPr>
          <a:xfrm>
            <a:off x="7714440" y="2416680"/>
            <a:ext cx="1476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many words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03" name="CustomShape 16"/>
          <p:cNvSpPr/>
          <p:nvPr/>
        </p:nvSpPr>
        <p:spPr>
          <a:xfrm>
            <a:off x="7714440" y="2617560"/>
            <a:ext cx="1402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roughly in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04" name="CustomShape 17"/>
          <p:cNvSpPr/>
          <p:nvPr/>
        </p:nvSpPr>
        <p:spPr>
          <a:xfrm>
            <a:off x="7714440" y="2818440"/>
            <a:ext cx="799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sentence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05" name="CustomShape 18"/>
          <p:cNvSpPr/>
          <p:nvPr/>
        </p:nvSpPr>
        <p:spPr>
          <a:xfrm>
            <a:off x="6955560" y="1945080"/>
            <a:ext cx="317880" cy="51480"/>
          </a:xfrm>
          <a:custGeom>
            <a:avLst/>
            <a:gdLst/>
            <a:ahLst/>
            <a:rect l="l" t="t" r="r" b="b"/>
            <a:pathLst>
              <a:path w="884" h="144">
                <a:moveTo>
                  <a:pt x="49" y="2"/>
                </a:moveTo>
                <a:lnTo>
                  <a:pt x="216" y="18"/>
                </a:lnTo>
                <a:cubicBezTo>
                  <a:pt x="238" y="20"/>
                  <a:pt x="254" y="36"/>
                  <a:pt x="252" y="56"/>
                </a:cubicBezTo>
                <a:cubicBezTo>
                  <a:pt x="250" y="73"/>
                  <a:pt x="230" y="85"/>
                  <a:pt x="204" y="84"/>
                </a:cubicBezTo>
                <a:lnTo>
                  <a:pt x="40" y="70"/>
                </a:lnTo>
                <a:cubicBezTo>
                  <a:pt x="18" y="66"/>
                  <a:pt x="0" y="51"/>
                  <a:pt x="2" y="32"/>
                </a:cubicBezTo>
                <a:cubicBezTo>
                  <a:pt x="6" y="15"/>
                  <a:pt x="26" y="0"/>
                  <a:pt x="49" y="2"/>
                </a:cubicBezTo>
                <a:moveTo>
                  <a:pt x="381" y="32"/>
                </a:moveTo>
                <a:lnTo>
                  <a:pt x="547" y="48"/>
                </a:lnTo>
                <a:cubicBezTo>
                  <a:pt x="571" y="51"/>
                  <a:pt x="585" y="66"/>
                  <a:pt x="583" y="85"/>
                </a:cubicBezTo>
                <a:cubicBezTo>
                  <a:pt x="581" y="103"/>
                  <a:pt x="561" y="115"/>
                  <a:pt x="537" y="113"/>
                </a:cubicBezTo>
                <a:lnTo>
                  <a:pt x="372" y="99"/>
                </a:lnTo>
                <a:cubicBezTo>
                  <a:pt x="350" y="96"/>
                  <a:pt x="332" y="80"/>
                  <a:pt x="334" y="62"/>
                </a:cubicBezTo>
                <a:cubicBezTo>
                  <a:pt x="338" y="44"/>
                  <a:pt x="359" y="30"/>
                  <a:pt x="381" y="32"/>
                </a:cubicBezTo>
                <a:moveTo>
                  <a:pt x="713" y="62"/>
                </a:moveTo>
                <a:lnTo>
                  <a:pt x="844" y="75"/>
                </a:lnTo>
                <a:cubicBezTo>
                  <a:pt x="867" y="76"/>
                  <a:pt x="883" y="94"/>
                  <a:pt x="881" y="112"/>
                </a:cubicBezTo>
                <a:cubicBezTo>
                  <a:pt x="879" y="129"/>
                  <a:pt x="859" y="143"/>
                  <a:pt x="833" y="140"/>
                </a:cubicBezTo>
                <a:lnTo>
                  <a:pt x="704" y="129"/>
                </a:lnTo>
                <a:cubicBezTo>
                  <a:pt x="681" y="127"/>
                  <a:pt x="664" y="110"/>
                  <a:pt x="666" y="92"/>
                </a:cubicBezTo>
                <a:cubicBezTo>
                  <a:pt x="671" y="75"/>
                  <a:pt x="691" y="61"/>
                  <a:pt x="713" y="6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06" name="CustomShape 19"/>
          <p:cNvSpPr/>
          <p:nvPr/>
        </p:nvSpPr>
        <p:spPr>
          <a:xfrm>
            <a:off x="7256880" y="3162240"/>
            <a:ext cx="2273760" cy="2121120"/>
          </a:xfrm>
          <a:custGeom>
            <a:avLst/>
            <a:gdLst/>
            <a:ahLst/>
            <a:rect l="l" t="t" r="r" b="b"/>
            <a:pathLst>
              <a:path w="6317" h="5893">
                <a:moveTo>
                  <a:pt x="0" y="0"/>
                </a:moveTo>
                <a:lnTo>
                  <a:pt x="0" y="5892"/>
                </a:lnTo>
                <a:lnTo>
                  <a:pt x="6316" y="5892"/>
                </a:lnTo>
                <a:lnTo>
                  <a:pt x="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07" name="CustomShape 20"/>
          <p:cNvSpPr/>
          <p:nvPr/>
        </p:nvSpPr>
        <p:spPr>
          <a:xfrm>
            <a:off x="7236720" y="3146400"/>
            <a:ext cx="2314080" cy="2152800"/>
          </a:xfrm>
          <a:custGeom>
            <a:avLst/>
            <a:gdLst/>
            <a:ahLst/>
            <a:rect l="l" t="t" r="r" b="b"/>
            <a:pathLst>
              <a:path w="6429" h="5981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6372" y="0"/>
                </a:lnTo>
                <a:cubicBezTo>
                  <a:pt x="6403" y="0"/>
                  <a:pt x="6428" y="20"/>
                  <a:pt x="6428" y="44"/>
                </a:cubicBezTo>
                <a:lnTo>
                  <a:pt x="6428" y="5936"/>
                </a:lnTo>
                <a:cubicBezTo>
                  <a:pt x="6428" y="5961"/>
                  <a:pt x="6403" y="5980"/>
                  <a:pt x="6372" y="5980"/>
                </a:cubicBezTo>
                <a:lnTo>
                  <a:pt x="56" y="5980"/>
                </a:lnTo>
                <a:cubicBezTo>
                  <a:pt x="26" y="5980"/>
                  <a:pt x="0" y="5961"/>
                  <a:pt x="0" y="5936"/>
                </a:cubicBezTo>
                <a:lnTo>
                  <a:pt x="0" y="44"/>
                </a:lnTo>
                <a:moveTo>
                  <a:pt x="112" y="5936"/>
                </a:moveTo>
                <a:lnTo>
                  <a:pt x="56" y="5892"/>
                </a:lnTo>
                <a:lnTo>
                  <a:pt x="6372" y="5892"/>
                </a:lnTo>
                <a:lnTo>
                  <a:pt x="6316" y="5936"/>
                </a:lnTo>
                <a:lnTo>
                  <a:pt x="6316" y="44"/>
                </a:lnTo>
                <a:lnTo>
                  <a:pt x="6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93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08" name="CustomShape 21"/>
          <p:cNvSpPr/>
          <p:nvPr/>
        </p:nvSpPr>
        <p:spPr>
          <a:xfrm>
            <a:off x="233640" y="4950360"/>
            <a:ext cx="234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Deep Learning with 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9" name="CustomShape 22"/>
          <p:cNvSpPr/>
          <p:nvPr/>
        </p:nvSpPr>
        <p:spPr>
          <a:xfrm>
            <a:off x="7353360" y="320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0" name="CustomShape 23"/>
          <p:cNvSpPr/>
          <p:nvPr/>
        </p:nvSpPr>
        <p:spPr>
          <a:xfrm>
            <a:off x="7714440" y="3231360"/>
            <a:ext cx="1752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Exploration reveals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1" name="CustomShape 24"/>
          <p:cNvSpPr/>
          <p:nvPr/>
        </p:nvSpPr>
        <p:spPr>
          <a:xfrm>
            <a:off x="7714440" y="3432600"/>
            <a:ext cx="1221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maxlen: 42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2" name="CustomShape 25"/>
          <p:cNvSpPr/>
          <p:nvPr/>
        </p:nvSpPr>
        <p:spPr>
          <a:xfrm>
            <a:off x="7714440" y="3633840"/>
            <a:ext cx="1532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len(word_freqs):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3" name="CustomShape 26"/>
          <p:cNvSpPr/>
          <p:nvPr/>
        </p:nvSpPr>
        <p:spPr>
          <a:xfrm>
            <a:off x="7714440" y="3834720"/>
            <a:ext cx="43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2313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4" name="CustomShape 27"/>
          <p:cNvSpPr/>
          <p:nvPr/>
        </p:nvSpPr>
        <p:spPr>
          <a:xfrm>
            <a:off x="7353360" y="4051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5" name="CustomShape 28"/>
          <p:cNvSpPr/>
          <p:nvPr/>
        </p:nvSpPr>
        <p:spPr>
          <a:xfrm>
            <a:off x="7714440" y="4076280"/>
            <a:ext cx="1601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Number of words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6" name="CustomShape 29"/>
          <p:cNvSpPr/>
          <p:nvPr/>
        </p:nvSpPr>
        <p:spPr>
          <a:xfrm>
            <a:off x="7714440" y="4277160"/>
            <a:ext cx="106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sentence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7" name="CustomShape 30"/>
          <p:cNvSpPr/>
          <p:nvPr/>
        </p:nvSpPr>
        <p:spPr>
          <a:xfrm>
            <a:off x="7714440" y="4478400"/>
            <a:ext cx="1719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(maxlen) enables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8" name="CustomShape 31"/>
          <p:cNvSpPr/>
          <p:nvPr/>
        </p:nvSpPr>
        <p:spPr>
          <a:xfrm>
            <a:off x="7714440" y="4679280"/>
            <a:ext cx="1373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fixed sequence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19" name="CustomShape 32"/>
          <p:cNvSpPr/>
          <p:nvPr/>
        </p:nvSpPr>
        <p:spPr>
          <a:xfrm>
            <a:off x="7714440" y="4880520"/>
            <a:ext cx="160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length &amp; PAD = 0;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20" name="CustomShape 33"/>
          <p:cNvSpPr/>
          <p:nvPr/>
        </p:nvSpPr>
        <p:spPr>
          <a:xfrm>
            <a:off x="255240" y="3070080"/>
            <a:ext cx="4824720" cy="1641240"/>
          </a:xfrm>
          <a:custGeom>
            <a:avLst/>
            <a:gdLst/>
            <a:ahLst/>
            <a:rect l="l" t="t" r="r" b="b"/>
            <a:pathLst>
              <a:path w="13403" h="4560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3346" y="0"/>
                </a:lnTo>
                <a:cubicBezTo>
                  <a:pt x="13377" y="0"/>
                  <a:pt x="13402" y="21"/>
                  <a:pt x="13402" y="44"/>
                </a:cubicBezTo>
                <a:lnTo>
                  <a:pt x="13402" y="4515"/>
                </a:lnTo>
                <a:cubicBezTo>
                  <a:pt x="13402" y="4539"/>
                  <a:pt x="13377" y="4559"/>
                  <a:pt x="13346" y="4559"/>
                </a:cubicBezTo>
                <a:lnTo>
                  <a:pt x="56" y="4559"/>
                </a:lnTo>
                <a:cubicBezTo>
                  <a:pt x="24" y="4559"/>
                  <a:pt x="0" y="4539"/>
                  <a:pt x="0" y="4515"/>
                </a:cubicBezTo>
                <a:lnTo>
                  <a:pt x="0" y="44"/>
                </a:lnTo>
                <a:moveTo>
                  <a:pt x="112" y="4515"/>
                </a:moveTo>
                <a:lnTo>
                  <a:pt x="56" y="4471"/>
                </a:lnTo>
                <a:lnTo>
                  <a:pt x="13346" y="4471"/>
                </a:lnTo>
                <a:lnTo>
                  <a:pt x="13290" y="4515"/>
                </a:lnTo>
                <a:lnTo>
                  <a:pt x="13290" y="44"/>
                </a:lnTo>
                <a:lnTo>
                  <a:pt x="1334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51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1" name="CustomShape 34"/>
          <p:cNvSpPr/>
          <p:nvPr/>
        </p:nvSpPr>
        <p:spPr>
          <a:xfrm>
            <a:off x="5043600" y="3877560"/>
            <a:ext cx="2217600" cy="356760"/>
          </a:xfrm>
          <a:custGeom>
            <a:avLst/>
            <a:gdLst/>
            <a:ahLst/>
            <a:rect l="l" t="t" r="r" b="b"/>
            <a:pathLst>
              <a:path w="6161" h="992">
                <a:moveTo>
                  <a:pt x="52" y="4"/>
                </a:moveTo>
                <a:lnTo>
                  <a:pt x="215" y="30"/>
                </a:lnTo>
                <a:cubicBezTo>
                  <a:pt x="238" y="32"/>
                  <a:pt x="253" y="49"/>
                  <a:pt x="249" y="66"/>
                </a:cubicBezTo>
                <a:cubicBezTo>
                  <a:pt x="244" y="86"/>
                  <a:pt x="222" y="96"/>
                  <a:pt x="200" y="93"/>
                </a:cubicBezTo>
                <a:lnTo>
                  <a:pt x="34" y="69"/>
                </a:lnTo>
                <a:cubicBezTo>
                  <a:pt x="12" y="65"/>
                  <a:pt x="0" y="47"/>
                  <a:pt x="4" y="30"/>
                </a:cubicBezTo>
                <a:cubicBezTo>
                  <a:pt x="8" y="13"/>
                  <a:pt x="28" y="0"/>
                  <a:pt x="52" y="4"/>
                </a:cubicBezTo>
                <a:moveTo>
                  <a:pt x="381" y="55"/>
                </a:moveTo>
                <a:lnTo>
                  <a:pt x="543" y="79"/>
                </a:lnTo>
                <a:cubicBezTo>
                  <a:pt x="567" y="83"/>
                  <a:pt x="581" y="100"/>
                  <a:pt x="576" y="117"/>
                </a:cubicBezTo>
                <a:cubicBezTo>
                  <a:pt x="572" y="135"/>
                  <a:pt x="552" y="147"/>
                  <a:pt x="527" y="144"/>
                </a:cubicBezTo>
                <a:lnTo>
                  <a:pt x="365" y="119"/>
                </a:lnTo>
                <a:cubicBezTo>
                  <a:pt x="343" y="116"/>
                  <a:pt x="327" y="98"/>
                  <a:pt x="331" y="80"/>
                </a:cubicBezTo>
                <a:cubicBezTo>
                  <a:pt x="335" y="61"/>
                  <a:pt x="358" y="51"/>
                  <a:pt x="381" y="55"/>
                </a:cubicBezTo>
                <a:moveTo>
                  <a:pt x="708" y="103"/>
                </a:moveTo>
                <a:lnTo>
                  <a:pt x="872" y="128"/>
                </a:lnTo>
                <a:cubicBezTo>
                  <a:pt x="895" y="131"/>
                  <a:pt x="910" y="149"/>
                  <a:pt x="906" y="166"/>
                </a:cubicBezTo>
                <a:cubicBezTo>
                  <a:pt x="902" y="183"/>
                  <a:pt x="880" y="196"/>
                  <a:pt x="857" y="192"/>
                </a:cubicBezTo>
                <a:lnTo>
                  <a:pt x="692" y="168"/>
                </a:lnTo>
                <a:cubicBezTo>
                  <a:pt x="670" y="164"/>
                  <a:pt x="654" y="147"/>
                  <a:pt x="659" y="130"/>
                </a:cubicBezTo>
                <a:cubicBezTo>
                  <a:pt x="663" y="112"/>
                  <a:pt x="686" y="100"/>
                  <a:pt x="708" y="103"/>
                </a:cubicBezTo>
                <a:moveTo>
                  <a:pt x="1035" y="154"/>
                </a:moveTo>
                <a:lnTo>
                  <a:pt x="1201" y="178"/>
                </a:lnTo>
                <a:cubicBezTo>
                  <a:pt x="1223" y="182"/>
                  <a:pt x="1237" y="199"/>
                  <a:pt x="1233" y="217"/>
                </a:cubicBezTo>
                <a:cubicBezTo>
                  <a:pt x="1229" y="234"/>
                  <a:pt x="1207" y="246"/>
                  <a:pt x="1185" y="243"/>
                </a:cubicBezTo>
                <a:lnTo>
                  <a:pt x="1020" y="217"/>
                </a:lnTo>
                <a:cubicBezTo>
                  <a:pt x="997" y="213"/>
                  <a:pt x="982" y="197"/>
                  <a:pt x="986" y="178"/>
                </a:cubicBezTo>
                <a:cubicBezTo>
                  <a:pt x="991" y="161"/>
                  <a:pt x="1013" y="150"/>
                  <a:pt x="1035" y="154"/>
                </a:cubicBezTo>
                <a:moveTo>
                  <a:pt x="1365" y="203"/>
                </a:moveTo>
                <a:lnTo>
                  <a:pt x="1528" y="227"/>
                </a:lnTo>
                <a:cubicBezTo>
                  <a:pt x="1550" y="230"/>
                  <a:pt x="1566" y="248"/>
                  <a:pt x="1561" y="266"/>
                </a:cubicBezTo>
                <a:cubicBezTo>
                  <a:pt x="1556" y="283"/>
                  <a:pt x="1534" y="295"/>
                  <a:pt x="1512" y="292"/>
                </a:cubicBezTo>
                <a:lnTo>
                  <a:pt x="1349" y="267"/>
                </a:lnTo>
                <a:cubicBezTo>
                  <a:pt x="1325" y="264"/>
                  <a:pt x="1311" y="246"/>
                  <a:pt x="1316" y="229"/>
                </a:cubicBezTo>
                <a:cubicBezTo>
                  <a:pt x="1321" y="211"/>
                  <a:pt x="1341" y="199"/>
                  <a:pt x="1365" y="203"/>
                </a:cubicBezTo>
                <a:moveTo>
                  <a:pt x="1692" y="252"/>
                </a:moveTo>
                <a:lnTo>
                  <a:pt x="1857" y="278"/>
                </a:lnTo>
                <a:cubicBezTo>
                  <a:pt x="1879" y="281"/>
                  <a:pt x="1893" y="297"/>
                  <a:pt x="1889" y="316"/>
                </a:cubicBezTo>
                <a:cubicBezTo>
                  <a:pt x="1884" y="333"/>
                  <a:pt x="1864" y="344"/>
                  <a:pt x="1839" y="341"/>
                </a:cubicBezTo>
                <a:lnTo>
                  <a:pt x="1676" y="316"/>
                </a:lnTo>
                <a:cubicBezTo>
                  <a:pt x="1654" y="313"/>
                  <a:pt x="1638" y="295"/>
                  <a:pt x="1644" y="278"/>
                </a:cubicBezTo>
                <a:cubicBezTo>
                  <a:pt x="1648" y="260"/>
                  <a:pt x="1670" y="248"/>
                  <a:pt x="1692" y="252"/>
                </a:cubicBezTo>
                <a:moveTo>
                  <a:pt x="2019" y="302"/>
                </a:moveTo>
                <a:lnTo>
                  <a:pt x="2185" y="327"/>
                </a:lnTo>
                <a:cubicBezTo>
                  <a:pt x="2207" y="330"/>
                  <a:pt x="2223" y="347"/>
                  <a:pt x="2218" y="365"/>
                </a:cubicBezTo>
                <a:cubicBezTo>
                  <a:pt x="2214" y="383"/>
                  <a:pt x="2191" y="394"/>
                  <a:pt x="2169" y="391"/>
                </a:cubicBezTo>
                <a:lnTo>
                  <a:pt x="2005" y="367"/>
                </a:lnTo>
                <a:cubicBezTo>
                  <a:pt x="1982" y="363"/>
                  <a:pt x="1967" y="346"/>
                  <a:pt x="1971" y="328"/>
                </a:cubicBezTo>
                <a:cubicBezTo>
                  <a:pt x="1975" y="311"/>
                  <a:pt x="1997" y="299"/>
                  <a:pt x="2019" y="302"/>
                </a:cubicBezTo>
                <a:moveTo>
                  <a:pt x="2350" y="351"/>
                </a:moveTo>
                <a:lnTo>
                  <a:pt x="2512" y="375"/>
                </a:lnTo>
                <a:cubicBezTo>
                  <a:pt x="2534" y="379"/>
                  <a:pt x="2550" y="397"/>
                  <a:pt x="2546" y="414"/>
                </a:cubicBezTo>
                <a:cubicBezTo>
                  <a:pt x="2541" y="433"/>
                  <a:pt x="2519" y="444"/>
                  <a:pt x="2496" y="440"/>
                </a:cubicBezTo>
                <a:lnTo>
                  <a:pt x="2332" y="416"/>
                </a:lnTo>
                <a:cubicBezTo>
                  <a:pt x="2310" y="413"/>
                  <a:pt x="2296" y="394"/>
                  <a:pt x="2300" y="377"/>
                </a:cubicBezTo>
                <a:cubicBezTo>
                  <a:pt x="2305" y="360"/>
                  <a:pt x="2325" y="347"/>
                  <a:pt x="2350" y="351"/>
                </a:cubicBezTo>
                <a:moveTo>
                  <a:pt x="2677" y="402"/>
                </a:moveTo>
                <a:lnTo>
                  <a:pt x="2839" y="427"/>
                </a:lnTo>
                <a:cubicBezTo>
                  <a:pt x="2865" y="430"/>
                  <a:pt x="2877" y="447"/>
                  <a:pt x="2873" y="465"/>
                </a:cubicBezTo>
                <a:cubicBezTo>
                  <a:pt x="2869" y="482"/>
                  <a:pt x="2847" y="494"/>
                  <a:pt x="2825" y="491"/>
                </a:cubicBezTo>
                <a:lnTo>
                  <a:pt x="2661" y="465"/>
                </a:lnTo>
                <a:cubicBezTo>
                  <a:pt x="2639" y="463"/>
                  <a:pt x="2624" y="446"/>
                  <a:pt x="2628" y="428"/>
                </a:cubicBezTo>
                <a:cubicBezTo>
                  <a:pt x="2633" y="408"/>
                  <a:pt x="2655" y="399"/>
                  <a:pt x="2677" y="402"/>
                </a:cubicBezTo>
                <a:moveTo>
                  <a:pt x="3005" y="451"/>
                </a:moveTo>
                <a:lnTo>
                  <a:pt x="3170" y="475"/>
                </a:lnTo>
                <a:cubicBezTo>
                  <a:pt x="3192" y="479"/>
                  <a:pt x="3208" y="496"/>
                  <a:pt x="3202" y="513"/>
                </a:cubicBezTo>
                <a:cubicBezTo>
                  <a:pt x="3198" y="531"/>
                  <a:pt x="3176" y="543"/>
                  <a:pt x="3154" y="540"/>
                </a:cubicBezTo>
                <a:lnTo>
                  <a:pt x="2989" y="515"/>
                </a:lnTo>
                <a:cubicBezTo>
                  <a:pt x="2967" y="512"/>
                  <a:pt x="2951" y="494"/>
                  <a:pt x="2955" y="477"/>
                </a:cubicBezTo>
                <a:cubicBezTo>
                  <a:pt x="2960" y="460"/>
                  <a:pt x="2982" y="447"/>
                  <a:pt x="3005" y="451"/>
                </a:cubicBezTo>
                <a:moveTo>
                  <a:pt x="3332" y="499"/>
                </a:moveTo>
                <a:lnTo>
                  <a:pt x="3497" y="526"/>
                </a:lnTo>
                <a:cubicBezTo>
                  <a:pt x="3519" y="529"/>
                  <a:pt x="3535" y="545"/>
                  <a:pt x="3531" y="564"/>
                </a:cubicBezTo>
                <a:cubicBezTo>
                  <a:pt x="3526" y="582"/>
                  <a:pt x="3503" y="592"/>
                  <a:pt x="3481" y="590"/>
                </a:cubicBezTo>
                <a:lnTo>
                  <a:pt x="3316" y="564"/>
                </a:lnTo>
                <a:cubicBezTo>
                  <a:pt x="3294" y="560"/>
                  <a:pt x="3278" y="545"/>
                  <a:pt x="3283" y="526"/>
                </a:cubicBezTo>
                <a:cubicBezTo>
                  <a:pt x="3288" y="508"/>
                  <a:pt x="3310" y="498"/>
                  <a:pt x="3332" y="499"/>
                </a:cubicBezTo>
                <a:moveTo>
                  <a:pt x="3661" y="550"/>
                </a:moveTo>
                <a:lnTo>
                  <a:pt x="3824" y="574"/>
                </a:lnTo>
                <a:cubicBezTo>
                  <a:pt x="3847" y="578"/>
                  <a:pt x="3862" y="596"/>
                  <a:pt x="3858" y="613"/>
                </a:cubicBezTo>
                <a:cubicBezTo>
                  <a:pt x="3853" y="630"/>
                  <a:pt x="3831" y="643"/>
                  <a:pt x="3809" y="639"/>
                </a:cubicBezTo>
                <a:lnTo>
                  <a:pt x="3647" y="615"/>
                </a:lnTo>
                <a:cubicBezTo>
                  <a:pt x="3621" y="611"/>
                  <a:pt x="3609" y="594"/>
                  <a:pt x="3613" y="577"/>
                </a:cubicBezTo>
                <a:cubicBezTo>
                  <a:pt x="3617" y="559"/>
                  <a:pt x="3637" y="547"/>
                  <a:pt x="3661" y="550"/>
                </a:cubicBezTo>
                <a:moveTo>
                  <a:pt x="3990" y="599"/>
                </a:moveTo>
                <a:lnTo>
                  <a:pt x="4154" y="625"/>
                </a:lnTo>
                <a:cubicBezTo>
                  <a:pt x="4176" y="627"/>
                  <a:pt x="4190" y="644"/>
                  <a:pt x="4185" y="662"/>
                </a:cubicBezTo>
                <a:cubicBezTo>
                  <a:pt x="4181" y="681"/>
                  <a:pt x="4161" y="691"/>
                  <a:pt x="4136" y="688"/>
                </a:cubicBezTo>
                <a:lnTo>
                  <a:pt x="3974" y="663"/>
                </a:lnTo>
                <a:cubicBezTo>
                  <a:pt x="3952" y="660"/>
                  <a:pt x="3936" y="643"/>
                  <a:pt x="3940" y="625"/>
                </a:cubicBezTo>
                <a:cubicBezTo>
                  <a:pt x="3944" y="608"/>
                  <a:pt x="3967" y="596"/>
                  <a:pt x="3990" y="599"/>
                </a:cubicBezTo>
                <a:moveTo>
                  <a:pt x="4317" y="649"/>
                </a:moveTo>
                <a:lnTo>
                  <a:pt x="4481" y="674"/>
                </a:lnTo>
                <a:cubicBezTo>
                  <a:pt x="4504" y="677"/>
                  <a:pt x="4519" y="695"/>
                  <a:pt x="4515" y="713"/>
                </a:cubicBezTo>
                <a:cubicBezTo>
                  <a:pt x="4511" y="730"/>
                  <a:pt x="4489" y="742"/>
                  <a:pt x="4467" y="738"/>
                </a:cubicBezTo>
                <a:lnTo>
                  <a:pt x="4301" y="714"/>
                </a:lnTo>
                <a:cubicBezTo>
                  <a:pt x="4279" y="711"/>
                  <a:pt x="4263" y="693"/>
                  <a:pt x="4268" y="676"/>
                </a:cubicBezTo>
                <a:cubicBezTo>
                  <a:pt x="4272" y="657"/>
                  <a:pt x="4295" y="646"/>
                  <a:pt x="4317" y="649"/>
                </a:cubicBezTo>
                <a:moveTo>
                  <a:pt x="4644" y="699"/>
                </a:moveTo>
                <a:lnTo>
                  <a:pt x="4810" y="723"/>
                </a:lnTo>
                <a:cubicBezTo>
                  <a:pt x="4832" y="727"/>
                  <a:pt x="4846" y="744"/>
                  <a:pt x="4842" y="761"/>
                </a:cubicBezTo>
                <a:cubicBezTo>
                  <a:pt x="4838" y="779"/>
                  <a:pt x="4816" y="792"/>
                  <a:pt x="4794" y="789"/>
                </a:cubicBezTo>
                <a:lnTo>
                  <a:pt x="4629" y="763"/>
                </a:lnTo>
                <a:cubicBezTo>
                  <a:pt x="4606" y="760"/>
                  <a:pt x="4593" y="742"/>
                  <a:pt x="4597" y="724"/>
                </a:cubicBezTo>
                <a:cubicBezTo>
                  <a:pt x="4600" y="707"/>
                  <a:pt x="4622" y="695"/>
                  <a:pt x="4644" y="699"/>
                </a:cubicBezTo>
                <a:moveTo>
                  <a:pt x="4974" y="749"/>
                </a:moveTo>
                <a:lnTo>
                  <a:pt x="5137" y="774"/>
                </a:lnTo>
                <a:cubicBezTo>
                  <a:pt x="5161" y="777"/>
                  <a:pt x="5175" y="795"/>
                  <a:pt x="5170" y="813"/>
                </a:cubicBezTo>
                <a:cubicBezTo>
                  <a:pt x="5165" y="830"/>
                  <a:pt x="5143" y="842"/>
                  <a:pt x="5121" y="839"/>
                </a:cubicBezTo>
                <a:lnTo>
                  <a:pt x="4958" y="813"/>
                </a:lnTo>
                <a:cubicBezTo>
                  <a:pt x="4936" y="809"/>
                  <a:pt x="4920" y="794"/>
                  <a:pt x="4925" y="774"/>
                </a:cubicBezTo>
                <a:cubicBezTo>
                  <a:pt x="4930" y="756"/>
                  <a:pt x="4952" y="746"/>
                  <a:pt x="4974" y="749"/>
                </a:cubicBezTo>
                <a:moveTo>
                  <a:pt x="5301" y="799"/>
                </a:moveTo>
                <a:lnTo>
                  <a:pt x="5467" y="823"/>
                </a:lnTo>
                <a:cubicBezTo>
                  <a:pt x="5490" y="827"/>
                  <a:pt x="5505" y="844"/>
                  <a:pt x="5501" y="862"/>
                </a:cubicBezTo>
                <a:cubicBezTo>
                  <a:pt x="5496" y="879"/>
                  <a:pt x="5474" y="892"/>
                  <a:pt x="5452" y="888"/>
                </a:cubicBezTo>
                <a:lnTo>
                  <a:pt x="5285" y="864"/>
                </a:lnTo>
                <a:cubicBezTo>
                  <a:pt x="5263" y="860"/>
                  <a:pt x="5247" y="842"/>
                  <a:pt x="5253" y="825"/>
                </a:cubicBezTo>
                <a:cubicBezTo>
                  <a:pt x="5257" y="808"/>
                  <a:pt x="5279" y="795"/>
                  <a:pt x="5301" y="799"/>
                </a:cubicBezTo>
                <a:moveTo>
                  <a:pt x="5630" y="848"/>
                </a:moveTo>
                <a:lnTo>
                  <a:pt x="5795" y="874"/>
                </a:lnTo>
                <a:cubicBezTo>
                  <a:pt x="5817" y="878"/>
                  <a:pt x="5833" y="893"/>
                  <a:pt x="5828" y="912"/>
                </a:cubicBezTo>
                <a:cubicBezTo>
                  <a:pt x="5824" y="930"/>
                  <a:pt x="5801" y="940"/>
                  <a:pt x="5779" y="937"/>
                </a:cubicBezTo>
                <a:lnTo>
                  <a:pt x="5615" y="912"/>
                </a:lnTo>
                <a:cubicBezTo>
                  <a:pt x="5592" y="909"/>
                  <a:pt x="5577" y="892"/>
                  <a:pt x="5581" y="874"/>
                </a:cubicBezTo>
                <a:cubicBezTo>
                  <a:pt x="5585" y="856"/>
                  <a:pt x="5607" y="844"/>
                  <a:pt x="5630" y="848"/>
                </a:cubicBezTo>
                <a:moveTo>
                  <a:pt x="5960" y="898"/>
                </a:moveTo>
                <a:lnTo>
                  <a:pt x="6122" y="923"/>
                </a:lnTo>
                <a:cubicBezTo>
                  <a:pt x="6144" y="926"/>
                  <a:pt x="6160" y="944"/>
                  <a:pt x="6156" y="961"/>
                </a:cubicBezTo>
                <a:cubicBezTo>
                  <a:pt x="6152" y="978"/>
                  <a:pt x="6129" y="991"/>
                  <a:pt x="6106" y="987"/>
                </a:cubicBezTo>
                <a:lnTo>
                  <a:pt x="5944" y="963"/>
                </a:lnTo>
                <a:cubicBezTo>
                  <a:pt x="5920" y="959"/>
                  <a:pt x="5906" y="942"/>
                  <a:pt x="5911" y="925"/>
                </a:cubicBezTo>
                <a:cubicBezTo>
                  <a:pt x="5915" y="907"/>
                  <a:pt x="5935" y="895"/>
                  <a:pt x="5960" y="89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2" name="CustomShape 35"/>
          <p:cNvSpPr/>
          <p:nvPr/>
        </p:nvSpPr>
        <p:spPr>
          <a:xfrm>
            <a:off x="2651040" y="4681800"/>
            <a:ext cx="143280" cy="345240"/>
          </a:xfrm>
          <a:custGeom>
            <a:avLst/>
            <a:gdLst/>
            <a:ahLst/>
            <a:rect l="l" t="t" r="r" b="b"/>
            <a:pathLst>
              <a:path w="399" h="960">
                <a:moveTo>
                  <a:pt x="86" y="29"/>
                </a:moveTo>
                <a:lnTo>
                  <a:pt x="128" y="155"/>
                </a:lnTo>
                <a:cubicBezTo>
                  <a:pt x="135" y="172"/>
                  <a:pt x="122" y="191"/>
                  <a:pt x="100" y="194"/>
                </a:cubicBezTo>
                <a:cubicBezTo>
                  <a:pt x="77" y="200"/>
                  <a:pt x="55" y="189"/>
                  <a:pt x="48" y="172"/>
                </a:cubicBezTo>
                <a:lnTo>
                  <a:pt x="4" y="46"/>
                </a:lnTo>
                <a:cubicBezTo>
                  <a:pt x="0" y="29"/>
                  <a:pt x="12" y="11"/>
                  <a:pt x="34" y="6"/>
                </a:cubicBezTo>
                <a:cubicBezTo>
                  <a:pt x="57" y="0"/>
                  <a:pt x="80" y="11"/>
                  <a:pt x="86" y="29"/>
                </a:cubicBezTo>
                <a:moveTo>
                  <a:pt x="173" y="282"/>
                </a:moveTo>
                <a:lnTo>
                  <a:pt x="215" y="408"/>
                </a:lnTo>
                <a:cubicBezTo>
                  <a:pt x="222" y="425"/>
                  <a:pt x="209" y="444"/>
                  <a:pt x="186" y="448"/>
                </a:cubicBezTo>
                <a:cubicBezTo>
                  <a:pt x="164" y="453"/>
                  <a:pt x="142" y="443"/>
                  <a:pt x="135" y="425"/>
                </a:cubicBezTo>
                <a:lnTo>
                  <a:pt x="93" y="299"/>
                </a:lnTo>
                <a:cubicBezTo>
                  <a:pt x="86" y="282"/>
                  <a:pt x="100" y="263"/>
                  <a:pt x="122" y="260"/>
                </a:cubicBezTo>
                <a:cubicBezTo>
                  <a:pt x="144" y="254"/>
                  <a:pt x="166" y="265"/>
                  <a:pt x="173" y="282"/>
                </a:cubicBezTo>
                <a:moveTo>
                  <a:pt x="260" y="535"/>
                </a:moveTo>
                <a:lnTo>
                  <a:pt x="305" y="660"/>
                </a:lnTo>
                <a:cubicBezTo>
                  <a:pt x="309" y="679"/>
                  <a:pt x="297" y="696"/>
                  <a:pt x="275" y="701"/>
                </a:cubicBezTo>
                <a:cubicBezTo>
                  <a:pt x="253" y="707"/>
                  <a:pt x="229" y="696"/>
                  <a:pt x="224" y="679"/>
                </a:cubicBezTo>
                <a:lnTo>
                  <a:pt x="180" y="551"/>
                </a:lnTo>
                <a:cubicBezTo>
                  <a:pt x="173" y="533"/>
                  <a:pt x="186" y="516"/>
                  <a:pt x="209" y="510"/>
                </a:cubicBezTo>
                <a:cubicBezTo>
                  <a:pt x="231" y="507"/>
                  <a:pt x="253" y="518"/>
                  <a:pt x="260" y="535"/>
                </a:cubicBezTo>
                <a:moveTo>
                  <a:pt x="347" y="787"/>
                </a:moveTo>
                <a:lnTo>
                  <a:pt x="392" y="914"/>
                </a:lnTo>
                <a:cubicBezTo>
                  <a:pt x="398" y="932"/>
                  <a:pt x="386" y="949"/>
                  <a:pt x="364" y="954"/>
                </a:cubicBezTo>
                <a:cubicBezTo>
                  <a:pt x="340" y="959"/>
                  <a:pt x="315" y="949"/>
                  <a:pt x="311" y="932"/>
                </a:cubicBezTo>
                <a:lnTo>
                  <a:pt x="267" y="804"/>
                </a:lnTo>
                <a:cubicBezTo>
                  <a:pt x="260" y="787"/>
                  <a:pt x="273" y="769"/>
                  <a:pt x="295" y="763"/>
                </a:cubicBezTo>
                <a:cubicBezTo>
                  <a:pt x="317" y="760"/>
                  <a:pt x="343" y="769"/>
                  <a:pt x="347" y="78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3" name="CustomShape 36"/>
          <p:cNvSpPr/>
          <p:nvPr/>
        </p:nvSpPr>
        <p:spPr>
          <a:xfrm>
            <a:off x="2778480" y="4748400"/>
            <a:ext cx="4370040" cy="534960"/>
          </a:xfrm>
          <a:custGeom>
            <a:avLst/>
            <a:gdLst/>
            <a:ahLst/>
            <a:rect l="l" t="t" r="r" b="b"/>
            <a:pathLst>
              <a:path w="12140" h="1487">
                <a:moveTo>
                  <a:pt x="0" y="0"/>
                </a:moveTo>
                <a:lnTo>
                  <a:pt x="0" y="1486"/>
                </a:lnTo>
                <a:lnTo>
                  <a:pt x="12139" y="1486"/>
                </a:lnTo>
                <a:lnTo>
                  <a:pt x="1213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4" name="CustomShape 37"/>
          <p:cNvSpPr/>
          <p:nvPr/>
        </p:nvSpPr>
        <p:spPr>
          <a:xfrm>
            <a:off x="2758320" y="4732920"/>
            <a:ext cx="4410000" cy="566640"/>
          </a:xfrm>
          <a:custGeom>
            <a:avLst/>
            <a:gdLst/>
            <a:ahLst/>
            <a:rect l="l" t="t" r="r" b="b"/>
            <a:pathLst>
              <a:path w="12251" h="1575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2194" y="0"/>
                </a:lnTo>
                <a:cubicBezTo>
                  <a:pt x="12225" y="0"/>
                  <a:pt x="12250" y="21"/>
                  <a:pt x="12250" y="44"/>
                </a:cubicBezTo>
                <a:lnTo>
                  <a:pt x="12250" y="1530"/>
                </a:lnTo>
                <a:cubicBezTo>
                  <a:pt x="12250" y="1555"/>
                  <a:pt x="12225" y="1574"/>
                  <a:pt x="12194" y="1574"/>
                </a:cubicBezTo>
                <a:lnTo>
                  <a:pt x="56" y="1574"/>
                </a:lnTo>
                <a:cubicBezTo>
                  <a:pt x="25" y="1574"/>
                  <a:pt x="0" y="1555"/>
                  <a:pt x="0" y="1530"/>
                </a:cubicBezTo>
                <a:lnTo>
                  <a:pt x="0" y="44"/>
                </a:lnTo>
                <a:moveTo>
                  <a:pt x="112" y="1530"/>
                </a:moveTo>
                <a:lnTo>
                  <a:pt x="56" y="1486"/>
                </a:lnTo>
                <a:lnTo>
                  <a:pt x="12194" y="1486"/>
                </a:lnTo>
                <a:lnTo>
                  <a:pt x="12139" y="1530"/>
                </a:lnTo>
                <a:lnTo>
                  <a:pt x="12139" y="44"/>
                </a:lnTo>
                <a:lnTo>
                  <a:pt x="121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5" name="CustomShape 38"/>
          <p:cNvSpPr/>
          <p:nvPr/>
        </p:nvSpPr>
        <p:spPr>
          <a:xfrm>
            <a:off x="7714440" y="5081760"/>
            <a:ext cx="165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truncate long ones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26" name="CustomShape 39"/>
          <p:cNvSpPr/>
          <p:nvPr/>
        </p:nvSpPr>
        <p:spPr>
          <a:xfrm>
            <a:off x="287496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27" name="CustomShape 40"/>
          <p:cNvSpPr/>
          <p:nvPr/>
        </p:nvSpPr>
        <p:spPr>
          <a:xfrm>
            <a:off x="3235680" y="4817880"/>
            <a:ext cx="381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Creating indices index2word and vice versa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28" name="CustomShape 41"/>
          <p:cNvSpPr/>
          <p:nvPr/>
        </p:nvSpPr>
        <p:spPr>
          <a:xfrm>
            <a:off x="2874960" y="503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29" name="CustomShape 42"/>
          <p:cNvSpPr/>
          <p:nvPr/>
        </p:nvSpPr>
        <p:spPr>
          <a:xfrm>
            <a:off x="3235680" y="5058720"/>
            <a:ext cx="3678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Out of vocabulary means UNK (unknown)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30" name="CustomShape 4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32" name="" descr=""/>
          <p:cNvPicPr/>
          <p:nvPr/>
        </p:nvPicPr>
        <p:blipFill>
          <a:blip r:embed="rId1"/>
          <a:stretch/>
        </p:blipFill>
        <p:spPr>
          <a:xfrm>
            <a:off x="285120" y="975240"/>
            <a:ext cx="6605640" cy="3589560"/>
          </a:xfrm>
          <a:prstGeom prst="rect">
            <a:avLst/>
          </a:prstGeom>
          <a:ln w="0">
            <a:noFill/>
          </a:ln>
        </p:spPr>
      </p:pic>
      <p:pic>
        <p:nvPicPr>
          <p:cNvPr id="3733" name="" descr=""/>
          <p:cNvPicPr/>
          <p:nvPr/>
        </p:nvPicPr>
        <p:blipFill>
          <a:blip r:embed="rId2"/>
          <a:stretch/>
        </p:blipFill>
        <p:spPr>
          <a:xfrm>
            <a:off x="285120" y="948600"/>
            <a:ext cx="6595920" cy="3023280"/>
          </a:xfrm>
          <a:prstGeom prst="rect">
            <a:avLst/>
          </a:prstGeom>
          <a:ln w="0">
            <a:noFill/>
          </a:ln>
        </p:spPr>
      </p:pic>
      <p:sp>
        <p:nvSpPr>
          <p:cNvPr id="3734" name="CustomShape 2"/>
          <p:cNvSpPr/>
          <p:nvPr/>
        </p:nvSpPr>
        <p:spPr>
          <a:xfrm>
            <a:off x="453600" y="370440"/>
            <a:ext cx="8763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Keras Python Script – Indices &amp; Padding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735" name="CustomShape 3"/>
          <p:cNvSpPr/>
          <p:nvPr/>
        </p:nvSpPr>
        <p:spPr>
          <a:xfrm>
            <a:off x="264960" y="932760"/>
            <a:ext cx="6636960" cy="2644200"/>
          </a:xfrm>
          <a:custGeom>
            <a:avLst/>
            <a:gdLst/>
            <a:ahLst/>
            <a:rect l="l" t="t" r="r" b="b"/>
            <a:pathLst>
              <a:path w="18437" h="7346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8380" y="0"/>
                </a:lnTo>
                <a:cubicBezTo>
                  <a:pt x="18410" y="0"/>
                  <a:pt x="18436" y="20"/>
                  <a:pt x="18436" y="44"/>
                </a:cubicBezTo>
                <a:lnTo>
                  <a:pt x="18436" y="7301"/>
                </a:lnTo>
                <a:cubicBezTo>
                  <a:pt x="18436" y="7326"/>
                  <a:pt x="18410" y="7345"/>
                  <a:pt x="18380" y="7345"/>
                </a:cubicBezTo>
                <a:lnTo>
                  <a:pt x="55" y="7345"/>
                </a:lnTo>
                <a:cubicBezTo>
                  <a:pt x="24" y="7345"/>
                  <a:pt x="0" y="7326"/>
                  <a:pt x="0" y="7301"/>
                </a:cubicBezTo>
                <a:lnTo>
                  <a:pt x="0" y="44"/>
                </a:lnTo>
                <a:moveTo>
                  <a:pt x="111" y="7301"/>
                </a:moveTo>
                <a:lnTo>
                  <a:pt x="55" y="7257"/>
                </a:lnTo>
                <a:lnTo>
                  <a:pt x="18380" y="7257"/>
                </a:lnTo>
                <a:lnTo>
                  <a:pt x="18324" y="7301"/>
                </a:lnTo>
                <a:lnTo>
                  <a:pt x="18324" y="44"/>
                </a:lnTo>
                <a:lnTo>
                  <a:pt x="1838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30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36" name="CustomShape 4"/>
          <p:cNvSpPr/>
          <p:nvPr/>
        </p:nvSpPr>
        <p:spPr>
          <a:xfrm>
            <a:off x="7256880" y="940320"/>
            <a:ext cx="2273760" cy="1520280"/>
          </a:xfrm>
          <a:custGeom>
            <a:avLst/>
            <a:gdLst/>
            <a:ahLst/>
            <a:rect l="l" t="t" r="r" b="b"/>
            <a:pathLst>
              <a:path w="6317" h="4224">
                <a:moveTo>
                  <a:pt x="0" y="0"/>
                </a:moveTo>
                <a:lnTo>
                  <a:pt x="0" y="4223"/>
                </a:lnTo>
                <a:lnTo>
                  <a:pt x="6316" y="4223"/>
                </a:lnTo>
                <a:lnTo>
                  <a:pt x="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37" name="CustomShape 5"/>
          <p:cNvSpPr/>
          <p:nvPr/>
        </p:nvSpPr>
        <p:spPr>
          <a:xfrm>
            <a:off x="7236720" y="924480"/>
            <a:ext cx="2314080" cy="1551960"/>
          </a:xfrm>
          <a:custGeom>
            <a:avLst/>
            <a:gdLst/>
            <a:ahLst/>
            <a:rect l="l" t="t" r="r" b="b"/>
            <a:pathLst>
              <a:path w="6429" h="4312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6372" y="0"/>
                </a:lnTo>
                <a:cubicBezTo>
                  <a:pt x="6403" y="0"/>
                  <a:pt x="6428" y="19"/>
                  <a:pt x="6428" y="44"/>
                </a:cubicBezTo>
                <a:lnTo>
                  <a:pt x="6428" y="4267"/>
                </a:lnTo>
                <a:cubicBezTo>
                  <a:pt x="6428" y="4292"/>
                  <a:pt x="6403" y="4311"/>
                  <a:pt x="6372" y="4311"/>
                </a:cubicBezTo>
                <a:lnTo>
                  <a:pt x="56" y="4311"/>
                </a:lnTo>
                <a:cubicBezTo>
                  <a:pt x="26" y="4311"/>
                  <a:pt x="0" y="4292"/>
                  <a:pt x="0" y="4267"/>
                </a:cubicBezTo>
                <a:lnTo>
                  <a:pt x="0" y="44"/>
                </a:lnTo>
                <a:moveTo>
                  <a:pt x="112" y="4267"/>
                </a:moveTo>
                <a:lnTo>
                  <a:pt x="56" y="4223"/>
                </a:lnTo>
                <a:lnTo>
                  <a:pt x="6372" y="4223"/>
                </a:lnTo>
                <a:lnTo>
                  <a:pt x="6316" y="4267"/>
                </a:lnTo>
                <a:lnTo>
                  <a:pt x="6316" y="44"/>
                </a:lnTo>
                <a:lnTo>
                  <a:pt x="6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26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38" name="CustomShape 6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39" name="CustomShape 7"/>
          <p:cNvSpPr/>
          <p:nvPr/>
        </p:nvSpPr>
        <p:spPr>
          <a:xfrm>
            <a:off x="7353360" y="98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0" name="CustomShape 8"/>
          <p:cNvSpPr/>
          <p:nvPr/>
        </p:nvSpPr>
        <p:spPr>
          <a:xfrm>
            <a:off x="7714440" y="1008720"/>
            <a:ext cx="1264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Convert input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1" name="CustomShape 9"/>
          <p:cNvSpPr/>
          <p:nvPr/>
        </p:nvSpPr>
        <p:spPr>
          <a:xfrm>
            <a:off x="7714440" y="1209960"/>
            <a:ext cx="1755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sentences from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2" name="CustomShape 10"/>
          <p:cNvSpPr/>
          <p:nvPr/>
        </p:nvSpPr>
        <p:spPr>
          <a:xfrm>
            <a:off x="7714440" y="1410840"/>
            <a:ext cx="1423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training data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3" name="CustomShape 11"/>
          <p:cNvSpPr/>
          <p:nvPr/>
        </p:nvSpPr>
        <p:spPr>
          <a:xfrm>
            <a:off x="7714440" y="1612080"/>
            <a:ext cx="1046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word index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4" name="CustomShape 12"/>
          <p:cNvSpPr/>
          <p:nvPr/>
        </p:nvSpPr>
        <p:spPr>
          <a:xfrm>
            <a:off x="7714440" y="1813320"/>
            <a:ext cx="1735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sequences and add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5" name="CustomShape 13"/>
          <p:cNvSpPr/>
          <p:nvPr/>
        </p:nvSpPr>
        <p:spPr>
          <a:xfrm>
            <a:off x="7714440" y="2014200"/>
            <a:ext cx="158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unknown ones 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6" name="CustomShape 14"/>
          <p:cNvSpPr/>
          <p:nvPr/>
        </p:nvSpPr>
        <p:spPr>
          <a:xfrm>
            <a:off x="7714440" y="2215080"/>
            <a:ext cx="114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UNK in index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47" name="CustomShape 15"/>
          <p:cNvSpPr/>
          <p:nvPr/>
        </p:nvSpPr>
        <p:spPr>
          <a:xfrm>
            <a:off x="6863400" y="1700280"/>
            <a:ext cx="402480" cy="568440"/>
          </a:xfrm>
          <a:custGeom>
            <a:avLst/>
            <a:gdLst/>
            <a:ahLst/>
            <a:rect l="l" t="t" r="r" b="b"/>
            <a:pathLst>
              <a:path w="1119" h="1580">
                <a:moveTo>
                  <a:pt x="86" y="1556"/>
                </a:moveTo>
                <a:lnTo>
                  <a:pt x="164" y="1441"/>
                </a:lnTo>
                <a:cubicBezTo>
                  <a:pt x="175" y="1425"/>
                  <a:pt x="168" y="1406"/>
                  <a:pt x="148" y="1397"/>
                </a:cubicBezTo>
                <a:cubicBezTo>
                  <a:pt x="126" y="1389"/>
                  <a:pt x="101" y="1394"/>
                  <a:pt x="90" y="1410"/>
                </a:cubicBezTo>
                <a:lnTo>
                  <a:pt x="12" y="1527"/>
                </a:lnTo>
                <a:cubicBezTo>
                  <a:pt x="0" y="1542"/>
                  <a:pt x="10" y="1561"/>
                  <a:pt x="30" y="1570"/>
                </a:cubicBezTo>
                <a:cubicBezTo>
                  <a:pt x="50" y="1579"/>
                  <a:pt x="74" y="1572"/>
                  <a:pt x="86" y="1556"/>
                </a:cubicBezTo>
                <a:moveTo>
                  <a:pt x="243" y="1325"/>
                </a:moveTo>
                <a:lnTo>
                  <a:pt x="323" y="1211"/>
                </a:lnTo>
                <a:cubicBezTo>
                  <a:pt x="334" y="1193"/>
                  <a:pt x="325" y="1174"/>
                  <a:pt x="305" y="1165"/>
                </a:cubicBezTo>
                <a:cubicBezTo>
                  <a:pt x="285" y="1156"/>
                  <a:pt x="258" y="1163"/>
                  <a:pt x="249" y="1179"/>
                </a:cubicBezTo>
                <a:lnTo>
                  <a:pt x="168" y="1294"/>
                </a:lnTo>
                <a:cubicBezTo>
                  <a:pt x="159" y="1310"/>
                  <a:pt x="166" y="1331"/>
                  <a:pt x="186" y="1339"/>
                </a:cubicBezTo>
                <a:cubicBezTo>
                  <a:pt x="206" y="1347"/>
                  <a:pt x="234" y="1341"/>
                  <a:pt x="243" y="1325"/>
                </a:cubicBezTo>
                <a:moveTo>
                  <a:pt x="400" y="1094"/>
                </a:moveTo>
                <a:lnTo>
                  <a:pt x="478" y="978"/>
                </a:lnTo>
                <a:cubicBezTo>
                  <a:pt x="490" y="963"/>
                  <a:pt x="481" y="944"/>
                  <a:pt x="460" y="935"/>
                </a:cubicBezTo>
                <a:cubicBezTo>
                  <a:pt x="440" y="926"/>
                  <a:pt x="416" y="931"/>
                  <a:pt x="406" y="949"/>
                </a:cubicBezTo>
                <a:lnTo>
                  <a:pt x="327" y="1064"/>
                </a:lnTo>
                <a:cubicBezTo>
                  <a:pt x="316" y="1080"/>
                  <a:pt x="323" y="1099"/>
                  <a:pt x="345" y="1108"/>
                </a:cubicBezTo>
                <a:cubicBezTo>
                  <a:pt x="365" y="1116"/>
                  <a:pt x="390" y="1111"/>
                  <a:pt x="400" y="1094"/>
                </a:cubicBezTo>
                <a:moveTo>
                  <a:pt x="557" y="863"/>
                </a:moveTo>
                <a:lnTo>
                  <a:pt x="635" y="748"/>
                </a:lnTo>
                <a:cubicBezTo>
                  <a:pt x="646" y="732"/>
                  <a:pt x="639" y="711"/>
                  <a:pt x="619" y="703"/>
                </a:cubicBezTo>
                <a:cubicBezTo>
                  <a:pt x="599" y="694"/>
                  <a:pt x="572" y="701"/>
                  <a:pt x="561" y="717"/>
                </a:cubicBezTo>
                <a:lnTo>
                  <a:pt x="484" y="831"/>
                </a:lnTo>
                <a:cubicBezTo>
                  <a:pt x="472" y="847"/>
                  <a:pt x="481" y="869"/>
                  <a:pt x="501" y="877"/>
                </a:cubicBezTo>
                <a:cubicBezTo>
                  <a:pt x="521" y="886"/>
                  <a:pt x="546" y="878"/>
                  <a:pt x="557" y="863"/>
                </a:cubicBezTo>
                <a:moveTo>
                  <a:pt x="715" y="631"/>
                </a:moveTo>
                <a:lnTo>
                  <a:pt x="793" y="516"/>
                </a:lnTo>
                <a:cubicBezTo>
                  <a:pt x="804" y="500"/>
                  <a:pt x="795" y="481"/>
                  <a:pt x="775" y="472"/>
                </a:cubicBezTo>
                <a:cubicBezTo>
                  <a:pt x="755" y="464"/>
                  <a:pt x="731" y="469"/>
                  <a:pt x="719" y="486"/>
                </a:cubicBezTo>
                <a:lnTo>
                  <a:pt x="641" y="601"/>
                </a:lnTo>
                <a:cubicBezTo>
                  <a:pt x="630" y="617"/>
                  <a:pt x="637" y="636"/>
                  <a:pt x="657" y="645"/>
                </a:cubicBezTo>
                <a:cubicBezTo>
                  <a:pt x="677" y="653"/>
                  <a:pt x="704" y="648"/>
                  <a:pt x="715" y="631"/>
                </a:cubicBezTo>
                <a:moveTo>
                  <a:pt x="871" y="401"/>
                </a:moveTo>
                <a:lnTo>
                  <a:pt x="949" y="285"/>
                </a:lnTo>
                <a:cubicBezTo>
                  <a:pt x="960" y="270"/>
                  <a:pt x="953" y="248"/>
                  <a:pt x="933" y="240"/>
                </a:cubicBezTo>
                <a:cubicBezTo>
                  <a:pt x="911" y="233"/>
                  <a:pt x="887" y="238"/>
                  <a:pt x="875" y="254"/>
                </a:cubicBezTo>
                <a:lnTo>
                  <a:pt x="797" y="369"/>
                </a:lnTo>
                <a:cubicBezTo>
                  <a:pt x="787" y="387"/>
                  <a:pt x="795" y="406"/>
                  <a:pt x="815" y="414"/>
                </a:cubicBezTo>
                <a:cubicBezTo>
                  <a:pt x="835" y="423"/>
                  <a:pt x="859" y="417"/>
                  <a:pt x="871" y="401"/>
                </a:cubicBezTo>
                <a:moveTo>
                  <a:pt x="1027" y="170"/>
                </a:moveTo>
                <a:lnTo>
                  <a:pt x="1107" y="53"/>
                </a:lnTo>
                <a:cubicBezTo>
                  <a:pt x="1118" y="37"/>
                  <a:pt x="1109" y="17"/>
                  <a:pt x="1089" y="8"/>
                </a:cubicBezTo>
                <a:cubicBezTo>
                  <a:pt x="1069" y="0"/>
                  <a:pt x="1042" y="7"/>
                  <a:pt x="1033" y="23"/>
                </a:cubicBezTo>
                <a:lnTo>
                  <a:pt x="953" y="139"/>
                </a:lnTo>
                <a:cubicBezTo>
                  <a:pt x="942" y="154"/>
                  <a:pt x="951" y="173"/>
                  <a:pt x="971" y="182"/>
                </a:cubicBezTo>
                <a:cubicBezTo>
                  <a:pt x="991" y="191"/>
                  <a:pt x="1018" y="186"/>
                  <a:pt x="1027" y="17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48" name="CustomShape 16"/>
          <p:cNvSpPr/>
          <p:nvPr/>
        </p:nvSpPr>
        <p:spPr>
          <a:xfrm>
            <a:off x="7245720" y="2747160"/>
            <a:ext cx="2274120" cy="1747080"/>
          </a:xfrm>
          <a:custGeom>
            <a:avLst/>
            <a:gdLst/>
            <a:ahLst/>
            <a:rect l="l" t="t" r="r" b="b"/>
            <a:pathLst>
              <a:path w="6318" h="4854">
                <a:moveTo>
                  <a:pt x="0" y="0"/>
                </a:moveTo>
                <a:lnTo>
                  <a:pt x="0" y="4853"/>
                </a:lnTo>
                <a:lnTo>
                  <a:pt x="6317" y="4853"/>
                </a:lnTo>
                <a:lnTo>
                  <a:pt x="63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49" name="CustomShape 17"/>
          <p:cNvSpPr/>
          <p:nvPr/>
        </p:nvSpPr>
        <p:spPr>
          <a:xfrm>
            <a:off x="7225560" y="2731320"/>
            <a:ext cx="2314440" cy="1778760"/>
          </a:xfrm>
          <a:custGeom>
            <a:avLst/>
            <a:gdLst/>
            <a:ahLst/>
            <a:rect l="l" t="t" r="r" b="b"/>
            <a:pathLst>
              <a:path w="6430" h="4942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6373" y="0"/>
                </a:lnTo>
                <a:cubicBezTo>
                  <a:pt x="6403" y="0"/>
                  <a:pt x="6429" y="20"/>
                  <a:pt x="6429" y="44"/>
                </a:cubicBezTo>
                <a:lnTo>
                  <a:pt x="6429" y="4897"/>
                </a:lnTo>
                <a:cubicBezTo>
                  <a:pt x="6429" y="4922"/>
                  <a:pt x="6403" y="4941"/>
                  <a:pt x="6373" y="4941"/>
                </a:cubicBezTo>
                <a:lnTo>
                  <a:pt x="56" y="4941"/>
                </a:lnTo>
                <a:cubicBezTo>
                  <a:pt x="24" y="4941"/>
                  <a:pt x="0" y="4922"/>
                  <a:pt x="0" y="4897"/>
                </a:cubicBezTo>
                <a:lnTo>
                  <a:pt x="0" y="44"/>
                </a:lnTo>
                <a:moveTo>
                  <a:pt x="112" y="4897"/>
                </a:moveTo>
                <a:lnTo>
                  <a:pt x="56" y="4854"/>
                </a:lnTo>
                <a:lnTo>
                  <a:pt x="6373" y="4854"/>
                </a:lnTo>
                <a:lnTo>
                  <a:pt x="6317" y="4897"/>
                </a:lnTo>
                <a:lnTo>
                  <a:pt x="6317" y="44"/>
                </a:lnTo>
                <a:lnTo>
                  <a:pt x="637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50" name="CustomShape 18"/>
          <p:cNvSpPr/>
          <p:nvPr/>
        </p:nvSpPr>
        <p:spPr>
          <a:xfrm>
            <a:off x="233640" y="4950360"/>
            <a:ext cx="234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Deep Learning with 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51" name="CustomShape 19"/>
          <p:cNvSpPr/>
          <p:nvPr/>
        </p:nvSpPr>
        <p:spPr>
          <a:xfrm>
            <a:off x="7341840" y="2790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2" name="CustomShape 20"/>
          <p:cNvSpPr/>
          <p:nvPr/>
        </p:nvSpPr>
        <p:spPr>
          <a:xfrm>
            <a:off x="7702920" y="2815560"/>
            <a:ext cx="1540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 padding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3" name="CustomShape 21"/>
          <p:cNvSpPr/>
          <p:nvPr/>
        </p:nvSpPr>
        <p:spPr>
          <a:xfrm>
            <a:off x="7702920" y="3016440"/>
            <a:ext cx="151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the maximum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4" name="CustomShape 22"/>
          <p:cNvSpPr/>
          <p:nvPr/>
        </p:nvSpPr>
        <p:spPr>
          <a:xfrm>
            <a:off x="7702920" y="3217680"/>
            <a:ext cx="1458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sentence length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5" name="CustomShape 23"/>
          <p:cNvSpPr/>
          <p:nvPr/>
        </p:nvSpPr>
        <p:spPr>
          <a:xfrm>
            <a:off x="7702920" y="3418920"/>
            <a:ext cx="39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(40)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6" name="CustomShape 24"/>
          <p:cNvSpPr/>
          <p:nvPr/>
        </p:nvSpPr>
        <p:spPr>
          <a:xfrm>
            <a:off x="7341840" y="3634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7" name="CustomShape 25"/>
          <p:cNvSpPr/>
          <p:nvPr/>
        </p:nvSpPr>
        <p:spPr>
          <a:xfrm>
            <a:off x="7702920" y="3660120"/>
            <a:ext cx="155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Labels are binary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8" name="CustomShape 26"/>
          <p:cNvSpPr/>
          <p:nvPr/>
        </p:nvSpPr>
        <p:spPr>
          <a:xfrm>
            <a:off x="7702920" y="3861000"/>
            <a:ext cx="1620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(positive/negative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59" name="CustomShape 27"/>
          <p:cNvSpPr/>
          <p:nvPr/>
        </p:nvSpPr>
        <p:spPr>
          <a:xfrm>
            <a:off x="7702920" y="4062240"/>
            <a:ext cx="162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sentiment) and do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60" name="CustomShape 28"/>
          <p:cNvSpPr/>
          <p:nvPr/>
        </p:nvSpPr>
        <p:spPr>
          <a:xfrm>
            <a:off x="264960" y="3604680"/>
            <a:ext cx="5344920" cy="383760"/>
          </a:xfrm>
          <a:custGeom>
            <a:avLst/>
            <a:gdLst/>
            <a:ahLst/>
            <a:rect l="l" t="t" r="r" b="b"/>
            <a:pathLst>
              <a:path w="14848" h="1067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4791" y="0"/>
                </a:lnTo>
                <a:cubicBezTo>
                  <a:pt x="14823" y="0"/>
                  <a:pt x="14847" y="20"/>
                  <a:pt x="14847" y="44"/>
                </a:cubicBezTo>
                <a:lnTo>
                  <a:pt x="14847" y="1023"/>
                </a:lnTo>
                <a:cubicBezTo>
                  <a:pt x="14847" y="1047"/>
                  <a:pt x="14823" y="1066"/>
                  <a:pt x="14791" y="1066"/>
                </a:cubicBezTo>
                <a:lnTo>
                  <a:pt x="55" y="1066"/>
                </a:lnTo>
                <a:cubicBezTo>
                  <a:pt x="24" y="1066"/>
                  <a:pt x="0" y="1047"/>
                  <a:pt x="0" y="1023"/>
                </a:cubicBezTo>
                <a:lnTo>
                  <a:pt x="0" y="44"/>
                </a:lnTo>
                <a:moveTo>
                  <a:pt x="111" y="1023"/>
                </a:moveTo>
                <a:lnTo>
                  <a:pt x="55" y="979"/>
                </a:lnTo>
                <a:lnTo>
                  <a:pt x="14791" y="979"/>
                </a:lnTo>
                <a:lnTo>
                  <a:pt x="14735" y="1023"/>
                </a:lnTo>
                <a:lnTo>
                  <a:pt x="14735" y="44"/>
                </a:lnTo>
                <a:lnTo>
                  <a:pt x="1479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02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61" name="CustomShape 29"/>
          <p:cNvSpPr/>
          <p:nvPr/>
        </p:nvSpPr>
        <p:spPr>
          <a:xfrm>
            <a:off x="5573160" y="3612960"/>
            <a:ext cx="1642320" cy="196560"/>
          </a:xfrm>
          <a:custGeom>
            <a:avLst/>
            <a:gdLst/>
            <a:ahLst/>
            <a:rect l="l" t="t" r="r" b="b"/>
            <a:pathLst>
              <a:path w="4563" h="547">
                <a:moveTo>
                  <a:pt x="51" y="544"/>
                </a:moveTo>
                <a:lnTo>
                  <a:pt x="216" y="525"/>
                </a:lnTo>
                <a:cubicBezTo>
                  <a:pt x="240" y="523"/>
                  <a:pt x="256" y="508"/>
                  <a:pt x="252" y="488"/>
                </a:cubicBezTo>
                <a:cubicBezTo>
                  <a:pt x="250" y="471"/>
                  <a:pt x="230" y="458"/>
                  <a:pt x="205" y="461"/>
                </a:cubicBezTo>
                <a:lnTo>
                  <a:pt x="40" y="478"/>
                </a:lnTo>
                <a:cubicBezTo>
                  <a:pt x="18" y="481"/>
                  <a:pt x="0" y="497"/>
                  <a:pt x="5" y="516"/>
                </a:cubicBezTo>
                <a:cubicBezTo>
                  <a:pt x="7" y="534"/>
                  <a:pt x="29" y="546"/>
                  <a:pt x="51" y="544"/>
                </a:cubicBezTo>
                <a:moveTo>
                  <a:pt x="384" y="508"/>
                </a:moveTo>
                <a:lnTo>
                  <a:pt x="548" y="490"/>
                </a:lnTo>
                <a:cubicBezTo>
                  <a:pt x="571" y="488"/>
                  <a:pt x="586" y="471"/>
                  <a:pt x="583" y="453"/>
                </a:cubicBezTo>
                <a:cubicBezTo>
                  <a:pt x="581" y="436"/>
                  <a:pt x="559" y="424"/>
                  <a:pt x="537" y="425"/>
                </a:cubicBezTo>
                <a:lnTo>
                  <a:pt x="372" y="443"/>
                </a:lnTo>
                <a:cubicBezTo>
                  <a:pt x="348" y="447"/>
                  <a:pt x="332" y="462"/>
                  <a:pt x="336" y="480"/>
                </a:cubicBezTo>
                <a:cubicBezTo>
                  <a:pt x="338" y="499"/>
                  <a:pt x="359" y="511"/>
                  <a:pt x="384" y="508"/>
                </a:cubicBezTo>
                <a:moveTo>
                  <a:pt x="713" y="472"/>
                </a:moveTo>
                <a:lnTo>
                  <a:pt x="880" y="455"/>
                </a:lnTo>
                <a:cubicBezTo>
                  <a:pt x="902" y="453"/>
                  <a:pt x="918" y="436"/>
                  <a:pt x="916" y="419"/>
                </a:cubicBezTo>
                <a:cubicBezTo>
                  <a:pt x="911" y="401"/>
                  <a:pt x="891" y="389"/>
                  <a:pt x="869" y="391"/>
                </a:cubicBezTo>
                <a:lnTo>
                  <a:pt x="701" y="408"/>
                </a:lnTo>
                <a:cubicBezTo>
                  <a:pt x="679" y="410"/>
                  <a:pt x="665" y="427"/>
                  <a:pt x="667" y="445"/>
                </a:cubicBezTo>
                <a:cubicBezTo>
                  <a:pt x="671" y="462"/>
                  <a:pt x="691" y="476"/>
                  <a:pt x="713" y="472"/>
                </a:cubicBezTo>
                <a:moveTo>
                  <a:pt x="1045" y="438"/>
                </a:moveTo>
                <a:lnTo>
                  <a:pt x="1210" y="420"/>
                </a:lnTo>
                <a:cubicBezTo>
                  <a:pt x="1232" y="419"/>
                  <a:pt x="1250" y="401"/>
                  <a:pt x="1246" y="383"/>
                </a:cubicBezTo>
                <a:cubicBezTo>
                  <a:pt x="1243" y="366"/>
                  <a:pt x="1221" y="352"/>
                  <a:pt x="1199" y="356"/>
                </a:cubicBezTo>
                <a:lnTo>
                  <a:pt x="1034" y="373"/>
                </a:lnTo>
                <a:cubicBezTo>
                  <a:pt x="1012" y="375"/>
                  <a:pt x="994" y="392"/>
                  <a:pt x="998" y="410"/>
                </a:cubicBezTo>
                <a:cubicBezTo>
                  <a:pt x="1000" y="427"/>
                  <a:pt x="1022" y="439"/>
                  <a:pt x="1045" y="438"/>
                </a:cubicBezTo>
                <a:moveTo>
                  <a:pt x="1377" y="403"/>
                </a:moveTo>
                <a:lnTo>
                  <a:pt x="1541" y="386"/>
                </a:lnTo>
                <a:cubicBezTo>
                  <a:pt x="1564" y="382"/>
                  <a:pt x="1579" y="366"/>
                  <a:pt x="1577" y="349"/>
                </a:cubicBezTo>
                <a:cubicBezTo>
                  <a:pt x="1575" y="330"/>
                  <a:pt x="1553" y="317"/>
                  <a:pt x="1531" y="320"/>
                </a:cubicBezTo>
                <a:lnTo>
                  <a:pt x="1363" y="338"/>
                </a:lnTo>
                <a:cubicBezTo>
                  <a:pt x="1341" y="340"/>
                  <a:pt x="1326" y="358"/>
                  <a:pt x="1328" y="375"/>
                </a:cubicBezTo>
                <a:cubicBezTo>
                  <a:pt x="1333" y="392"/>
                  <a:pt x="1353" y="405"/>
                  <a:pt x="1377" y="403"/>
                </a:cubicBezTo>
                <a:moveTo>
                  <a:pt x="1707" y="367"/>
                </a:moveTo>
                <a:lnTo>
                  <a:pt x="1872" y="350"/>
                </a:lnTo>
                <a:cubicBezTo>
                  <a:pt x="1896" y="347"/>
                  <a:pt x="1912" y="331"/>
                  <a:pt x="1910" y="314"/>
                </a:cubicBezTo>
                <a:cubicBezTo>
                  <a:pt x="1904" y="294"/>
                  <a:pt x="1884" y="282"/>
                  <a:pt x="1860" y="285"/>
                </a:cubicBezTo>
                <a:lnTo>
                  <a:pt x="1696" y="302"/>
                </a:lnTo>
                <a:cubicBezTo>
                  <a:pt x="1673" y="304"/>
                  <a:pt x="1658" y="320"/>
                  <a:pt x="1660" y="340"/>
                </a:cubicBezTo>
                <a:cubicBezTo>
                  <a:pt x="1662" y="358"/>
                  <a:pt x="1684" y="370"/>
                  <a:pt x="1707" y="367"/>
                </a:cubicBezTo>
                <a:moveTo>
                  <a:pt x="2038" y="333"/>
                </a:moveTo>
                <a:lnTo>
                  <a:pt x="2203" y="316"/>
                </a:lnTo>
                <a:cubicBezTo>
                  <a:pt x="2225" y="311"/>
                  <a:pt x="2243" y="296"/>
                  <a:pt x="2239" y="276"/>
                </a:cubicBezTo>
                <a:cubicBezTo>
                  <a:pt x="2237" y="259"/>
                  <a:pt x="2215" y="246"/>
                  <a:pt x="2193" y="248"/>
                </a:cubicBezTo>
                <a:lnTo>
                  <a:pt x="2028" y="266"/>
                </a:lnTo>
                <a:cubicBezTo>
                  <a:pt x="2005" y="269"/>
                  <a:pt x="1988" y="285"/>
                  <a:pt x="1992" y="304"/>
                </a:cubicBezTo>
                <a:cubicBezTo>
                  <a:pt x="1994" y="322"/>
                  <a:pt x="2016" y="334"/>
                  <a:pt x="2038" y="333"/>
                </a:cubicBezTo>
                <a:moveTo>
                  <a:pt x="2369" y="296"/>
                </a:moveTo>
                <a:lnTo>
                  <a:pt x="2536" y="278"/>
                </a:lnTo>
                <a:cubicBezTo>
                  <a:pt x="2558" y="276"/>
                  <a:pt x="2573" y="260"/>
                  <a:pt x="2571" y="241"/>
                </a:cubicBezTo>
                <a:cubicBezTo>
                  <a:pt x="2566" y="224"/>
                  <a:pt x="2546" y="212"/>
                  <a:pt x="2524" y="213"/>
                </a:cubicBezTo>
                <a:lnTo>
                  <a:pt x="2357" y="231"/>
                </a:lnTo>
                <a:cubicBezTo>
                  <a:pt x="2335" y="235"/>
                  <a:pt x="2319" y="250"/>
                  <a:pt x="2321" y="268"/>
                </a:cubicBezTo>
                <a:cubicBezTo>
                  <a:pt x="2326" y="287"/>
                  <a:pt x="2346" y="299"/>
                  <a:pt x="2369" y="296"/>
                </a:cubicBezTo>
                <a:moveTo>
                  <a:pt x="2700" y="260"/>
                </a:moveTo>
                <a:lnTo>
                  <a:pt x="2866" y="243"/>
                </a:lnTo>
                <a:cubicBezTo>
                  <a:pt x="2891" y="241"/>
                  <a:pt x="2906" y="224"/>
                  <a:pt x="2902" y="207"/>
                </a:cubicBezTo>
                <a:cubicBezTo>
                  <a:pt x="2900" y="189"/>
                  <a:pt x="2879" y="177"/>
                  <a:pt x="2855" y="179"/>
                </a:cubicBezTo>
                <a:lnTo>
                  <a:pt x="2690" y="196"/>
                </a:lnTo>
                <a:cubicBezTo>
                  <a:pt x="2666" y="199"/>
                  <a:pt x="2652" y="215"/>
                  <a:pt x="2654" y="232"/>
                </a:cubicBezTo>
                <a:cubicBezTo>
                  <a:pt x="2656" y="250"/>
                  <a:pt x="2678" y="264"/>
                  <a:pt x="2700" y="260"/>
                </a:cubicBezTo>
                <a:moveTo>
                  <a:pt x="3034" y="226"/>
                </a:moveTo>
                <a:lnTo>
                  <a:pt x="3198" y="208"/>
                </a:lnTo>
                <a:cubicBezTo>
                  <a:pt x="3220" y="207"/>
                  <a:pt x="3238" y="189"/>
                  <a:pt x="3234" y="171"/>
                </a:cubicBezTo>
                <a:cubicBezTo>
                  <a:pt x="3232" y="154"/>
                  <a:pt x="3210" y="142"/>
                  <a:pt x="3187" y="143"/>
                </a:cubicBezTo>
                <a:lnTo>
                  <a:pt x="3022" y="161"/>
                </a:lnTo>
                <a:cubicBezTo>
                  <a:pt x="2998" y="163"/>
                  <a:pt x="2982" y="180"/>
                  <a:pt x="2986" y="198"/>
                </a:cubicBezTo>
                <a:cubicBezTo>
                  <a:pt x="2988" y="215"/>
                  <a:pt x="3008" y="229"/>
                  <a:pt x="3034" y="226"/>
                </a:cubicBezTo>
                <a:moveTo>
                  <a:pt x="3363" y="191"/>
                </a:moveTo>
                <a:lnTo>
                  <a:pt x="3531" y="173"/>
                </a:lnTo>
                <a:cubicBezTo>
                  <a:pt x="3553" y="171"/>
                  <a:pt x="3568" y="154"/>
                  <a:pt x="3565" y="137"/>
                </a:cubicBezTo>
                <a:cubicBezTo>
                  <a:pt x="3561" y="119"/>
                  <a:pt x="3541" y="105"/>
                  <a:pt x="3519" y="109"/>
                </a:cubicBezTo>
                <a:lnTo>
                  <a:pt x="3352" y="126"/>
                </a:lnTo>
                <a:cubicBezTo>
                  <a:pt x="3330" y="128"/>
                  <a:pt x="3314" y="146"/>
                  <a:pt x="3316" y="163"/>
                </a:cubicBezTo>
                <a:cubicBezTo>
                  <a:pt x="3321" y="180"/>
                  <a:pt x="3341" y="193"/>
                  <a:pt x="3363" y="191"/>
                </a:cubicBezTo>
                <a:moveTo>
                  <a:pt x="3695" y="156"/>
                </a:moveTo>
                <a:lnTo>
                  <a:pt x="3860" y="138"/>
                </a:lnTo>
                <a:cubicBezTo>
                  <a:pt x="3884" y="135"/>
                  <a:pt x="3900" y="119"/>
                  <a:pt x="3896" y="102"/>
                </a:cubicBezTo>
                <a:cubicBezTo>
                  <a:pt x="3894" y="82"/>
                  <a:pt x="3874" y="71"/>
                  <a:pt x="3848" y="74"/>
                </a:cubicBezTo>
                <a:lnTo>
                  <a:pt x="3684" y="91"/>
                </a:lnTo>
                <a:cubicBezTo>
                  <a:pt x="3661" y="93"/>
                  <a:pt x="3646" y="109"/>
                  <a:pt x="3648" y="128"/>
                </a:cubicBezTo>
                <a:cubicBezTo>
                  <a:pt x="3651" y="146"/>
                  <a:pt x="3673" y="157"/>
                  <a:pt x="3695" y="156"/>
                </a:cubicBezTo>
                <a:moveTo>
                  <a:pt x="4027" y="121"/>
                </a:moveTo>
                <a:lnTo>
                  <a:pt x="4192" y="104"/>
                </a:lnTo>
                <a:cubicBezTo>
                  <a:pt x="4214" y="100"/>
                  <a:pt x="4229" y="85"/>
                  <a:pt x="4227" y="65"/>
                </a:cubicBezTo>
                <a:cubicBezTo>
                  <a:pt x="4225" y="48"/>
                  <a:pt x="4203" y="35"/>
                  <a:pt x="4181" y="37"/>
                </a:cubicBezTo>
                <a:lnTo>
                  <a:pt x="4016" y="55"/>
                </a:lnTo>
                <a:cubicBezTo>
                  <a:pt x="3992" y="58"/>
                  <a:pt x="3976" y="74"/>
                  <a:pt x="3980" y="93"/>
                </a:cubicBezTo>
                <a:cubicBezTo>
                  <a:pt x="3982" y="110"/>
                  <a:pt x="4002" y="123"/>
                  <a:pt x="4027" y="121"/>
                </a:cubicBezTo>
                <a:moveTo>
                  <a:pt x="4357" y="86"/>
                </a:moveTo>
                <a:lnTo>
                  <a:pt x="4524" y="66"/>
                </a:lnTo>
                <a:cubicBezTo>
                  <a:pt x="4546" y="65"/>
                  <a:pt x="4562" y="49"/>
                  <a:pt x="4559" y="30"/>
                </a:cubicBezTo>
                <a:cubicBezTo>
                  <a:pt x="4555" y="13"/>
                  <a:pt x="4535" y="0"/>
                  <a:pt x="4513" y="2"/>
                </a:cubicBezTo>
                <a:lnTo>
                  <a:pt x="4345" y="19"/>
                </a:lnTo>
                <a:cubicBezTo>
                  <a:pt x="4323" y="23"/>
                  <a:pt x="4307" y="38"/>
                  <a:pt x="4309" y="57"/>
                </a:cubicBezTo>
                <a:cubicBezTo>
                  <a:pt x="4315" y="76"/>
                  <a:pt x="4335" y="88"/>
                  <a:pt x="4357" y="8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62" name="CustomShape 30"/>
          <p:cNvSpPr/>
          <p:nvPr/>
        </p:nvSpPr>
        <p:spPr>
          <a:xfrm>
            <a:off x="2638800" y="4710960"/>
            <a:ext cx="6891840" cy="513000"/>
          </a:xfrm>
          <a:custGeom>
            <a:avLst/>
            <a:gdLst/>
            <a:ahLst/>
            <a:rect l="l" t="t" r="r" b="b"/>
            <a:pathLst>
              <a:path w="19145" h="1426">
                <a:moveTo>
                  <a:pt x="0" y="0"/>
                </a:moveTo>
                <a:lnTo>
                  <a:pt x="0" y="1425"/>
                </a:lnTo>
                <a:lnTo>
                  <a:pt x="19144" y="1425"/>
                </a:lnTo>
                <a:lnTo>
                  <a:pt x="1914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63" name="CustomShape 31"/>
          <p:cNvSpPr/>
          <p:nvPr/>
        </p:nvSpPr>
        <p:spPr>
          <a:xfrm>
            <a:off x="2618640" y="4695120"/>
            <a:ext cx="6932160" cy="544320"/>
          </a:xfrm>
          <a:custGeom>
            <a:avLst/>
            <a:gdLst/>
            <a:ahLst/>
            <a:rect l="l" t="t" r="r" b="b"/>
            <a:pathLst>
              <a:path w="19257" h="15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9200" y="0"/>
                </a:lnTo>
                <a:cubicBezTo>
                  <a:pt x="19232" y="0"/>
                  <a:pt x="19256" y="19"/>
                  <a:pt x="19256" y="44"/>
                </a:cubicBezTo>
                <a:lnTo>
                  <a:pt x="19256" y="1469"/>
                </a:lnTo>
                <a:cubicBezTo>
                  <a:pt x="19256" y="1494"/>
                  <a:pt x="19232" y="1512"/>
                  <a:pt x="19200" y="1512"/>
                </a:cubicBezTo>
                <a:lnTo>
                  <a:pt x="56" y="1512"/>
                </a:lnTo>
                <a:cubicBezTo>
                  <a:pt x="24" y="1512"/>
                  <a:pt x="0" y="1494"/>
                  <a:pt x="0" y="1469"/>
                </a:cubicBezTo>
                <a:lnTo>
                  <a:pt x="0" y="44"/>
                </a:lnTo>
                <a:moveTo>
                  <a:pt x="112" y="1469"/>
                </a:moveTo>
                <a:lnTo>
                  <a:pt x="56" y="1425"/>
                </a:lnTo>
                <a:lnTo>
                  <a:pt x="19200" y="1425"/>
                </a:lnTo>
                <a:lnTo>
                  <a:pt x="19144" y="1469"/>
                </a:lnTo>
                <a:lnTo>
                  <a:pt x="19144" y="44"/>
                </a:lnTo>
                <a:lnTo>
                  <a:pt x="1920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6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64" name="CustomShape 32"/>
          <p:cNvSpPr/>
          <p:nvPr/>
        </p:nvSpPr>
        <p:spPr>
          <a:xfrm>
            <a:off x="7702920" y="4263480"/>
            <a:ext cx="155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 need padding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65" name="CustomShape 33"/>
          <p:cNvSpPr/>
          <p:nvPr/>
        </p:nvSpPr>
        <p:spPr>
          <a:xfrm>
            <a:off x="2735280" y="4754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66" name="CustomShape 34"/>
          <p:cNvSpPr/>
          <p:nvPr/>
        </p:nvSpPr>
        <p:spPr>
          <a:xfrm>
            <a:off x="3096360" y="4780080"/>
            <a:ext cx="5535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Split between training &amp; testing set (ratio rule of thumb 80:20)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67" name="CustomShape 35"/>
          <p:cNvSpPr/>
          <p:nvPr/>
        </p:nvSpPr>
        <p:spPr>
          <a:xfrm>
            <a:off x="2735280" y="4996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68" name="CustomShape 36"/>
          <p:cNvSpPr/>
          <p:nvPr/>
        </p:nvSpPr>
        <p:spPr>
          <a:xfrm>
            <a:off x="274680" y="4082400"/>
            <a:ext cx="4956840" cy="498600"/>
          </a:xfrm>
          <a:custGeom>
            <a:avLst/>
            <a:gdLst/>
            <a:ahLst/>
            <a:rect l="l" t="t" r="r" b="b"/>
            <a:pathLst>
              <a:path w="13770" h="1386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3713" y="0"/>
                </a:lnTo>
                <a:cubicBezTo>
                  <a:pt x="13745" y="0"/>
                  <a:pt x="13769" y="19"/>
                  <a:pt x="13769" y="44"/>
                </a:cubicBezTo>
                <a:lnTo>
                  <a:pt x="13769" y="1342"/>
                </a:lnTo>
                <a:cubicBezTo>
                  <a:pt x="13769" y="1364"/>
                  <a:pt x="13745" y="1385"/>
                  <a:pt x="13713" y="1385"/>
                </a:cubicBezTo>
                <a:lnTo>
                  <a:pt x="56" y="1385"/>
                </a:lnTo>
                <a:cubicBezTo>
                  <a:pt x="24" y="1385"/>
                  <a:pt x="0" y="1364"/>
                  <a:pt x="0" y="1342"/>
                </a:cubicBezTo>
                <a:lnTo>
                  <a:pt x="0" y="44"/>
                </a:lnTo>
                <a:moveTo>
                  <a:pt x="112" y="1342"/>
                </a:moveTo>
                <a:lnTo>
                  <a:pt x="56" y="1298"/>
                </a:lnTo>
                <a:lnTo>
                  <a:pt x="13713" y="1298"/>
                </a:lnTo>
                <a:lnTo>
                  <a:pt x="13657" y="1342"/>
                </a:lnTo>
                <a:lnTo>
                  <a:pt x="13657" y="44"/>
                </a:lnTo>
                <a:lnTo>
                  <a:pt x="1371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4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69" name="CustomShape 37"/>
          <p:cNvSpPr/>
          <p:nvPr/>
        </p:nvSpPr>
        <p:spPr>
          <a:xfrm>
            <a:off x="5194440" y="4318200"/>
            <a:ext cx="907920" cy="406080"/>
          </a:xfrm>
          <a:custGeom>
            <a:avLst/>
            <a:gdLst/>
            <a:ahLst/>
            <a:rect l="l" t="t" r="r" b="b"/>
            <a:pathLst>
              <a:path w="2523" h="1129">
                <a:moveTo>
                  <a:pt x="66" y="8"/>
                </a:moveTo>
                <a:lnTo>
                  <a:pt x="213" y="71"/>
                </a:lnTo>
                <a:cubicBezTo>
                  <a:pt x="233" y="80"/>
                  <a:pt x="239" y="101"/>
                  <a:pt x="229" y="117"/>
                </a:cubicBezTo>
                <a:cubicBezTo>
                  <a:pt x="217" y="133"/>
                  <a:pt x="193" y="138"/>
                  <a:pt x="171" y="129"/>
                </a:cubicBezTo>
                <a:lnTo>
                  <a:pt x="26" y="66"/>
                </a:lnTo>
                <a:cubicBezTo>
                  <a:pt x="6" y="57"/>
                  <a:pt x="0" y="36"/>
                  <a:pt x="10" y="20"/>
                </a:cubicBezTo>
                <a:cubicBezTo>
                  <a:pt x="22" y="5"/>
                  <a:pt x="46" y="0"/>
                  <a:pt x="66" y="8"/>
                </a:cubicBezTo>
                <a:moveTo>
                  <a:pt x="357" y="137"/>
                </a:moveTo>
                <a:lnTo>
                  <a:pt x="505" y="199"/>
                </a:lnTo>
                <a:cubicBezTo>
                  <a:pt x="525" y="208"/>
                  <a:pt x="531" y="227"/>
                  <a:pt x="521" y="243"/>
                </a:cubicBezTo>
                <a:cubicBezTo>
                  <a:pt x="509" y="260"/>
                  <a:pt x="485" y="266"/>
                  <a:pt x="465" y="257"/>
                </a:cubicBezTo>
                <a:lnTo>
                  <a:pt x="317" y="193"/>
                </a:lnTo>
                <a:cubicBezTo>
                  <a:pt x="297" y="184"/>
                  <a:pt x="291" y="165"/>
                  <a:pt x="302" y="149"/>
                </a:cubicBezTo>
                <a:cubicBezTo>
                  <a:pt x="313" y="133"/>
                  <a:pt x="337" y="128"/>
                  <a:pt x="357" y="137"/>
                </a:cubicBezTo>
                <a:moveTo>
                  <a:pt x="650" y="262"/>
                </a:moveTo>
                <a:lnTo>
                  <a:pt x="796" y="327"/>
                </a:lnTo>
                <a:cubicBezTo>
                  <a:pt x="816" y="335"/>
                  <a:pt x="824" y="355"/>
                  <a:pt x="812" y="371"/>
                </a:cubicBezTo>
                <a:cubicBezTo>
                  <a:pt x="802" y="386"/>
                  <a:pt x="776" y="393"/>
                  <a:pt x="756" y="382"/>
                </a:cubicBezTo>
                <a:lnTo>
                  <a:pt x="610" y="320"/>
                </a:lnTo>
                <a:cubicBezTo>
                  <a:pt x="589" y="311"/>
                  <a:pt x="583" y="292"/>
                  <a:pt x="594" y="276"/>
                </a:cubicBezTo>
                <a:cubicBezTo>
                  <a:pt x="605" y="260"/>
                  <a:pt x="630" y="254"/>
                  <a:pt x="650" y="262"/>
                </a:cubicBezTo>
                <a:moveTo>
                  <a:pt x="944" y="390"/>
                </a:moveTo>
                <a:lnTo>
                  <a:pt x="1089" y="452"/>
                </a:lnTo>
                <a:cubicBezTo>
                  <a:pt x="1109" y="462"/>
                  <a:pt x="1117" y="482"/>
                  <a:pt x="1107" y="498"/>
                </a:cubicBezTo>
                <a:cubicBezTo>
                  <a:pt x="1095" y="513"/>
                  <a:pt x="1069" y="518"/>
                  <a:pt x="1049" y="510"/>
                </a:cubicBezTo>
                <a:lnTo>
                  <a:pt x="904" y="448"/>
                </a:lnTo>
                <a:cubicBezTo>
                  <a:pt x="882" y="438"/>
                  <a:pt x="874" y="418"/>
                  <a:pt x="886" y="402"/>
                </a:cubicBezTo>
                <a:cubicBezTo>
                  <a:pt x="897" y="386"/>
                  <a:pt x="924" y="381"/>
                  <a:pt x="944" y="390"/>
                </a:cubicBezTo>
                <a:moveTo>
                  <a:pt x="1235" y="517"/>
                </a:moveTo>
                <a:lnTo>
                  <a:pt x="1383" y="580"/>
                </a:lnTo>
                <a:cubicBezTo>
                  <a:pt x="1403" y="589"/>
                  <a:pt x="1409" y="607"/>
                  <a:pt x="1398" y="626"/>
                </a:cubicBezTo>
                <a:cubicBezTo>
                  <a:pt x="1387" y="641"/>
                  <a:pt x="1360" y="646"/>
                  <a:pt x="1340" y="637"/>
                </a:cubicBezTo>
                <a:lnTo>
                  <a:pt x="1195" y="573"/>
                </a:lnTo>
                <a:cubicBezTo>
                  <a:pt x="1175" y="565"/>
                  <a:pt x="1167" y="545"/>
                  <a:pt x="1177" y="529"/>
                </a:cubicBezTo>
                <a:cubicBezTo>
                  <a:pt x="1189" y="513"/>
                  <a:pt x="1215" y="509"/>
                  <a:pt x="1235" y="517"/>
                </a:cubicBezTo>
                <a:moveTo>
                  <a:pt x="1528" y="643"/>
                </a:moveTo>
                <a:lnTo>
                  <a:pt x="1674" y="707"/>
                </a:lnTo>
                <a:cubicBezTo>
                  <a:pt x="1694" y="716"/>
                  <a:pt x="1701" y="735"/>
                  <a:pt x="1690" y="751"/>
                </a:cubicBezTo>
                <a:cubicBezTo>
                  <a:pt x="1679" y="767"/>
                  <a:pt x="1654" y="774"/>
                  <a:pt x="1634" y="765"/>
                </a:cubicBezTo>
                <a:lnTo>
                  <a:pt x="1487" y="701"/>
                </a:lnTo>
                <a:cubicBezTo>
                  <a:pt x="1467" y="692"/>
                  <a:pt x="1460" y="673"/>
                  <a:pt x="1472" y="657"/>
                </a:cubicBezTo>
                <a:cubicBezTo>
                  <a:pt x="1483" y="641"/>
                  <a:pt x="1508" y="634"/>
                  <a:pt x="1528" y="643"/>
                </a:cubicBezTo>
                <a:moveTo>
                  <a:pt x="1819" y="770"/>
                </a:moveTo>
                <a:lnTo>
                  <a:pt x="1967" y="833"/>
                </a:lnTo>
                <a:cubicBezTo>
                  <a:pt x="1987" y="842"/>
                  <a:pt x="1993" y="862"/>
                  <a:pt x="1981" y="879"/>
                </a:cubicBezTo>
                <a:cubicBezTo>
                  <a:pt x="1971" y="894"/>
                  <a:pt x="1947" y="899"/>
                  <a:pt x="1926" y="890"/>
                </a:cubicBezTo>
                <a:lnTo>
                  <a:pt x="1779" y="828"/>
                </a:lnTo>
                <a:cubicBezTo>
                  <a:pt x="1759" y="819"/>
                  <a:pt x="1752" y="798"/>
                  <a:pt x="1764" y="782"/>
                </a:cubicBezTo>
                <a:cubicBezTo>
                  <a:pt x="1775" y="767"/>
                  <a:pt x="1799" y="762"/>
                  <a:pt x="1819" y="770"/>
                </a:cubicBezTo>
                <a:moveTo>
                  <a:pt x="2113" y="898"/>
                </a:moveTo>
                <a:lnTo>
                  <a:pt x="2259" y="960"/>
                </a:lnTo>
                <a:cubicBezTo>
                  <a:pt x="2279" y="970"/>
                  <a:pt x="2288" y="989"/>
                  <a:pt x="2275" y="1006"/>
                </a:cubicBezTo>
                <a:cubicBezTo>
                  <a:pt x="2263" y="1021"/>
                  <a:pt x="2239" y="1026"/>
                  <a:pt x="2219" y="1018"/>
                </a:cubicBezTo>
                <a:lnTo>
                  <a:pt x="2071" y="956"/>
                </a:lnTo>
                <a:cubicBezTo>
                  <a:pt x="2051" y="946"/>
                  <a:pt x="2045" y="926"/>
                  <a:pt x="2055" y="910"/>
                </a:cubicBezTo>
                <a:cubicBezTo>
                  <a:pt x="2067" y="894"/>
                  <a:pt x="2093" y="889"/>
                  <a:pt x="2113" y="898"/>
                </a:cubicBezTo>
                <a:moveTo>
                  <a:pt x="2407" y="1023"/>
                </a:moveTo>
                <a:lnTo>
                  <a:pt x="2495" y="1064"/>
                </a:lnTo>
                <a:cubicBezTo>
                  <a:pt x="2515" y="1072"/>
                  <a:pt x="2522" y="1092"/>
                  <a:pt x="2511" y="1107"/>
                </a:cubicBezTo>
                <a:cubicBezTo>
                  <a:pt x="2499" y="1123"/>
                  <a:pt x="2475" y="1128"/>
                  <a:pt x="2455" y="1120"/>
                </a:cubicBezTo>
                <a:lnTo>
                  <a:pt x="2366" y="1081"/>
                </a:lnTo>
                <a:cubicBezTo>
                  <a:pt x="2346" y="1072"/>
                  <a:pt x="2337" y="1053"/>
                  <a:pt x="2349" y="1037"/>
                </a:cubicBezTo>
                <a:cubicBezTo>
                  <a:pt x="2359" y="1021"/>
                  <a:pt x="2387" y="1015"/>
                  <a:pt x="2407" y="102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70" name="CustomShape 38"/>
          <p:cNvSpPr/>
          <p:nvPr/>
        </p:nvSpPr>
        <p:spPr>
          <a:xfrm>
            <a:off x="3096360" y="5021280"/>
            <a:ext cx="6060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There is another test set put aside for nicely checking out-of-sample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771" name="CustomShape 3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73" name="CustomShape 2"/>
          <p:cNvSpPr/>
          <p:nvPr/>
        </p:nvSpPr>
        <p:spPr>
          <a:xfrm>
            <a:off x="1792080" y="370440"/>
            <a:ext cx="6075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Modelling &amp; Decisions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774" name="CustomShape 3"/>
          <p:cNvSpPr/>
          <p:nvPr/>
        </p:nvSpPr>
        <p:spPr>
          <a:xfrm>
            <a:off x="770760" y="879120"/>
            <a:ext cx="390240" cy="297720"/>
          </a:xfrm>
          <a:custGeom>
            <a:avLst/>
            <a:gdLst/>
            <a:ahLst/>
            <a:rect l="l" t="t" r="r" b="b"/>
            <a:pathLst>
              <a:path w="1085" h="828">
                <a:moveTo>
                  <a:pt x="0" y="414"/>
                </a:moveTo>
                <a:cubicBezTo>
                  <a:pt x="0" y="186"/>
                  <a:pt x="243" y="0"/>
                  <a:pt x="542" y="0"/>
                </a:cubicBezTo>
                <a:cubicBezTo>
                  <a:pt x="841" y="0"/>
                  <a:pt x="1084" y="186"/>
                  <a:pt x="1084" y="414"/>
                </a:cubicBezTo>
                <a:cubicBezTo>
                  <a:pt x="1084" y="642"/>
                  <a:pt x="841" y="827"/>
                  <a:pt x="542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75" name="CustomShape 4"/>
          <p:cNvSpPr/>
          <p:nvPr/>
        </p:nvSpPr>
        <p:spPr>
          <a:xfrm>
            <a:off x="750960" y="863640"/>
            <a:ext cx="430560" cy="329040"/>
          </a:xfrm>
          <a:custGeom>
            <a:avLst/>
            <a:gdLst/>
            <a:ahLst/>
            <a:rect l="l" t="t" r="r" b="b"/>
            <a:pathLst>
              <a:path w="1197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5" y="220"/>
                </a:lnTo>
                <a:lnTo>
                  <a:pt x="100" y="203"/>
                </a:lnTo>
                <a:lnTo>
                  <a:pt x="154" y="151"/>
                </a:lnTo>
                <a:lnTo>
                  <a:pt x="194" y="119"/>
                </a:lnTo>
                <a:lnTo>
                  <a:pt x="239" y="92"/>
                </a:lnTo>
                <a:lnTo>
                  <a:pt x="287" y="67"/>
                </a:lnTo>
                <a:lnTo>
                  <a:pt x="337" y="45"/>
                </a:lnTo>
                <a:lnTo>
                  <a:pt x="390" y="27"/>
                </a:lnTo>
                <a:lnTo>
                  <a:pt x="419" y="21"/>
                </a:lnTo>
                <a:lnTo>
                  <a:pt x="448" y="16"/>
                </a:lnTo>
                <a:lnTo>
                  <a:pt x="475" y="10"/>
                </a:lnTo>
                <a:lnTo>
                  <a:pt x="506" y="5"/>
                </a:lnTo>
                <a:lnTo>
                  <a:pt x="535" y="3"/>
                </a:lnTo>
                <a:lnTo>
                  <a:pt x="566" y="2"/>
                </a:lnTo>
                <a:lnTo>
                  <a:pt x="595" y="0"/>
                </a:lnTo>
                <a:lnTo>
                  <a:pt x="658" y="3"/>
                </a:lnTo>
                <a:lnTo>
                  <a:pt x="686" y="5"/>
                </a:lnTo>
                <a:lnTo>
                  <a:pt x="716" y="10"/>
                </a:lnTo>
                <a:lnTo>
                  <a:pt x="744" y="13"/>
                </a:lnTo>
                <a:lnTo>
                  <a:pt x="774" y="21"/>
                </a:lnTo>
                <a:lnTo>
                  <a:pt x="800" y="27"/>
                </a:lnTo>
                <a:lnTo>
                  <a:pt x="829" y="36"/>
                </a:lnTo>
                <a:lnTo>
                  <a:pt x="856" y="45"/>
                </a:lnTo>
                <a:lnTo>
                  <a:pt x="905" y="67"/>
                </a:lnTo>
                <a:lnTo>
                  <a:pt x="954" y="92"/>
                </a:lnTo>
                <a:lnTo>
                  <a:pt x="976" y="103"/>
                </a:lnTo>
                <a:lnTo>
                  <a:pt x="998" y="119"/>
                </a:lnTo>
                <a:lnTo>
                  <a:pt x="1019" y="133"/>
                </a:lnTo>
                <a:lnTo>
                  <a:pt x="1039" y="148"/>
                </a:lnTo>
                <a:lnTo>
                  <a:pt x="1093" y="201"/>
                </a:lnTo>
                <a:lnTo>
                  <a:pt x="1108" y="219"/>
                </a:lnTo>
                <a:lnTo>
                  <a:pt x="1122" y="238"/>
                </a:lnTo>
                <a:lnTo>
                  <a:pt x="1136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6" y="481"/>
                </a:lnTo>
                <a:lnTo>
                  <a:pt x="1194" y="503"/>
                </a:lnTo>
                <a:lnTo>
                  <a:pt x="1184" y="548"/>
                </a:lnTo>
                <a:lnTo>
                  <a:pt x="1178" y="572"/>
                </a:lnTo>
                <a:lnTo>
                  <a:pt x="1160" y="613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59" y="747"/>
                </a:lnTo>
                <a:lnTo>
                  <a:pt x="1041" y="763"/>
                </a:lnTo>
                <a:lnTo>
                  <a:pt x="1001" y="795"/>
                </a:lnTo>
                <a:lnTo>
                  <a:pt x="956" y="822"/>
                </a:lnTo>
                <a:lnTo>
                  <a:pt x="907" y="847"/>
                </a:lnTo>
                <a:lnTo>
                  <a:pt x="858" y="868"/>
                </a:lnTo>
                <a:lnTo>
                  <a:pt x="804" y="886"/>
                </a:lnTo>
                <a:lnTo>
                  <a:pt x="746" y="900"/>
                </a:lnTo>
                <a:lnTo>
                  <a:pt x="720" y="905"/>
                </a:lnTo>
                <a:lnTo>
                  <a:pt x="688" y="908"/>
                </a:lnTo>
                <a:lnTo>
                  <a:pt x="660" y="910"/>
                </a:lnTo>
                <a:lnTo>
                  <a:pt x="628" y="914"/>
                </a:lnTo>
                <a:lnTo>
                  <a:pt x="568" y="914"/>
                </a:lnTo>
                <a:lnTo>
                  <a:pt x="537" y="911"/>
                </a:lnTo>
                <a:lnTo>
                  <a:pt x="508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95" y="886"/>
                </a:lnTo>
                <a:lnTo>
                  <a:pt x="365" y="878"/>
                </a:lnTo>
                <a:lnTo>
                  <a:pt x="339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196" y="797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6" y="615"/>
                </a:lnTo>
                <a:lnTo>
                  <a:pt x="18" y="573"/>
                </a:lnTo>
                <a:lnTo>
                  <a:pt x="12" y="550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5" y="548"/>
                </a:lnTo>
                <a:lnTo>
                  <a:pt x="132" y="566"/>
                </a:lnTo>
                <a:lnTo>
                  <a:pt x="141" y="581"/>
                </a:lnTo>
                <a:lnTo>
                  <a:pt x="147" y="600"/>
                </a:lnTo>
                <a:lnTo>
                  <a:pt x="159" y="615"/>
                </a:lnTo>
                <a:lnTo>
                  <a:pt x="167" y="633"/>
                </a:lnTo>
                <a:lnTo>
                  <a:pt x="181" y="647"/>
                </a:lnTo>
                <a:lnTo>
                  <a:pt x="192" y="662"/>
                </a:lnTo>
                <a:lnTo>
                  <a:pt x="205" y="676"/>
                </a:lnTo>
                <a:lnTo>
                  <a:pt x="237" y="704"/>
                </a:lnTo>
                <a:lnTo>
                  <a:pt x="267" y="728"/>
                </a:lnTo>
                <a:lnTo>
                  <a:pt x="285" y="741"/>
                </a:lnTo>
                <a:lnTo>
                  <a:pt x="305" y="75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5" y="797"/>
                </a:lnTo>
                <a:lnTo>
                  <a:pt x="428" y="803"/>
                </a:lnTo>
                <a:lnTo>
                  <a:pt x="450" y="809"/>
                </a:lnTo>
                <a:lnTo>
                  <a:pt x="475" y="814"/>
                </a:lnTo>
                <a:lnTo>
                  <a:pt x="497" y="817"/>
                </a:lnTo>
                <a:lnTo>
                  <a:pt x="522" y="821"/>
                </a:lnTo>
                <a:lnTo>
                  <a:pt x="546" y="825"/>
                </a:lnTo>
                <a:lnTo>
                  <a:pt x="570" y="826"/>
                </a:lnTo>
                <a:lnTo>
                  <a:pt x="622" y="826"/>
                </a:lnTo>
                <a:lnTo>
                  <a:pt x="646" y="825"/>
                </a:lnTo>
                <a:lnTo>
                  <a:pt x="670" y="822"/>
                </a:lnTo>
                <a:lnTo>
                  <a:pt x="696" y="819"/>
                </a:lnTo>
                <a:lnTo>
                  <a:pt x="718" y="814"/>
                </a:lnTo>
                <a:lnTo>
                  <a:pt x="742" y="811"/>
                </a:lnTo>
                <a:lnTo>
                  <a:pt x="786" y="797"/>
                </a:lnTo>
                <a:lnTo>
                  <a:pt x="806" y="789"/>
                </a:lnTo>
                <a:lnTo>
                  <a:pt x="829" y="783"/>
                </a:lnTo>
                <a:lnTo>
                  <a:pt x="849" y="772"/>
                </a:lnTo>
                <a:lnTo>
                  <a:pt x="869" y="763"/>
                </a:lnTo>
                <a:lnTo>
                  <a:pt x="887" y="753"/>
                </a:lnTo>
                <a:lnTo>
                  <a:pt x="907" y="742"/>
                </a:lnTo>
                <a:lnTo>
                  <a:pt x="925" y="730"/>
                </a:lnTo>
                <a:lnTo>
                  <a:pt x="940" y="717"/>
                </a:lnTo>
                <a:lnTo>
                  <a:pt x="958" y="706"/>
                </a:lnTo>
                <a:lnTo>
                  <a:pt x="971" y="692"/>
                </a:lnTo>
                <a:lnTo>
                  <a:pt x="987" y="678"/>
                </a:lnTo>
                <a:lnTo>
                  <a:pt x="1001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5" y="601"/>
                </a:lnTo>
                <a:lnTo>
                  <a:pt x="1054" y="586"/>
                </a:lnTo>
                <a:lnTo>
                  <a:pt x="1074" y="533"/>
                </a:lnTo>
                <a:lnTo>
                  <a:pt x="1080" y="514"/>
                </a:lnTo>
                <a:lnTo>
                  <a:pt x="1082" y="496"/>
                </a:lnTo>
                <a:lnTo>
                  <a:pt x="1084" y="477"/>
                </a:lnTo>
                <a:lnTo>
                  <a:pt x="1084" y="439"/>
                </a:lnTo>
                <a:lnTo>
                  <a:pt x="1082" y="421"/>
                </a:lnTo>
                <a:lnTo>
                  <a:pt x="1080" y="402"/>
                </a:lnTo>
                <a:lnTo>
                  <a:pt x="1069" y="367"/>
                </a:lnTo>
                <a:lnTo>
                  <a:pt x="1063" y="350"/>
                </a:lnTo>
                <a:lnTo>
                  <a:pt x="1054" y="332"/>
                </a:lnTo>
                <a:lnTo>
                  <a:pt x="1047" y="315"/>
                </a:lnTo>
                <a:lnTo>
                  <a:pt x="1036" y="299"/>
                </a:lnTo>
                <a:lnTo>
                  <a:pt x="1027" y="283"/>
                </a:lnTo>
                <a:lnTo>
                  <a:pt x="1014" y="267"/>
                </a:lnTo>
                <a:lnTo>
                  <a:pt x="1003" y="252"/>
                </a:lnTo>
                <a:lnTo>
                  <a:pt x="989" y="238"/>
                </a:lnTo>
                <a:lnTo>
                  <a:pt x="958" y="210"/>
                </a:lnTo>
                <a:lnTo>
                  <a:pt x="943" y="198"/>
                </a:lnTo>
                <a:lnTo>
                  <a:pt x="925" y="186"/>
                </a:lnTo>
                <a:lnTo>
                  <a:pt x="909" y="173"/>
                </a:lnTo>
                <a:lnTo>
                  <a:pt x="889" y="162"/>
                </a:lnTo>
                <a:lnTo>
                  <a:pt x="871" y="153"/>
                </a:lnTo>
                <a:lnTo>
                  <a:pt x="851" y="142"/>
                </a:lnTo>
                <a:lnTo>
                  <a:pt x="831" y="133"/>
                </a:lnTo>
                <a:lnTo>
                  <a:pt x="809" y="126"/>
                </a:lnTo>
                <a:lnTo>
                  <a:pt x="789" y="117"/>
                </a:lnTo>
                <a:lnTo>
                  <a:pt x="766" y="112"/>
                </a:lnTo>
                <a:lnTo>
                  <a:pt x="744" y="106"/>
                </a:lnTo>
                <a:lnTo>
                  <a:pt x="720" y="100"/>
                </a:lnTo>
                <a:lnTo>
                  <a:pt x="698" y="96"/>
                </a:lnTo>
                <a:lnTo>
                  <a:pt x="673" y="93"/>
                </a:lnTo>
                <a:lnTo>
                  <a:pt x="600" y="87"/>
                </a:lnTo>
                <a:lnTo>
                  <a:pt x="573" y="89"/>
                </a:lnTo>
                <a:lnTo>
                  <a:pt x="548" y="89"/>
                </a:lnTo>
                <a:lnTo>
                  <a:pt x="524" y="93"/>
                </a:lnTo>
                <a:lnTo>
                  <a:pt x="499" y="96"/>
                </a:lnTo>
                <a:lnTo>
                  <a:pt x="477" y="100"/>
                </a:lnTo>
                <a:lnTo>
                  <a:pt x="453" y="106"/>
                </a:lnTo>
                <a:lnTo>
                  <a:pt x="430" y="111"/>
                </a:lnTo>
                <a:lnTo>
                  <a:pt x="408" y="117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307" y="161"/>
                </a:lnTo>
                <a:lnTo>
                  <a:pt x="287" y="172"/>
                </a:lnTo>
                <a:lnTo>
                  <a:pt x="269" y="184"/>
                </a:lnTo>
                <a:lnTo>
                  <a:pt x="237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1" y="266"/>
                </a:lnTo>
                <a:lnTo>
                  <a:pt x="159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6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76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77" name="CustomShape 6"/>
          <p:cNvSpPr/>
          <p:nvPr/>
        </p:nvSpPr>
        <p:spPr>
          <a:xfrm>
            <a:off x="90216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78" name="CustomShape 7"/>
          <p:cNvSpPr/>
          <p:nvPr/>
        </p:nvSpPr>
        <p:spPr>
          <a:xfrm>
            <a:off x="90576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7" y="175"/>
                  <a:pt x="113" y="194"/>
                  <a:pt x="113" y="218"/>
                </a:cubicBezTo>
                <a:lnTo>
                  <a:pt x="113" y="578"/>
                </a:lnTo>
                <a:cubicBezTo>
                  <a:pt x="113" y="601"/>
                  <a:pt x="137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5" y="262"/>
                </a:moveTo>
                <a:lnTo>
                  <a:pt x="167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79" name="CustomShape 8"/>
          <p:cNvSpPr/>
          <p:nvPr/>
        </p:nvSpPr>
        <p:spPr>
          <a:xfrm>
            <a:off x="549000" y="1433520"/>
            <a:ext cx="834480" cy="305280"/>
          </a:xfrm>
          <a:custGeom>
            <a:avLst/>
            <a:gdLst/>
            <a:ahLst/>
            <a:rect l="l" t="t" r="r" b="b"/>
            <a:pathLst>
              <a:path w="2319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8" y="0"/>
                </a:lnTo>
                <a:cubicBezTo>
                  <a:pt x="2236" y="0"/>
                  <a:pt x="2318" y="64"/>
                  <a:pt x="2318" y="142"/>
                </a:cubicBezTo>
                <a:lnTo>
                  <a:pt x="2318" y="705"/>
                </a:lnTo>
                <a:cubicBezTo>
                  <a:pt x="2318" y="785"/>
                  <a:pt x="2236" y="848"/>
                  <a:pt x="2138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0" name="CustomShape 9"/>
          <p:cNvSpPr/>
          <p:nvPr/>
        </p:nvSpPr>
        <p:spPr>
          <a:xfrm>
            <a:off x="538920" y="1425600"/>
            <a:ext cx="853920" cy="321120"/>
          </a:xfrm>
          <a:custGeom>
            <a:avLst/>
            <a:gdLst/>
            <a:ahLst/>
            <a:rect l="l" t="t" r="r" b="b"/>
            <a:pathLst>
              <a:path w="2373" h="893">
                <a:moveTo>
                  <a:pt x="0" y="164"/>
                </a:moveTo>
                <a:lnTo>
                  <a:pt x="0" y="148"/>
                </a:lnTo>
                <a:lnTo>
                  <a:pt x="3" y="133"/>
                </a:lnTo>
                <a:lnTo>
                  <a:pt x="16" y="101"/>
                </a:lnTo>
                <a:lnTo>
                  <a:pt x="34" y="73"/>
                </a:lnTo>
                <a:lnTo>
                  <a:pt x="61" y="49"/>
                </a:lnTo>
                <a:lnTo>
                  <a:pt x="74" y="38"/>
                </a:lnTo>
                <a:lnTo>
                  <a:pt x="89" y="30"/>
                </a:lnTo>
                <a:lnTo>
                  <a:pt x="107" y="21"/>
                </a:lnTo>
                <a:lnTo>
                  <a:pt x="125" y="14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4" y="0"/>
                </a:lnTo>
                <a:lnTo>
                  <a:pt x="2204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7" y="129"/>
                </a:lnTo>
                <a:lnTo>
                  <a:pt x="2372" y="147"/>
                </a:lnTo>
                <a:lnTo>
                  <a:pt x="2372" y="745"/>
                </a:lnTo>
                <a:lnTo>
                  <a:pt x="2367" y="762"/>
                </a:lnTo>
                <a:lnTo>
                  <a:pt x="2363" y="778"/>
                </a:lnTo>
                <a:lnTo>
                  <a:pt x="2357" y="792"/>
                </a:lnTo>
                <a:lnTo>
                  <a:pt x="2339" y="820"/>
                </a:lnTo>
                <a:lnTo>
                  <a:pt x="2311" y="844"/>
                </a:lnTo>
                <a:lnTo>
                  <a:pt x="2299" y="85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6" y="889"/>
                </a:lnTo>
                <a:lnTo>
                  <a:pt x="2186" y="891"/>
                </a:lnTo>
                <a:lnTo>
                  <a:pt x="2164" y="892"/>
                </a:lnTo>
                <a:lnTo>
                  <a:pt x="207" y="892"/>
                </a:lnTo>
                <a:lnTo>
                  <a:pt x="167" y="889"/>
                </a:lnTo>
                <a:lnTo>
                  <a:pt x="147" y="886"/>
                </a:lnTo>
                <a:lnTo>
                  <a:pt x="127" y="881"/>
                </a:lnTo>
                <a:lnTo>
                  <a:pt x="109" y="873"/>
                </a:lnTo>
                <a:lnTo>
                  <a:pt x="92" y="865"/>
                </a:lnTo>
                <a:lnTo>
                  <a:pt x="76" y="856"/>
                </a:lnTo>
                <a:lnTo>
                  <a:pt x="47" y="833"/>
                </a:lnTo>
                <a:lnTo>
                  <a:pt x="25" y="809"/>
                </a:lnTo>
                <a:lnTo>
                  <a:pt x="16" y="793"/>
                </a:lnTo>
                <a:lnTo>
                  <a:pt x="9" y="779"/>
                </a:lnTo>
                <a:lnTo>
                  <a:pt x="0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9" y="821"/>
                </a:lnTo>
                <a:lnTo>
                  <a:pt x="121" y="828"/>
                </a:lnTo>
                <a:lnTo>
                  <a:pt x="161" y="844"/>
                </a:lnTo>
                <a:lnTo>
                  <a:pt x="177" y="845"/>
                </a:lnTo>
                <a:lnTo>
                  <a:pt x="192" y="849"/>
                </a:lnTo>
                <a:lnTo>
                  <a:pt x="2177" y="849"/>
                </a:lnTo>
                <a:lnTo>
                  <a:pt x="2192" y="847"/>
                </a:lnTo>
                <a:lnTo>
                  <a:pt x="2208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71" y="814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7" y="152"/>
                </a:lnTo>
                <a:lnTo>
                  <a:pt x="2314" y="141"/>
                </a:lnTo>
                <a:lnTo>
                  <a:pt x="2309" y="129"/>
                </a:lnTo>
                <a:lnTo>
                  <a:pt x="2305" y="119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0" y="49"/>
                </a:lnTo>
                <a:lnTo>
                  <a:pt x="2194" y="47"/>
                </a:lnTo>
                <a:lnTo>
                  <a:pt x="2180" y="45"/>
                </a:lnTo>
                <a:lnTo>
                  <a:pt x="2164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3" y="49"/>
                </a:lnTo>
                <a:lnTo>
                  <a:pt x="149" y="52"/>
                </a:lnTo>
                <a:lnTo>
                  <a:pt x="137" y="58"/>
                </a:lnTo>
                <a:lnTo>
                  <a:pt x="123" y="64"/>
                </a:lnTo>
                <a:lnTo>
                  <a:pt x="112" y="69"/>
                </a:lnTo>
                <a:lnTo>
                  <a:pt x="101" y="78"/>
                </a:lnTo>
                <a:lnTo>
                  <a:pt x="83" y="96"/>
                </a:lnTo>
                <a:lnTo>
                  <a:pt x="74" y="106"/>
                </a:lnTo>
                <a:lnTo>
                  <a:pt x="67" y="115"/>
                </a:lnTo>
                <a:lnTo>
                  <a:pt x="63" y="127"/>
                </a:lnTo>
                <a:lnTo>
                  <a:pt x="58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1" name="CustomShape 10"/>
          <p:cNvSpPr/>
          <p:nvPr/>
        </p:nvSpPr>
        <p:spPr>
          <a:xfrm>
            <a:off x="97416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782" name="CustomShape 11"/>
          <p:cNvSpPr/>
          <p:nvPr/>
        </p:nvSpPr>
        <p:spPr>
          <a:xfrm>
            <a:off x="288000" y="1298520"/>
            <a:ext cx="1355760" cy="371160"/>
          </a:xfrm>
          <a:custGeom>
            <a:avLst/>
            <a:gdLst/>
            <a:ahLst/>
            <a:rect l="l" t="t" r="r" b="b"/>
            <a:pathLst>
              <a:path w="3767" h="1032">
                <a:moveTo>
                  <a:pt x="3042" y="844"/>
                </a:moveTo>
                <a:lnTo>
                  <a:pt x="3710" y="844"/>
                </a:lnTo>
                <a:cubicBezTo>
                  <a:pt x="3742" y="844"/>
                  <a:pt x="3766" y="823"/>
                  <a:pt x="3766" y="801"/>
                </a:cubicBezTo>
                <a:lnTo>
                  <a:pt x="3766" y="44"/>
                </a:lnTo>
                <a:cubicBezTo>
                  <a:pt x="3766" y="21"/>
                  <a:pt x="3742" y="0"/>
                  <a:pt x="3710" y="0"/>
                </a:cubicBezTo>
                <a:lnTo>
                  <a:pt x="56" y="0"/>
                </a:lnTo>
                <a:cubicBezTo>
                  <a:pt x="24" y="0"/>
                  <a:pt x="0" y="21"/>
                  <a:pt x="0" y="44"/>
                </a:cubicBezTo>
                <a:lnTo>
                  <a:pt x="0" y="829"/>
                </a:lnTo>
                <a:cubicBezTo>
                  <a:pt x="0" y="853"/>
                  <a:pt x="24" y="872"/>
                  <a:pt x="56" y="872"/>
                </a:cubicBezTo>
                <a:lnTo>
                  <a:pt x="615" y="872"/>
                </a:lnTo>
                <a:cubicBezTo>
                  <a:pt x="646" y="872"/>
                  <a:pt x="670" y="853"/>
                  <a:pt x="670" y="829"/>
                </a:cubicBezTo>
                <a:cubicBezTo>
                  <a:pt x="670" y="804"/>
                  <a:pt x="646" y="785"/>
                  <a:pt x="615" y="785"/>
                </a:cubicBezTo>
                <a:lnTo>
                  <a:pt x="56" y="785"/>
                </a:lnTo>
                <a:lnTo>
                  <a:pt x="112" y="829"/>
                </a:lnTo>
                <a:lnTo>
                  <a:pt x="112" y="44"/>
                </a:lnTo>
                <a:lnTo>
                  <a:pt x="56" y="87"/>
                </a:lnTo>
                <a:lnTo>
                  <a:pt x="3710" y="87"/>
                </a:lnTo>
                <a:lnTo>
                  <a:pt x="3654" y="44"/>
                </a:lnTo>
                <a:lnTo>
                  <a:pt x="3654" y="801"/>
                </a:lnTo>
                <a:lnTo>
                  <a:pt x="3710" y="757"/>
                </a:lnTo>
                <a:lnTo>
                  <a:pt x="3042" y="757"/>
                </a:lnTo>
                <a:cubicBezTo>
                  <a:pt x="3011" y="757"/>
                  <a:pt x="2986" y="776"/>
                  <a:pt x="2986" y="801"/>
                </a:cubicBezTo>
                <a:cubicBezTo>
                  <a:pt x="2986" y="823"/>
                  <a:pt x="3011" y="844"/>
                  <a:pt x="3042" y="844"/>
                </a:cubicBezTo>
                <a:moveTo>
                  <a:pt x="307" y="1018"/>
                </a:moveTo>
                <a:lnTo>
                  <a:pt x="724" y="829"/>
                </a:lnTo>
                <a:lnTo>
                  <a:pt x="307" y="638"/>
                </a:lnTo>
                <a:cubicBezTo>
                  <a:pt x="281" y="626"/>
                  <a:pt x="247" y="633"/>
                  <a:pt x="232" y="654"/>
                </a:cubicBezTo>
                <a:cubicBezTo>
                  <a:pt x="216" y="675"/>
                  <a:pt x="225" y="701"/>
                  <a:pt x="252" y="713"/>
                </a:cubicBezTo>
                <a:lnTo>
                  <a:pt x="586" y="867"/>
                </a:lnTo>
                <a:lnTo>
                  <a:pt x="586" y="792"/>
                </a:lnTo>
                <a:lnTo>
                  <a:pt x="252" y="943"/>
                </a:lnTo>
                <a:cubicBezTo>
                  <a:pt x="225" y="956"/>
                  <a:pt x="216" y="982"/>
                  <a:pt x="232" y="1003"/>
                </a:cubicBezTo>
                <a:cubicBezTo>
                  <a:pt x="247" y="1024"/>
                  <a:pt x="281" y="1031"/>
                  <a:pt x="307" y="101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3" name="CustomShape 12"/>
          <p:cNvSpPr/>
          <p:nvPr/>
        </p:nvSpPr>
        <p:spPr>
          <a:xfrm>
            <a:off x="769320" y="1949400"/>
            <a:ext cx="390240" cy="297000"/>
          </a:xfrm>
          <a:custGeom>
            <a:avLst/>
            <a:gdLst/>
            <a:ahLst/>
            <a:rect l="l" t="t" r="r" b="b"/>
            <a:pathLst>
              <a:path w="1085" h="826">
                <a:moveTo>
                  <a:pt x="0" y="413"/>
                </a:moveTo>
                <a:cubicBezTo>
                  <a:pt x="0" y="184"/>
                  <a:pt x="243" y="0"/>
                  <a:pt x="542" y="0"/>
                </a:cubicBezTo>
                <a:cubicBezTo>
                  <a:pt x="841" y="0"/>
                  <a:pt x="1084" y="184"/>
                  <a:pt x="1084" y="413"/>
                </a:cubicBezTo>
                <a:cubicBezTo>
                  <a:pt x="1084" y="640"/>
                  <a:pt x="841" y="825"/>
                  <a:pt x="542" y="825"/>
                </a:cubicBezTo>
                <a:cubicBezTo>
                  <a:pt x="243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4" name="CustomShape 13"/>
          <p:cNvSpPr/>
          <p:nvPr/>
        </p:nvSpPr>
        <p:spPr>
          <a:xfrm>
            <a:off x="749160" y="1933920"/>
            <a:ext cx="430560" cy="328320"/>
          </a:xfrm>
          <a:custGeom>
            <a:avLst/>
            <a:gdLst/>
            <a:ahLst/>
            <a:rect l="l" t="t" r="r" b="b"/>
            <a:pathLst>
              <a:path w="1197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84" y="220"/>
                </a:lnTo>
                <a:lnTo>
                  <a:pt x="100" y="201"/>
                </a:lnTo>
                <a:lnTo>
                  <a:pt x="154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38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3" y="35"/>
                </a:lnTo>
                <a:lnTo>
                  <a:pt x="389" y="28"/>
                </a:lnTo>
                <a:lnTo>
                  <a:pt x="419" y="19"/>
                </a:lnTo>
                <a:lnTo>
                  <a:pt x="477" y="9"/>
                </a:lnTo>
                <a:lnTo>
                  <a:pt x="535" y="1"/>
                </a:lnTo>
                <a:lnTo>
                  <a:pt x="566" y="0"/>
                </a:lnTo>
                <a:lnTo>
                  <a:pt x="626" y="0"/>
                </a:lnTo>
                <a:lnTo>
                  <a:pt x="657" y="1"/>
                </a:lnTo>
                <a:lnTo>
                  <a:pt x="686" y="3"/>
                </a:lnTo>
                <a:lnTo>
                  <a:pt x="773" y="19"/>
                </a:lnTo>
                <a:lnTo>
                  <a:pt x="802" y="26"/>
                </a:lnTo>
                <a:lnTo>
                  <a:pt x="856" y="44"/>
                </a:lnTo>
                <a:lnTo>
                  <a:pt x="904" y="65"/>
                </a:lnTo>
                <a:lnTo>
                  <a:pt x="954" y="89"/>
                </a:lnTo>
                <a:lnTo>
                  <a:pt x="998" y="117"/>
                </a:lnTo>
                <a:lnTo>
                  <a:pt x="1018" y="131"/>
                </a:lnTo>
                <a:lnTo>
                  <a:pt x="1038" y="148"/>
                </a:lnTo>
                <a:lnTo>
                  <a:pt x="1058" y="164"/>
                </a:lnTo>
                <a:lnTo>
                  <a:pt x="1076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2" y="406"/>
                </a:lnTo>
                <a:lnTo>
                  <a:pt x="1196" y="431"/>
                </a:lnTo>
                <a:lnTo>
                  <a:pt x="1196" y="478"/>
                </a:lnTo>
                <a:lnTo>
                  <a:pt x="1192" y="501"/>
                </a:lnTo>
                <a:lnTo>
                  <a:pt x="1184" y="547"/>
                </a:lnTo>
                <a:lnTo>
                  <a:pt x="1178" y="569"/>
                </a:lnTo>
                <a:lnTo>
                  <a:pt x="1170" y="590"/>
                </a:lnTo>
                <a:lnTo>
                  <a:pt x="1160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10" y="691"/>
                </a:lnTo>
                <a:lnTo>
                  <a:pt x="1095" y="711"/>
                </a:lnTo>
                <a:lnTo>
                  <a:pt x="1058" y="746"/>
                </a:lnTo>
                <a:lnTo>
                  <a:pt x="1040" y="762"/>
                </a:lnTo>
                <a:lnTo>
                  <a:pt x="1000" y="793"/>
                </a:lnTo>
                <a:lnTo>
                  <a:pt x="956" y="821"/>
                </a:lnTo>
                <a:lnTo>
                  <a:pt x="906" y="846"/>
                </a:lnTo>
                <a:lnTo>
                  <a:pt x="858" y="867"/>
                </a:lnTo>
                <a:lnTo>
                  <a:pt x="804" y="884"/>
                </a:lnTo>
                <a:lnTo>
                  <a:pt x="776" y="891"/>
                </a:lnTo>
                <a:lnTo>
                  <a:pt x="748" y="898"/>
                </a:lnTo>
                <a:lnTo>
                  <a:pt x="720" y="904"/>
                </a:lnTo>
                <a:lnTo>
                  <a:pt x="688" y="907"/>
                </a:lnTo>
                <a:lnTo>
                  <a:pt x="660" y="910"/>
                </a:lnTo>
                <a:lnTo>
                  <a:pt x="630" y="912"/>
                </a:lnTo>
                <a:lnTo>
                  <a:pt x="568" y="912"/>
                </a:lnTo>
                <a:lnTo>
                  <a:pt x="537" y="910"/>
                </a:lnTo>
                <a:lnTo>
                  <a:pt x="508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65" y="877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41" y="823"/>
                </a:lnTo>
                <a:lnTo>
                  <a:pt x="196" y="795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6" y="634"/>
                </a:lnTo>
                <a:lnTo>
                  <a:pt x="36" y="614"/>
                </a:lnTo>
                <a:lnTo>
                  <a:pt x="26" y="592"/>
                </a:lnTo>
                <a:lnTo>
                  <a:pt x="18" y="571"/>
                </a:lnTo>
                <a:lnTo>
                  <a:pt x="12" y="548"/>
                </a:lnTo>
                <a:lnTo>
                  <a:pt x="2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25" y="547"/>
                </a:lnTo>
                <a:lnTo>
                  <a:pt x="132" y="564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2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5" y="740"/>
                </a:lnTo>
                <a:lnTo>
                  <a:pt x="305" y="751"/>
                </a:lnTo>
                <a:lnTo>
                  <a:pt x="323" y="760"/>
                </a:lnTo>
                <a:lnTo>
                  <a:pt x="343" y="771"/>
                </a:lnTo>
                <a:lnTo>
                  <a:pt x="363" y="779"/>
                </a:lnTo>
                <a:lnTo>
                  <a:pt x="385" y="788"/>
                </a:lnTo>
                <a:lnTo>
                  <a:pt x="405" y="795"/>
                </a:lnTo>
                <a:lnTo>
                  <a:pt x="427" y="802"/>
                </a:lnTo>
                <a:lnTo>
                  <a:pt x="450" y="807"/>
                </a:lnTo>
                <a:lnTo>
                  <a:pt x="475" y="812"/>
                </a:lnTo>
                <a:lnTo>
                  <a:pt x="497" y="818"/>
                </a:lnTo>
                <a:lnTo>
                  <a:pt x="521" y="820"/>
                </a:lnTo>
                <a:lnTo>
                  <a:pt x="546" y="823"/>
                </a:lnTo>
                <a:lnTo>
                  <a:pt x="570" y="825"/>
                </a:lnTo>
                <a:lnTo>
                  <a:pt x="622" y="825"/>
                </a:lnTo>
                <a:lnTo>
                  <a:pt x="646" y="823"/>
                </a:lnTo>
                <a:lnTo>
                  <a:pt x="670" y="821"/>
                </a:lnTo>
                <a:lnTo>
                  <a:pt x="695" y="818"/>
                </a:lnTo>
                <a:lnTo>
                  <a:pt x="718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48" y="773"/>
                </a:lnTo>
                <a:lnTo>
                  <a:pt x="889" y="751"/>
                </a:lnTo>
                <a:lnTo>
                  <a:pt x="906" y="741"/>
                </a:lnTo>
                <a:lnTo>
                  <a:pt x="924" y="729"/>
                </a:lnTo>
                <a:lnTo>
                  <a:pt x="940" y="716"/>
                </a:lnTo>
                <a:lnTo>
                  <a:pt x="958" y="703"/>
                </a:lnTo>
                <a:lnTo>
                  <a:pt x="971" y="689"/>
                </a:lnTo>
                <a:lnTo>
                  <a:pt x="987" y="675"/>
                </a:lnTo>
                <a:lnTo>
                  <a:pt x="1014" y="647"/>
                </a:lnTo>
                <a:lnTo>
                  <a:pt x="1036" y="616"/>
                </a:lnTo>
                <a:lnTo>
                  <a:pt x="1045" y="599"/>
                </a:lnTo>
                <a:lnTo>
                  <a:pt x="1054" y="583"/>
                </a:lnTo>
                <a:lnTo>
                  <a:pt x="1063" y="566"/>
                </a:lnTo>
                <a:lnTo>
                  <a:pt x="1067" y="548"/>
                </a:lnTo>
                <a:lnTo>
                  <a:pt x="1074" y="531"/>
                </a:lnTo>
                <a:lnTo>
                  <a:pt x="1078" y="513"/>
                </a:lnTo>
                <a:lnTo>
                  <a:pt x="1086" y="456"/>
                </a:lnTo>
                <a:lnTo>
                  <a:pt x="1084" y="438"/>
                </a:lnTo>
                <a:lnTo>
                  <a:pt x="1078" y="400"/>
                </a:lnTo>
                <a:lnTo>
                  <a:pt x="1069" y="365"/>
                </a:lnTo>
                <a:lnTo>
                  <a:pt x="1056" y="330"/>
                </a:lnTo>
                <a:lnTo>
                  <a:pt x="1047" y="312"/>
                </a:lnTo>
                <a:lnTo>
                  <a:pt x="1036" y="297"/>
                </a:lnTo>
                <a:lnTo>
                  <a:pt x="1027" y="281"/>
                </a:lnTo>
                <a:lnTo>
                  <a:pt x="1014" y="265"/>
                </a:lnTo>
                <a:lnTo>
                  <a:pt x="1002" y="251"/>
                </a:lnTo>
                <a:lnTo>
                  <a:pt x="989" y="236"/>
                </a:lnTo>
                <a:lnTo>
                  <a:pt x="958" y="208"/>
                </a:lnTo>
                <a:lnTo>
                  <a:pt x="927" y="183"/>
                </a:lnTo>
                <a:lnTo>
                  <a:pt x="909" y="171"/>
                </a:lnTo>
                <a:lnTo>
                  <a:pt x="891" y="161"/>
                </a:lnTo>
                <a:lnTo>
                  <a:pt x="871" y="150"/>
                </a:lnTo>
                <a:lnTo>
                  <a:pt x="851" y="142"/>
                </a:lnTo>
                <a:lnTo>
                  <a:pt x="831" y="131"/>
                </a:lnTo>
                <a:lnTo>
                  <a:pt x="810" y="124"/>
                </a:lnTo>
                <a:lnTo>
                  <a:pt x="788" y="115"/>
                </a:lnTo>
                <a:lnTo>
                  <a:pt x="766" y="110"/>
                </a:lnTo>
                <a:lnTo>
                  <a:pt x="744" y="103"/>
                </a:lnTo>
                <a:lnTo>
                  <a:pt x="720" y="98"/>
                </a:lnTo>
                <a:lnTo>
                  <a:pt x="698" y="94"/>
                </a:lnTo>
                <a:lnTo>
                  <a:pt x="673" y="91"/>
                </a:lnTo>
                <a:lnTo>
                  <a:pt x="624" y="87"/>
                </a:lnTo>
                <a:lnTo>
                  <a:pt x="573" y="87"/>
                </a:lnTo>
                <a:lnTo>
                  <a:pt x="523" y="91"/>
                </a:lnTo>
                <a:lnTo>
                  <a:pt x="501" y="94"/>
                </a:lnTo>
                <a:lnTo>
                  <a:pt x="477" y="98"/>
                </a:lnTo>
                <a:lnTo>
                  <a:pt x="453" y="103"/>
                </a:lnTo>
                <a:lnTo>
                  <a:pt x="430" y="108"/>
                </a:lnTo>
                <a:lnTo>
                  <a:pt x="407" y="115"/>
                </a:lnTo>
                <a:lnTo>
                  <a:pt x="387" y="122"/>
                </a:lnTo>
                <a:lnTo>
                  <a:pt x="365" y="131"/>
                </a:lnTo>
                <a:lnTo>
                  <a:pt x="345" y="140"/>
                </a:lnTo>
                <a:lnTo>
                  <a:pt x="325" y="150"/>
                </a:lnTo>
                <a:lnTo>
                  <a:pt x="307" y="159"/>
                </a:lnTo>
                <a:lnTo>
                  <a:pt x="287" y="171"/>
                </a:lnTo>
                <a:lnTo>
                  <a:pt x="269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7" y="234"/>
                </a:lnTo>
                <a:lnTo>
                  <a:pt x="194" y="250"/>
                </a:lnTo>
                <a:lnTo>
                  <a:pt x="183" y="264"/>
                </a:lnTo>
                <a:lnTo>
                  <a:pt x="169" y="279"/>
                </a:lnTo>
                <a:lnTo>
                  <a:pt x="158" y="295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20" y="381"/>
                </a:lnTo>
                <a:lnTo>
                  <a:pt x="116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5" name="CustomShape 14"/>
          <p:cNvSpPr/>
          <p:nvPr/>
        </p:nvSpPr>
        <p:spPr>
          <a:xfrm>
            <a:off x="615600" y="1541520"/>
            <a:ext cx="685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LSTM model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86" name="CustomShape 15"/>
          <p:cNvSpPr/>
          <p:nvPr/>
        </p:nvSpPr>
        <p:spPr>
          <a:xfrm>
            <a:off x="91008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87" name="CustomShape 16"/>
          <p:cNvSpPr/>
          <p:nvPr/>
        </p:nvSpPr>
        <p:spPr>
          <a:xfrm>
            <a:off x="90504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9" y="175"/>
                  <a:pt x="111" y="194"/>
                  <a:pt x="111" y="218"/>
                </a:cubicBezTo>
                <a:lnTo>
                  <a:pt x="108" y="585"/>
                </a:lnTo>
                <a:cubicBezTo>
                  <a:pt x="108" y="610"/>
                  <a:pt x="135" y="629"/>
                  <a:pt x="165" y="631"/>
                </a:cubicBezTo>
                <a:cubicBezTo>
                  <a:pt x="197" y="631"/>
                  <a:pt x="221" y="610"/>
                  <a:pt x="221" y="587"/>
                </a:cubicBezTo>
                <a:moveTo>
                  <a:pt x="335" y="264"/>
                </a:moveTo>
                <a:lnTo>
                  <a:pt x="169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8" name="CustomShape 17"/>
          <p:cNvSpPr/>
          <p:nvPr/>
        </p:nvSpPr>
        <p:spPr>
          <a:xfrm>
            <a:off x="1810080" y="12337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2" y="278"/>
                </a:lnTo>
                <a:lnTo>
                  <a:pt x="2152" y="0"/>
                </a:lnTo>
                <a:lnTo>
                  <a:pt x="2862" y="555"/>
                </a:lnTo>
                <a:lnTo>
                  <a:pt x="2152" y="1111"/>
                </a:lnTo>
                <a:lnTo>
                  <a:pt x="2152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9" name="CustomShape 18"/>
          <p:cNvSpPr/>
          <p:nvPr/>
        </p:nvSpPr>
        <p:spPr>
          <a:xfrm>
            <a:off x="1796760" y="1208880"/>
            <a:ext cx="1063080" cy="450000"/>
          </a:xfrm>
          <a:custGeom>
            <a:avLst/>
            <a:gdLst/>
            <a:ahLst/>
            <a:rect l="l" t="t" r="r" b="b"/>
            <a:pathLst>
              <a:path w="2954" h="1251">
                <a:moveTo>
                  <a:pt x="0" y="318"/>
                </a:moveTo>
                <a:lnTo>
                  <a:pt x="2191" y="318"/>
                </a:lnTo>
                <a:lnTo>
                  <a:pt x="2153" y="348"/>
                </a:lnTo>
                <a:lnTo>
                  <a:pt x="2153" y="0"/>
                </a:lnTo>
                <a:lnTo>
                  <a:pt x="2953" y="625"/>
                </a:lnTo>
                <a:lnTo>
                  <a:pt x="2153" y="1250"/>
                </a:lnTo>
                <a:lnTo>
                  <a:pt x="2153" y="903"/>
                </a:lnTo>
                <a:lnTo>
                  <a:pt x="219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3"/>
                </a:moveTo>
                <a:lnTo>
                  <a:pt x="38" y="873"/>
                </a:lnTo>
                <a:lnTo>
                  <a:pt x="2229" y="873"/>
                </a:lnTo>
                <a:lnTo>
                  <a:pt x="2229" y="1180"/>
                </a:lnTo>
                <a:lnTo>
                  <a:pt x="2165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5" y="91"/>
                </a:lnTo>
                <a:lnTo>
                  <a:pt x="2229" y="69"/>
                </a:lnTo>
                <a:lnTo>
                  <a:pt x="2229" y="376"/>
                </a:lnTo>
                <a:lnTo>
                  <a:pt x="38" y="376"/>
                </a:lnTo>
                <a:lnTo>
                  <a:pt x="76" y="348"/>
                </a:lnTo>
                <a:lnTo>
                  <a:pt x="76" y="9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0" name="CustomShape 19"/>
          <p:cNvSpPr/>
          <p:nvPr/>
        </p:nvSpPr>
        <p:spPr>
          <a:xfrm>
            <a:off x="97164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t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791" name="CustomShape 20"/>
          <p:cNvSpPr/>
          <p:nvPr/>
        </p:nvSpPr>
        <p:spPr>
          <a:xfrm>
            <a:off x="1437840" y="1886760"/>
            <a:ext cx="131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(unroll the ‘loop’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92" name="CustomShape 21"/>
          <p:cNvSpPr/>
          <p:nvPr/>
        </p:nvSpPr>
        <p:spPr>
          <a:xfrm>
            <a:off x="33606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3" y="0"/>
                  <a:pt x="541" y="0"/>
                </a:cubicBezTo>
                <a:cubicBezTo>
                  <a:pt x="842" y="0"/>
                  <a:pt x="1086" y="186"/>
                  <a:pt x="1086" y="414"/>
                </a:cubicBezTo>
                <a:cubicBezTo>
                  <a:pt x="1086" y="642"/>
                  <a:pt x="842" y="827"/>
                  <a:pt x="541" y="827"/>
                </a:cubicBezTo>
                <a:cubicBezTo>
                  <a:pt x="243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3" name="CustomShape 22"/>
          <p:cNvSpPr/>
          <p:nvPr/>
        </p:nvSpPr>
        <p:spPr>
          <a:xfrm>
            <a:off x="33404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6" y="388"/>
                </a:lnTo>
                <a:lnTo>
                  <a:pt x="12" y="367"/>
                </a:lnTo>
                <a:lnTo>
                  <a:pt x="18" y="344"/>
                </a:lnTo>
                <a:lnTo>
                  <a:pt x="26" y="322"/>
                </a:lnTo>
                <a:lnTo>
                  <a:pt x="36" y="301"/>
                </a:lnTo>
                <a:lnTo>
                  <a:pt x="46" y="280"/>
                </a:lnTo>
                <a:lnTo>
                  <a:pt x="58" y="261"/>
                </a:lnTo>
                <a:lnTo>
                  <a:pt x="72" y="239"/>
                </a:lnTo>
                <a:lnTo>
                  <a:pt x="86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96" y="119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2" y="56"/>
                </a:lnTo>
                <a:lnTo>
                  <a:pt x="339" y="45"/>
                </a:lnTo>
                <a:lnTo>
                  <a:pt x="392" y="27"/>
                </a:lnTo>
                <a:lnTo>
                  <a:pt x="419" y="21"/>
                </a:lnTo>
                <a:lnTo>
                  <a:pt x="505" y="5"/>
                </a:lnTo>
                <a:lnTo>
                  <a:pt x="537" y="3"/>
                </a:lnTo>
                <a:lnTo>
                  <a:pt x="566" y="2"/>
                </a:lnTo>
                <a:lnTo>
                  <a:pt x="597" y="0"/>
                </a:lnTo>
                <a:lnTo>
                  <a:pt x="628" y="2"/>
                </a:lnTo>
                <a:lnTo>
                  <a:pt x="657" y="3"/>
                </a:lnTo>
                <a:lnTo>
                  <a:pt x="688" y="5"/>
                </a:lnTo>
                <a:lnTo>
                  <a:pt x="718" y="10"/>
                </a:lnTo>
                <a:lnTo>
                  <a:pt x="746" y="13"/>
                </a:lnTo>
                <a:lnTo>
                  <a:pt x="776" y="21"/>
                </a:lnTo>
                <a:lnTo>
                  <a:pt x="802" y="27"/>
                </a:lnTo>
                <a:lnTo>
                  <a:pt x="856" y="45"/>
                </a:lnTo>
                <a:lnTo>
                  <a:pt x="882" y="56"/>
                </a:lnTo>
                <a:lnTo>
                  <a:pt x="906" y="67"/>
                </a:lnTo>
                <a:lnTo>
                  <a:pt x="932" y="79"/>
                </a:lnTo>
                <a:lnTo>
                  <a:pt x="976" y="103"/>
                </a:lnTo>
                <a:lnTo>
                  <a:pt x="998" y="119"/>
                </a:lnTo>
                <a:lnTo>
                  <a:pt x="1020" y="133"/>
                </a:lnTo>
                <a:lnTo>
                  <a:pt x="1038" y="148"/>
                </a:lnTo>
                <a:lnTo>
                  <a:pt x="1058" y="167"/>
                </a:lnTo>
                <a:lnTo>
                  <a:pt x="1077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7" y="259"/>
                </a:lnTo>
                <a:lnTo>
                  <a:pt x="1148" y="278"/>
                </a:lnTo>
                <a:lnTo>
                  <a:pt x="1170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0" y="386"/>
                </a:lnTo>
                <a:lnTo>
                  <a:pt x="1193" y="409"/>
                </a:lnTo>
                <a:lnTo>
                  <a:pt x="1195" y="433"/>
                </a:lnTo>
                <a:lnTo>
                  <a:pt x="1198" y="456"/>
                </a:lnTo>
                <a:lnTo>
                  <a:pt x="1198" y="481"/>
                </a:lnTo>
                <a:lnTo>
                  <a:pt x="1195" y="503"/>
                </a:lnTo>
                <a:lnTo>
                  <a:pt x="1186" y="548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40" y="655"/>
                </a:lnTo>
                <a:lnTo>
                  <a:pt x="1126" y="675"/>
                </a:lnTo>
                <a:lnTo>
                  <a:pt x="1095" y="713"/>
                </a:lnTo>
                <a:lnTo>
                  <a:pt x="1079" y="730"/>
                </a:lnTo>
                <a:lnTo>
                  <a:pt x="1060" y="747"/>
                </a:lnTo>
                <a:lnTo>
                  <a:pt x="1000" y="795"/>
                </a:lnTo>
                <a:lnTo>
                  <a:pt x="956" y="822"/>
                </a:lnTo>
                <a:lnTo>
                  <a:pt x="934" y="835"/>
                </a:lnTo>
                <a:lnTo>
                  <a:pt x="909" y="847"/>
                </a:lnTo>
                <a:lnTo>
                  <a:pt x="884" y="858"/>
                </a:lnTo>
                <a:lnTo>
                  <a:pt x="858" y="868"/>
                </a:lnTo>
                <a:lnTo>
                  <a:pt x="804" y="886"/>
                </a:lnTo>
                <a:lnTo>
                  <a:pt x="778" y="892"/>
                </a:lnTo>
                <a:lnTo>
                  <a:pt x="748" y="900"/>
                </a:lnTo>
                <a:lnTo>
                  <a:pt x="720" y="905"/>
                </a:lnTo>
                <a:lnTo>
                  <a:pt x="691" y="908"/>
                </a:lnTo>
                <a:lnTo>
                  <a:pt x="659" y="910"/>
                </a:lnTo>
                <a:lnTo>
                  <a:pt x="631" y="914"/>
                </a:lnTo>
                <a:lnTo>
                  <a:pt x="568" y="914"/>
                </a:lnTo>
                <a:lnTo>
                  <a:pt x="539" y="911"/>
                </a:lnTo>
                <a:lnTo>
                  <a:pt x="508" y="908"/>
                </a:lnTo>
                <a:lnTo>
                  <a:pt x="479" y="905"/>
                </a:lnTo>
                <a:lnTo>
                  <a:pt x="451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4" y="859"/>
                </a:lnTo>
                <a:lnTo>
                  <a:pt x="289" y="849"/>
                </a:lnTo>
                <a:lnTo>
                  <a:pt x="265" y="836"/>
                </a:lnTo>
                <a:lnTo>
                  <a:pt x="243" y="825"/>
                </a:lnTo>
                <a:lnTo>
                  <a:pt x="198" y="797"/>
                </a:lnTo>
                <a:lnTo>
                  <a:pt x="176" y="781"/>
                </a:lnTo>
                <a:lnTo>
                  <a:pt x="158" y="765"/>
                </a:lnTo>
                <a:lnTo>
                  <a:pt x="138" y="750"/>
                </a:lnTo>
                <a:lnTo>
                  <a:pt x="120" y="732"/>
                </a:lnTo>
                <a:lnTo>
                  <a:pt x="104" y="714"/>
                </a:lnTo>
                <a:lnTo>
                  <a:pt x="86" y="695"/>
                </a:lnTo>
                <a:lnTo>
                  <a:pt x="60" y="656"/>
                </a:lnTo>
                <a:lnTo>
                  <a:pt x="26" y="594"/>
                </a:lnTo>
                <a:lnTo>
                  <a:pt x="20" y="573"/>
                </a:lnTo>
                <a:lnTo>
                  <a:pt x="6" y="528"/>
                </a:lnTo>
                <a:lnTo>
                  <a:pt x="4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8" y="512"/>
                </a:lnTo>
                <a:lnTo>
                  <a:pt x="120" y="529"/>
                </a:lnTo>
                <a:lnTo>
                  <a:pt x="127" y="548"/>
                </a:lnTo>
                <a:lnTo>
                  <a:pt x="134" y="566"/>
                </a:lnTo>
                <a:lnTo>
                  <a:pt x="140" y="581"/>
                </a:lnTo>
                <a:lnTo>
                  <a:pt x="150" y="600"/>
                </a:lnTo>
                <a:lnTo>
                  <a:pt x="158" y="615"/>
                </a:lnTo>
                <a:lnTo>
                  <a:pt x="170" y="633"/>
                </a:lnTo>
                <a:lnTo>
                  <a:pt x="180" y="647"/>
                </a:lnTo>
                <a:lnTo>
                  <a:pt x="194" y="662"/>
                </a:lnTo>
                <a:lnTo>
                  <a:pt x="220" y="690"/>
                </a:lnTo>
                <a:lnTo>
                  <a:pt x="236" y="704"/>
                </a:lnTo>
                <a:lnTo>
                  <a:pt x="252" y="716"/>
                </a:lnTo>
                <a:lnTo>
                  <a:pt x="287" y="741"/>
                </a:lnTo>
                <a:lnTo>
                  <a:pt x="305" y="751"/>
                </a:lnTo>
                <a:lnTo>
                  <a:pt x="325" y="761"/>
                </a:lnTo>
                <a:lnTo>
                  <a:pt x="343" y="772"/>
                </a:lnTo>
                <a:lnTo>
                  <a:pt x="365" y="781"/>
                </a:lnTo>
                <a:lnTo>
                  <a:pt x="385" y="789"/>
                </a:lnTo>
                <a:lnTo>
                  <a:pt x="429" y="803"/>
                </a:lnTo>
                <a:lnTo>
                  <a:pt x="475" y="814"/>
                </a:lnTo>
                <a:lnTo>
                  <a:pt x="499" y="817"/>
                </a:lnTo>
                <a:lnTo>
                  <a:pt x="521" y="821"/>
                </a:lnTo>
                <a:lnTo>
                  <a:pt x="546" y="825"/>
                </a:lnTo>
                <a:lnTo>
                  <a:pt x="573" y="826"/>
                </a:lnTo>
                <a:lnTo>
                  <a:pt x="621" y="826"/>
                </a:lnTo>
                <a:lnTo>
                  <a:pt x="646" y="825"/>
                </a:lnTo>
                <a:lnTo>
                  <a:pt x="671" y="822"/>
                </a:lnTo>
                <a:lnTo>
                  <a:pt x="695" y="819"/>
                </a:lnTo>
                <a:lnTo>
                  <a:pt x="720" y="814"/>
                </a:lnTo>
                <a:lnTo>
                  <a:pt x="742" y="811"/>
                </a:lnTo>
                <a:lnTo>
                  <a:pt x="808" y="789"/>
                </a:lnTo>
                <a:lnTo>
                  <a:pt x="828" y="783"/>
                </a:lnTo>
                <a:lnTo>
                  <a:pt x="848" y="772"/>
                </a:lnTo>
                <a:lnTo>
                  <a:pt x="868" y="763"/>
                </a:lnTo>
                <a:lnTo>
                  <a:pt x="888" y="753"/>
                </a:lnTo>
                <a:lnTo>
                  <a:pt x="906" y="742"/>
                </a:lnTo>
                <a:lnTo>
                  <a:pt x="942" y="717"/>
                </a:lnTo>
                <a:lnTo>
                  <a:pt x="958" y="706"/>
                </a:lnTo>
                <a:lnTo>
                  <a:pt x="974" y="692"/>
                </a:lnTo>
                <a:lnTo>
                  <a:pt x="1000" y="664"/>
                </a:lnTo>
                <a:lnTo>
                  <a:pt x="1014" y="648"/>
                </a:lnTo>
                <a:lnTo>
                  <a:pt x="1025" y="634"/>
                </a:lnTo>
                <a:lnTo>
                  <a:pt x="1036" y="619"/>
                </a:lnTo>
                <a:lnTo>
                  <a:pt x="1047" y="601"/>
                </a:lnTo>
                <a:lnTo>
                  <a:pt x="1054" y="586"/>
                </a:lnTo>
                <a:lnTo>
                  <a:pt x="1063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79" y="514"/>
                </a:lnTo>
                <a:lnTo>
                  <a:pt x="1084" y="496"/>
                </a:lnTo>
                <a:lnTo>
                  <a:pt x="1086" y="477"/>
                </a:lnTo>
                <a:lnTo>
                  <a:pt x="1086" y="439"/>
                </a:lnTo>
                <a:lnTo>
                  <a:pt x="1084" y="421"/>
                </a:lnTo>
                <a:lnTo>
                  <a:pt x="1079" y="402"/>
                </a:lnTo>
                <a:lnTo>
                  <a:pt x="1077" y="384"/>
                </a:lnTo>
                <a:lnTo>
                  <a:pt x="1056" y="332"/>
                </a:lnTo>
                <a:lnTo>
                  <a:pt x="1047" y="315"/>
                </a:lnTo>
                <a:lnTo>
                  <a:pt x="1038" y="299"/>
                </a:lnTo>
                <a:lnTo>
                  <a:pt x="1016" y="267"/>
                </a:lnTo>
                <a:lnTo>
                  <a:pt x="1002" y="252"/>
                </a:lnTo>
                <a:lnTo>
                  <a:pt x="976" y="223"/>
                </a:lnTo>
                <a:lnTo>
                  <a:pt x="960" y="210"/>
                </a:lnTo>
                <a:lnTo>
                  <a:pt x="944" y="198"/>
                </a:lnTo>
                <a:lnTo>
                  <a:pt x="909" y="173"/>
                </a:lnTo>
                <a:lnTo>
                  <a:pt x="892" y="162"/>
                </a:lnTo>
                <a:lnTo>
                  <a:pt x="852" y="142"/>
                </a:lnTo>
                <a:lnTo>
                  <a:pt x="830" y="133"/>
                </a:lnTo>
                <a:lnTo>
                  <a:pt x="810" y="126"/>
                </a:lnTo>
                <a:lnTo>
                  <a:pt x="788" y="117"/>
                </a:lnTo>
                <a:lnTo>
                  <a:pt x="766" y="112"/>
                </a:lnTo>
                <a:lnTo>
                  <a:pt x="744" y="106"/>
                </a:lnTo>
                <a:lnTo>
                  <a:pt x="722" y="100"/>
                </a:lnTo>
                <a:lnTo>
                  <a:pt x="697" y="96"/>
                </a:lnTo>
                <a:lnTo>
                  <a:pt x="673" y="93"/>
                </a:lnTo>
                <a:lnTo>
                  <a:pt x="648" y="92"/>
                </a:lnTo>
                <a:lnTo>
                  <a:pt x="624" y="89"/>
                </a:lnTo>
                <a:lnTo>
                  <a:pt x="599" y="87"/>
                </a:lnTo>
                <a:lnTo>
                  <a:pt x="575" y="89"/>
                </a:lnTo>
                <a:lnTo>
                  <a:pt x="551" y="89"/>
                </a:lnTo>
                <a:lnTo>
                  <a:pt x="525" y="93"/>
                </a:lnTo>
                <a:lnTo>
                  <a:pt x="501" y="96"/>
                </a:lnTo>
                <a:lnTo>
                  <a:pt x="477" y="100"/>
                </a:lnTo>
                <a:lnTo>
                  <a:pt x="433" y="111"/>
                </a:lnTo>
                <a:lnTo>
                  <a:pt x="387" y="125"/>
                </a:lnTo>
                <a:lnTo>
                  <a:pt x="327" y="151"/>
                </a:lnTo>
                <a:lnTo>
                  <a:pt x="307" y="161"/>
                </a:lnTo>
                <a:lnTo>
                  <a:pt x="289" y="172"/>
                </a:lnTo>
                <a:lnTo>
                  <a:pt x="254" y="196"/>
                </a:lnTo>
                <a:lnTo>
                  <a:pt x="238" y="210"/>
                </a:lnTo>
                <a:lnTo>
                  <a:pt x="223" y="222"/>
                </a:lnTo>
                <a:lnTo>
                  <a:pt x="196" y="250"/>
                </a:lnTo>
                <a:lnTo>
                  <a:pt x="183" y="266"/>
                </a:lnTo>
                <a:lnTo>
                  <a:pt x="150" y="313"/>
                </a:lnTo>
                <a:lnTo>
                  <a:pt x="140" y="331"/>
                </a:lnTo>
                <a:lnTo>
                  <a:pt x="134" y="346"/>
                </a:lnTo>
                <a:lnTo>
                  <a:pt x="127" y="365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4" name="CustomShape 23"/>
          <p:cNvSpPr/>
          <p:nvPr/>
        </p:nvSpPr>
        <p:spPr>
          <a:xfrm>
            <a:off x="1437840" y="206280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over t timesteps)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95" name="CustomShape 24"/>
          <p:cNvSpPr/>
          <p:nvPr/>
        </p:nvSpPr>
        <p:spPr>
          <a:xfrm>
            <a:off x="349128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96" name="CustomShape 25"/>
          <p:cNvSpPr/>
          <p:nvPr/>
        </p:nvSpPr>
        <p:spPr>
          <a:xfrm>
            <a:off x="3495240" y="1176840"/>
            <a:ext cx="120960" cy="223920"/>
          </a:xfrm>
          <a:custGeom>
            <a:avLst/>
            <a:gdLst/>
            <a:ahLst/>
            <a:rect l="l" t="t" r="r" b="b"/>
            <a:pathLst>
              <a:path w="337" h="623">
                <a:moveTo>
                  <a:pt x="223" y="578"/>
                </a:moveTo>
                <a:lnTo>
                  <a:pt x="223" y="218"/>
                </a:lnTo>
                <a:cubicBezTo>
                  <a:pt x="223" y="194"/>
                  <a:pt x="199" y="175"/>
                  <a:pt x="167" y="175"/>
                </a:cubicBezTo>
                <a:cubicBezTo>
                  <a:pt x="139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9" y="622"/>
                  <a:pt x="167" y="622"/>
                </a:cubicBezTo>
                <a:cubicBezTo>
                  <a:pt x="199" y="622"/>
                  <a:pt x="223" y="601"/>
                  <a:pt x="223" y="578"/>
                </a:cubicBezTo>
                <a:moveTo>
                  <a:pt x="336" y="262"/>
                </a:moveTo>
                <a:lnTo>
                  <a:pt x="167" y="0"/>
                </a:lnTo>
                <a:lnTo>
                  <a:pt x="0" y="262"/>
                </a:lnTo>
                <a:lnTo>
                  <a:pt x="336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7" name="CustomShape 26"/>
          <p:cNvSpPr/>
          <p:nvPr/>
        </p:nvSpPr>
        <p:spPr>
          <a:xfrm>
            <a:off x="31395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80" y="0"/>
                </a:cubicBezTo>
                <a:lnTo>
                  <a:pt x="2134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4" y="848"/>
                </a:cubicBezTo>
                <a:lnTo>
                  <a:pt x="180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8" name="CustomShape 27"/>
          <p:cNvSpPr/>
          <p:nvPr/>
        </p:nvSpPr>
        <p:spPr>
          <a:xfrm>
            <a:off x="3128760" y="1425600"/>
            <a:ext cx="854280" cy="321120"/>
          </a:xfrm>
          <a:custGeom>
            <a:avLst/>
            <a:gdLst/>
            <a:ahLst/>
            <a:rect l="l" t="t" r="r" b="b"/>
            <a:pathLst>
              <a:path w="2374" h="893">
                <a:moveTo>
                  <a:pt x="0" y="164"/>
                </a:moveTo>
                <a:lnTo>
                  <a:pt x="4" y="133"/>
                </a:lnTo>
                <a:lnTo>
                  <a:pt x="9" y="117"/>
                </a:lnTo>
                <a:lnTo>
                  <a:pt x="16" y="101"/>
                </a:lnTo>
                <a:lnTo>
                  <a:pt x="24" y="87"/>
                </a:lnTo>
                <a:lnTo>
                  <a:pt x="36" y="73"/>
                </a:lnTo>
                <a:lnTo>
                  <a:pt x="47" y="61"/>
                </a:lnTo>
                <a:lnTo>
                  <a:pt x="60" y="49"/>
                </a:lnTo>
                <a:lnTo>
                  <a:pt x="76" y="38"/>
                </a:lnTo>
                <a:lnTo>
                  <a:pt x="92" y="30"/>
                </a:lnTo>
                <a:lnTo>
                  <a:pt x="109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7" y="2"/>
                </a:lnTo>
                <a:lnTo>
                  <a:pt x="207" y="0"/>
                </a:lnTo>
                <a:lnTo>
                  <a:pt x="2164" y="0"/>
                </a:lnTo>
                <a:lnTo>
                  <a:pt x="2184" y="2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0" y="28"/>
                </a:lnTo>
                <a:lnTo>
                  <a:pt x="2296" y="36"/>
                </a:lnTo>
                <a:lnTo>
                  <a:pt x="2311" y="47"/>
                </a:lnTo>
                <a:lnTo>
                  <a:pt x="2325" y="59"/>
                </a:lnTo>
                <a:lnTo>
                  <a:pt x="2336" y="72"/>
                </a:lnTo>
                <a:lnTo>
                  <a:pt x="2347" y="86"/>
                </a:lnTo>
                <a:lnTo>
                  <a:pt x="2356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1" y="147"/>
                </a:lnTo>
                <a:lnTo>
                  <a:pt x="2373" y="162"/>
                </a:lnTo>
                <a:lnTo>
                  <a:pt x="2373" y="728"/>
                </a:lnTo>
                <a:lnTo>
                  <a:pt x="2371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9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3" y="844"/>
                </a:lnTo>
                <a:lnTo>
                  <a:pt x="2283" y="865"/>
                </a:lnTo>
                <a:lnTo>
                  <a:pt x="2229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9" y="889"/>
                </a:lnTo>
                <a:lnTo>
                  <a:pt x="149" y="886"/>
                </a:lnTo>
                <a:lnTo>
                  <a:pt x="129" y="881"/>
                </a:lnTo>
                <a:lnTo>
                  <a:pt x="112" y="873"/>
                </a:lnTo>
                <a:lnTo>
                  <a:pt x="94" y="865"/>
                </a:lnTo>
                <a:lnTo>
                  <a:pt x="78" y="856"/>
                </a:lnTo>
                <a:lnTo>
                  <a:pt x="62" y="845"/>
                </a:lnTo>
                <a:lnTo>
                  <a:pt x="49" y="833"/>
                </a:lnTo>
                <a:lnTo>
                  <a:pt x="27" y="809"/>
                </a:lnTo>
                <a:lnTo>
                  <a:pt x="18" y="793"/>
                </a:lnTo>
                <a:lnTo>
                  <a:pt x="12" y="779"/>
                </a:lnTo>
                <a:lnTo>
                  <a:pt x="4" y="764"/>
                </a:lnTo>
                <a:lnTo>
                  <a:pt x="2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8" y="741"/>
                </a:lnTo>
                <a:lnTo>
                  <a:pt x="58" y="753"/>
                </a:lnTo>
                <a:lnTo>
                  <a:pt x="62" y="764"/>
                </a:lnTo>
                <a:lnTo>
                  <a:pt x="67" y="776"/>
                </a:lnTo>
                <a:lnTo>
                  <a:pt x="74" y="786"/>
                </a:lnTo>
                <a:lnTo>
                  <a:pt x="82" y="795"/>
                </a:lnTo>
                <a:lnTo>
                  <a:pt x="89" y="806"/>
                </a:lnTo>
                <a:lnTo>
                  <a:pt x="100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6" y="845"/>
                </a:lnTo>
                <a:lnTo>
                  <a:pt x="192" y="849"/>
                </a:lnTo>
                <a:lnTo>
                  <a:pt x="2180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2" y="840"/>
                </a:lnTo>
                <a:lnTo>
                  <a:pt x="2249" y="830"/>
                </a:lnTo>
                <a:lnTo>
                  <a:pt x="2260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8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3" y="755"/>
                </a:lnTo>
                <a:lnTo>
                  <a:pt x="2316" y="742"/>
                </a:lnTo>
                <a:lnTo>
                  <a:pt x="2318" y="728"/>
                </a:lnTo>
                <a:lnTo>
                  <a:pt x="2318" y="164"/>
                </a:lnTo>
                <a:lnTo>
                  <a:pt x="2316" y="152"/>
                </a:lnTo>
                <a:lnTo>
                  <a:pt x="2313" y="141"/>
                </a:lnTo>
                <a:lnTo>
                  <a:pt x="2311" y="129"/>
                </a:lnTo>
                <a:lnTo>
                  <a:pt x="2307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2" y="45"/>
                </a:lnTo>
                <a:lnTo>
                  <a:pt x="2164" y="44"/>
                </a:lnTo>
                <a:lnTo>
                  <a:pt x="209" y="44"/>
                </a:lnTo>
                <a:lnTo>
                  <a:pt x="194" y="45"/>
                </a:lnTo>
                <a:lnTo>
                  <a:pt x="181" y="45"/>
                </a:lnTo>
                <a:lnTo>
                  <a:pt x="165" y="49"/>
                </a:lnTo>
                <a:lnTo>
                  <a:pt x="152" y="52"/>
                </a:lnTo>
                <a:lnTo>
                  <a:pt x="138" y="58"/>
                </a:lnTo>
                <a:lnTo>
                  <a:pt x="125" y="64"/>
                </a:lnTo>
                <a:lnTo>
                  <a:pt x="114" y="69"/>
                </a:lnTo>
                <a:lnTo>
                  <a:pt x="92" y="87"/>
                </a:lnTo>
                <a:lnTo>
                  <a:pt x="82" y="96"/>
                </a:lnTo>
                <a:lnTo>
                  <a:pt x="76" y="106"/>
                </a:lnTo>
                <a:lnTo>
                  <a:pt x="69" y="115"/>
                </a:lnTo>
                <a:lnTo>
                  <a:pt x="62" y="127"/>
                </a:lnTo>
                <a:lnTo>
                  <a:pt x="60" y="138"/>
                </a:lnTo>
                <a:lnTo>
                  <a:pt x="58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9" name="CustomShape 28"/>
          <p:cNvSpPr/>
          <p:nvPr/>
        </p:nvSpPr>
        <p:spPr>
          <a:xfrm>
            <a:off x="35636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800" name="CustomShape 29"/>
          <p:cNvSpPr/>
          <p:nvPr/>
        </p:nvSpPr>
        <p:spPr>
          <a:xfrm>
            <a:off x="3359160" y="1949400"/>
            <a:ext cx="390600" cy="297000"/>
          </a:xfrm>
          <a:custGeom>
            <a:avLst/>
            <a:gdLst/>
            <a:ahLst/>
            <a:rect l="l" t="t" r="r" b="b"/>
            <a:pathLst>
              <a:path w="1086" h="826">
                <a:moveTo>
                  <a:pt x="0" y="413"/>
                </a:moveTo>
                <a:cubicBezTo>
                  <a:pt x="0" y="184"/>
                  <a:pt x="242" y="0"/>
                  <a:pt x="543" y="0"/>
                </a:cubicBezTo>
                <a:cubicBezTo>
                  <a:pt x="842" y="0"/>
                  <a:pt x="1085" y="184"/>
                  <a:pt x="1085" y="413"/>
                </a:cubicBezTo>
                <a:cubicBezTo>
                  <a:pt x="1085" y="640"/>
                  <a:pt x="842" y="825"/>
                  <a:pt x="543" y="825"/>
                </a:cubicBezTo>
                <a:cubicBezTo>
                  <a:pt x="242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1" name="CustomShape 30"/>
          <p:cNvSpPr/>
          <p:nvPr/>
        </p:nvSpPr>
        <p:spPr>
          <a:xfrm>
            <a:off x="3339000" y="1933920"/>
            <a:ext cx="430920" cy="328320"/>
          </a:xfrm>
          <a:custGeom>
            <a:avLst/>
            <a:gdLst/>
            <a:ahLst/>
            <a:rect l="l" t="t" r="r" b="b"/>
            <a:pathLst>
              <a:path w="1198" h="913">
                <a:moveTo>
                  <a:pt x="0" y="456"/>
                </a:moveTo>
                <a:lnTo>
                  <a:pt x="6" y="387"/>
                </a:lnTo>
                <a:lnTo>
                  <a:pt x="20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86" y="220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6" y="133"/>
                </a:lnTo>
                <a:lnTo>
                  <a:pt x="196" y="119"/>
                </a:lnTo>
                <a:lnTo>
                  <a:pt x="218" y="103"/>
                </a:lnTo>
                <a:lnTo>
                  <a:pt x="240" y="91"/>
                </a:lnTo>
                <a:lnTo>
                  <a:pt x="262" y="77"/>
                </a:lnTo>
                <a:lnTo>
                  <a:pt x="287" y="67"/>
                </a:lnTo>
                <a:lnTo>
                  <a:pt x="312" y="54"/>
                </a:lnTo>
                <a:lnTo>
                  <a:pt x="338" y="44"/>
                </a:lnTo>
                <a:lnTo>
                  <a:pt x="365" y="35"/>
                </a:lnTo>
                <a:lnTo>
                  <a:pt x="392" y="28"/>
                </a:lnTo>
                <a:lnTo>
                  <a:pt x="419" y="19"/>
                </a:lnTo>
                <a:lnTo>
                  <a:pt x="477" y="9"/>
                </a:lnTo>
                <a:lnTo>
                  <a:pt x="505" y="6"/>
                </a:lnTo>
                <a:lnTo>
                  <a:pt x="537" y="1"/>
                </a:lnTo>
                <a:lnTo>
                  <a:pt x="565" y="0"/>
                </a:lnTo>
                <a:lnTo>
                  <a:pt x="628" y="0"/>
                </a:lnTo>
                <a:lnTo>
                  <a:pt x="657" y="1"/>
                </a:lnTo>
                <a:lnTo>
                  <a:pt x="688" y="3"/>
                </a:lnTo>
                <a:lnTo>
                  <a:pt x="775" y="19"/>
                </a:lnTo>
                <a:lnTo>
                  <a:pt x="802" y="26"/>
                </a:lnTo>
                <a:lnTo>
                  <a:pt x="856" y="44"/>
                </a:lnTo>
                <a:lnTo>
                  <a:pt x="882" y="54"/>
                </a:lnTo>
                <a:lnTo>
                  <a:pt x="906" y="65"/>
                </a:lnTo>
                <a:lnTo>
                  <a:pt x="930" y="77"/>
                </a:lnTo>
                <a:lnTo>
                  <a:pt x="954" y="89"/>
                </a:lnTo>
                <a:lnTo>
                  <a:pt x="978" y="103"/>
                </a:lnTo>
                <a:lnTo>
                  <a:pt x="998" y="117"/>
                </a:lnTo>
                <a:lnTo>
                  <a:pt x="1020" y="131"/>
                </a:lnTo>
                <a:lnTo>
                  <a:pt x="1040" y="148"/>
                </a:lnTo>
                <a:lnTo>
                  <a:pt x="1058" y="164"/>
                </a:lnTo>
                <a:lnTo>
                  <a:pt x="1095" y="199"/>
                </a:lnTo>
                <a:lnTo>
                  <a:pt x="1110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50" y="276"/>
                </a:lnTo>
                <a:lnTo>
                  <a:pt x="1159" y="297"/>
                </a:lnTo>
                <a:lnTo>
                  <a:pt x="1170" y="317"/>
                </a:lnTo>
                <a:lnTo>
                  <a:pt x="1177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5" y="406"/>
                </a:lnTo>
                <a:lnTo>
                  <a:pt x="1197" y="431"/>
                </a:lnTo>
                <a:lnTo>
                  <a:pt x="1197" y="478"/>
                </a:lnTo>
                <a:lnTo>
                  <a:pt x="1195" y="501"/>
                </a:lnTo>
                <a:lnTo>
                  <a:pt x="1186" y="547"/>
                </a:lnTo>
                <a:lnTo>
                  <a:pt x="1179" y="569"/>
                </a:lnTo>
                <a:lnTo>
                  <a:pt x="1161" y="611"/>
                </a:lnTo>
                <a:lnTo>
                  <a:pt x="1139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0" y="746"/>
                </a:lnTo>
                <a:lnTo>
                  <a:pt x="1000" y="793"/>
                </a:lnTo>
                <a:lnTo>
                  <a:pt x="980" y="807"/>
                </a:lnTo>
                <a:lnTo>
                  <a:pt x="956" y="821"/>
                </a:lnTo>
                <a:lnTo>
                  <a:pt x="934" y="834"/>
                </a:lnTo>
                <a:lnTo>
                  <a:pt x="908" y="846"/>
                </a:lnTo>
                <a:lnTo>
                  <a:pt x="884" y="856"/>
                </a:lnTo>
                <a:lnTo>
                  <a:pt x="858" y="867"/>
                </a:lnTo>
                <a:lnTo>
                  <a:pt x="804" y="884"/>
                </a:lnTo>
                <a:lnTo>
                  <a:pt x="777" y="891"/>
                </a:lnTo>
                <a:lnTo>
                  <a:pt x="748" y="898"/>
                </a:lnTo>
                <a:lnTo>
                  <a:pt x="719" y="904"/>
                </a:lnTo>
                <a:lnTo>
                  <a:pt x="690" y="907"/>
                </a:lnTo>
                <a:lnTo>
                  <a:pt x="661" y="910"/>
                </a:lnTo>
                <a:lnTo>
                  <a:pt x="630" y="912"/>
                </a:lnTo>
                <a:lnTo>
                  <a:pt x="567" y="912"/>
                </a:lnTo>
                <a:lnTo>
                  <a:pt x="539" y="910"/>
                </a:lnTo>
                <a:lnTo>
                  <a:pt x="507" y="907"/>
                </a:lnTo>
                <a:lnTo>
                  <a:pt x="479" y="904"/>
                </a:lnTo>
                <a:lnTo>
                  <a:pt x="449" y="898"/>
                </a:lnTo>
                <a:lnTo>
                  <a:pt x="423" y="893"/>
                </a:lnTo>
                <a:lnTo>
                  <a:pt x="394" y="886"/>
                </a:lnTo>
                <a:lnTo>
                  <a:pt x="341" y="868"/>
                </a:lnTo>
                <a:lnTo>
                  <a:pt x="316" y="858"/>
                </a:lnTo>
                <a:lnTo>
                  <a:pt x="289" y="848"/>
                </a:lnTo>
                <a:lnTo>
                  <a:pt x="265" y="835"/>
                </a:lnTo>
                <a:lnTo>
                  <a:pt x="242" y="823"/>
                </a:lnTo>
                <a:lnTo>
                  <a:pt x="198" y="795"/>
                </a:lnTo>
                <a:lnTo>
                  <a:pt x="138" y="748"/>
                </a:lnTo>
                <a:lnTo>
                  <a:pt x="120" y="731"/>
                </a:lnTo>
                <a:lnTo>
                  <a:pt x="104" y="712"/>
                </a:lnTo>
                <a:lnTo>
                  <a:pt x="74" y="674"/>
                </a:lnTo>
                <a:lnTo>
                  <a:pt x="60" y="655"/>
                </a:lnTo>
                <a:lnTo>
                  <a:pt x="48" y="634"/>
                </a:lnTo>
                <a:lnTo>
                  <a:pt x="38" y="614"/>
                </a:lnTo>
                <a:lnTo>
                  <a:pt x="28" y="592"/>
                </a:lnTo>
                <a:lnTo>
                  <a:pt x="20" y="571"/>
                </a:lnTo>
                <a:lnTo>
                  <a:pt x="6" y="525"/>
                </a:lnTo>
                <a:lnTo>
                  <a:pt x="2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8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0" y="688"/>
                </a:lnTo>
                <a:lnTo>
                  <a:pt x="236" y="702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5" y="771"/>
                </a:lnTo>
                <a:lnTo>
                  <a:pt x="385" y="788"/>
                </a:lnTo>
                <a:lnTo>
                  <a:pt x="429" y="802"/>
                </a:lnTo>
                <a:lnTo>
                  <a:pt x="475" y="812"/>
                </a:lnTo>
                <a:lnTo>
                  <a:pt x="499" y="818"/>
                </a:lnTo>
                <a:lnTo>
                  <a:pt x="523" y="820"/>
                </a:lnTo>
                <a:lnTo>
                  <a:pt x="547" y="823"/>
                </a:lnTo>
                <a:lnTo>
                  <a:pt x="573" y="825"/>
                </a:lnTo>
                <a:lnTo>
                  <a:pt x="621" y="825"/>
                </a:lnTo>
                <a:lnTo>
                  <a:pt x="670" y="821"/>
                </a:lnTo>
                <a:lnTo>
                  <a:pt x="695" y="818"/>
                </a:lnTo>
                <a:lnTo>
                  <a:pt x="719" y="815"/>
                </a:lnTo>
                <a:lnTo>
                  <a:pt x="742" y="809"/>
                </a:lnTo>
                <a:lnTo>
                  <a:pt x="764" y="802"/>
                </a:lnTo>
                <a:lnTo>
                  <a:pt x="786" y="796"/>
                </a:lnTo>
                <a:lnTo>
                  <a:pt x="808" y="788"/>
                </a:lnTo>
                <a:lnTo>
                  <a:pt x="828" y="781"/>
                </a:lnTo>
                <a:lnTo>
                  <a:pt x="850" y="773"/>
                </a:lnTo>
                <a:lnTo>
                  <a:pt x="868" y="762"/>
                </a:lnTo>
                <a:lnTo>
                  <a:pt x="888" y="751"/>
                </a:lnTo>
                <a:lnTo>
                  <a:pt x="906" y="741"/>
                </a:lnTo>
                <a:lnTo>
                  <a:pt x="942" y="716"/>
                </a:lnTo>
                <a:lnTo>
                  <a:pt x="958" y="703"/>
                </a:lnTo>
                <a:lnTo>
                  <a:pt x="974" y="689"/>
                </a:lnTo>
                <a:lnTo>
                  <a:pt x="986" y="675"/>
                </a:lnTo>
                <a:lnTo>
                  <a:pt x="1002" y="661"/>
                </a:lnTo>
                <a:lnTo>
                  <a:pt x="1014" y="647"/>
                </a:lnTo>
                <a:lnTo>
                  <a:pt x="1036" y="616"/>
                </a:lnTo>
                <a:lnTo>
                  <a:pt x="1047" y="599"/>
                </a:lnTo>
                <a:lnTo>
                  <a:pt x="1056" y="583"/>
                </a:lnTo>
                <a:lnTo>
                  <a:pt x="1070" y="548"/>
                </a:lnTo>
                <a:lnTo>
                  <a:pt x="1079" y="513"/>
                </a:lnTo>
                <a:lnTo>
                  <a:pt x="1083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1" y="400"/>
                </a:lnTo>
                <a:lnTo>
                  <a:pt x="1077" y="382"/>
                </a:lnTo>
                <a:lnTo>
                  <a:pt x="1056" y="330"/>
                </a:lnTo>
                <a:lnTo>
                  <a:pt x="1047" y="312"/>
                </a:lnTo>
                <a:lnTo>
                  <a:pt x="1038" y="297"/>
                </a:lnTo>
                <a:lnTo>
                  <a:pt x="1016" y="265"/>
                </a:lnTo>
                <a:lnTo>
                  <a:pt x="1002" y="251"/>
                </a:lnTo>
                <a:lnTo>
                  <a:pt x="989" y="236"/>
                </a:lnTo>
                <a:lnTo>
                  <a:pt x="976" y="222"/>
                </a:lnTo>
                <a:lnTo>
                  <a:pt x="960" y="208"/>
                </a:lnTo>
                <a:lnTo>
                  <a:pt x="944" y="195"/>
                </a:lnTo>
                <a:lnTo>
                  <a:pt x="908" y="171"/>
                </a:lnTo>
                <a:lnTo>
                  <a:pt x="890" y="161"/>
                </a:lnTo>
                <a:lnTo>
                  <a:pt x="870" y="150"/>
                </a:lnTo>
                <a:lnTo>
                  <a:pt x="853" y="142"/>
                </a:lnTo>
                <a:lnTo>
                  <a:pt x="833" y="131"/>
                </a:lnTo>
                <a:lnTo>
                  <a:pt x="810" y="124"/>
                </a:lnTo>
                <a:lnTo>
                  <a:pt x="788" y="115"/>
                </a:lnTo>
                <a:lnTo>
                  <a:pt x="768" y="110"/>
                </a:lnTo>
                <a:lnTo>
                  <a:pt x="744" y="103"/>
                </a:lnTo>
                <a:lnTo>
                  <a:pt x="722" y="98"/>
                </a:lnTo>
                <a:lnTo>
                  <a:pt x="697" y="94"/>
                </a:lnTo>
                <a:lnTo>
                  <a:pt x="675" y="91"/>
                </a:lnTo>
                <a:lnTo>
                  <a:pt x="650" y="89"/>
                </a:lnTo>
                <a:lnTo>
                  <a:pt x="623" y="87"/>
                </a:lnTo>
                <a:lnTo>
                  <a:pt x="575" y="87"/>
                </a:lnTo>
                <a:lnTo>
                  <a:pt x="550" y="89"/>
                </a:lnTo>
                <a:lnTo>
                  <a:pt x="525" y="91"/>
                </a:lnTo>
                <a:lnTo>
                  <a:pt x="477" y="98"/>
                </a:lnTo>
                <a:lnTo>
                  <a:pt x="432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2" y="220"/>
                </a:lnTo>
                <a:lnTo>
                  <a:pt x="209" y="234"/>
                </a:lnTo>
                <a:lnTo>
                  <a:pt x="196" y="250"/>
                </a:lnTo>
                <a:lnTo>
                  <a:pt x="182" y="264"/>
                </a:lnTo>
                <a:lnTo>
                  <a:pt x="160" y="295"/>
                </a:lnTo>
                <a:lnTo>
                  <a:pt x="152" y="311"/>
                </a:lnTo>
                <a:lnTo>
                  <a:pt x="142" y="328"/>
                </a:lnTo>
                <a:lnTo>
                  <a:pt x="134" y="344"/>
                </a:lnTo>
                <a:lnTo>
                  <a:pt x="126" y="363"/>
                </a:lnTo>
                <a:lnTo>
                  <a:pt x="118" y="398"/>
                </a:lnTo>
                <a:lnTo>
                  <a:pt x="114" y="417"/>
                </a:lnTo>
                <a:lnTo>
                  <a:pt x="114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2" name="CustomShape 31"/>
          <p:cNvSpPr/>
          <p:nvPr/>
        </p:nvSpPr>
        <p:spPr>
          <a:xfrm>
            <a:off x="3218400" y="1541520"/>
            <a:ext cx="746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LSTM model 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03" name="CustomShape 32"/>
          <p:cNvSpPr/>
          <p:nvPr/>
        </p:nvSpPr>
        <p:spPr>
          <a:xfrm>
            <a:off x="35006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04" name="CustomShape 33"/>
          <p:cNvSpPr/>
          <p:nvPr/>
        </p:nvSpPr>
        <p:spPr>
          <a:xfrm>
            <a:off x="3495240" y="1738440"/>
            <a:ext cx="120960" cy="227160"/>
          </a:xfrm>
          <a:custGeom>
            <a:avLst/>
            <a:gdLst/>
            <a:ahLst/>
            <a:rect l="l" t="t" r="r" b="b"/>
            <a:pathLst>
              <a:path w="337" h="632">
                <a:moveTo>
                  <a:pt x="221" y="587"/>
                </a:moveTo>
                <a:lnTo>
                  <a:pt x="223" y="220"/>
                </a:lnTo>
                <a:cubicBezTo>
                  <a:pt x="223" y="195"/>
                  <a:pt x="199" y="175"/>
                  <a:pt x="167" y="175"/>
                </a:cubicBezTo>
                <a:cubicBezTo>
                  <a:pt x="137" y="175"/>
                  <a:pt x="112" y="194"/>
                  <a:pt x="112" y="218"/>
                </a:cubicBezTo>
                <a:lnTo>
                  <a:pt x="109" y="585"/>
                </a:lnTo>
                <a:cubicBezTo>
                  <a:pt x="109" y="610"/>
                  <a:pt x="134" y="629"/>
                  <a:pt x="163" y="631"/>
                </a:cubicBezTo>
                <a:cubicBezTo>
                  <a:pt x="195" y="631"/>
                  <a:pt x="221" y="610"/>
                  <a:pt x="221" y="587"/>
                </a:cubicBezTo>
                <a:moveTo>
                  <a:pt x="336" y="264"/>
                </a:moveTo>
                <a:lnTo>
                  <a:pt x="167" y="0"/>
                </a:lnTo>
                <a:lnTo>
                  <a:pt x="0" y="261"/>
                </a:lnTo>
                <a:lnTo>
                  <a:pt x="336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5" name="CustomShape 34"/>
          <p:cNvSpPr/>
          <p:nvPr/>
        </p:nvSpPr>
        <p:spPr>
          <a:xfrm>
            <a:off x="4043160" y="1539360"/>
            <a:ext cx="120960" cy="94320"/>
          </a:xfrm>
          <a:custGeom>
            <a:avLst/>
            <a:gdLst/>
            <a:ahLst/>
            <a:rect l="l" t="t" r="r" b="b"/>
            <a:pathLst>
              <a:path w="337" h="263">
                <a:moveTo>
                  <a:pt x="0" y="0"/>
                </a:moveTo>
                <a:lnTo>
                  <a:pt x="336" y="132"/>
                </a:lnTo>
                <a:lnTo>
                  <a:pt x="0" y="262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6" name="CustomShape 35"/>
          <p:cNvSpPr/>
          <p:nvPr/>
        </p:nvSpPr>
        <p:spPr>
          <a:xfrm>
            <a:off x="4428000" y="879120"/>
            <a:ext cx="390960" cy="297720"/>
          </a:xfrm>
          <a:custGeom>
            <a:avLst/>
            <a:gdLst/>
            <a:ahLst/>
            <a:rect l="l" t="t" r="r" b="b"/>
            <a:pathLst>
              <a:path w="1087" h="828">
                <a:moveTo>
                  <a:pt x="0" y="414"/>
                </a:moveTo>
                <a:cubicBezTo>
                  <a:pt x="0" y="186"/>
                  <a:pt x="244" y="0"/>
                  <a:pt x="542" y="0"/>
                </a:cubicBezTo>
                <a:cubicBezTo>
                  <a:pt x="843" y="0"/>
                  <a:pt x="1086" y="186"/>
                  <a:pt x="1086" y="414"/>
                </a:cubicBezTo>
                <a:cubicBezTo>
                  <a:pt x="1086" y="642"/>
                  <a:pt x="843" y="827"/>
                  <a:pt x="542" y="827"/>
                </a:cubicBezTo>
                <a:cubicBezTo>
                  <a:pt x="244" y="827"/>
                  <a:pt x="0" y="642"/>
                  <a:pt x="0" y="414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7" name="CustomShape 36"/>
          <p:cNvSpPr/>
          <p:nvPr/>
        </p:nvSpPr>
        <p:spPr>
          <a:xfrm>
            <a:off x="4407840" y="863640"/>
            <a:ext cx="431280" cy="329040"/>
          </a:xfrm>
          <a:custGeom>
            <a:avLst/>
            <a:gdLst/>
            <a:ahLst/>
            <a:rect l="l" t="t" r="r" b="b"/>
            <a:pathLst>
              <a:path w="1199" h="915">
                <a:moveTo>
                  <a:pt x="0" y="458"/>
                </a:moveTo>
                <a:lnTo>
                  <a:pt x="0" y="435"/>
                </a:lnTo>
                <a:lnTo>
                  <a:pt x="2" y="412"/>
                </a:lnTo>
                <a:lnTo>
                  <a:pt x="7" y="388"/>
                </a:lnTo>
                <a:lnTo>
                  <a:pt x="12" y="367"/>
                </a:lnTo>
                <a:lnTo>
                  <a:pt x="18" y="344"/>
                </a:lnTo>
                <a:lnTo>
                  <a:pt x="27" y="322"/>
                </a:lnTo>
                <a:lnTo>
                  <a:pt x="36" y="301"/>
                </a:lnTo>
                <a:lnTo>
                  <a:pt x="47" y="280"/>
                </a:lnTo>
                <a:lnTo>
                  <a:pt x="58" y="261"/>
                </a:lnTo>
                <a:lnTo>
                  <a:pt x="72" y="239"/>
                </a:lnTo>
                <a:lnTo>
                  <a:pt x="87" y="220"/>
                </a:lnTo>
                <a:lnTo>
                  <a:pt x="118" y="186"/>
                </a:lnTo>
                <a:lnTo>
                  <a:pt x="136" y="168"/>
                </a:lnTo>
                <a:lnTo>
                  <a:pt x="156" y="151"/>
                </a:lnTo>
                <a:lnTo>
                  <a:pt x="174" y="134"/>
                </a:lnTo>
                <a:lnTo>
                  <a:pt x="196" y="119"/>
                </a:lnTo>
                <a:lnTo>
                  <a:pt x="217" y="106"/>
                </a:lnTo>
                <a:lnTo>
                  <a:pt x="241" y="92"/>
                </a:lnTo>
                <a:lnTo>
                  <a:pt x="263" y="79"/>
                </a:lnTo>
                <a:lnTo>
                  <a:pt x="287" y="67"/>
                </a:lnTo>
                <a:lnTo>
                  <a:pt x="313" y="56"/>
                </a:lnTo>
                <a:lnTo>
                  <a:pt x="339" y="45"/>
                </a:lnTo>
                <a:lnTo>
                  <a:pt x="393" y="27"/>
                </a:lnTo>
                <a:lnTo>
                  <a:pt x="419" y="21"/>
                </a:lnTo>
                <a:lnTo>
                  <a:pt x="507" y="5"/>
                </a:lnTo>
                <a:lnTo>
                  <a:pt x="536" y="3"/>
                </a:lnTo>
                <a:lnTo>
                  <a:pt x="598" y="0"/>
                </a:lnTo>
                <a:lnTo>
                  <a:pt x="627" y="2"/>
                </a:lnTo>
                <a:lnTo>
                  <a:pt x="659" y="3"/>
                </a:lnTo>
                <a:lnTo>
                  <a:pt x="687" y="5"/>
                </a:lnTo>
                <a:lnTo>
                  <a:pt x="719" y="10"/>
                </a:lnTo>
                <a:lnTo>
                  <a:pt x="747" y="13"/>
                </a:lnTo>
                <a:lnTo>
                  <a:pt x="775" y="21"/>
                </a:lnTo>
                <a:lnTo>
                  <a:pt x="803" y="27"/>
                </a:lnTo>
                <a:lnTo>
                  <a:pt x="857" y="45"/>
                </a:lnTo>
                <a:lnTo>
                  <a:pt x="881" y="56"/>
                </a:lnTo>
                <a:lnTo>
                  <a:pt x="908" y="67"/>
                </a:lnTo>
                <a:lnTo>
                  <a:pt x="933" y="79"/>
                </a:lnTo>
                <a:lnTo>
                  <a:pt x="977" y="103"/>
                </a:lnTo>
                <a:lnTo>
                  <a:pt x="999" y="119"/>
                </a:lnTo>
                <a:lnTo>
                  <a:pt x="1020" y="133"/>
                </a:lnTo>
                <a:lnTo>
                  <a:pt x="1040" y="148"/>
                </a:lnTo>
                <a:lnTo>
                  <a:pt x="1060" y="167"/>
                </a:lnTo>
                <a:lnTo>
                  <a:pt x="1078" y="184"/>
                </a:lnTo>
                <a:lnTo>
                  <a:pt x="1108" y="219"/>
                </a:lnTo>
                <a:lnTo>
                  <a:pt x="1124" y="238"/>
                </a:lnTo>
                <a:lnTo>
                  <a:pt x="1138" y="259"/>
                </a:lnTo>
                <a:lnTo>
                  <a:pt x="1148" y="278"/>
                </a:lnTo>
                <a:lnTo>
                  <a:pt x="1160" y="299"/>
                </a:lnTo>
                <a:lnTo>
                  <a:pt x="1168" y="320"/>
                </a:lnTo>
                <a:lnTo>
                  <a:pt x="1178" y="342"/>
                </a:lnTo>
                <a:lnTo>
                  <a:pt x="1184" y="364"/>
                </a:lnTo>
                <a:lnTo>
                  <a:pt x="1194" y="409"/>
                </a:lnTo>
                <a:lnTo>
                  <a:pt x="1196" y="433"/>
                </a:lnTo>
                <a:lnTo>
                  <a:pt x="1198" y="456"/>
                </a:lnTo>
                <a:lnTo>
                  <a:pt x="1196" y="481"/>
                </a:lnTo>
                <a:lnTo>
                  <a:pt x="1191" y="526"/>
                </a:lnTo>
                <a:lnTo>
                  <a:pt x="1178" y="572"/>
                </a:lnTo>
                <a:lnTo>
                  <a:pt x="1170" y="592"/>
                </a:lnTo>
                <a:lnTo>
                  <a:pt x="1162" y="613"/>
                </a:lnTo>
                <a:lnTo>
                  <a:pt x="1150" y="634"/>
                </a:lnTo>
                <a:lnTo>
                  <a:pt x="1138" y="655"/>
                </a:lnTo>
                <a:lnTo>
                  <a:pt x="1110" y="694"/>
                </a:lnTo>
                <a:lnTo>
                  <a:pt x="1096" y="713"/>
                </a:lnTo>
                <a:lnTo>
                  <a:pt x="1078" y="730"/>
                </a:lnTo>
                <a:lnTo>
                  <a:pt x="1062" y="747"/>
                </a:lnTo>
                <a:lnTo>
                  <a:pt x="1002" y="795"/>
                </a:lnTo>
                <a:lnTo>
                  <a:pt x="957" y="822"/>
                </a:lnTo>
                <a:lnTo>
                  <a:pt x="935" y="835"/>
                </a:lnTo>
                <a:lnTo>
                  <a:pt x="910" y="847"/>
                </a:lnTo>
                <a:lnTo>
                  <a:pt x="883" y="858"/>
                </a:lnTo>
                <a:lnTo>
                  <a:pt x="859" y="868"/>
                </a:lnTo>
                <a:lnTo>
                  <a:pt x="805" y="886"/>
                </a:lnTo>
                <a:lnTo>
                  <a:pt x="777" y="892"/>
                </a:lnTo>
                <a:lnTo>
                  <a:pt x="749" y="900"/>
                </a:lnTo>
                <a:lnTo>
                  <a:pt x="721" y="905"/>
                </a:lnTo>
                <a:lnTo>
                  <a:pt x="692" y="908"/>
                </a:lnTo>
                <a:lnTo>
                  <a:pt x="661" y="910"/>
                </a:lnTo>
                <a:lnTo>
                  <a:pt x="632" y="914"/>
                </a:lnTo>
                <a:lnTo>
                  <a:pt x="569" y="914"/>
                </a:lnTo>
                <a:lnTo>
                  <a:pt x="540" y="911"/>
                </a:lnTo>
                <a:lnTo>
                  <a:pt x="509" y="908"/>
                </a:lnTo>
                <a:lnTo>
                  <a:pt x="479" y="905"/>
                </a:lnTo>
                <a:lnTo>
                  <a:pt x="450" y="900"/>
                </a:lnTo>
                <a:lnTo>
                  <a:pt x="421" y="892"/>
                </a:lnTo>
                <a:lnTo>
                  <a:pt x="367" y="878"/>
                </a:lnTo>
                <a:lnTo>
                  <a:pt x="341" y="868"/>
                </a:lnTo>
                <a:lnTo>
                  <a:pt x="315" y="859"/>
                </a:lnTo>
                <a:lnTo>
                  <a:pt x="289" y="849"/>
                </a:lnTo>
                <a:lnTo>
                  <a:pt x="241" y="825"/>
                </a:lnTo>
                <a:lnTo>
                  <a:pt x="219" y="811"/>
                </a:lnTo>
                <a:lnTo>
                  <a:pt x="199" y="797"/>
                </a:lnTo>
                <a:lnTo>
                  <a:pt x="176" y="781"/>
                </a:lnTo>
                <a:lnTo>
                  <a:pt x="156" y="765"/>
                </a:lnTo>
                <a:lnTo>
                  <a:pt x="138" y="750"/>
                </a:lnTo>
                <a:lnTo>
                  <a:pt x="103" y="714"/>
                </a:lnTo>
                <a:lnTo>
                  <a:pt x="87" y="695"/>
                </a:lnTo>
                <a:lnTo>
                  <a:pt x="60" y="656"/>
                </a:lnTo>
                <a:lnTo>
                  <a:pt x="47" y="636"/>
                </a:lnTo>
                <a:lnTo>
                  <a:pt x="38" y="615"/>
                </a:lnTo>
                <a:lnTo>
                  <a:pt x="27" y="594"/>
                </a:lnTo>
                <a:lnTo>
                  <a:pt x="20" y="573"/>
                </a:lnTo>
                <a:lnTo>
                  <a:pt x="7" y="528"/>
                </a:lnTo>
                <a:lnTo>
                  <a:pt x="2" y="505"/>
                </a:lnTo>
                <a:lnTo>
                  <a:pt x="0" y="482"/>
                </a:lnTo>
                <a:lnTo>
                  <a:pt x="0" y="458"/>
                </a:lnTo>
                <a:moveTo>
                  <a:pt x="112" y="475"/>
                </a:moveTo>
                <a:lnTo>
                  <a:pt x="114" y="495"/>
                </a:lnTo>
                <a:lnTo>
                  <a:pt x="116" y="512"/>
                </a:lnTo>
                <a:lnTo>
                  <a:pt x="121" y="529"/>
                </a:lnTo>
                <a:lnTo>
                  <a:pt x="127" y="548"/>
                </a:lnTo>
                <a:lnTo>
                  <a:pt x="132" y="566"/>
                </a:lnTo>
                <a:lnTo>
                  <a:pt x="141" y="581"/>
                </a:lnTo>
                <a:lnTo>
                  <a:pt x="149" y="600"/>
                </a:lnTo>
                <a:lnTo>
                  <a:pt x="159" y="615"/>
                </a:lnTo>
                <a:lnTo>
                  <a:pt x="169" y="633"/>
                </a:lnTo>
                <a:lnTo>
                  <a:pt x="181" y="647"/>
                </a:lnTo>
                <a:lnTo>
                  <a:pt x="194" y="662"/>
                </a:lnTo>
                <a:lnTo>
                  <a:pt x="221" y="690"/>
                </a:lnTo>
                <a:lnTo>
                  <a:pt x="237" y="704"/>
                </a:lnTo>
                <a:lnTo>
                  <a:pt x="252" y="716"/>
                </a:lnTo>
                <a:lnTo>
                  <a:pt x="287" y="741"/>
                </a:lnTo>
                <a:lnTo>
                  <a:pt x="323" y="761"/>
                </a:lnTo>
                <a:lnTo>
                  <a:pt x="343" y="772"/>
                </a:lnTo>
                <a:lnTo>
                  <a:pt x="363" y="781"/>
                </a:lnTo>
                <a:lnTo>
                  <a:pt x="385" y="789"/>
                </a:lnTo>
                <a:lnTo>
                  <a:pt x="408" y="797"/>
                </a:lnTo>
                <a:lnTo>
                  <a:pt x="428" y="803"/>
                </a:lnTo>
                <a:lnTo>
                  <a:pt x="453" y="809"/>
                </a:lnTo>
                <a:lnTo>
                  <a:pt x="475" y="814"/>
                </a:lnTo>
                <a:lnTo>
                  <a:pt x="498" y="817"/>
                </a:lnTo>
                <a:lnTo>
                  <a:pt x="547" y="825"/>
                </a:lnTo>
                <a:lnTo>
                  <a:pt x="572" y="826"/>
                </a:lnTo>
                <a:lnTo>
                  <a:pt x="623" y="826"/>
                </a:lnTo>
                <a:lnTo>
                  <a:pt x="647" y="825"/>
                </a:lnTo>
                <a:lnTo>
                  <a:pt x="672" y="822"/>
                </a:lnTo>
                <a:lnTo>
                  <a:pt x="697" y="819"/>
                </a:lnTo>
                <a:lnTo>
                  <a:pt x="719" y="814"/>
                </a:lnTo>
                <a:lnTo>
                  <a:pt x="743" y="811"/>
                </a:lnTo>
                <a:lnTo>
                  <a:pt x="810" y="789"/>
                </a:lnTo>
                <a:lnTo>
                  <a:pt x="830" y="783"/>
                </a:lnTo>
                <a:lnTo>
                  <a:pt x="850" y="772"/>
                </a:lnTo>
                <a:lnTo>
                  <a:pt x="870" y="763"/>
                </a:lnTo>
                <a:lnTo>
                  <a:pt x="890" y="753"/>
                </a:lnTo>
                <a:lnTo>
                  <a:pt x="908" y="742"/>
                </a:lnTo>
                <a:lnTo>
                  <a:pt x="944" y="717"/>
                </a:lnTo>
                <a:lnTo>
                  <a:pt x="959" y="706"/>
                </a:lnTo>
                <a:lnTo>
                  <a:pt x="975" y="692"/>
                </a:lnTo>
                <a:lnTo>
                  <a:pt x="1002" y="664"/>
                </a:lnTo>
                <a:lnTo>
                  <a:pt x="1015" y="648"/>
                </a:lnTo>
                <a:lnTo>
                  <a:pt x="1026" y="634"/>
                </a:lnTo>
                <a:lnTo>
                  <a:pt x="1037" y="619"/>
                </a:lnTo>
                <a:lnTo>
                  <a:pt x="1046" y="601"/>
                </a:lnTo>
                <a:lnTo>
                  <a:pt x="1055" y="586"/>
                </a:lnTo>
                <a:lnTo>
                  <a:pt x="1064" y="567"/>
                </a:lnTo>
                <a:lnTo>
                  <a:pt x="1070" y="550"/>
                </a:lnTo>
                <a:lnTo>
                  <a:pt x="1075" y="533"/>
                </a:lnTo>
                <a:lnTo>
                  <a:pt x="1080" y="514"/>
                </a:lnTo>
                <a:lnTo>
                  <a:pt x="1084" y="496"/>
                </a:lnTo>
                <a:lnTo>
                  <a:pt x="1084" y="477"/>
                </a:lnTo>
                <a:lnTo>
                  <a:pt x="1086" y="458"/>
                </a:lnTo>
                <a:lnTo>
                  <a:pt x="1084" y="439"/>
                </a:lnTo>
                <a:lnTo>
                  <a:pt x="1084" y="421"/>
                </a:lnTo>
                <a:lnTo>
                  <a:pt x="1080" y="402"/>
                </a:lnTo>
                <a:lnTo>
                  <a:pt x="1070" y="367"/>
                </a:lnTo>
                <a:lnTo>
                  <a:pt x="1058" y="332"/>
                </a:lnTo>
                <a:lnTo>
                  <a:pt x="1048" y="315"/>
                </a:lnTo>
                <a:lnTo>
                  <a:pt x="1040" y="299"/>
                </a:lnTo>
                <a:lnTo>
                  <a:pt x="1017" y="267"/>
                </a:lnTo>
                <a:lnTo>
                  <a:pt x="1004" y="252"/>
                </a:lnTo>
                <a:lnTo>
                  <a:pt x="977" y="223"/>
                </a:lnTo>
                <a:lnTo>
                  <a:pt x="962" y="210"/>
                </a:lnTo>
                <a:lnTo>
                  <a:pt x="944" y="198"/>
                </a:lnTo>
                <a:lnTo>
                  <a:pt x="928" y="186"/>
                </a:lnTo>
                <a:lnTo>
                  <a:pt x="910" y="173"/>
                </a:lnTo>
                <a:lnTo>
                  <a:pt x="893" y="162"/>
                </a:lnTo>
                <a:lnTo>
                  <a:pt x="853" y="142"/>
                </a:lnTo>
                <a:lnTo>
                  <a:pt x="833" y="133"/>
                </a:lnTo>
                <a:lnTo>
                  <a:pt x="813" y="126"/>
                </a:lnTo>
                <a:lnTo>
                  <a:pt x="790" y="117"/>
                </a:lnTo>
                <a:lnTo>
                  <a:pt x="767" y="112"/>
                </a:lnTo>
                <a:lnTo>
                  <a:pt x="745" y="106"/>
                </a:lnTo>
                <a:lnTo>
                  <a:pt x="723" y="100"/>
                </a:lnTo>
                <a:lnTo>
                  <a:pt x="699" y="96"/>
                </a:lnTo>
                <a:lnTo>
                  <a:pt x="674" y="93"/>
                </a:lnTo>
                <a:lnTo>
                  <a:pt x="601" y="87"/>
                </a:lnTo>
                <a:lnTo>
                  <a:pt x="576" y="89"/>
                </a:lnTo>
                <a:lnTo>
                  <a:pt x="549" y="89"/>
                </a:lnTo>
                <a:lnTo>
                  <a:pt x="527" y="93"/>
                </a:lnTo>
                <a:lnTo>
                  <a:pt x="502" y="96"/>
                </a:lnTo>
                <a:lnTo>
                  <a:pt x="477" y="100"/>
                </a:lnTo>
                <a:lnTo>
                  <a:pt x="433" y="111"/>
                </a:lnTo>
                <a:lnTo>
                  <a:pt x="388" y="125"/>
                </a:lnTo>
                <a:lnTo>
                  <a:pt x="365" y="133"/>
                </a:lnTo>
                <a:lnTo>
                  <a:pt x="325" y="151"/>
                </a:lnTo>
                <a:lnTo>
                  <a:pt x="289" y="172"/>
                </a:lnTo>
                <a:lnTo>
                  <a:pt x="255" y="196"/>
                </a:lnTo>
                <a:lnTo>
                  <a:pt x="239" y="210"/>
                </a:lnTo>
                <a:lnTo>
                  <a:pt x="223" y="222"/>
                </a:lnTo>
                <a:lnTo>
                  <a:pt x="207" y="236"/>
                </a:lnTo>
                <a:lnTo>
                  <a:pt x="194" y="250"/>
                </a:lnTo>
                <a:lnTo>
                  <a:pt x="183" y="266"/>
                </a:lnTo>
                <a:lnTo>
                  <a:pt x="169" y="281"/>
                </a:lnTo>
                <a:lnTo>
                  <a:pt x="161" y="297"/>
                </a:lnTo>
                <a:lnTo>
                  <a:pt x="149" y="313"/>
                </a:lnTo>
                <a:lnTo>
                  <a:pt x="141" y="331"/>
                </a:lnTo>
                <a:lnTo>
                  <a:pt x="134" y="346"/>
                </a:lnTo>
                <a:lnTo>
                  <a:pt x="127" y="365"/>
                </a:lnTo>
                <a:lnTo>
                  <a:pt x="121" y="383"/>
                </a:lnTo>
                <a:lnTo>
                  <a:pt x="118" y="400"/>
                </a:lnTo>
                <a:lnTo>
                  <a:pt x="114" y="417"/>
                </a:lnTo>
                <a:lnTo>
                  <a:pt x="112" y="437"/>
                </a:lnTo>
                <a:lnTo>
                  <a:pt x="112" y="456"/>
                </a:lnTo>
                <a:lnTo>
                  <a:pt x="112" y="4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8" name="CustomShape 37"/>
          <p:cNvSpPr/>
          <p:nvPr/>
        </p:nvSpPr>
        <p:spPr>
          <a:xfrm>
            <a:off x="35622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809" name="CustomShape 38"/>
          <p:cNvSpPr/>
          <p:nvPr/>
        </p:nvSpPr>
        <p:spPr>
          <a:xfrm>
            <a:off x="4559040" y="9838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10" name="CustomShape 39"/>
          <p:cNvSpPr/>
          <p:nvPr/>
        </p:nvSpPr>
        <p:spPr>
          <a:xfrm>
            <a:off x="4563000" y="1176840"/>
            <a:ext cx="120600" cy="223920"/>
          </a:xfrm>
          <a:custGeom>
            <a:avLst/>
            <a:gdLst/>
            <a:ahLst/>
            <a:rect l="l" t="t" r="r" b="b"/>
            <a:pathLst>
              <a:path w="336" h="623">
                <a:moveTo>
                  <a:pt x="222" y="578"/>
                </a:moveTo>
                <a:lnTo>
                  <a:pt x="222" y="218"/>
                </a:lnTo>
                <a:cubicBezTo>
                  <a:pt x="222" y="194"/>
                  <a:pt x="198" y="175"/>
                  <a:pt x="166" y="175"/>
                </a:cubicBezTo>
                <a:cubicBezTo>
                  <a:pt x="136" y="175"/>
                  <a:pt x="112" y="194"/>
                  <a:pt x="112" y="218"/>
                </a:cubicBezTo>
                <a:lnTo>
                  <a:pt x="112" y="578"/>
                </a:lnTo>
                <a:cubicBezTo>
                  <a:pt x="112" y="601"/>
                  <a:pt x="136" y="622"/>
                  <a:pt x="166" y="622"/>
                </a:cubicBezTo>
                <a:cubicBezTo>
                  <a:pt x="198" y="622"/>
                  <a:pt x="222" y="601"/>
                  <a:pt x="222" y="578"/>
                </a:cubicBezTo>
                <a:moveTo>
                  <a:pt x="335" y="262"/>
                </a:moveTo>
                <a:lnTo>
                  <a:pt x="166" y="0"/>
                </a:lnTo>
                <a:lnTo>
                  <a:pt x="0" y="262"/>
                </a:lnTo>
                <a:lnTo>
                  <a:pt x="335" y="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1" name="CustomShape 40"/>
          <p:cNvSpPr/>
          <p:nvPr/>
        </p:nvSpPr>
        <p:spPr>
          <a:xfrm>
            <a:off x="4206960" y="1433520"/>
            <a:ext cx="833760" cy="305280"/>
          </a:xfrm>
          <a:custGeom>
            <a:avLst/>
            <a:gdLst/>
            <a:ahLst/>
            <a:rect l="l" t="t" r="r" b="b"/>
            <a:pathLst>
              <a:path w="2317" h="849">
                <a:moveTo>
                  <a:pt x="0" y="142"/>
                </a:moveTo>
                <a:cubicBezTo>
                  <a:pt x="0" y="64"/>
                  <a:pt x="80" y="0"/>
                  <a:pt x="178" y="0"/>
                </a:cubicBezTo>
                <a:lnTo>
                  <a:pt x="2136" y="0"/>
                </a:lnTo>
                <a:cubicBezTo>
                  <a:pt x="2236" y="0"/>
                  <a:pt x="2316" y="64"/>
                  <a:pt x="2316" y="142"/>
                </a:cubicBezTo>
                <a:lnTo>
                  <a:pt x="2316" y="705"/>
                </a:lnTo>
                <a:cubicBezTo>
                  <a:pt x="2316" y="785"/>
                  <a:pt x="2236" y="848"/>
                  <a:pt x="2136" y="848"/>
                </a:cubicBezTo>
                <a:lnTo>
                  <a:pt x="178" y="848"/>
                </a:lnTo>
                <a:cubicBezTo>
                  <a:pt x="80" y="848"/>
                  <a:pt x="0" y="785"/>
                  <a:pt x="0" y="705"/>
                </a:cubicBezTo>
                <a:lnTo>
                  <a:pt x="0" y="142"/>
                </a:lnTo>
                <a:close/>
              </a:path>
            </a:pathLst>
          </a:custGeom>
          <a:solidFill>
            <a:srgbClr val="7f7f7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2" name="CustomShape 41"/>
          <p:cNvSpPr/>
          <p:nvPr/>
        </p:nvSpPr>
        <p:spPr>
          <a:xfrm>
            <a:off x="4196160" y="1425600"/>
            <a:ext cx="854640" cy="321120"/>
          </a:xfrm>
          <a:custGeom>
            <a:avLst/>
            <a:gdLst/>
            <a:ahLst/>
            <a:rect l="l" t="t" r="r" b="b"/>
            <a:pathLst>
              <a:path w="2375" h="893">
                <a:moveTo>
                  <a:pt x="0" y="164"/>
                </a:moveTo>
                <a:lnTo>
                  <a:pt x="0" y="148"/>
                </a:lnTo>
                <a:lnTo>
                  <a:pt x="9" y="117"/>
                </a:lnTo>
                <a:lnTo>
                  <a:pt x="16" y="101"/>
                </a:lnTo>
                <a:lnTo>
                  <a:pt x="25" y="87"/>
                </a:lnTo>
                <a:lnTo>
                  <a:pt x="36" y="73"/>
                </a:lnTo>
                <a:lnTo>
                  <a:pt x="47" y="61"/>
                </a:lnTo>
                <a:lnTo>
                  <a:pt x="61" y="49"/>
                </a:lnTo>
                <a:lnTo>
                  <a:pt x="76" y="38"/>
                </a:lnTo>
                <a:lnTo>
                  <a:pt x="107" y="21"/>
                </a:lnTo>
                <a:lnTo>
                  <a:pt x="127" y="14"/>
                </a:lnTo>
                <a:lnTo>
                  <a:pt x="145" y="8"/>
                </a:lnTo>
                <a:lnTo>
                  <a:pt x="165" y="3"/>
                </a:lnTo>
                <a:lnTo>
                  <a:pt x="185" y="2"/>
                </a:lnTo>
                <a:lnTo>
                  <a:pt x="207" y="0"/>
                </a:lnTo>
                <a:lnTo>
                  <a:pt x="2165" y="0"/>
                </a:lnTo>
                <a:lnTo>
                  <a:pt x="2205" y="3"/>
                </a:lnTo>
                <a:lnTo>
                  <a:pt x="2225" y="7"/>
                </a:lnTo>
                <a:lnTo>
                  <a:pt x="2245" y="12"/>
                </a:lnTo>
                <a:lnTo>
                  <a:pt x="2263" y="19"/>
                </a:lnTo>
                <a:lnTo>
                  <a:pt x="2281" y="28"/>
                </a:lnTo>
                <a:lnTo>
                  <a:pt x="2297" y="36"/>
                </a:lnTo>
                <a:lnTo>
                  <a:pt x="2311" y="47"/>
                </a:lnTo>
                <a:lnTo>
                  <a:pt x="2325" y="59"/>
                </a:lnTo>
                <a:lnTo>
                  <a:pt x="2337" y="72"/>
                </a:lnTo>
                <a:lnTo>
                  <a:pt x="2347" y="86"/>
                </a:lnTo>
                <a:lnTo>
                  <a:pt x="2357" y="99"/>
                </a:lnTo>
                <a:lnTo>
                  <a:pt x="2363" y="113"/>
                </a:lnTo>
                <a:lnTo>
                  <a:pt x="2369" y="129"/>
                </a:lnTo>
                <a:lnTo>
                  <a:pt x="2372" y="147"/>
                </a:lnTo>
                <a:lnTo>
                  <a:pt x="2374" y="162"/>
                </a:lnTo>
                <a:lnTo>
                  <a:pt x="2374" y="728"/>
                </a:lnTo>
                <a:lnTo>
                  <a:pt x="2372" y="745"/>
                </a:lnTo>
                <a:lnTo>
                  <a:pt x="2369" y="762"/>
                </a:lnTo>
                <a:lnTo>
                  <a:pt x="2365" y="778"/>
                </a:lnTo>
                <a:lnTo>
                  <a:pt x="2357" y="792"/>
                </a:lnTo>
                <a:lnTo>
                  <a:pt x="2349" y="806"/>
                </a:lnTo>
                <a:lnTo>
                  <a:pt x="2339" y="820"/>
                </a:lnTo>
                <a:lnTo>
                  <a:pt x="2327" y="831"/>
                </a:lnTo>
                <a:lnTo>
                  <a:pt x="2314" y="844"/>
                </a:lnTo>
                <a:lnTo>
                  <a:pt x="2283" y="865"/>
                </a:lnTo>
                <a:lnTo>
                  <a:pt x="2247" y="878"/>
                </a:lnTo>
                <a:lnTo>
                  <a:pt x="2227" y="886"/>
                </a:lnTo>
                <a:lnTo>
                  <a:pt x="2209" y="889"/>
                </a:lnTo>
                <a:lnTo>
                  <a:pt x="2187" y="891"/>
                </a:lnTo>
                <a:lnTo>
                  <a:pt x="2167" y="892"/>
                </a:lnTo>
                <a:lnTo>
                  <a:pt x="209" y="892"/>
                </a:lnTo>
                <a:lnTo>
                  <a:pt x="189" y="891"/>
                </a:lnTo>
                <a:lnTo>
                  <a:pt x="167" y="889"/>
                </a:lnTo>
                <a:lnTo>
                  <a:pt x="147" y="886"/>
                </a:lnTo>
                <a:lnTo>
                  <a:pt x="129" y="881"/>
                </a:lnTo>
                <a:lnTo>
                  <a:pt x="112" y="873"/>
                </a:lnTo>
                <a:lnTo>
                  <a:pt x="76" y="856"/>
                </a:lnTo>
                <a:lnTo>
                  <a:pt x="63" y="845"/>
                </a:lnTo>
                <a:lnTo>
                  <a:pt x="36" y="821"/>
                </a:lnTo>
                <a:lnTo>
                  <a:pt x="27" y="809"/>
                </a:lnTo>
                <a:lnTo>
                  <a:pt x="18" y="793"/>
                </a:lnTo>
                <a:lnTo>
                  <a:pt x="9" y="779"/>
                </a:lnTo>
                <a:lnTo>
                  <a:pt x="5" y="764"/>
                </a:lnTo>
                <a:lnTo>
                  <a:pt x="3" y="748"/>
                </a:lnTo>
                <a:lnTo>
                  <a:pt x="0" y="731"/>
                </a:lnTo>
                <a:lnTo>
                  <a:pt x="0" y="164"/>
                </a:lnTo>
                <a:moveTo>
                  <a:pt x="56" y="728"/>
                </a:moveTo>
                <a:lnTo>
                  <a:pt x="56" y="741"/>
                </a:lnTo>
                <a:lnTo>
                  <a:pt x="58" y="753"/>
                </a:lnTo>
                <a:lnTo>
                  <a:pt x="63" y="764"/>
                </a:lnTo>
                <a:lnTo>
                  <a:pt x="67" y="776"/>
                </a:lnTo>
                <a:lnTo>
                  <a:pt x="74" y="786"/>
                </a:lnTo>
                <a:lnTo>
                  <a:pt x="81" y="795"/>
                </a:lnTo>
                <a:lnTo>
                  <a:pt x="89" y="806"/>
                </a:lnTo>
                <a:lnTo>
                  <a:pt x="101" y="812"/>
                </a:lnTo>
                <a:lnTo>
                  <a:pt x="112" y="821"/>
                </a:lnTo>
                <a:lnTo>
                  <a:pt x="123" y="828"/>
                </a:lnTo>
                <a:lnTo>
                  <a:pt x="134" y="833"/>
                </a:lnTo>
                <a:lnTo>
                  <a:pt x="147" y="839"/>
                </a:lnTo>
                <a:lnTo>
                  <a:pt x="163" y="844"/>
                </a:lnTo>
                <a:lnTo>
                  <a:pt x="177" y="845"/>
                </a:lnTo>
                <a:lnTo>
                  <a:pt x="192" y="849"/>
                </a:lnTo>
                <a:lnTo>
                  <a:pt x="2181" y="849"/>
                </a:lnTo>
                <a:lnTo>
                  <a:pt x="2193" y="847"/>
                </a:lnTo>
                <a:lnTo>
                  <a:pt x="2209" y="844"/>
                </a:lnTo>
                <a:lnTo>
                  <a:pt x="2223" y="840"/>
                </a:lnTo>
                <a:lnTo>
                  <a:pt x="2249" y="830"/>
                </a:lnTo>
                <a:lnTo>
                  <a:pt x="2261" y="823"/>
                </a:lnTo>
                <a:lnTo>
                  <a:pt x="2283" y="806"/>
                </a:lnTo>
                <a:lnTo>
                  <a:pt x="2291" y="797"/>
                </a:lnTo>
                <a:lnTo>
                  <a:pt x="2299" y="788"/>
                </a:lnTo>
                <a:lnTo>
                  <a:pt x="2305" y="778"/>
                </a:lnTo>
                <a:lnTo>
                  <a:pt x="2309" y="765"/>
                </a:lnTo>
                <a:lnTo>
                  <a:pt x="2314" y="755"/>
                </a:lnTo>
                <a:lnTo>
                  <a:pt x="2317" y="742"/>
                </a:lnTo>
                <a:lnTo>
                  <a:pt x="2319" y="728"/>
                </a:lnTo>
                <a:lnTo>
                  <a:pt x="2319" y="164"/>
                </a:lnTo>
                <a:lnTo>
                  <a:pt x="2317" y="152"/>
                </a:lnTo>
                <a:lnTo>
                  <a:pt x="2314" y="141"/>
                </a:lnTo>
                <a:lnTo>
                  <a:pt x="2311" y="129"/>
                </a:lnTo>
                <a:lnTo>
                  <a:pt x="2305" y="119"/>
                </a:lnTo>
                <a:lnTo>
                  <a:pt x="2301" y="108"/>
                </a:lnTo>
                <a:lnTo>
                  <a:pt x="2291" y="97"/>
                </a:lnTo>
                <a:lnTo>
                  <a:pt x="2273" y="80"/>
                </a:lnTo>
                <a:lnTo>
                  <a:pt x="2263" y="72"/>
                </a:lnTo>
                <a:lnTo>
                  <a:pt x="2251" y="64"/>
                </a:lnTo>
                <a:lnTo>
                  <a:pt x="2211" y="49"/>
                </a:lnTo>
                <a:lnTo>
                  <a:pt x="2198" y="47"/>
                </a:lnTo>
                <a:lnTo>
                  <a:pt x="2183" y="45"/>
                </a:lnTo>
                <a:lnTo>
                  <a:pt x="2165" y="44"/>
                </a:lnTo>
                <a:lnTo>
                  <a:pt x="209" y="44"/>
                </a:lnTo>
                <a:lnTo>
                  <a:pt x="195" y="45"/>
                </a:lnTo>
                <a:lnTo>
                  <a:pt x="179" y="45"/>
                </a:lnTo>
                <a:lnTo>
                  <a:pt x="165" y="49"/>
                </a:lnTo>
                <a:lnTo>
                  <a:pt x="149" y="52"/>
                </a:lnTo>
                <a:lnTo>
                  <a:pt x="137" y="58"/>
                </a:lnTo>
                <a:lnTo>
                  <a:pt x="125" y="64"/>
                </a:lnTo>
                <a:lnTo>
                  <a:pt x="112" y="69"/>
                </a:lnTo>
                <a:lnTo>
                  <a:pt x="103" y="78"/>
                </a:lnTo>
                <a:lnTo>
                  <a:pt x="92" y="87"/>
                </a:lnTo>
                <a:lnTo>
                  <a:pt x="83" y="96"/>
                </a:lnTo>
                <a:lnTo>
                  <a:pt x="76" y="106"/>
                </a:lnTo>
                <a:lnTo>
                  <a:pt x="69" y="115"/>
                </a:lnTo>
                <a:lnTo>
                  <a:pt x="63" y="127"/>
                </a:lnTo>
                <a:lnTo>
                  <a:pt x="61" y="138"/>
                </a:lnTo>
                <a:lnTo>
                  <a:pt x="56" y="150"/>
                </a:lnTo>
                <a:lnTo>
                  <a:pt x="56" y="164"/>
                </a:lnTo>
                <a:lnTo>
                  <a:pt x="56" y="7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3" name="CustomShape 42"/>
          <p:cNvSpPr/>
          <p:nvPr/>
        </p:nvSpPr>
        <p:spPr>
          <a:xfrm>
            <a:off x="4631040" y="103572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sp>
        <p:nvSpPr>
          <p:cNvPr id="3814" name="CustomShape 43"/>
          <p:cNvSpPr/>
          <p:nvPr/>
        </p:nvSpPr>
        <p:spPr>
          <a:xfrm>
            <a:off x="4426560" y="1949400"/>
            <a:ext cx="390960" cy="297000"/>
          </a:xfrm>
          <a:custGeom>
            <a:avLst/>
            <a:gdLst/>
            <a:ahLst/>
            <a:rect l="l" t="t" r="r" b="b"/>
            <a:pathLst>
              <a:path w="1087" h="826">
                <a:moveTo>
                  <a:pt x="0" y="413"/>
                </a:moveTo>
                <a:cubicBezTo>
                  <a:pt x="0" y="184"/>
                  <a:pt x="244" y="0"/>
                  <a:pt x="542" y="0"/>
                </a:cubicBezTo>
                <a:cubicBezTo>
                  <a:pt x="843" y="0"/>
                  <a:pt x="1086" y="184"/>
                  <a:pt x="1086" y="413"/>
                </a:cubicBezTo>
                <a:cubicBezTo>
                  <a:pt x="1086" y="640"/>
                  <a:pt x="843" y="825"/>
                  <a:pt x="542" y="825"/>
                </a:cubicBezTo>
                <a:cubicBezTo>
                  <a:pt x="244" y="825"/>
                  <a:pt x="0" y="640"/>
                  <a:pt x="0" y="413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5" name="CustomShape 44"/>
          <p:cNvSpPr/>
          <p:nvPr/>
        </p:nvSpPr>
        <p:spPr>
          <a:xfrm>
            <a:off x="4406400" y="1933920"/>
            <a:ext cx="431280" cy="328320"/>
          </a:xfrm>
          <a:custGeom>
            <a:avLst/>
            <a:gdLst/>
            <a:ahLst/>
            <a:rect l="l" t="t" r="r" b="b"/>
            <a:pathLst>
              <a:path w="1199" h="913">
                <a:moveTo>
                  <a:pt x="0" y="456"/>
                </a:moveTo>
                <a:lnTo>
                  <a:pt x="0" y="433"/>
                </a:lnTo>
                <a:lnTo>
                  <a:pt x="2" y="411"/>
                </a:lnTo>
                <a:lnTo>
                  <a:pt x="12" y="365"/>
                </a:lnTo>
                <a:lnTo>
                  <a:pt x="18" y="342"/>
                </a:lnTo>
                <a:lnTo>
                  <a:pt x="26" y="321"/>
                </a:lnTo>
                <a:lnTo>
                  <a:pt x="36" y="298"/>
                </a:lnTo>
                <a:lnTo>
                  <a:pt x="46" y="278"/>
                </a:lnTo>
                <a:lnTo>
                  <a:pt x="58" y="258"/>
                </a:lnTo>
                <a:lnTo>
                  <a:pt x="72" y="239"/>
                </a:lnTo>
                <a:lnTo>
                  <a:pt x="102" y="201"/>
                </a:lnTo>
                <a:lnTo>
                  <a:pt x="118" y="183"/>
                </a:lnTo>
                <a:lnTo>
                  <a:pt x="136" y="166"/>
                </a:lnTo>
                <a:lnTo>
                  <a:pt x="156" y="148"/>
                </a:lnTo>
                <a:lnTo>
                  <a:pt x="174" y="133"/>
                </a:lnTo>
                <a:lnTo>
                  <a:pt x="196" y="119"/>
                </a:lnTo>
                <a:lnTo>
                  <a:pt x="216" y="103"/>
                </a:lnTo>
                <a:lnTo>
                  <a:pt x="241" y="91"/>
                </a:lnTo>
                <a:lnTo>
                  <a:pt x="263" y="77"/>
                </a:lnTo>
                <a:lnTo>
                  <a:pt x="287" y="67"/>
                </a:lnTo>
                <a:lnTo>
                  <a:pt x="312" y="54"/>
                </a:lnTo>
                <a:lnTo>
                  <a:pt x="339" y="44"/>
                </a:lnTo>
                <a:lnTo>
                  <a:pt x="365" y="35"/>
                </a:lnTo>
                <a:lnTo>
                  <a:pt x="393" y="28"/>
                </a:lnTo>
                <a:lnTo>
                  <a:pt x="419" y="19"/>
                </a:lnTo>
                <a:lnTo>
                  <a:pt x="477" y="9"/>
                </a:lnTo>
                <a:lnTo>
                  <a:pt x="506" y="6"/>
                </a:lnTo>
                <a:lnTo>
                  <a:pt x="538" y="1"/>
                </a:lnTo>
                <a:lnTo>
                  <a:pt x="567" y="0"/>
                </a:lnTo>
                <a:lnTo>
                  <a:pt x="629" y="0"/>
                </a:lnTo>
                <a:lnTo>
                  <a:pt x="658" y="1"/>
                </a:lnTo>
                <a:lnTo>
                  <a:pt x="689" y="3"/>
                </a:lnTo>
                <a:lnTo>
                  <a:pt x="747" y="14"/>
                </a:lnTo>
                <a:lnTo>
                  <a:pt x="774" y="19"/>
                </a:lnTo>
                <a:lnTo>
                  <a:pt x="803" y="26"/>
                </a:lnTo>
                <a:lnTo>
                  <a:pt x="857" y="44"/>
                </a:lnTo>
                <a:lnTo>
                  <a:pt x="883" y="54"/>
                </a:lnTo>
                <a:lnTo>
                  <a:pt x="907" y="65"/>
                </a:lnTo>
                <a:lnTo>
                  <a:pt x="933" y="77"/>
                </a:lnTo>
                <a:lnTo>
                  <a:pt x="955" y="89"/>
                </a:lnTo>
                <a:lnTo>
                  <a:pt x="999" y="117"/>
                </a:lnTo>
                <a:lnTo>
                  <a:pt x="1019" y="131"/>
                </a:lnTo>
                <a:lnTo>
                  <a:pt x="1039" y="148"/>
                </a:lnTo>
                <a:lnTo>
                  <a:pt x="1059" y="164"/>
                </a:lnTo>
                <a:lnTo>
                  <a:pt x="1077" y="181"/>
                </a:lnTo>
                <a:lnTo>
                  <a:pt x="1093" y="199"/>
                </a:lnTo>
                <a:lnTo>
                  <a:pt x="1108" y="218"/>
                </a:lnTo>
                <a:lnTo>
                  <a:pt x="1124" y="236"/>
                </a:lnTo>
                <a:lnTo>
                  <a:pt x="1137" y="256"/>
                </a:lnTo>
                <a:lnTo>
                  <a:pt x="1148" y="276"/>
                </a:lnTo>
                <a:lnTo>
                  <a:pt x="1160" y="297"/>
                </a:lnTo>
                <a:lnTo>
                  <a:pt x="1168" y="317"/>
                </a:lnTo>
                <a:lnTo>
                  <a:pt x="1178" y="340"/>
                </a:lnTo>
                <a:lnTo>
                  <a:pt x="1184" y="361"/>
                </a:lnTo>
                <a:lnTo>
                  <a:pt x="1190" y="384"/>
                </a:lnTo>
                <a:lnTo>
                  <a:pt x="1192" y="406"/>
                </a:lnTo>
                <a:lnTo>
                  <a:pt x="1196" y="431"/>
                </a:lnTo>
                <a:lnTo>
                  <a:pt x="1198" y="454"/>
                </a:lnTo>
                <a:lnTo>
                  <a:pt x="1196" y="478"/>
                </a:lnTo>
                <a:lnTo>
                  <a:pt x="1190" y="524"/>
                </a:lnTo>
                <a:lnTo>
                  <a:pt x="1178" y="569"/>
                </a:lnTo>
                <a:lnTo>
                  <a:pt x="1170" y="590"/>
                </a:lnTo>
                <a:lnTo>
                  <a:pt x="1162" y="611"/>
                </a:lnTo>
                <a:lnTo>
                  <a:pt x="1150" y="632"/>
                </a:lnTo>
                <a:lnTo>
                  <a:pt x="1137" y="653"/>
                </a:lnTo>
                <a:lnTo>
                  <a:pt x="1126" y="672"/>
                </a:lnTo>
                <a:lnTo>
                  <a:pt x="1095" y="711"/>
                </a:lnTo>
                <a:lnTo>
                  <a:pt x="1079" y="729"/>
                </a:lnTo>
                <a:lnTo>
                  <a:pt x="1062" y="746"/>
                </a:lnTo>
                <a:lnTo>
                  <a:pt x="1001" y="793"/>
                </a:lnTo>
                <a:lnTo>
                  <a:pt x="957" y="821"/>
                </a:lnTo>
                <a:lnTo>
                  <a:pt x="935" y="834"/>
                </a:lnTo>
                <a:lnTo>
                  <a:pt x="910" y="846"/>
                </a:lnTo>
                <a:lnTo>
                  <a:pt x="885" y="856"/>
                </a:lnTo>
                <a:lnTo>
                  <a:pt x="859" y="867"/>
                </a:lnTo>
                <a:lnTo>
                  <a:pt x="805" y="884"/>
                </a:lnTo>
                <a:lnTo>
                  <a:pt x="779" y="891"/>
                </a:lnTo>
                <a:lnTo>
                  <a:pt x="749" y="898"/>
                </a:lnTo>
                <a:lnTo>
                  <a:pt x="721" y="904"/>
                </a:lnTo>
                <a:lnTo>
                  <a:pt x="692" y="907"/>
                </a:lnTo>
                <a:lnTo>
                  <a:pt x="661" y="910"/>
                </a:lnTo>
                <a:lnTo>
                  <a:pt x="632" y="912"/>
                </a:lnTo>
                <a:lnTo>
                  <a:pt x="569" y="912"/>
                </a:lnTo>
                <a:lnTo>
                  <a:pt x="540" y="910"/>
                </a:lnTo>
                <a:lnTo>
                  <a:pt x="509" y="907"/>
                </a:lnTo>
                <a:lnTo>
                  <a:pt x="479" y="904"/>
                </a:lnTo>
                <a:lnTo>
                  <a:pt x="421" y="893"/>
                </a:lnTo>
                <a:lnTo>
                  <a:pt x="395" y="886"/>
                </a:lnTo>
                <a:lnTo>
                  <a:pt x="341" y="868"/>
                </a:lnTo>
                <a:lnTo>
                  <a:pt x="314" y="858"/>
                </a:lnTo>
                <a:lnTo>
                  <a:pt x="289" y="848"/>
                </a:lnTo>
                <a:lnTo>
                  <a:pt x="265" y="835"/>
                </a:lnTo>
                <a:lnTo>
                  <a:pt x="243" y="823"/>
                </a:lnTo>
                <a:lnTo>
                  <a:pt x="218" y="809"/>
                </a:lnTo>
                <a:lnTo>
                  <a:pt x="198" y="795"/>
                </a:lnTo>
                <a:lnTo>
                  <a:pt x="176" y="779"/>
                </a:lnTo>
                <a:lnTo>
                  <a:pt x="156" y="763"/>
                </a:lnTo>
                <a:lnTo>
                  <a:pt x="138" y="748"/>
                </a:lnTo>
                <a:lnTo>
                  <a:pt x="102" y="712"/>
                </a:lnTo>
                <a:lnTo>
                  <a:pt x="87" y="693"/>
                </a:lnTo>
                <a:lnTo>
                  <a:pt x="60" y="655"/>
                </a:lnTo>
                <a:lnTo>
                  <a:pt x="49" y="634"/>
                </a:lnTo>
                <a:lnTo>
                  <a:pt x="38" y="614"/>
                </a:lnTo>
                <a:lnTo>
                  <a:pt x="26" y="592"/>
                </a:lnTo>
                <a:lnTo>
                  <a:pt x="20" y="571"/>
                </a:lnTo>
                <a:lnTo>
                  <a:pt x="6" y="525"/>
                </a:lnTo>
                <a:lnTo>
                  <a:pt x="4" y="503"/>
                </a:lnTo>
                <a:lnTo>
                  <a:pt x="0" y="480"/>
                </a:lnTo>
                <a:lnTo>
                  <a:pt x="0" y="456"/>
                </a:lnTo>
                <a:moveTo>
                  <a:pt x="112" y="473"/>
                </a:moveTo>
                <a:lnTo>
                  <a:pt x="114" y="492"/>
                </a:lnTo>
                <a:lnTo>
                  <a:pt x="116" y="509"/>
                </a:lnTo>
                <a:lnTo>
                  <a:pt x="120" y="529"/>
                </a:lnTo>
                <a:lnTo>
                  <a:pt x="140" y="581"/>
                </a:lnTo>
                <a:lnTo>
                  <a:pt x="149" y="597"/>
                </a:lnTo>
                <a:lnTo>
                  <a:pt x="158" y="614"/>
                </a:lnTo>
                <a:lnTo>
                  <a:pt x="180" y="646"/>
                </a:lnTo>
                <a:lnTo>
                  <a:pt x="194" y="660"/>
                </a:lnTo>
                <a:lnTo>
                  <a:pt x="207" y="675"/>
                </a:lnTo>
                <a:lnTo>
                  <a:pt x="221" y="688"/>
                </a:lnTo>
                <a:lnTo>
                  <a:pt x="252" y="716"/>
                </a:lnTo>
                <a:lnTo>
                  <a:pt x="269" y="729"/>
                </a:lnTo>
                <a:lnTo>
                  <a:pt x="287" y="740"/>
                </a:lnTo>
                <a:lnTo>
                  <a:pt x="305" y="751"/>
                </a:lnTo>
                <a:lnTo>
                  <a:pt x="325" y="760"/>
                </a:lnTo>
                <a:lnTo>
                  <a:pt x="343" y="771"/>
                </a:lnTo>
                <a:lnTo>
                  <a:pt x="365" y="779"/>
                </a:lnTo>
                <a:lnTo>
                  <a:pt x="385" y="788"/>
                </a:lnTo>
                <a:lnTo>
                  <a:pt x="407" y="795"/>
                </a:lnTo>
                <a:lnTo>
                  <a:pt x="427" y="802"/>
                </a:lnTo>
                <a:lnTo>
                  <a:pt x="453" y="807"/>
                </a:lnTo>
                <a:lnTo>
                  <a:pt x="475" y="812"/>
                </a:lnTo>
                <a:lnTo>
                  <a:pt x="500" y="818"/>
                </a:lnTo>
                <a:lnTo>
                  <a:pt x="522" y="820"/>
                </a:lnTo>
                <a:lnTo>
                  <a:pt x="547" y="823"/>
                </a:lnTo>
                <a:lnTo>
                  <a:pt x="574" y="825"/>
                </a:lnTo>
                <a:lnTo>
                  <a:pt x="623" y="825"/>
                </a:lnTo>
                <a:lnTo>
                  <a:pt x="672" y="821"/>
                </a:lnTo>
                <a:lnTo>
                  <a:pt x="696" y="818"/>
                </a:lnTo>
                <a:lnTo>
                  <a:pt x="721" y="815"/>
                </a:lnTo>
                <a:lnTo>
                  <a:pt x="743" y="809"/>
                </a:lnTo>
                <a:lnTo>
                  <a:pt x="765" y="802"/>
                </a:lnTo>
                <a:lnTo>
                  <a:pt x="787" y="796"/>
                </a:lnTo>
                <a:lnTo>
                  <a:pt x="809" y="788"/>
                </a:lnTo>
                <a:lnTo>
                  <a:pt x="829" y="781"/>
                </a:lnTo>
                <a:lnTo>
                  <a:pt x="849" y="773"/>
                </a:lnTo>
                <a:lnTo>
                  <a:pt x="890" y="751"/>
                </a:lnTo>
                <a:lnTo>
                  <a:pt x="907" y="741"/>
                </a:lnTo>
                <a:lnTo>
                  <a:pt x="943" y="716"/>
                </a:lnTo>
                <a:lnTo>
                  <a:pt x="959" y="703"/>
                </a:lnTo>
                <a:lnTo>
                  <a:pt x="975" y="689"/>
                </a:lnTo>
                <a:lnTo>
                  <a:pt x="1015" y="647"/>
                </a:lnTo>
                <a:lnTo>
                  <a:pt x="1037" y="616"/>
                </a:lnTo>
                <a:lnTo>
                  <a:pt x="1048" y="599"/>
                </a:lnTo>
                <a:lnTo>
                  <a:pt x="1055" y="583"/>
                </a:lnTo>
                <a:lnTo>
                  <a:pt x="1064" y="566"/>
                </a:lnTo>
                <a:lnTo>
                  <a:pt x="1070" y="548"/>
                </a:lnTo>
                <a:lnTo>
                  <a:pt x="1079" y="513"/>
                </a:lnTo>
                <a:lnTo>
                  <a:pt x="1084" y="494"/>
                </a:lnTo>
                <a:lnTo>
                  <a:pt x="1086" y="475"/>
                </a:lnTo>
                <a:lnTo>
                  <a:pt x="1086" y="438"/>
                </a:lnTo>
                <a:lnTo>
                  <a:pt x="1084" y="419"/>
                </a:lnTo>
                <a:lnTo>
                  <a:pt x="1079" y="400"/>
                </a:lnTo>
                <a:lnTo>
                  <a:pt x="1077" y="382"/>
                </a:lnTo>
                <a:lnTo>
                  <a:pt x="1057" y="330"/>
                </a:lnTo>
                <a:lnTo>
                  <a:pt x="1048" y="312"/>
                </a:lnTo>
                <a:lnTo>
                  <a:pt x="1039" y="297"/>
                </a:lnTo>
                <a:lnTo>
                  <a:pt x="1017" y="265"/>
                </a:lnTo>
                <a:lnTo>
                  <a:pt x="1003" y="251"/>
                </a:lnTo>
                <a:lnTo>
                  <a:pt x="990" y="236"/>
                </a:lnTo>
                <a:lnTo>
                  <a:pt x="977" y="222"/>
                </a:lnTo>
                <a:lnTo>
                  <a:pt x="961" y="208"/>
                </a:lnTo>
                <a:lnTo>
                  <a:pt x="945" y="195"/>
                </a:lnTo>
                <a:lnTo>
                  <a:pt x="910" y="171"/>
                </a:lnTo>
                <a:lnTo>
                  <a:pt x="893" y="161"/>
                </a:lnTo>
                <a:lnTo>
                  <a:pt x="873" y="150"/>
                </a:lnTo>
                <a:lnTo>
                  <a:pt x="853" y="142"/>
                </a:lnTo>
                <a:lnTo>
                  <a:pt x="833" y="131"/>
                </a:lnTo>
                <a:lnTo>
                  <a:pt x="811" y="124"/>
                </a:lnTo>
                <a:lnTo>
                  <a:pt x="789" y="115"/>
                </a:lnTo>
                <a:lnTo>
                  <a:pt x="767" y="110"/>
                </a:lnTo>
                <a:lnTo>
                  <a:pt x="745" y="103"/>
                </a:lnTo>
                <a:lnTo>
                  <a:pt x="723" y="98"/>
                </a:lnTo>
                <a:lnTo>
                  <a:pt x="674" y="91"/>
                </a:lnTo>
                <a:lnTo>
                  <a:pt x="625" y="87"/>
                </a:lnTo>
                <a:lnTo>
                  <a:pt x="576" y="87"/>
                </a:lnTo>
                <a:lnTo>
                  <a:pt x="527" y="91"/>
                </a:lnTo>
                <a:lnTo>
                  <a:pt x="477" y="98"/>
                </a:lnTo>
                <a:lnTo>
                  <a:pt x="433" y="108"/>
                </a:lnTo>
                <a:lnTo>
                  <a:pt x="387" y="122"/>
                </a:lnTo>
                <a:lnTo>
                  <a:pt x="347" y="140"/>
                </a:lnTo>
                <a:lnTo>
                  <a:pt x="327" y="150"/>
                </a:lnTo>
                <a:lnTo>
                  <a:pt x="307" y="159"/>
                </a:lnTo>
                <a:lnTo>
                  <a:pt x="289" y="171"/>
                </a:lnTo>
                <a:lnTo>
                  <a:pt x="272" y="181"/>
                </a:lnTo>
                <a:lnTo>
                  <a:pt x="254" y="194"/>
                </a:lnTo>
                <a:lnTo>
                  <a:pt x="238" y="208"/>
                </a:lnTo>
                <a:lnTo>
                  <a:pt x="223" y="220"/>
                </a:lnTo>
                <a:lnTo>
                  <a:pt x="209" y="234"/>
                </a:lnTo>
                <a:lnTo>
                  <a:pt x="194" y="250"/>
                </a:lnTo>
                <a:lnTo>
                  <a:pt x="183" y="264"/>
                </a:lnTo>
                <a:lnTo>
                  <a:pt x="149" y="311"/>
                </a:lnTo>
                <a:lnTo>
                  <a:pt x="140" y="328"/>
                </a:lnTo>
                <a:lnTo>
                  <a:pt x="134" y="344"/>
                </a:lnTo>
                <a:lnTo>
                  <a:pt x="127" y="363"/>
                </a:lnTo>
                <a:lnTo>
                  <a:pt x="118" y="398"/>
                </a:lnTo>
                <a:lnTo>
                  <a:pt x="114" y="417"/>
                </a:lnTo>
                <a:lnTo>
                  <a:pt x="112" y="434"/>
                </a:lnTo>
                <a:lnTo>
                  <a:pt x="112" y="454"/>
                </a:lnTo>
                <a:lnTo>
                  <a:pt x="112" y="4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6" name="CustomShape 45"/>
          <p:cNvSpPr/>
          <p:nvPr/>
        </p:nvSpPr>
        <p:spPr>
          <a:xfrm>
            <a:off x="4295160" y="1541520"/>
            <a:ext cx="7156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LSTM model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17" name="CustomShape 46"/>
          <p:cNvSpPr/>
          <p:nvPr/>
        </p:nvSpPr>
        <p:spPr>
          <a:xfrm>
            <a:off x="4568040" y="205308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18" name="CustomShape 47"/>
          <p:cNvSpPr/>
          <p:nvPr/>
        </p:nvSpPr>
        <p:spPr>
          <a:xfrm>
            <a:off x="4562280" y="1738440"/>
            <a:ext cx="120600" cy="227160"/>
          </a:xfrm>
          <a:custGeom>
            <a:avLst/>
            <a:gdLst/>
            <a:ahLst/>
            <a:rect l="l" t="t" r="r" b="b"/>
            <a:pathLst>
              <a:path w="336" h="632">
                <a:moveTo>
                  <a:pt x="220" y="587"/>
                </a:moveTo>
                <a:lnTo>
                  <a:pt x="224" y="220"/>
                </a:lnTo>
                <a:cubicBezTo>
                  <a:pt x="224" y="195"/>
                  <a:pt x="200" y="175"/>
                  <a:pt x="168" y="175"/>
                </a:cubicBezTo>
                <a:cubicBezTo>
                  <a:pt x="138" y="175"/>
                  <a:pt x="114" y="194"/>
                  <a:pt x="114" y="218"/>
                </a:cubicBezTo>
                <a:lnTo>
                  <a:pt x="108" y="585"/>
                </a:lnTo>
                <a:cubicBezTo>
                  <a:pt x="108" y="610"/>
                  <a:pt x="134" y="629"/>
                  <a:pt x="164" y="631"/>
                </a:cubicBezTo>
                <a:cubicBezTo>
                  <a:pt x="196" y="631"/>
                  <a:pt x="220" y="610"/>
                  <a:pt x="220" y="587"/>
                </a:cubicBezTo>
                <a:moveTo>
                  <a:pt x="335" y="264"/>
                </a:moveTo>
                <a:lnTo>
                  <a:pt x="168" y="0"/>
                </a:lnTo>
                <a:lnTo>
                  <a:pt x="0" y="261"/>
                </a:lnTo>
                <a:lnTo>
                  <a:pt x="335" y="2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9" name="CustomShape 48"/>
          <p:cNvSpPr/>
          <p:nvPr/>
        </p:nvSpPr>
        <p:spPr>
          <a:xfrm>
            <a:off x="5096880" y="1539360"/>
            <a:ext cx="143280" cy="94320"/>
          </a:xfrm>
          <a:custGeom>
            <a:avLst/>
            <a:gdLst/>
            <a:ahLst/>
            <a:rect l="l" t="t" r="r" b="b"/>
            <a:pathLst>
              <a:path w="399" h="263">
                <a:moveTo>
                  <a:pt x="57" y="88"/>
                </a:moveTo>
                <a:lnTo>
                  <a:pt x="120" y="88"/>
                </a:lnTo>
                <a:cubicBezTo>
                  <a:pt x="151" y="88"/>
                  <a:pt x="176" y="107"/>
                  <a:pt x="176" y="132"/>
                </a:cubicBezTo>
                <a:cubicBezTo>
                  <a:pt x="176" y="154"/>
                  <a:pt x="151" y="176"/>
                  <a:pt x="120" y="176"/>
                </a:cubicBezTo>
                <a:lnTo>
                  <a:pt x="57" y="176"/>
                </a:lnTo>
                <a:cubicBezTo>
                  <a:pt x="25" y="176"/>
                  <a:pt x="0" y="154"/>
                  <a:pt x="0" y="132"/>
                </a:cubicBezTo>
                <a:cubicBezTo>
                  <a:pt x="0" y="107"/>
                  <a:pt x="25" y="88"/>
                  <a:pt x="57" y="88"/>
                </a:cubicBezTo>
                <a:moveTo>
                  <a:pt x="64" y="0"/>
                </a:moveTo>
                <a:lnTo>
                  <a:pt x="398" y="132"/>
                </a:lnTo>
                <a:lnTo>
                  <a:pt x="64" y="262"/>
                </a:lnTo>
                <a:lnTo>
                  <a:pt x="6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20" name="CustomShape 49"/>
          <p:cNvSpPr/>
          <p:nvPr/>
        </p:nvSpPr>
        <p:spPr>
          <a:xfrm>
            <a:off x="5551920" y="1552320"/>
            <a:ext cx="226080" cy="94680"/>
          </a:xfrm>
          <a:custGeom>
            <a:avLst/>
            <a:gdLst/>
            <a:ahLst/>
            <a:rect l="l" t="t" r="r" b="b"/>
            <a:pathLst>
              <a:path w="629" h="264">
                <a:moveTo>
                  <a:pt x="56" y="176"/>
                </a:moveTo>
                <a:lnTo>
                  <a:pt x="350" y="176"/>
                </a:lnTo>
                <a:cubicBezTo>
                  <a:pt x="379" y="176"/>
                  <a:pt x="406" y="155"/>
                  <a:pt x="406" y="132"/>
                </a:cubicBezTo>
                <a:cubicBezTo>
                  <a:pt x="406" y="107"/>
                  <a:pt x="379" y="88"/>
                  <a:pt x="350" y="88"/>
                </a:cubicBezTo>
                <a:lnTo>
                  <a:pt x="56" y="88"/>
                </a:lnTo>
                <a:cubicBezTo>
                  <a:pt x="24" y="88"/>
                  <a:pt x="0" y="107"/>
                  <a:pt x="0" y="132"/>
                </a:cubicBezTo>
                <a:cubicBezTo>
                  <a:pt x="0" y="155"/>
                  <a:pt x="24" y="176"/>
                  <a:pt x="56" y="176"/>
                </a:cubicBezTo>
                <a:moveTo>
                  <a:pt x="295" y="263"/>
                </a:moveTo>
                <a:lnTo>
                  <a:pt x="628" y="132"/>
                </a:lnTo>
                <a:lnTo>
                  <a:pt x="295" y="0"/>
                </a:lnTo>
                <a:lnTo>
                  <a:pt x="295" y="2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21" name="CustomShape 50"/>
          <p:cNvSpPr/>
          <p:nvPr/>
        </p:nvSpPr>
        <p:spPr>
          <a:xfrm>
            <a:off x="4629600" y="2105280"/>
            <a:ext cx="88200" cy="8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67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670" spc="-1" strike="noStrike">
              <a:latin typeface="Arial"/>
            </a:endParaRPr>
          </a:p>
        </p:txBody>
      </p:sp>
      <p:pic>
        <p:nvPicPr>
          <p:cNvPr id="3822" name="" descr=""/>
          <p:cNvPicPr/>
          <p:nvPr/>
        </p:nvPicPr>
        <p:blipFill>
          <a:blip r:embed="rId1"/>
          <a:stretch/>
        </p:blipFill>
        <p:spPr>
          <a:xfrm>
            <a:off x="333360" y="2551680"/>
            <a:ext cx="3638520" cy="2611080"/>
          </a:xfrm>
          <a:prstGeom prst="rect">
            <a:avLst/>
          </a:prstGeom>
          <a:ln w="0">
            <a:noFill/>
          </a:ln>
        </p:spPr>
      </p:pic>
      <p:sp>
        <p:nvSpPr>
          <p:cNvPr id="3823" name="CustomShape 51"/>
          <p:cNvSpPr/>
          <p:nvPr/>
        </p:nvSpPr>
        <p:spPr>
          <a:xfrm>
            <a:off x="5380200" y="1551600"/>
            <a:ext cx="132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24" name="CustomShape 52"/>
          <p:cNvSpPr/>
          <p:nvPr/>
        </p:nvSpPr>
        <p:spPr>
          <a:xfrm>
            <a:off x="4547880" y="4582800"/>
            <a:ext cx="358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(Dense layer with Sigmoid activation function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25" name="CustomShape 53"/>
          <p:cNvSpPr/>
          <p:nvPr/>
        </p:nvSpPr>
        <p:spPr>
          <a:xfrm>
            <a:off x="8115120" y="4560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26" name="CustomShape 54"/>
          <p:cNvSpPr/>
          <p:nvPr/>
        </p:nvSpPr>
        <p:spPr>
          <a:xfrm>
            <a:off x="4672800" y="4757400"/>
            <a:ext cx="3059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0 – negative review / 1 positive review)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27" name="CustomShape 55"/>
          <p:cNvSpPr/>
          <p:nvPr/>
        </p:nvSpPr>
        <p:spPr>
          <a:xfrm>
            <a:off x="5228640" y="1920240"/>
            <a:ext cx="3955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(input for each row is a sequence of word indices –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28" name="CustomShape 56"/>
          <p:cNvSpPr/>
          <p:nvPr/>
        </p:nvSpPr>
        <p:spPr>
          <a:xfrm>
            <a:off x="5228640" y="2096280"/>
            <a:ext cx="4228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sequence length is given by MAX_SENTENCE_LENGTH)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29" name="CustomShape 57"/>
          <p:cNvSpPr/>
          <p:nvPr/>
        </p:nvSpPr>
        <p:spPr>
          <a:xfrm>
            <a:off x="4753800" y="5101200"/>
            <a:ext cx="349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Deep Learning with 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0" name="CustomShape 58"/>
          <p:cNvSpPr/>
          <p:nvPr/>
        </p:nvSpPr>
        <p:spPr>
          <a:xfrm>
            <a:off x="4440240" y="2390400"/>
            <a:ext cx="2573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(tensor dimensions: first is None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1" name="CustomShape 59"/>
          <p:cNvSpPr/>
          <p:nvPr/>
        </p:nvSpPr>
        <p:spPr>
          <a:xfrm>
            <a:off x="6996960" y="236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2" name="CustomShape 60"/>
          <p:cNvSpPr/>
          <p:nvPr/>
        </p:nvSpPr>
        <p:spPr>
          <a:xfrm>
            <a:off x="4565520" y="2565000"/>
            <a:ext cx="385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indicate that the batch size is currently unknown,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3" name="CustomShape 61"/>
          <p:cNvSpPr/>
          <p:nvPr/>
        </p:nvSpPr>
        <p:spPr>
          <a:xfrm>
            <a:off x="4440240" y="2742120"/>
            <a:ext cx="328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i.e. number of records fed to the network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4" name="CustomShape 62"/>
          <p:cNvSpPr/>
          <p:nvPr/>
        </p:nvSpPr>
        <p:spPr>
          <a:xfrm>
            <a:off x="7687080" y="27205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5" name="CustomShape 63"/>
          <p:cNvSpPr/>
          <p:nvPr/>
        </p:nvSpPr>
        <p:spPr>
          <a:xfrm>
            <a:off x="4565520" y="2917080"/>
            <a:ext cx="3821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defined in runtime using BATCH_SIZE parameter)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6" name="CustomShape 64"/>
          <p:cNvSpPr/>
          <p:nvPr/>
        </p:nvSpPr>
        <p:spPr>
          <a:xfrm>
            <a:off x="87840" y="2374560"/>
            <a:ext cx="4132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(tensor layout: None X MAX_SENTENCE_LENGTH X 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7" name="CustomShape 65"/>
          <p:cNvSpPr/>
          <p:nvPr/>
        </p:nvSpPr>
        <p:spPr>
          <a:xfrm>
            <a:off x="4503960" y="3177000"/>
            <a:ext cx="246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(tensor fed to embedding layer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8" name="CustomShape 66"/>
          <p:cNvSpPr/>
          <p:nvPr/>
        </p:nvSpPr>
        <p:spPr>
          <a:xfrm>
            <a:off x="6940080" y="31550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39" name="CustomShape 67"/>
          <p:cNvSpPr/>
          <p:nvPr/>
        </p:nvSpPr>
        <p:spPr>
          <a:xfrm>
            <a:off x="4628880" y="3351600"/>
            <a:ext cx="4572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weights are initialized with small random values &amp; learned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0" name="CustomShape 68"/>
          <p:cNvSpPr/>
          <p:nvPr/>
        </p:nvSpPr>
        <p:spPr>
          <a:xfrm>
            <a:off x="4503960" y="3527640"/>
            <a:ext cx="351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i.e. layer transforms the tensor to a shape of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1" name="CustomShape 69"/>
          <p:cNvSpPr/>
          <p:nvPr/>
        </p:nvSpPr>
        <p:spPr>
          <a:xfrm>
            <a:off x="4628880" y="3703680"/>
            <a:ext cx="4240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None X MAX_SENTENCE_LENGTH X EMBEDDING_SIZE)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2" name="CustomShape 70"/>
          <p:cNvSpPr/>
          <p:nvPr/>
        </p:nvSpPr>
        <p:spPr>
          <a:xfrm>
            <a:off x="4514040" y="3962880"/>
            <a:ext cx="23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(output of LSTM is the tensor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3" name="CustomShape 71"/>
          <p:cNvSpPr/>
          <p:nvPr/>
        </p:nvSpPr>
        <p:spPr>
          <a:xfrm>
            <a:off x="4514040" y="4138560"/>
            <a:ext cx="500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None X HIDDEN_LAYER_SIZE, because last tensor can be defined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4" name="CustomShape 72"/>
          <p:cNvSpPr/>
          <p:nvPr/>
        </p:nvSpPr>
        <p:spPr>
          <a:xfrm>
            <a:off x="4514040" y="4315680"/>
            <a:ext cx="2231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as return_sequences = False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5" name="CustomShape 73"/>
          <p:cNvSpPr/>
          <p:nvPr/>
        </p:nvSpPr>
        <p:spPr>
          <a:xfrm>
            <a:off x="6722640" y="4294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6" name="CustomShape 74"/>
          <p:cNvSpPr/>
          <p:nvPr/>
        </p:nvSpPr>
        <p:spPr>
          <a:xfrm>
            <a:off x="6948000" y="4315680"/>
            <a:ext cx="1946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we just need 0/1 output)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47" name="CustomShape 7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849" name="" descr=""/>
          <p:cNvPicPr/>
          <p:nvPr/>
        </p:nvPicPr>
        <p:blipFill>
          <a:blip r:embed="rId1"/>
          <a:stretch/>
        </p:blipFill>
        <p:spPr>
          <a:xfrm>
            <a:off x="285120" y="948600"/>
            <a:ext cx="6445080" cy="2300400"/>
          </a:xfrm>
          <a:prstGeom prst="rect">
            <a:avLst/>
          </a:prstGeom>
          <a:ln w="0">
            <a:noFill/>
          </a:ln>
        </p:spPr>
      </p:pic>
      <p:sp>
        <p:nvSpPr>
          <p:cNvPr id="3850" name="CustomShape 2"/>
          <p:cNvSpPr/>
          <p:nvPr/>
        </p:nvSpPr>
        <p:spPr>
          <a:xfrm>
            <a:off x="305280" y="370440"/>
            <a:ext cx="907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Keras Python Script – Model &amp; Parameter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851" name="CustomShape 3"/>
          <p:cNvSpPr/>
          <p:nvPr/>
        </p:nvSpPr>
        <p:spPr>
          <a:xfrm>
            <a:off x="6993720" y="940320"/>
            <a:ext cx="2537280" cy="1076760"/>
          </a:xfrm>
          <a:custGeom>
            <a:avLst/>
            <a:gdLst/>
            <a:ahLst/>
            <a:rect l="l" t="t" r="r" b="b"/>
            <a:pathLst>
              <a:path w="7049" h="2992">
                <a:moveTo>
                  <a:pt x="0" y="0"/>
                </a:moveTo>
                <a:lnTo>
                  <a:pt x="0" y="2991"/>
                </a:lnTo>
                <a:lnTo>
                  <a:pt x="7048" y="2991"/>
                </a:lnTo>
                <a:lnTo>
                  <a:pt x="70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52" name="CustomShape 4"/>
          <p:cNvSpPr/>
          <p:nvPr/>
        </p:nvSpPr>
        <p:spPr>
          <a:xfrm>
            <a:off x="6973560" y="924480"/>
            <a:ext cx="2577240" cy="1108440"/>
          </a:xfrm>
          <a:custGeom>
            <a:avLst/>
            <a:gdLst/>
            <a:ahLst/>
            <a:rect l="l" t="t" r="r" b="b"/>
            <a:pathLst>
              <a:path w="7160" h="308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7103" y="0"/>
                </a:lnTo>
                <a:cubicBezTo>
                  <a:pt x="7135" y="0"/>
                  <a:pt x="7159" y="19"/>
                  <a:pt x="7159" y="44"/>
                </a:cubicBezTo>
                <a:lnTo>
                  <a:pt x="7159" y="3035"/>
                </a:lnTo>
                <a:cubicBezTo>
                  <a:pt x="7159" y="3059"/>
                  <a:pt x="7135" y="3079"/>
                  <a:pt x="7103" y="3079"/>
                </a:cubicBezTo>
                <a:lnTo>
                  <a:pt x="56" y="3079"/>
                </a:lnTo>
                <a:cubicBezTo>
                  <a:pt x="25" y="3079"/>
                  <a:pt x="0" y="3059"/>
                  <a:pt x="0" y="3035"/>
                </a:cubicBezTo>
                <a:lnTo>
                  <a:pt x="0" y="44"/>
                </a:lnTo>
                <a:moveTo>
                  <a:pt x="112" y="3035"/>
                </a:moveTo>
                <a:lnTo>
                  <a:pt x="56" y="2991"/>
                </a:lnTo>
                <a:lnTo>
                  <a:pt x="7103" y="2991"/>
                </a:lnTo>
                <a:lnTo>
                  <a:pt x="7048" y="3035"/>
                </a:lnTo>
                <a:lnTo>
                  <a:pt x="7048" y="44"/>
                </a:lnTo>
                <a:lnTo>
                  <a:pt x="710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0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53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54" name="CustomShape 6"/>
          <p:cNvSpPr/>
          <p:nvPr/>
        </p:nvSpPr>
        <p:spPr>
          <a:xfrm>
            <a:off x="7090200" y="98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55" name="CustomShape 7"/>
          <p:cNvSpPr/>
          <p:nvPr/>
        </p:nvSpPr>
        <p:spPr>
          <a:xfrm>
            <a:off x="7450920" y="1008720"/>
            <a:ext cx="160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Hyperparameters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56" name="CustomShape 8"/>
          <p:cNvSpPr/>
          <p:nvPr/>
        </p:nvSpPr>
        <p:spPr>
          <a:xfrm>
            <a:off x="7450920" y="1209960"/>
            <a:ext cx="153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embedding=128;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57" name="CustomShape 9"/>
          <p:cNvSpPr/>
          <p:nvPr/>
        </p:nvSpPr>
        <p:spPr>
          <a:xfrm>
            <a:off x="7450920" y="1410840"/>
            <a:ext cx="1668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hidden layers=64; 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58" name="CustomShape 10"/>
          <p:cNvSpPr/>
          <p:nvPr/>
        </p:nvSpPr>
        <p:spPr>
          <a:xfrm>
            <a:off x="7450920" y="1612080"/>
            <a:ext cx="1249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parameter by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59" name="CustomShape 11"/>
          <p:cNvSpPr/>
          <p:nvPr/>
        </p:nvSpPr>
        <p:spPr>
          <a:xfrm>
            <a:off x="2542680" y="1304640"/>
            <a:ext cx="4417560" cy="184680"/>
          </a:xfrm>
          <a:custGeom>
            <a:avLst/>
            <a:gdLst/>
            <a:ahLst/>
            <a:rect l="l" t="t" r="r" b="b"/>
            <a:pathLst>
              <a:path w="12272" h="514">
                <a:moveTo>
                  <a:pt x="44" y="0"/>
                </a:moveTo>
                <a:lnTo>
                  <a:pt x="212" y="7"/>
                </a:lnTo>
                <a:cubicBezTo>
                  <a:pt x="236" y="7"/>
                  <a:pt x="254" y="23"/>
                  <a:pt x="252" y="40"/>
                </a:cubicBezTo>
                <a:cubicBezTo>
                  <a:pt x="252" y="59"/>
                  <a:pt x="232" y="73"/>
                  <a:pt x="210" y="72"/>
                </a:cubicBezTo>
                <a:lnTo>
                  <a:pt x="42" y="67"/>
                </a:lnTo>
                <a:cubicBezTo>
                  <a:pt x="18" y="65"/>
                  <a:pt x="0" y="51"/>
                  <a:pt x="2" y="32"/>
                </a:cubicBezTo>
                <a:cubicBezTo>
                  <a:pt x="2" y="14"/>
                  <a:pt x="22" y="0"/>
                  <a:pt x="44" y="0"/>
                </a:cubicBezTo>
                <a:moveTo>
                  <a:pt x="379" y="12"/>
                </a:moveTo>
                <a:lnTo>
                  <a:pt x="545" y="20"/>
                </a:lnTo>
                <a:cubicBezTo>
                  <a:pt x="568" y="20"/>
                  <a:pt x="586" y="35"/>
                  <a:pt x="586" y="53"/>
                </a:cubicBezTo>
                <a:cubicBezTo>
                  <a:pt x="586" y="72"/>
                  <a:pt x="565" y="86"/>
                  <a:pt x="541" y="84"/>
                </a:cubicBezTo>
                <a:lnTo>
                  <a:pt x="374" y="79"/>
                </a:lnTo>
                <a:cubicBezTo>
                  <a:pt x="352" y="78"/>
                  <a:pt x="334" y="64"/>
                  <a:pt x="336" y="44"/>
                </a:cubicBezTo>
                <a:cubicBezTo>
                  <a:pt x="336" y="26"/>
                  <a:pt x="357" y="12"/>
                  <a:pt x="379" y="12"/>
                </a:cubicBezTo>
                <a:moveTo>
                  <a:pt x="713" y="25"/>
                </a:moveTo>
                <a:lnTo>
                  <a:pt x="880" y="32"/>
                </a:lnTo>
                <a:cubicBezTo>
                  <a:pt x="902" y="32"/>
                  <a:pt x="920" y="48"/>
                  <a:pt x="920" y="65"/>
                </a:cubicBezTo>
                <a:cubicBezTo>
                  <a:pt x="918" y="84"/>
                  <a:pt x="900" y="98"/>
                  <a:pt x="876" y="96"/>
                </a:cubicBezTo>
                <a:lnTo>
                  <a:pt x="708" y="91"/>
                </a:lnTo>
                <a:cubicBezTo>
                  <a:pt x="686" y="89"/>
                  <a:pt x="668" y="75"/>
                  <a:pt x="668" y="56"/>
                </a:cubicBezTo>
                <a:cubicBezTo>
                  <a:pt x="671" y="39"/>
                  <a:pt x="691" y="25"/>
                  <a:pt x="713" y="25"/>
                </a:cubicBezTo>
                <a:moveTo>
                  <a:pt x="1047" y="37"/>
                </a:moveTo>
                <a:lnTo>
                  <a:pt x="1214" y="44"/>
                </a:lnTo>
                <a:cubicBezTo>
                  <a:pt x="1237" y="44"/>
                  <a:pt x="1255" y="59"/>
                  <a:pt x="1255" y="78"/>
                </a:cubicBezTo>
                <a:cubicBezTo>
                  <a:pt x="1252" y="96"/>
                  <a:pt x="1232" y="111"/>
                  <a:pt x="1209" y="109"/>
                </a:cubicBezTo>
                <a:lnTo>
                  <a:pt x="1042" y="103"/>
                </a:lnTo>
                <a:cubicBezTo>
                  <a:pt x="1020" y="101"/>
                  <a:pt x="1002" y="86"/>
                  <a:pt x="1002" y="68"/>
                </a:cubicBezTo>
                <a:cubicBezTo>
                  <a:pt x="1004" y="51"/>
                  <a:pt x="1025" y="37"/>
                  <a:pt x="1047" y="37"/>
                </a:cubicBezTo>
                <a:moveTo>
                  <a:pt x="1381" y="49"/>
                </a:moveTo>
                <a:lnTo>
                  <a:pt x="1548" y="56"/>
                </a:lnTo>
                <a:cubicBezTo>
                  <a:pt x="1570" y="56"/>
                  <a:pt x="1588" y="72"/>
                  <a:pt x="1588" y="89"/>
                </a:cubicBezTo>
                <a:cubicBezTo>
                  <a:pt x="1586" y="109"/>
                  <a:pt x="1566" y="123"/>
                  <a:pt x="1544" y="120"/>
                </a:cubicBezTo>
                <a:lnTo>
                  <a:pt x="1377" y="115"/>
                </a:lnTo>
                <a:cubicBezTo>
                  <a:pt x="1355" y="114"/>
                  <a:pt x="1337" y="98"/>
                  <a:pt x="1337" y="81"/>
                </a:cubicBezTo>
                <a:cubicBezTo>
                  <a:pt x="1339" y="64"/>
                  <a:pt x="1357" y="49"/>
                  <a:pt x="1381" y="49"/>
                </a:cubicBezTo>
                <a:moveTo>
                  <a:pt x="1716" y="61"/>
                </a:moveTo>
                <a:lnTo>
                  <a:pt x="1880" y="68"/>
                </a:lnTo>
                <a:cubicBezTo>
                  <a:pt x="1905" y="68"/>
                  <a:pt x="1923" y="84"/>
                  <a:pt x="1920" y="101"/>
                </a:cubicBezTo>
                <a:cubicBezTo>
                  <a:pt x="1920" y="120"/>
                  <a:pt x="1900" y="134"/>
                  <a:pt x="1878" y="133"/>
                </a:cubicBezTo>
                <a:lnTo>
                  <a:pt x="1710" y="128"/>
                </a:lnTo>
                <a:cubicBezTo>
                  <a:pt x="1686" y="126"/>
                  <a:pt x="1668" y="111"/>
                  <a:pt x="1670" y="93"/>
                </a:cubicBezTo>
                <a:cubicBezTo>
                  <a:pt x="1670" y="75"/>
                  <a:pt x="1690" y="61"/>
                  <a:pt x="1716" y="61"/>
                </a:cubicBezTo>
                <a:moveTo>
                  <a:pt x="2047" y="73"/>
                </a:moveTo>
                <a:lnTo>
                  <a:pt x="2215" y="81"/>
                </a:lnTo>
                <a:cubicBezTo>
                  <a:pt x="2239" y="81"/>
                  <a:pt x="2257" y="96"/>
                  <a:pt x="2255" y="114"/>
                </a:cubicBezTo>
                <a:cubicBezTo>
                  <a:pt x="2255" y="133"/>
                  <a:pt x="2235" y="147"/>
                  <a:pt x="2212" y="145"/>
                </a:cubicBezTo>
                <a:lnTo>
                  <a:pt x="2045" y="140"/>
                </a:lnTo>
                <a:cubicBezTo>
                  <a:pt x="2021" y="139"/>
                  <a:pt x="2003" y="123"/>
                  <a:pt x="2005" y="105"/>
                </a:cubicBezTo>
                <a:cubicBezTo>
                  <a:pt x="2005" y="87"/>
                  <a:pt x="2025" y="73"/>
                  <a:pt x="2047" y="73"/>
                </a:cubicBezTo>
                <a:moveTo>
                  <a:pt x="2382" y="86"/>
                </a:moveTo>
                <a:lnTo>
                  <a:pt x="2548" y="93"/>
                </a:lnTo>
                <a:cubicBezTo>
                  <a:pt x="2573" y="93"/>
                  <a:pt x="2591" y="109"/>
                  <a:pt x="2588" y="126"/>
                </a:cubicBezTo>
                <a:cubicBezTo>
                  <a:pt x="2588" y="145"/>
                  <a:pt x="2568" y="159"/>
                  <a:pt x="2544" y="158"/>
                </a:cubicBezTo>
                <a:lnTo>
                  <a:pt x="2379" y="153"/>
                </a:lnTo>
                <a:cubicBezTo>
                  <a:pt x="2355" y="150"/>
                  <a:pt x="2337" y="134"/>
                  <a:pt x="2339" y="117"/>
                </a:cubicBezTo>
                <a:cubicBezTo>
                  <a:pt x="2339" y="100"/>
                  <a:pt x="2359" y="86"/>
                  <a:pt x="2382" y="86"/>
                </a:cubicBezTo>
                <a:moveTo>
                  <a:pt x="2716" y="98"/>
                </a:moveTo>
                <a:lnTo>
                  <a:pt x="2883" y="105"/>
                </a:lnTo>
                <a:cubicBezTo>
                  <a:pt x="2905" y="105"/>
                  <a:pt x="2923" y="120"/>
                  <a:pt x="2923" y="139"/>
                </a:cubicBezTo>
                <a:cubicBezTo>
                  <a:pt x="2921" y="158"/>
                  <a:pt x="2903" y="172"/>
                  <a:pt x="2879" y="170"/>
                </a:cubicBezTo>
                <a:lnTo>
                  <a:pt x="2711" y="164"/>
                </a:lnTo>
                <a:cubicBezTo>
                  <a:pt x="2689" y="162"/>
                  <a:pt x="2671" y="147"/>
                  <a:pt x="2671" y="129"/>
                </a:cubicBezTo>
                <a:cubicBezTo>
                  <a:pt x="2673" y="112"/>
                  <a:pt x="2693" y="98"/>
                  <a:pt x="2716" y="98"/>
                </a:cubicBezTo>
                <a:moveTo>
                  <a:pt x="3050" y="111"/>
                </a:moveTo>
                <a:lnTo>
                  <a:pt x="3217" y="117"/>
                </a:lnTo>
                <a:cubicBezTo>
                  <a:pt x="3239" y="117"/>
                  <a:pt x="3257" y="133"/>
                  <a:pt x="3257" y="150"/>
                </a:cubicBezTo>
                <a:cubicBezTo>
                  <a:pt x="3254" y="170"/>
                  <a:pt x="3234" y="184"/>
                  <a:pt x="3212" y="182"/>
                </a:cubicBezTo>
                <a:lnTo>
                  <a:pt x="3045" y="176"/>
                </a:lnTo>
                <a:cubicBezTo>
                  <a:pt x="3023" y="175"/>
                  <a:pt x="3005" y="159"/>
                  <a:pt x="3005" y="142"/>
                </a:cubicBezTo>
                <a:cubicBezTo>
                  <a:pt x="3007" y="125"/>
                  <a:pt x="3027" y="111"/>
                  <a:pt x="3050" y="111"/>
                </a:cubicBezTo>
                <a:moveTo>
                  <a:pt x="3384" y="123"/>
                </a:moveTo>
                <a:lnTo>
                  <a:pt x="3551" y="129"/>
                </a:lnTo>
                <a:cubicBezTo>
                  <a:pt x="3573" y="129"/>
                  <a:pt x="3591" y="145"/>
                  <a:pt x="3591" y="162"/>
                </a:cubicBezTo>
                <a:cubicBezTo>
                  <a:pt x="3589" y="182"/>
                  <a:pt x="3569" y="195"/>
                  <a:pt x="3547" y="194"/>
                </a:cubicBezTo>
                <a:lnTo>
                  <a:pt x="3380" y="189"/>
                </a:lnTo>
                <a:cubicBezTo>
                  <a:pt x="3358" y="187"/>
                  <a:pt x="3340" y="172"/>
                  <a:pt x="3340" y="154"/>
                </a:cubicBezTo>
                <a:cubicBezTo>
                  <a:pt x="3342" y="137"/>
                  <a:pt x="3360" y="123"/>
                  <a:pt x="3384" y="123"/>
                </a:cubicBezTo>
                <a:moveTo>
                  <a:pt x="3719" y="134"/>
                </a:moveTo>
                <a:lnTo>
                  <a:pt x="3885" y="142"/>
                </a:lnTo>
                <a:cubicBezTo>
                  <a:pt x="3907" y="142"/>
                  <a:pt x="3925" y="158"/>
                  <a:pt x="3923" y="175"/>
                </a:cubicBezTo>
                <a:cubicBezTo>
                  <a:pt x="3923" y="194"/>
                  <a:pt x="3903" y="208"/>
                  <a:pt x="3881" y="206"/>
                </a:cubicBezTo>
                <a:lnTo>
                  <a:pt x="3713" y="201"/>
                </a:lnTo>
                <a:cubicBezTo>
                  <a:pt x="3691" y="200"/>
                  <a:pt x="3673" y="184"/>
                  <a:pt x="3673" y="166"/>
                </a:cubicBezTo>
                <a:cubicBezTo>
                  <a:pt x="3673" y="148"/>
                  <a:pt x="3693" y="134"/>
                  <a:pt x="3719" y="134"/>
                </a:cubicBezTo>
                <a:moveTo>
                  <a:pt x="4050" y="147"/>
                </a:moveTo>
                <a:lnTo>
                  <a:pt x="4217" y="154"/>
                </a:lnTo>
                <a:cubicBezTo>
                  <a:pt x="4242" y="154"/>
                  <a:pt x="4260" y="170"/>
                  <a:pt x="4257" y="187"/>
                </a:cubicBezTo>
                <a:cubicBezTo>
                  <a:pt x="4257" y="205"/>
                  <a:pt x="4237" y="219"/>
                  <a:pt x="4215" y="219"/>
                </a:cubicBezTo>
                <a:lnTo>
                  <a:pt x="4048" y="214"/>
                </a:lnTo>
                <a:cubicBezTo>
                  <a:pt x="4024" y="212"/>
                  <a:pt x="4006" y="195"/>
                  <a:pt x="4008" y="178"/>
                </a:cubicBezTo>
                <a:cubicBezTo>
                  <a:pt x="4008" y="161"/>
                  <a:pt x="4028" y="147"/>
                  <a:pt x="4050" y="147"/>
                </a:cubicBezTo>
                <a:moveTo>
                  <a:pt x="4384" y="159"/>
                </a:moveTo>
                <a:lnTo>
                  <a:pt x="4551" y="166"/>
                </a:lnTo>
                <a:cubicBezTo>
                  <a:pt x="4575" y="166"/>
                  <a:pt x="4593" y="182"/>
                  <a:pt x="4591" y="200"/>
                </a:cubicBezTo>
                <a:cubicBezTo>
                  <a:pt x="4591" y="217"/>
                  <a:pt x="4571" y="231"/>
                  <a:pt x="4547" y="231"/>
                </a:cubicBezTo>
                <a:lnTo>
                  <a:pt x="4382" y="223"/>
                </a:lnTo>
                <a:cubicBezTo>
                  <a:pt x="4357" y="223"/>
                  <a:pt x="4340" y="208"/>
                  <a:pt x="4342" y="191"/>
                </a:cubicBezTo>
                <a:cubicBezTo>
                  <a:pt x="4342" y="173"/>
                  <a:pt x="4362" y="159"/>
                  <a:pt x="4384" y="159"/>
                </a:cubicBezTo>
                <a:moveTo>
                  <a:pt x="4718" y="172"/>
                </a:moveTo>
                <a:lnTo>
                  <a:pt x="4886" y="178"/>
                </a:lnTo>
                <a:cubicBezTo>
                  <a:pt x="4908" y="178"/>
                  <a:pt x="4926" y="194"/>
                  <a:pt x="4926" y="212"/>
                </a:cubicBezTo>
                <a:cubicBezTo>
                  <a:pt x="4924" y="229"/>
                  <a:pt x="4906" y="243"/>
                  <a:pt x="4881" y="243"/>
                </a:cubicBezTo>
                <a:lnTo>
                  <a:pt x="4714" y="236"/>
                </a:lnTo>
                <a:cubicBezTo>
                  <a:pt x="4692" y="236"/>
                  <a:pt x="4674" y="220"/>
                  <a:pt x="4676" y="203"/>
                </a:cubicBezTo>
                <a:cubicBezTo>
                  <a:pt x="4676" y="186"/>
                  <a:pt x="4696" y="172"/>
                  <a:pt x="4718" y="172"/>
                </a:cubicBezTo>
                <a:moveTo>
                  <a:pt x="5052" y="184"/>
                </a:moveTo>
                <a:lnTo>
                  <a:pt x="5219" y="189"/>
                </a:lnTo>
                <a:cubicBezTo>
                  <a:pt x="5242" y="191"/>
                  <a:pt x="5259" y="206"/>
                  <a:pt x="5259" y="223"/>
                </a:cubicBezTo>
                <a:cubicBezTo>
                  <a:pt x="5257" y="242"/>
                  <a:pt x="5237" y="255"/>
                  <a:pt x="5215" y="255"/>
                </a:cubicBezTo>
                <a:lnTo>
                  <a:pt x="5048" y="248"/>
                </a:lnTo>
                <a:cubicBezTo>
                  <a:pt x="5026" y="248"/>
                  <a:pt x="5008" y="233"/>
                  <a:pt x="5008" y="215"/>
                </a:cubicBezTo>
                <a:cubicBezTo>
                  <a:pt x="5010" y="198"/>
                  <a:pt x="5030" y="184"/>
                  <a:pt x="5052" y="184"/>
                </a:cubicBezTo>
                <a:moveTo>
                  <a:pt x="5387" y="195"/>
                </a:moveTo>
                <a:lnTo>
                  <a:pt x="5554" y="201"/>
                </a:lnTo>
                <a:cubicBezTo>
                  <a:pt x="5576" y="203"/>
                  <a:pt x="5594" y="219"/>
                  <a:pt x="5594" y="236"/>
                </a:cubicBezTo>
                <a:cubicBezTo>
                  <a:pt x="5592" y="253"/>
                  <a:pt x="5572" y="267"/>
                  <a:pt x="5549" y="267"/>
                </a:cubicBezTo>
                <a:lnTo>
                  <a:pt x="5383" y="261"/>
                </a:lnTo>
                <a:cubicBezTo>
                  <a:pt x="5361" y="261"/>
                  <a:pt x="5343" y="245"/>
                  <a:pt x="5343" y="228"/>
                </a:cubicBezTo>
                <a:cubicBezTo>
                  <a:pt x="5345" y="208"/>
                  <a:pt x="5363" y="194"/>
                  <a:pt x="5387" y="195"/>
                </a:cubicBezTo>
                <a:moveTo>
                  <a:pt x="5720" y="208"/>
                </a:moveTo>
                <a:lnTo>
                  <a:pt x="5888" y="214"/>
                </a:lnTo>
                <a:cubicBezTo>
                  <a:pt x="5910" y="215"/>
                  <a:pt x="5928" y="231"/>
                  <a:pt x="5926" y="248"/>
                </a:cubicBezTo>
                <a:cubicBezTo>
                  <a:pt x="5926" y="266"/>
                  <a:pt x="5906" y="280"/>
                  <a:pt x="5884" y="280"/>
                </a:cubicBezTo>
                <a:lnTo>
                  <a:pt x="5716" y="273"/>
                </a:lnTo>
                <a:cubicBezTo>
                  <a:pt x="5694" y="273"/>
                  <a:pt x="5676" y="257"/>
                  <a:pt x="5676" y="239"/>
                </a:cubicBezTo>
                <a:cubicBezTo>
                  <a:pt x="5678" y="220"/>
                  <a:pt x="5696" y="206"/>
                  <a:pt x="5720" y="208"/>
                </a:cubicBezTo>
                <a:moveTo>
                  <a:pt x="6053" y="220"/>
                </a:moveTo>
                <a:lnTo>
                  <a:pt x="6220" y="225"/>
                </a:lnTo>
                <a:cubicBezTo>
                  <a:pt x="6245" y="228"/>
                  <a:pt x="6263" y="243"/>
                  <a:pt x="6260" y="261"/>
                </a:cubicBezTo>
                <a:cubicBezTo>
                  <a:pt x="6260" y="278"/>
                  <a:pt x="6240" y="292"/>
                  <a:pt x="6217" y="292"/>
                </a:cubicBezTo>
                <a:lnTo>
                  <a:pt x="6051" y="285"/>
                </a:lnTo>
                <a:cubicBezTo>
                  <a:pt x="6026" y="285"/>
                  <a:pt x="6009" y="269"/>
                  <a:pt x="6011" y="252"/>
                </a:cubicBezTo>
                <a:cubicBezTo>
                  <a:pt x="6011" y="233"/>
                  <a:pt x="6031" y="219"/>
                  <a:pt x="6053" y="220"/>
                </a:cubicBezTo>
                <a:moveTo>
                  <a:pt x="6387" y="233"/>
                </a:moveTo>
                <a:lnTo>
                  <a:pt x="6554" y="238"/>
                </a:lnTo>
                <a:cubicBezTo>
                  <a:pt x="6578" y="239"/>
                  <a:pt x="6596" y="255"/>
                  <a:pt x="6594" y="273"/>
                </a:cubicBezTo>
                <a:cubicBezTo>
                  <a:pt x="6594" y="290"/>
                  <a:pt x="6574" y="304"/>
                  <a:pt x="6550" y="304"/>
                </a:cubicBezTo>
                <a:lnTo>
                  <a:pt x="6385" y="297"/>
                </a:lnTo>
                <a:cubicBezTo>
                  <a:pt x="6360" y="297"/>
                  <a:pt x="6343" y="281"/>
                  <a:pt x="6345" y="264"/>
                </a:cubicBezTo>
                <a:cubicBezTo>
                  <a:pt x="6345" y="245"/>
                  <a:pt x="6365" y="231"/>
                  <a:pt x="6387" y="233"/>
                </a:cubicBezTo>
                <a:moveTo>
                  <a:pt x="6721" y="245"/>
                </a:moveTo>
                <a:lnTo>
                  <a:pt x="6889" y="250"/>
                </a:lnTo>
                <a:cubicBezTo>
                  <a:pt x="6911" y="252"/>
                  <a:pt x="6929" y="267"/>
                  <a:pt x="6929" y="285"/>
                </a:cubicBezTo>
                <a:cubicBezTo>
                  <a:pt x="6927" y="303"/>
                  <a:pt x="6909" y="317"/>
                  <a:pt x="6883" y="317"/>
                </a:cubicBezTo>
                <a:lnTo>
                  <a:pt x="6717" y="309"/>
                </a:lnTo>
                <a:cubicBezTo>
                  <a:pt x="6694" y="309"/>
                  <a:pt x="6677" y="294"/>
                  <a:pt x="6679" y="276"/>
                </a:cubicBezTo>
                <a:cubicBezTo>
                  <a:pt x="6679" y="257"/>
                  <a:pt x="6699" y="243"/>
                  <a:pt x="6721" y="245"/>
                </a:cubicBezTo>
                <a:moveTo>
                  <a:pt x="7055" y="257"/>
                </a:moveTo>
                <a:lnTo>
                  <a:pt x="7222" y="262"/>
                </a:lnTo>
                <a:cubicBezTo>
                  <a:pt x="7245" y="264"/>
                  <a:pt x="7262" y="280"/>
                  <a:pt x="7262" y="297"/>
                </a:cubicBezTo>
                <a:cubicBezTo>
                  <a:pt x="7260" y="314"/>
                  <a:pt x="7240" y="328"/>
                  <a:pt x="7218" y="328"/>
                </a:cubicBezTo>
                <a:lnTo>
                  <a:pt x="7051" y="322"/>
                </a:lnTo>
                <a:cubicBezTo>
                  <a:pt x="7029" y="322"/>
                  <a:pt x="7011" y="306"/>
                  <a:pt x="7011" y="289"/>
                </a:cubicBezTo>
                <a:cubicBezTo>
                  <a:pt x="7013" y="269"/>
                  <a:pt x="7033" y="255"/>
                  <a:pt x="7055" y="257"/>
                </a:cubicBezTo>
                <a:moveTo>
                  <a:pt x="7390" y="269"/>
                </a:moveTo>
                <a:lnTo>
                  <a:pt x="7557" y="275"/>
                </a:lnTo>
                <a:cubicBezTo>
                  <a:pt x="7579" y="276"/>
                  <a:pt x="7597" y="292"/>
                  <a:pt x="7597" y="309"/>
                </a:cubicBezTo>
                <a:cubicBezTo>
                  <a:pt x="7595" y="327"/>
                  <a:pt x="7575" y="341"/>
                  <a:pt x="7552" y="341"/>
                </a:cubicBezTo>
                <a:lnTo>
                  <a:pt x="7386" y="334"/>
                </a:lnTo>
                <a:cubicBezTo>
                  <a:pt x="7362" y="334"/>
                  <a:pt x="7346" y="318"/>
                  <a:pt x="7346" y="300"/>
                </a:cubicBezTo>
                <a:cubicBezTo>
                  <a:pt x="7348" y="281"/>
                  <a:pt x="7366" y="267"/>
                  <a:pt x="7390" y="269"/>
                </a:cubicBezTo>
                <a:moveTo>
                  <a:pt x="7723" y="281"/>
                </a:moveTo>
                <a:lnTo>
                  <a:pt x="7891" y="287"/>
                </a:lnTo>
                <a:cubicBezTo>
                  <a:pt x="7913" y="289"/>
                  <a:pt x="7931" y="304"/>
                  <a:pt x="7929" y="322"/>
                </a:cubicBezTo>
                <a:cubicBezTo>
                  <a:pt x="7929" y="339"/>
                  <a:pt x="7909" y="353"/>
                  <a:pt x="7887" y="353"/>
                </a:cubicBezTo>
                <a:lnTo>
                  <a:pt x="7719" y="346"/>
                </a:lnTo>
                <a:cubicBezTo>
                  <a:pt x="7697" y="346"/>
                  <a:pt x="7679" y="330"/>
                  <a:pt x="7679" y="313"/>
                </a:cubicBezTo>
                <a:cubicBezTo>
                  <a:pt x="7681" y="294"/>
                  <a:pt x="7699" y="280"/>
                  <a:pt x="7723" y="281"/>
                </a:cubicBezTo>
                <a:moveTo>
                  <a:pt x="8056" y="294"/>
                </a:moveTo>
                <a:lnTo>
                  <a:pt x="8222" y="299"/>
                </a:lnTo>
                <a:cubicBezTo>
                  <a:pt x="8248" y="300"/>
                  <a:pt x="8265" y="317"/>
                  <a:pt x="8263" y="334"/>
                </a:cubicBezTo>
                <a:cubicBezTo>
                  <a:pt x="8263" y="351"/>
                  <a:pt x="8243" y="365"/>
                  <a:pt x="8220" y="365"/>
                </a:cubicBezTo>
                <a:lnTo>
                  <a:pt x="8054" y="358"/>
                </a:lnTo>
                <a:cubicBezTo>
                  <a:pt x="8029" y="358"/>
                  <a:pt x="8011" y="342"/>
                  <a:pt x="8014" y="325"/>
                </a:cubicBezTo>
                <a:cubicBezTo>
                  <a:pt x="8014" y="306"/>
                  <a:pt x="8034" y="292"/>
                  <a:pt x="8056" y="294"/>
                </a:cubicBezTo>
                <a:moveTo>
                  <a:pt x="8390" y="306"/>
                </a:moveTo>
                <a:lnTo>
                  <a:pt x="8557" y="311"/>
                </a:lnTo>
                <a:cubicBezTo>
                  <a:pt x="8581" y="313"/>
                  <a:pt x="8599" y="327"/>
                  <a:pt x="8597" y="346"/>
                </a:cubicBezTo>
                <a:cubicBezTo>
                  <a:pt x="8597" y="364"/>
                  <a:pt x="8577" y="378"/>
                  <a:pt x="8555" y="378"/>
                </a:cubicBezTo>
                <a:lnTo>
                  <a:pt x="8388" y="370"/>
                </a:lnTo>
                <a:cubicBezTo>
                  <a:pt x="8363" y="370"/>
                  <a:pt x="8345" y="355"/>
                  <a:pt x="8348" y="337"/>
                </a:cubicBezTo>
                <a:cubicBezTo>
                  <a:pt x="8348" y="318"/>
                  <a:pt x="8368" y="304"/>
                  <a:pt x="8390" y="306"/>
                </a:cubicBezTo>
                <a:moveTo>
                  <a:pt x="8724" y="318"/>
                </a:moveTo>
                <a:lnTo>
                  <a:pt x="8891" y="323"/>
                </a:lnTo>
                <a:cubicBezTo>
                  <a:pt x="8914" y="325"/>
                  <a:pt x="8932" y="339"/>
                  <a:pt x="8932" y="358"/>
                </a:cubicBezTo>
                <a:cubicBezTo>
                  <a:pt x="8929" y="375"/>
                  <a:pt x="8912" y="389"/>
                  <a:pt x="8886" y="389"/>
                </a:cubicBezTo>
                <a:lnTo>
                  <a:pt x="8719" y="383"/>
                </a:lnTo>
                <a:cubicBezTo>
                  <a:pt x="8697" y="383"/>
                  <a:pt x="8679" y="367"/>
                  <a:pt x="8682" y="350"/>
                </a:cubicBezTo>
                <a:cubicBezTo>
                  <a:pt x="8682" y="330"/>
                  <a:pt x="8702" y="317"/>
                  <a:pt x="8724" y="318"/>
                </a:cubicBezTo>
                <a:moveTo>
                  <a:pt x="9058" y="330"/>
                </a:moveTo>
                <a:lnTo>
                  <a:pt x="9226" y="336"/>
                </a:lnTo>
                <a:cubicBezTo>
                  <a:pt x="9248" y="337"/>
                  <a:pt x="9266" y="351"/>
                  <a:pt x="9266" y="370"/>
                </a:cubicBezTo>
                <a:cubicBezTo>
                  <a:pt x="9264" y="388"/>
                  <a:pt x="9246" y="402"/>
                  <a:pt x="9222" y="402"/>
                </a:cubicBezTo>
                <a:lnTo>
                  <a:pt x="9054" y="395"/>
                </a:lnTo>
                <a:cubicBezTo>
                  <a:pt x="9032" y="395"/>
                  <a:pt x="9014" y="379"/>
                  <a:pt x="9014" y="362"/>
                </a:cubicBezTo>
                <a:cubicBezTo>
                  <a:pt x="9016" y="342"/>
                  <a:pt x="9036" y="328"/>
                  <a:pt x="9058" y="330"/>
                </a:cubicBezTo>
                <a:moveTo>
                  <a:pt x="9394" y="342"/>
                </a:moveTo>
                <a:lnTo>
                  <a:pt x="9560" y="348"/>
                </a:lnTo>
                <a:cubicBezTo>
                  <a:pt x="9583" y="350"/>
                  <a:pt x="9601" y="364"/>
                  <a:pt x="9601" y="383"/>
                </a:cubicBezTo>
                <a:cubicBezTo>
                  <a:pt x="9598" y="400"/>
                  <a:pt x="9578" y="414"/>
                  <a:pt x="9556" y="414"/>
                </a:cubicBezTo>
                <a:lnTo>
                  <a:pt x="9388" y="407"/>
                </a:lnTo>
                <a:cubicBezTo>
                  <a:pt x="9366" y="407"/>
                  <a:pt x="9348" y="392"/>
                  <a:pt x="9348" y="374"/>
                </a:cubicBezTo>
                <a:cubicBezTo>
                  <a:pt x="9352" y="355"/>
                  <a:pt x="9368" y="341"/>
                  <a:pt x="9394" y="342"/>
                </a:cubicBezTo>
                <a:moveTo>
                  <a:pt x="9727" y="355"/>
                </a:moveTo>
                <a:lnTo>
                  <a:pt x="9895" y="360"/>
                </a:lnTo>
                <a:cubicBezTo>
                  <a:pt x="9917" y="362"/>
                  <a:pt x="9935" y="375"/>
                  <a:pt x="9933" y="395"/>
                </a:cubicBezTo>
                <a:cubicBezTo>
                  <a:pt x="9933" y="412"/>
                  <a:pt x="9913" y="426"/>
                  <a:pt x="9891" y="426"/>
                </a:cubicBezTo>
                <a:lnTo>
                  <a:pt x="9723" y="419"/>
                </a:lnTo>
                <a:cubicBezTo>
                  <a:pt x="9701" y="419"/>
                  <a:pt x="9683" y="403"/>
                  <a:pt x="9683" y="384"/>
                </a:cubicBezTo>
                <a:cubicBezTo>
                  <a:pt x="9685" y="367"/>
                  <a:pt x="9703" y="353"/>
                  <a:pt x="9727" y="355"/>
                </a:cubicBezTo>
                <a:moveTo>
                  <a:pt x="10062" y="367"/>
                </a:moveTo>
                <a:lnTo>
                  <a:pt x="10226" y="372"/>
                </a:lnTo>
                <a:cubicBezTo>
                  <a:pt x="10252" y="374"/>
                  <a:pt x="10269" y="388"/>
                  <a:pt x="10266" y="407"/>
                </a:cubicBezTo>
                <a:cubicBezTo>
                  <a:pt x="10266" y="425"/>
                  <a:pt x="10246" y="439"/>
                  <a:pt x="10224" y="439"/>
                </a:cubicBezTo>
                <a:lnTo>
                  <a:pt x="10057" y="431"/>
                </a:lnTo>
                <a:cubicBezTo>
                  <a:pt x="10033" y="431"/>
                  <a:pt x="10015" y="416"/>
                  <a:pt x="10017" y="397"/>
                </a:cubicBezTo>
                <a:cubicBezTo>
                  <a:pt x="10017" y="379"/>
                  <a:pt x="10037" y="365"/>
                  <a:pt x="10062" y="367"/>
                </a:cubicBezTo>
                <a:moveTo>
                  <a:pt x="10394" y="379"/>
                </a:moveTo>
                <a:lnTo>
                  <a:pt x="10561" y="384"/>
                </a:lnTo>
                <a:cubicBezTo>
                  <a:pt x="10585" y="386"/>
                  <a:pt x="10603" y="400"/>
                  <a:pt x="10601" y="419"/>
                </a:cubicBezTo>
                <a:cubicBezTo>
                  <a:pt x="10601" y="437"/>
                  <a:pt x="10581" y="451"/>
                  <a:pt x="10559" y="451"/>
                </a:cubicBezTo>
                <a:lnTo>
                  <a:pt x="10392" y="444"/>
                </a:lnTo>
                <a:cubicBezTo>
                  <a:pt x="10367" y="444"/>
                  <a:pt x="10349" y="428"/>
                  <a:pt x="10352" y="409"/>
                </a:cubicBezTo>
                <a:cubicBezTo>
                  <a:pt x="10352" y="392"/>
                  <a:pt x="10372" y="378"/>
                  <a:pt x="10394" y="379"/>
                </a:cubicBezTo>
                <a:moveTo>
                  <a:pt x="10728" y="392"/>
                </a:moveTo>
                <a:lnTo>
                  <a:pt x="10895" y="397"/>
                </a:lnTo>
                <a:cubicBezTo>
                  <a:pt x="10918" y="398"/>
                  <a:pt x="10935" y="412"/>
                  <a:pt x="10935" y="431"/>
                </a:cubicBezTo>
                <a:cubicBezTo>
                  <a:pt x="10933" y="449"/>
                  <a:pt x="10915" y="463"/>
                  <a:pt x="10890" y="463"/>
                </a:cubicBezTo>
                <a:lnTo>
                  <a:pt x="10723" y="456"/>
                </a:lnTo>
                <a:cubicBezTo>
                  <a:pt x="10701" y="456"/>
                  <a:pt x="10683" y="440"/>
                  <a:pt x="10685" y="421"/>
                </a:cubicBezTo>
                <a:cubicBezTo>
                  <a:pt x="10685" y="403"/>
                  <a:pt x="10705" y="389"/>
                  <a:pt x="10728" y="392"/>
                </a:cubicBezTo>
                <a:moveTo>
                  <a:pt x="11062" y="403"/>
                </a:moveTo>
                <a:lnTo>
                  <a:pt x="11229" y="409"/>
                </a:lnTo>
                <a:cubicBezTo>
                  <a:pt x="11251" y="411"/>
                  <a:pt x="11269" y="425"/>
                  <a:pt x="11269" y="444"/>
                </a:cubicBezTo>
                <a:cubicBezTo>
                  <a:pt x="11267" y="461"/>
                  <a:pt x="11249" y="476"/>
                  <a:pt x="11225" y="473"/>
                </a:cubicBezTo>
                <a:lnTo>
                  <a:pt x="11058" y="468"/>
                </a:lnTo>
                <a:cubicBezTo>
                  <a:pt x="11036" y="468"/>
                  <a:pt x="11018" y="453"/>
                  <a:pt x="11018" y="433"/>
                </a:cubicBezTo>
                <a:cubicBezTo>
                  <a:pt x="11020" y="416"/>
                  <a:pt x="11040" y="402"/>
                  <a:pt x="11062" y="403"/>
                </a:cubicBezTo>
                <a:moveTo>
                  <a:pt x="11397" y="416"/>
                </a:moveTo>
                <a:lnTo>
                  <a:pt x="11563" y="421"/>
                </a:lnTo>
                <a:cubicBezTo>
                  <a:pt x="11586" y="421"/>
                  <a:pt x="11603" y="437"/>
                  <a:pt x="11603" y="456"/>
                </a:cubicBezTo>
                <a:cubicBezTo>
                  <a:pt x="11601" y="473"/>
                  <a:pt x="11581" y="488"/>
                  <a:pt x="11559" y="487"/>
                </a:cubicBezTo>
                <a:lnTo>
                  <a:pt x="11391" y="481"/>
                </a:lnTo>
                <a:cubicBezTo>
                  <a:pt x="11369" y="479"/>
                  <a:pt x="11351" y="464"/>
                  <a:pt x="11351" y="445"/>
                </a:cubicBezTo>
                <a:cubicBezTo>
                  <a:pt x="11354" y="428"/>
                  <a:pt x="11374" y="414"/>
                  <a:pt x="11397" y="416"/>
                </a:cubicBezTo>
                <a:moveTo>
                  <a:pt x="11730" y="426"/>
                </a:moveTo>
                <a:lnTo>
                  <a:pt x="11898" y="433"/>
                </a:lnTo>
                <a:cubicBezTo>
                  <a:pt x="11920" y="433"/>
                  <a:pt x="11938" y="449"/>
                  <a:pt x="11936" y="468"/>
                </a:cubicBezTo>
                <a:cubicBezTo>
                  <a:pt x="11936" y="487"/>
                  <a:pt x="11916" y="501"/>
                  <a:pt x="11893" y="499"/>
                </a:cubicBezTo>
                <a:lnTo>
                  <a:pt x="11726" y="493"/>
                </a:lnTo>
                <a:cubicBezTo>
                  <a:pt x="11704" y="492"/>
                  <a:pt x="11686" y="477"/>
                  <a:pt x="11686" y="458"/>
                </a:cubicBezTo>
                <a:cubicBezTo>
                  <a:pt x="11688" y="440"/>
                  <a:pt x="11706" y="426"/>
                  <a:pt x="11730" y="426"/>
                </a:cubicBezTo>
                <a:moveTo>
                  <a:pt x="12065" y="439"/>
                </a:moveTo>
                <a:lnTo>
                  <a:pt x="12229" y="445"/>
                </a:lnTo>
                <a:cubicBezTo>
                  <a:pt x="12254" y="445"/>
                  <a:pt x="12271" y="461"/>
                  <a:pt x="12269" y="481"/>
                </a:cubicBezTo>
                <a:cubicBezTo>
                  <a:pt x="12269" y="499"/>
                  <a:pt x="12249" y="513"/>
                  <a:pt x="12227" y="510"/>
                </a:cubicBezTo>
                <a:lnTo>
                  <a:pt x="12060" y="506"/>
                </a:lnTo>
                <a:cubicBezTo>
                  <a:pt x="12036" y="504"/>
                  <a:pt x="12018" y="490"/>
                  <a:pt x="12020" y="470"/>
                </a:cubicBezTo>
                <a:cubicBezTo>
                  <a:pt x="12020" y="453"/>
                  <a:pt x="12040" y="439"/>
                  <a:pt x="12065" y="43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60" name="CustomShape 12"/>
          <p:cNvSpPr/>
          <p:nvPr/>
        </p:nvSpPr>
        <p:spPr>
          <a:xfrm>
            <a:off x="264960" y="932760"/>
            <a:ext cx="2314080" cy="768960"/>
          </a:xfrm>
          <a:custGeom>
            <a:avLst/>
            <a:gdLst/>
            <a:ahLst/>
            <a:rect l="l" t="t" r="r" b="b"/>
            <a:pathLst>
              <a:path w="6429" h="2137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6372" y="0"/>
                </a:lnTo>
                <a:cubicBezTo>
                  <a:pt x="6401" y="0"/>
                  <a:pt x="6428" y="20"/>
                  <a:pt x="6428" y="44"/>
                </a:cubicBezTo>
                <a:lnTo>
                  <a:pt x="6428" y="2092"/>
                </a:lnTo>
                <a:cubicBezTo>
                  <a:pt x="6428" y="2115"/>
                  <a:pt x="6401" y="2136"/>
                  <a:pt x="6372" y="2136"/>
                </a:cubicBezTo>
                <a:lnTo>
                  <a:pt x="55" y="2136"/>
                </a:lnTo>
                <a:cubicBezTo>
                  <a:pt x="24" y="2136"/>
                  <a:pt x="0" y="2115"/>
                  <a:pt x="0" y="2092"/>
                </a:cubicBezTo>
                <a:lnTo>
                  <a:pt x="0" y="44"/>
                </a:lnTo>
                <a:moveTo>
                  <a:pt x="111" y="2092"/>
                </a:moveTo>
                <a:lnTo>
                  <a:pt x="55" y="2049"/>
                </a:lnTo>
                <a:lnTo>
                  <a:pt x="6372" y="2049"/>
                </a:lnTo>
                <a:lnTo>
                  <a:pt x="6316" y="2092"/>
                </a:lnTo>
                <a:lnTo>
                  <a:pt x="6316" y="44"/>
                </a:lnTo>
                <a:lnTo>
                  <a:pt x="6372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09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61" name="CustomShape 13"/>
          <p:cNvSpPr/>
          <p:nvPr/>
        </p:nvSpPr>
        <p:spPr>
          <a:xfrm>
            <a:off x="6993720" y="2135520"/>
            <a:ext cx="2537280" cy="3029040"/>
          </a:xfrm>
          <a:custGeom>
            <a:avLst/>
            <a:gdLst/>
            <a:ahLst/>
            <a:rect l="l" t="t" r="r" b="b"/>
            <a:pathLst>
              <a:path w="7049" h="8415">
                <a:moveTo>
                  <a:pt x="0" y="0"/>
                </a:moveTo>
                <a:lnTo>
                  <a:pt x="0" y="8414"/>
                </a:lnTo>
                <a:lnTo>
                  <a:pt x="7048" y="8414"/>
                </a:lnTo>
                <a:lnTo>
                  <a:pt x="70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62" name="CustomShape 14"/>
          <p:cNvSpPr/>
          <p:nvPr/>
        </p:nvSpPr>
        <p:spPr>
          <a:xfrm>
            <a:off x="6973560" y="2120040"/>
            <a:ext cx="2577240" cy="3060720"/>
          </a:xfrm>
          <a:custGeom>
            <a:avLst/>
            <a:gdLst/>
            <a:ahLst/>
            <a:rect l="l" t="t" r="r" b="b"/>
            <a:pathLst>
              <a:path w="7160" h="850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7103" y="0"/>
                </a:lnTo>
                <a:cubicBezTo>
                  <a:pt x="7135" y="0"/>
                  <a:pt x="7159" y="21"/>
                  <a:pt x="7159" y="44"/>
                </a:cubicBezTo>
                <a:lnTo>
                  <a:pt x="7159" y="8458"/>
                </a:lnTo>
                <a:cubicBezTo>
                  <a:pt x="7159" y="8483"/>
                  <a:pt x="7135" y="8502"/>
                  <a:pt x="7103" y="8502"/>
                </a:cubicBezTo>
                <a:lnTo>
                  <a:pt x="56" y="8502"/>
                </a:lnTo>
                <a:cubicBezTo>
                  <a:pt x="25" y="8502"/>
                  <a:pt x="0" y="8483"/>
                  <a:pt x="0" y="8458"/>
                </a:cubicBezTo>
                <a:lnTo>
                  <a:pt x="0" y="44"/>
                </a:lnTo>
                <a:moveTo>
                  <a:pt x="112" y="8458"/>
                </a:moveTo>
                <a:lnTo>
                  <a:pt x="56" y="8414"/>
                </a:lnTo>
                <a:lnTo>
                  <a:pt x="7103" y="8414"/>
                </a:lnTo>
                <a:lnTo>
                  <a:pt x="7048" y="8458"/>
                </a:lnTo>
                <a:lnTo>
                  <a:pt x="7048" y="44"/>
                </a:lnTo>
                <a:lnTo>
                  <a:pt x="710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45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63" name="CustomShape 15"/>
          <p:cNvSpPr/>
          <p:nvPr/>
        </p:nvSpPr>
        <p:spPr>
          <a:xfrm>
            <a:off x="7450920" y="1813320"/>
            <a:ext cx="148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experimentation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4" name="CustomShape 16"/>
          <p:cNvSpPr/>
          <p:nvPr/>
        </p:nvSpPr>
        <p:spPr>
          <a:xfrm>
            <a:off x="7090200" y="2179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5" name="CustomShape 17"/>
          <p:cNvSpPr/>
          <p:nvPr/>
        </p:nvSpPr>
        <p:spPr>
          <a:xfrm>
            <a:off x="7450920" y="2204640"/>
            <a:ext cx="103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 first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6" name="CustomShape 18"/>
          <p:cNvSpPr/>
          <p:nvPr/>
        </p:nvSpPr>
        <p:spPr>
          <a:xfrm>
            <a:off x="7450920" y="2405880"/>
            <a:ext cx="198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embedding layer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7" name="CustomShape 19"/>
          <p:cNvSpPr/>
          <p:nvPr/>
        </p:nvSpPr>
        <p:spPr>
          <a:xfrm>
            <a:off x="7450920" y="2606760"/>
            <a:ext cx="182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input tensor None X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8" name="CustomShape 20"/>
          <p:cNvSpPr/>
          <p:nvPr/>
        </p:nvSpPr>
        <p:spPr>
          <a:xfrm>
            <a:off x="7450920" y="2807640"/>
            <a:ext cx="1785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maximum sentence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9" name="CustomShape 21"/>
          <p:cNvSpPr/>
          <p:nvPr/>
        </p:nvSpPr>
        <p:spPr>
          <a:xfrm>
            <a:off x="7450920" y="3009240"/>
            <a:ext cx="932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length X 1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0" name="CustomShape 22"/>
          <p:cNvSpPr/>
          <p:nvPr/>
        </p:nvSpPr>
        <p:spPr>
          <a:xfrm>
            <a:off x="7090200" y="3225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1" name="CustomShape 23"/>
          <p:cNvSpPr/>
          <p:nvPr/>
        </p:nvSpPr>
        <p:spPr>
          <a:xfrm>
            <a:off x="7450920" y="3250440"/>
            <a:ext cx="140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Add regularizer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2" name="CustomShape 24"/>
          <p:cNvSpPr/>
          <p:nvPr/>
        </p:nvSpPr>
        <p:spPr>
          <a:xfrm>
            <a:off x="7450920" y="3451320"/>
            <a:ext cx="158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SpatialDropout1D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3" name="CustomShape 25"/>
          <p:cNvSpPr/>
          <p:nvPr/>
        </p:nvSpPr>
        <p:spPr>
          <a:xfrm>
            <a:off x="7090200" y="3667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4" name="CustomShape 26"/>
          <p:cNvSpPr/>
          <p:nvPr/>
        </p:nvSpPr>
        <p:spPr>
          <a:xfrm>
            <a:off x="7450920" y="3692880"/>
            <a:ext cx="1735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Add LSTM cell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5" name="CustomShape 27"/>
          <p:cNvSpPr/>
          <p:nvPr/>
        </p:nvSpPr>
        <p:spPr>
          <a:xfrm>
            <a:off x="7450920" y="3893760"/>
            <a:ext cx="174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hidden layer size 64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6" name="CustomShape 28"/>
          <p:cNvSpPr/>
          <p:nvPr/>
        </p:nvSpPr>
        <p:spPr>
          <a:xfrm>
            <a:off x="7450920" y="4095000"/>
            <a:ext cx="153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regularizers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7" name="CustomShape 29"/>
          <p:cNvSpPr/>
          <p:nvPr/>
        </p:nvSpPr>
        <p:spPr>
          <a:xfrm>
            <a:off x="7450920" y="4296240"/>
            <a:ext cx="115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dropout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8" name="CustomShape 30"/>
          <p:cNvSpPr/>
          <p:nvPr/>
        </p:nvSpPr>
        <p:spPr>
          <a:xfrm>
            <a:off x="7450920" y="4497120"/>
            <a:ext cx="166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recurrent_dropout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9" name="CustomShape 31"/>
          <p:cNvSpPr/>
          <p:nvPr/>
        </p:nvSpPr>
        <p:spPr>
          <a:xfrm>
            <a:off x="7090200" y="4713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0" name="CustomShape 32"/>
          <p:cNvSpPr/>
          <p:nvPr/>
        </p:nvSpPr>
        <p:spPr>
          <a:xfrm>
            <a:off x="7450920" y="4738320"/>
            <a:ext cx="182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Add Dense layer 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1" name="CustomShape 33"/>
          <p:cNvSpPr/>
          <p:nvPr/>
        </p:nvSpPr>
        <p:spPr>
          <a:xfrm>
            <a:off x="264960" y="1714320"/>
            <a:ext cx="6486120" cy="1551240"/>
          </a:xfrm>
          <a:custGeom>
            <a:avLst/>
            <a:gdLst/>
            <a:ahLst/>
            <a:rect l="l" t="t" r="r" b="b"/>
            <a:pathLst>
              <a:path w="18018" h="4310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7961" y="0"/>
                </a:lnTo>
                <a:cubicBezTo>
                  <a:pt x="17993" y="0"/>
                  <a:pt x="18017" y="20"/>
                  <a:pt x="18017" y="44"/>
                </a:cubicBezTo>
                <a:lnTo>
                  <a:pt x="18017" y="4265"/>
                </a:lnTo>
                <a:cubicBezTo>
                  <a:pt x="18017" y="4290"/>
                  <a:pt x="17993" y="4309"/>
                  <a:pt x="17961" y="4309"/>
                </a:cubicBezTo>
                <a:lnTo>
                  <a:pt x="55" y="4309"/>
                </a:lnTo>
                <a:cubicBezTo>
                  <a:pt x="24" y="4309"/>
                  <a:pt x="0" y="4290"/>
                  <a:pt x="0" y="4265"/>
                </a:cubicBezTo>
                <a:lnTo>
                  <a:pt x="0" y="44"/>
                </a:lnTo>
                <a:moveTo>
                  <a:pt x="111" y="4265"/>
                </a:moveTo>
                <a:lnTo>
                  <a:pt x="55" y="4222"/>
                </a:lnTo>
                <a:lnTo>
                  <a:pt x="17961" y="4222"/>
                </a:lnTo>
                <a:lnTo>
                  <a:pt x="17905" y="4265"/>
                </a:lnTo>
                <a:lnTo>
                  <a:pt x="17905" y="44"/>
                </a:lnTo>
                <a:lnTo>
                  <a:pt x="1796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26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82" name="CustomShape 34"/>
          <p:cNvSpPr/>
          <p:nvPr/>
        </p:nvSpPr>
        <p:spPr>
          <a:xfrm>
            <a:off x="6714360" y="2477520"/>
            <a:ext cx="295560" cy="1185480"/>
          </a:xfrm>
          <a:custGeom>
            <a:avLst/>
            <a:gdLst/>
            <a:ahLst/>
            <a:rect l="l" t="t" r="r" b="b"/>
            <a:pathLst>
              <a:path w="822" h="3294">
                <a:moveTo>
                  <a:pt x="87" y="30"/>
                </a:moveTo>
                <a:lnTo>
                  <a:pt x="116" y="159"/>
                </a:lnTo>
                <a:cubicBezTo>
                  <a:pt x="118" y="177"/>
                  <a:pt x="105" y="194"/>
                  <a:pt x="80" y="196"/>
                </a:cubicBezTo>
                <a:cubicBezTo>
                  <a:pt x="58" y="199"/>
                  <a:pt x="38" y="187"/>
                  <a:pt x="33" y="169"/>
                </a:cubicBezTo>
                <a:lnTo>
                  <a:pt x="5" y="41"/>
                </a:lnTo>
                <a:cubicBezTo>
                  <a:pt x="0" y="23"/>
                  <a:pt x="16" y="5"/>
                  <a:pt x="38" y="4"/>
                </a:cubicBezTo>
                <a:cubicBezTo>
                  <a:pt x="60" y="0"/>
                  <a:pt x="83" y="13"/>
                  <a:pt x="87" y="30"/>
                </a:cubicBezTo>
                <a:moveTo>
                  <a:pt x="145" y="286"/>
                </a:moveTo>
                <a:lnTo>
                  <a:pt x="174" y="416"/>
                </a:lnTo>
                <a:cubicBezTo>
                  <a:pt x="178" y="435"/>
                  <a:pt x="163" y="451"/>
                  <a:pt x="140" y="454"/>
                </a:cubicBezTo>
                <a:cubicBezTo>
                  <a:pt x="118" y="458"/>
                  <a:pt x="96" y="446"/>
                  <a:pt x="92" y="428"/>
                </a:cubicBezTo>
                <a:lnTo>
                  <a:pt x="63" y="299"/>
                </a:lnTo>
                <a:cubicBezTo>
                  <a:pt x="58" y="281"/>
                  <a:pt x="74" y="264"/>
                  <a:pt x="96" y="260"/>
                </a:cubicBezTo>
                <a:cubicBezTo>
                  <a:pt x="118" y="258"/>
                  <a:pt x="140" y="269"/>
                  <a:pt x="145" y="286"/>
                </a:cubicBezTo>
                <a:moveTo>
                  <a:pt x="203" y="545"/>
                </a:moveTo>
                <a:lnTo>
                  <a:pt x="232" y="675"/>
                </a:lnTo>
                <a:cubicBezTo>
                  <a:pt x="236" y="692"/>
                  <a:pt x="220" y="709"/>
                  <a:pt x="198" y="714"/>
                </a:cubicBezTo>
                <a:cubicBezTo>
                  <a:pt x="176" y="717"/>
                  <a:pt x="154" y="705"/>
                  <a:pt x="150" y="687"/>
                </a:cubicBezTo>
                <a:lnTo>
                  <a:pt x="120" y="557"/>
                </a:lnTo>
                <a:cubicBezTo>
                  <a:pt x="116" y="540"/>
                  <a:pt x="132" y="522"/>
                  <a:pt x="154" y="519"/>
                </a:cubicBezTo>
                <a:cubicBezTo>
                  <a:pt x="176" y="516"/>
                  <a:pt x="198" y="527"/>
                  <a:pt x="203" y="545"/>
                </a:cubicBezTo>
                <a:moveTo>
                  <a:pt x="260" y="804"/>
                </a:moveTo>
                <a:lnTo>
                  <a:pt x="290" y="933"/>
                </a:lnTo>
                <a:cubicBezTo>
                  <a:pt x="294" y="951"/>
                  <a:pt x="278" y="968"/>
                  <a:pt x="256" y="970"/>
                </a:cubicBezTo>
                <a:cubicBezTo>
                  <a:pt x="234" y="973"/>
                  <a:pt x="212" y="961"/>
                  <a:pt x="208" y="944"/>
                </a:cubicBezTo>
                <a:lnTo>
                  <a:pt x="178" y="814"/>
                </a:lnTo>
                <a:cubicBezTo>
                  <a:pt x="176" y="797"/>
                  <a:pt x="190" y="781"/>
                  <a:pt x="214" y="778"/>
                </a:cubicBezTo>
                <a:cubicBezTo>
                  <a:pt x="236" y="775"/>
                  <a:pt x="256" y="787"/>
                  <a:pt x="260" y="804"/>
                </a:cubicBezTo>
                <a:moveTo>
                  <a:pt x="318" y="1062"/>
                </a:moveTo>
                <a:lnTo>
                  <a:pt x="350" y="1190"/>
                </a:lnTo>
                <a:cubicBezTo>
                  <a:pt x="352" y="1209"/>
                  <a:pt x="338" y="1225"/>
                  <a:pt x="314" y="1228"/>
                </a:cubicBezTo>
                <a:cubicBezTo>
                  <a:pt x="292" y="1232"/>
                  <a:pt x="272" y="1220"/>
                  <a:pt x="268" y="1202"/>
                </a:cubicBezTo>
                <a:lnTo>
                  <a:pt x="238" y="1073"/>
                </a:lnTo>
                <a:cubicBezTo>
                  <a:pt x="234" y="1056"/>
                  <a:pt x="250" y="1038"/>
                  <a:pt x="272" y="1034"/>
                </a:cubicBezTo>
                <a:cubicBezTo>
                  <a:pt x="294" y="1033"/>
                  <a:pt x="316" y="1043"/>
                  <a:pt x="318" y="1062"/>
                </a:cubicBezTo>
                <a:moveTo>
                  <a:pt x="379" y="1319"/>
                </a:moveTo>
                <a:lnTo>
                  <a:pt x="408" y="1448"/>
                </a:lnTo>
                <a:cubicBezTo>
                  <a:pt x="412" y="1466"/>
                  <a:pt x="396" y="1483"/>
                  <a:pt x="374" y="1486"/>
                </a:cubicBezTo>
                <a:cubicBezTo>
                  <a:pt x="350" y="1490"/>
                  <a:pt x="330" y="1478"/>
                  <a:pt x="326" y="1461"/>
                </a:cubicBezTo>
                <a:lnTo>
                  <a:pt x="296" y="1331"/>
                </a:lnTo>
                <a:cubicBezTo>
                  <a:pt x="292" y="1314"/>
                  <a:pt x="308" y="1297"/>
                  <a:pt x="330" y="1293"/>
                </a:cubicBezTo>
                <a:cubicBezTo>
                  <a:pt x="352" y="1289"/>
                  <a:pt x="374" y="1302"/>
                  <a:pt x="379" y="1319"/>
                </a:cubicBezTo>
                <a:moveTo>
                  <a:pt x="437" y="1577"/>
                </a:moveTo>
                <a:lnTo>
                  <a:pt x="466" y="1707"/>
                </a:lnTo>
                <a:cubicBezTo>
                  <a:pt x="470" y="1724"/>
                  <a:pt x="455" y="1741"/>
                  <a:pt x="432" y="1745"/>
                </a:cubicBezTo>
                <a:cubicBezTo>
                  <a:pt x="410" y="1747"/>
                  <a:pt x="388" y="1736"/>
                  <a:pt x="384" y="1717"/>
                </a:cubicBezTo>
                <a:lnTo>
                  <a:pt x="354" y="1588"/>
                </a:lnTo>
                <a:cubicBezTo>
                  <a:pt x="350" y="1570"/>
                  <a:pt x="366" y="1555"/>
                  <a:pt x="388" y="1551"/>
                </a:cubicBezTo>
                <a:cubicBezTo>
                  <a:pt x="410" y="1547"/>
                  <a:pt x="432" y="1560"/>
                  <a:pt x="437" y="1577"/>
                </a:cubicBezTo>
                <a:moveTo>
                  <a:pt x="495" y="1836"/>
                </a:moveTo>
                <a:lnTo>
                  <a:pt x="524" y="1963"/>
                </a:lnTo>
                <a:cubicBezTo>
                  <a:pt x="528" y="1983"/>
                  <a:pt x="513" y="1998"/>
                  <a:pt x="490" y="2002"/>
                </a:cubicBezTo>
                <a:cubicBezTo>
                  <a:pt x="468" y="2005"/>
                  <a:pt x="446" y="1993"/>
                  <a:pt x="441" y="1975"/>
                </a:cubicBezTo>
                <a:lnTo>
                  <a:pt x="412" y="1846"/>
                </a:lnTo>
                <a:cubicBezTo>
                  <a:pt x="410" y="1829"/>
                  <a:pt x="424" y="1811"/>
                  <a:pt x="446" y="1808"/>
                </a:cubicBezTo>
                <a:cubicBezTo>
                  <a:pt x="470" y="1806"/>
                  <a:pt x="490" y="1816"/>
                  <a:pt x="495" y="1836"/>
                </a:cubicBezTo>
                <a:moveTo>
                  <a:pt x="553" y="2092"/>
                </a:moveTo>
                <a:lnTo>
                  <a:pt x="584" y="2222"/>
                </a:lnTo>
                <a:cubicBezTo>
                  <a:pt x="586" y="2239"/>
                  <a:pt x="573" y="2257"/>
                  <a:pt x="548" y="2260"/>
                </a:cubicBezTo>
                <a:cubicBezTo>
                  <a:pt x="526" y="2263"/>
                  <a:pt x="504" y="2251"/>
                  <a:pt x="501" y="2234"/>
                </a:cubicBezTo>
                <a:lnTo>
                  <a:pt x="472" y="2105"/>
                </a:lnTo>
                <a:cubicBezTo>
                  <a:pt x="468" y="2088"/>
                  <a:pt x="484" y="2069"/>
                  <a:pt x="506" y="2066"/>
                </a:cubicBezTo>
                <a:cubicBezTo>
                  <a:pt x="528" y="2063"/>
                  <a:pt x="551" y="2075"/>
                  <a:pt x="553" y="2092"/>
                </a:cubicBezTo>
                <a:moveTo>
                  <a:pt x="613" y="2351"/>
                </a:moveTo>
                <a:lnTo>
                  <a:pt x="641" y="2480"/>
                </a:lnTo>
                <a:cubicBezTo>
                  <a:pt x="647" y="2497"/>
                  <a:pt x="631" y="2515"/>
                  <a:pt x="609" y="2518"/>
                </a:cubicBezTo>
                <a:cubicBezTo>
                  <a:pt x="584" y="2520"/>
                  <a:pt x="564" y="2510"/>
                  <a:pt x="559" y="2490"/>
                </a:cubicBezTo>
                <a:lnTo>
                  <a:pt x="530" y="2363"/>
                </a:lnTo>
                <a:cubicBezTo>
                  <a:pt x="526" y="2344"/>
                  <a:pt x="541" y="2328"/>
                  <a:pt x="564" y="2324"/>
                </a:cubicBezTo>
                <a:cubicBezTo>
                  <a:pt x="586" y="2321"/>
                  <a:pt x="609" y="2333"/>
                  <a:pt x="613" y="2351"/>
                </a:cubicBezTo>
                <a:moveTo>
                  <a:pt x="671" y="2609"/>
                </a:moveTo>
                <a:lnTo>
                  <a:pt x="700" y="2738"/>
                </a:lnTo>
                <a:cubicBezTo>
                  <a:pt x="706" y="2756"/>
                  <a:pt x="689" y="2771"/>
                  <a:pt x="667" y="2775"/>
                </a:cubicBezTo>
                <a:cubicBezTo>
                  <a:pt x="644" y="2779"/>
                  <a:pt x="621" y="2766"/>
                  <a:pt x="617" y="2749"/>
                </a:cubicBezTo>
                <a:lnTo>
                  <a:pt x="589" y="2619"/>
                </a:lnTo>
                <a:cubicBezTo>
                  <a:pt x="584" y="2602"/>
                  <a:pt x="599" y="2585"/>
                  <a:pt x="621" y="2582"/>
                </a:cubicBezTo>
                <a:cubicBezTo>
                  <a:pt x="644" y="2579"/>
                  <a:pt x="667" y="2590"/>
                  <a:pt x="671" y="2609"/>
                </a:cubicBezTo>
                <a:moveTo>
                  <a:pt x="730" y="2866"/>
                </a:moveTo>
                <a:lnTo>
                  <a:pt x="758" y="2995"/>
                </a:lnTo>
                <a:cubicBezTo>
                  <a:pt x="764" y="3012"/>
                  <a:pt x="748" y="3030"/>
                  <a:pt x="726" y="3033"/>
                </a:cubicBezTo>
                <a:cubicBezTo>
                  <a:pt x="702" y="3037"/>
                  <a:pt x="679" y="3024"/>
                  <a:pt x="675" y="3007"/>
                </a:cubicBezTo>
                <a:lnTo>
                  <a:pt x="647" y="2878"/>
                </a:lnTo>
                <a:cubicBezTo>
                  <a:pt x="641" y="2860"/>
                  <a:pt x="657" y="2843"/>
                  <a:pt x="679" y="2840"/>
                </a:cubicBezTo>
                <a:cubicBezTo>
                  <a:pt x="706" y="2836"/>
                  <a:pt x="726" y="2848"/>
                  <a:pt x="730" y="2866"/>
                </a:cubicBezTo>
                <a:moveTo>
                  <a:pt x="788" y="3124"/>
                </a:moveTo>
                <a:lnTo>
                  <a:pt x="819" y="3253"/>
                </a:lnTo>
                <a:cubicBezTo>
                  <a:pt x="821" y="3271"/>
                  <a:pt x="808" y="3288"/>
                  <a:pt x="784" y="3292"/>
                </a:cubicBezTo>
                <a:cubicBezTo>
                  <a:pt x="761" y="3293"/>
                  <a:pt x="738" y="3283"/>
                  <a:pt x="736" y="3264"/>
                </a:cubicBezTo>
                <a:lnTo>
                  <a:pt x="708" y="3137"/>
                </a:lnTo>
                <a:cubicBezTo>
                  <a:pt x="702" y="3117"/>
                  <a:pt x="718" y="3101"/>
                  <a:pt x="740" y="3098"/>
                </a:cubicBezTo>
                <a:cubicBezTo>
                  <a:pt x="764" y="3094"/>
                  <a:pt x="786" y="3107"/>
                  <a:pt x="788" y="312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883" name="" descr=""/>
          <p:cNvPicPr/>
          <p:nvPr/>
        </p:nvPicPr>
        <p:blipFill>
          <a:blip r:embed="rId2"/>
          <a:stretch/>
        </p:blipFill>
        <p:spPr>
          <a:xfrm>
            <a:off x="285120" y="3306240"/>
            <a:ext cx="2755080" cy="1976760"/>
          </a:xfrm>
          <a:prstGeom prst="rect">
            <a:avLst/>
          </a:prstGeom>
          <a:ln w="0">
            <a:noFill/>
          </a:ln>
        </p:spPr>
      </p:pic>
      <p:sp>
        <p:nvSpPr>
          <p:cNvPr id="3884" name="CustomShape 35"/>
          <p:cNvSpPr/>
          <p:nvPr/>
        </p:nvSpPr>
        <p:spPr>
          <a:xfrm>
            <a:off x="3315600" y="3405600"/>
            <a:ext cx="3443400" cy="1603440"/>
          </a:xfrm>
          <a:custGeom>
            <a:avLst/>
            <a:gdLst/>
            <a:ahLst/>
            <a:rect l="l" t="t" r="r" b="b"/>
            <a:pathLst>
              <a:path w="9566" h="4455">
                <a:moveTo>
                  <a:pt x="0" y="0"/>
                </a:moveTo>
                <a:lnTo>
                  <a:pt x="0" y="4454"/>
                </a:lnTo>
                <a:lnTo>
                  <a:pt x="9565" y="4454"/>
                </a:lnTo>
                <a:lnTo>
                  <a:pt x="956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85" name="CustomShape 36"/>
          <p:cNvSpPr/>
          <p:nvPr/>
        </p:nvSpPr>
        <p:spPr>
          <a:xfrm>
            <a:off x="3295440" y="3390120"/>
            <a:ext cx="3483720" cy="1634760"/>
          </a:xfrm>
          <a:custGeom>
            <a:avLst/>
            <a:gdLst/>
            <a:ahLst/>
            <a:rect l="l" t="t" r="r" b="b"/>
            <a:pathLst>
              <a:path w="9678" h="4542">
                <a:moveTo>
                  <a:pt x="0" y="43"/>
                </a:moveTo>
                <a:cubicBezTo>
                  <a:pt x="0" y="19"/>
                  <a:pt x="27" y="0"/>
                  <a:pt x="56" y="0"/>
                </a:cubicBezTo>
                <a:lnTo>
                  <a:pt x="9621" y="0"/>
                </a:lnTo>
                <a:cubicBezTo>
                  <a:pt x="9650" y="0"/>
                  <a:pt x="9677" y="19"/>
                  <a:pt x="9677" y="43"/>
                </a:cubicBezTo>
                <a:lnTo>
                  <a:pt x="9677" y="4497"/>
                </a:lnTo>
                <a:cubicBezTo>
                  <a:pt x="9677" y="4522"/>
                  <a:pt x="9650" y="4541"/>
                  <a:pt x="9621" y="4541"/>
                </a:cubicBezTo>
                <a:lnTo>
                  <a:pt x="56" y="4541"/>
                </a:lnTo>
                <a:cubicBezTo>
                  <a:pt x="27" y="4541"/>
                  <a:pt x="0" y="4522"/>
                  <a:pt x="0" y="4497"/>
                </a:cubicBezTo>
                <a:lnTo>
                  <a:pt x="0" y="43"/>
                </a:lnTo>
                <a:moveTo>
                  <a:pt x="112" y="4497"/>
                </a:moveTo>
                <a:lnTo>
                  <a:pt x="56" y="4453"/>
                </a:lnTo>
                <a:lnTo>
                  <a:pt x="9621" y="4453"/>
                </a:lnTo>
                <a:lnTo>
                  <a:pt x="9565" y="4497"/>
                </a:lnTo>
                <a:lnTo>
                  <a:pt x="9565" y="43"/>
                </a:lnTo>
                <a:lnTo>
                  <a:pt x="9621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44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86" name="CustomShape 37"/>
          <p:cNvSpPr/>
          <p:nvPr/>
        </p:nvSpPr>
        <p:spPr>
          <a:xfrm>
            <a:off x="7450920" y="4939560"/>
            <a:ext cx="164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Sigmoid activation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7" name="CustomShape 38"/>
          <p:cNvSpPr/>
          <p:nvPr/>
        </p:nvSpPr>
        <p:spPr>
          <a:xfrm>
            <a:off x="3412080" y="3449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8" name="CustomShape 39"/>
          <p:cNvSpPr/>
          <p:nvPr/>
        </p:nvSpPr>
        <p:spPr>
          <a:xfrm>
            <a:off x="3772800" y="3474000"/>
            <a:ext cx="277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All hyperparameters are tuned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9" name="CustomShape 40"/>
          <p:cNvSpPr/>
          <p:nvPr/>
        </p:nvSpPr>
        <p:spPr>
          <a:xfrm>
            <a:off x="3772800" y="3674880"/>
            <a:ext cx="2762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experimentally over many runs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0" name="CustomShape 41"/>
          <p:cNvSpPr/>
          <p:nvPr/>
        </p:nvSpPr>
        <p:spPr>
          <a:xfrm>
            <a:off x="3412080" y="3891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1" name="CustomShape 42"/>
          <p:cNvSpPr/>
          <p:nvPr/>
        </p:nvSpPr>
        <p:spPr>
          <a:xfrm>
            <a:off x="3772800" y="3916440"/>
            <a:ext cx="2513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Compile model using binary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2" name="CustomShape 43"/>
          <p:cNvSpPr/>
          <p:nvPr/>
        </p:nvSpPr>
        <p:spPr>
          <a:xfrm>
            <a:off x="3772800" y="4117680"/>
            <a:ext cx="2934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cross-entropy loss function good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3" name="CustomShape 44"/>
          <p:cNvSpPr/>
          <p:nvPr/>
        </p:nvSpPr>
        <p:spPr>
          <a:xfrm>
            <a:off x="3772800" y="4318560"/>
            <a:ext cx="2555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a binary model used here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4" name="CustomShape 45"/>
          <p:cNvSpPr/>
          <p:nvPr/>
        </p:nvSpPr>
        <p:spPr>
          <a:xfrm>
            <a:off x="3412080" y="4534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5" name="CustomShape 46"/>
          <p:cNvSpPr/>
          <p:nvPr/>
        </p:nvSpPr>
        <p:spPr>
          <a:xfrm>
            <a:off x="3772800" y="4560120"/>
            <a:ext cx="2812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 of Adam optimizer as good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6" name="CustomShape 47"/>
          <p:cNvSpPr/>
          <p:nvPr/>
        </p:nvSpPr>
        <p:spPr>
          <a:xfrm>
            <a:off x="3491280" y="3237120"/>
            <a:ext cx="1524600" cy="177120"/>
          </a:xfrm>
          <a:custGeom>
            <a:avLst/>
            <a:gdLst/>
            <a:ahLst/>
            <a:rect l="l" t="t" r="r" b="b"/>
            <a:pathLst>
              <a:path w="4236" h="493">
                <a:moveTo>
                  <a:pt x="52" y="2"/>
                </a:moveTo>
                <a:lnTo>
                  <a:pt x="216" y="19"/>
                </a:lnTo>
                <a:cubicBezTo>
                  <a:pt x="238" y="22"/>
                  <a:pt x="256" y="39"/>
                  <a:pt x="252" y="57"/>
                </a:cubicBezTo>
                <a:cubicBezTo>
                  <a:pt x="250" y="74"/>
                  <a:pt x="230" y="88"/>
                  <a:pt x="206" y="85"/>
                </a:cubicBezTo>
                <a:lnTo>
                  <a:pt x="40" y="69"/>
                </a:lnTo>
                <a:cubicBezTo>
                  <a:pt x="18" y="65"/>
                  <a:pt x="0" y="49"/>
                  <a:pt x="5" y="32"/>
                </a:cubicBezTo>
                <a:cubicBezTo>
                  <a:pt x="7" y="13"/>
                  <a:pt x="27" y="0"/>
                  <a:pt x="52" y="2"/>
                </a:cubicBezTo>
                <a:moveTo>
                  <a:pt x="381" y="38"/>
                </a:moveTo>
                <a:lnTo>
                  <a:pt x="549" y="53"/>
                </a:lnTo>
                <a:cubicBezTo>
                  <a:pt x="571" y="57"/>
                  <a:pt x="587" y="72"/>
                  <a:pt x="583" y="90"/>
                </a:cubicBezTo>
                <a:cubicBezTo>
                  <a:pt x="581" y="109"/>
                  <a:pt x="559" y="121"/>
                  <a:pt x="537" y="119"/>
                </a:cubicBezTo>
                <a:lnTo>
                  <a:pt x="372" y="102"/>
                </a:lnTo>
                <a:cubicBezTo>
                  <a:pt x="348" y="100"/>
                  <a:pt x="332" y="83"/>
                  <a:pt x="334" y="65"/>
                </a:cubicBezTo>
                <a:cubicBezTo>
                  <a:pt x="339" y="48"/>
                  <a:pt x="359" y="33"/>
                  <a:pt x="381" y="38"/>
                </a:cubicBezTo>
                <a:moveTo>
                  <a:pt x="713" y="71"/>
                </a:moveTo>
                <a:lnTo>
                  <a:pt x="880" y="88"/>
                </a:lnTo>
                <a:cubicBezTo>
                  <a:pt x="902" y="90"/>
                  <a:pt x="918" y="105"/>
                  <a:pt x="916" y="124"/>
                </a:cubicBezTo>
                <a:cubicBezTo>
                  <a:pt x="912" y="142"/>
                  <a:pt x="892" y="154"/>
                  <a:pt x="869" y="152"/>
                </a:cubicBezTo>
                <a:lnTo>
                  <a:pt x="702" y="135"/>
                </a:lnTo>
                <a:cubicBezTo>
                  <a:pt x="679" y="133"/>
                  <a:pt x="665" y="118"/>
                  <a:pt x="667" y="99"/>
                </a:cubicBezTo>
                <a:cubicBezTo>
                  <a:pt x="671" y="81"/>
                  <a:pt x="691" y="69"/>
                  <a:pt x="713" y="71"/>
                </a:cubicBezTo>
                <a:moveTo>
                  <a:pt x="1046" y="104"/>
                </a:moveTo>
                <a:lnTo>
                  <a:pt x="1210" y="121"/>
                </a:lnTo>
                <a:cubicBezTo>
                  <a:pt x="1235" y="123"/>
                  <a:pt x="1250" y="140"/>
                  <a:pt x="1248" y="158"/>
                </a:cubicBezTo>
                <a:cubicBezTo>
                  <a:pt x="1243" y="175"/>
                  <a:pt x="1223" y="189"/>
                  <a:pt x="1201" y="186"/>
                </a:cubicBezTo>
                <a:lnTo>
                  <a:pt x="1034" y="170"/>
                </a:lnTo>
                <a:cubicBezTo>
                  <a:pt x="1012" y="166"/>
                  <a:pt x="996" y="151"/>
                  <a:pt x="998" y="133"/>
                </a:cubicBezTo>
                <a:cubicBezTo>
                  <a:pt x="1000" y="114"/>
                  <a:pt x="1022" y="102"/>
                  <a:pt x="1046" y="104"/>
                </a:cubicBezTo>
                <a:moveTo>
                  <a:pt x="1377" y="138"/>
                </a:moveTo>
                <a:lnTo>
                  <a:pt x="1542" y="154"/>
                </a:lnTo>
                <a:cubicBezTo>
                  <a:pt x="1564" y="158"/>
                  <a:pt x="1582" y="174"/>
                  <a:pt x="1577" y="191"/>
                </a:cubicBezTo>
                <a:cubicBezTo>
                  <a:pt x="1575" y="210"/>
                  <a:pt x="1555" y="222"/>
                  <a:pt x="1531" y="221"/>
                </a:cubicBezTo>
                <a:lnTo>
                  <a:pt x="1366" y="203"/>
                </a:lnTo>
                <a:cubicBezTo>
                  <a:pt x="1343" y="202"/>
                  <a:pt x="1326" y="184"/>
                  <a:pt x="1331" y="166"/>
                </a:cubicBezTo>
                <a:cubicBezTo>
                  <a:pt x="1333" y="149"/>
                  <a:pt x="1353" y="135"/>
                  <a:pt x="1377" y="138"/>
                </a:cubicBezTo>
                <a:moveTo>
                  <a:pt x="1707" y="172"/>
                </a:moveTo>
                <a:lnTo>
                  <a:pt x="1874" y="189"/>
                </a:lnTo>
                <a:cubicBezTo>
                  <a:pt x="1896" y="191"/>
                  <a:pt x="1912" y="207"/>
                  <a:pt x="1910" y="226"/>
                </a:cubicBezTo>
                <a:cubicBezTo>
                  <a:pt x="1908" y="244"/>
                  <a:pt x="1885" y="256"/>
                  <a:pt x="1862" y="255"/>
                </a:cubicBezTo>
                <a:lnTo>
                  <a:pt x="1698" y="236"/>
                </a:lnTo>
                <a:cubicBezTo>
                  <a:pt x="1673" y="235"/>
                  <a:pt x="1658" y="217"/>
                  <a:pt x="1660" y="199"/>
                </a:cubicBezTo>
                <a:cubicBezTo>
                  <a:pt x="1664" y="182"/>
                  <a:pt x="1684" y="170"/>
                  <a:pt x="1707" y="172"/>
                </a:cubicBezTo>
                <a:moveTo>
                  <a:pt x="2039" y="205"/>
                </a:moveTo>
                <a:lnTo>
                  <a:pt x="2205" y="222"/>
                </a:lnTo>
                <a:cubicBezTo>
                  <a:pt x="2229" y="224"/>
                  <a:pt x="2243" y="242"/>
                  <a:pt x="2241" y="259"/>
                </a:cubicBezTo>
                <a:cubicBezTo>
                  <a:pt x="2237" y="278"/>
                  <a:pt x="2217" y="292"/>
                  <a:pt x="2195" y="287"/>
                </a:cubicBezTo>
                <a:lnTo>
                  <a:pt x="2028" y="272"/>
                </a:lnTo>
                <a:cubicBezTo>
                  <a:pt x="2005" y="269"/>
                  <a:pt x="1990" y="253"/>
                  <a:pt x="1992" y="235"/>
                </a:cubicBezTo>
                <a:cubicBezTo>
                  <a:pt x="1996" y="216"/>
                  <a:pt x="2016" y="203"/>
                  <a:pt x="2039" y="205"/>
                </a:cubicBezTo>
                <a:moveTo>
                  <a:pt x="2371" y="240"/>
                </a:moveTo>
                <a:lnTo>
                  <a:pt x="2536" y="256"/>
                </a:lnTo>
                <a:cubicBezTo>
                  <a:pt x="2560" y="259"/>
                  <a:pt x="2576" y="275"/>
                  <a:pt x="2574" y="293"/>
                </a:cubicBezTo>
                <a:cubicBezTo>
                  <a:pt x="2569" y="312"/>
                  <a:pt x="2549" y="325"/>
                  <a:pt x="2526" y="323"/>
                </a:cubicBezTo>
                <a:lnTo>
                  <a:pt x="2359" y="305"/>
                </a:lnTo>
                <a:cubicBezTo>
                  <a:pt x="2337" y="303"/>
                  <a:pt x="2321" y="286"/>
                  <a:pt x="2324" y="269"/>
                </a:cubicBezTo>
                <a:cubicBezTo>
                  <a:pt x="2326" y="251"/>
                  <a:pt x="2349" y="236"/>
                  <a:pt x="2371" y="240"/>
                </a:cubicBezTo>
                <a:moveTo>
                  <a:pt x="2702" y="273"/>
                </a:moveTo>
                <a:lnTo>
                  <a:pt x="2867" y="292"/>
                </a:lnTo>
                <a:cubicBezTo>
                  <a:pt x="2891" y="293"/>
                  <a:pt x="2909" y="309"/>
                  <a:pt x="2904" y="328"/>
                </a:cubicBezTo>
                <a:cubicBezTo>
                  <a:pt x="2902" y="345"/>
                  <a:pt x="2882" y="358"/>
                  <a:pt x="2856" y="356"/>
                </a:cubicBezTo>
                <a:lnTo>
                  <a:pt x="2692" y="339"/>
                </a:lnTo>
                <a:cubicBezTo>
                  <a:pt x="2670" y="337"/>
                  <a:pt x="2652" y="319"/>
                  <a:pt x="2656" y="302"/>
                </a:cubicBezTo>
                <a:cubicBezTo>
                  <a:pt x="2658" y="284"/>
                  <a:pt x="2678" y="272"/>
                  <a:pt x="2702" y="273"/>
                </a:cubicBezTo>
                <a:moveTo>
                  <a:pt x="3034" y="307"/>
                </a:moveTo>
                <a:lnTo>
                  <a:pt x="3200" y="325"/>
                </a:lnTo>
                <a:cubicBezTo>
                  <a:pt x="3223" y="326"/>
                  <a:pt x="3238" y="344"/>
                  <a:pt x="3236" y="361"/>
                </a:cubicBezTo>
                <a:cubicBezTo>
                  <a:pt x="3234" y="378"/>
                  <a:pt x="3212" y="391"/>
                  <a:pt x="3190" y="389"/>
                </a:cubicBezTo>
                <a:lnTo>
                  <a:pt x="3024" y="372"/>
                </a:lnTo>
                <a:cubicBezTo>
                  <a:pt x="3000" y="370"/>
                  <a:pt x="2984" y="354"/>
                  <a:pt x="2986" y="334"/>
                </a:cubicBezTo>
                <a:cubicBezTo>
                  <a:pt x="2991" y="317"/>
                  <a:pt x="3011" y="305"/>
                  <a:pt x="3034" y="307"/>
                </a:cubicBezTo>
                <a:moveTo>
                  <a:pt x="3365" y="342"/>
                </a:moveTo>
                <a:lnTo>
                  <a:pt x="3533" y="358"/>
                </a:lnTo>
                <a:cubicBezTo>
                  <a:pt x="3555" y="361"/>
                  <a:pt x="3571" y="377"/>
                  <a:pt x="3568" y="394"/>
                </a:cubicBezTo>
                <a:cubicBezTo>
                  <a:pt x="3563" y="414"/>
                  <a:pt x="3543" y="426"/>
                  <a:pt x="3521" y="422"/>
                </a:cubicBezTo>
                <a:lnTo>
                  <a:pt x="3354" y="406"/>
                </a:lnTo>
                <a:cubicBezTo>
                  <a:pt x="3332" y="403"/>
                  <a:pt x="3316" y="387"/>
                  <a:pt x="3319" y="370"/>
                </a:cubicBezTo>
                <a:cubicBezTo>
                  <a:pt x="3323" y="353"/>
                  <a:pt x="3343" y="339"/>
                  <a:pt x="3365" y="342"/>
                </a:cubicBezTo>
                <a:moveTo>
                  <a:pt x="3697" y="375"/>
                </a:moveTo>
                <a:lnTo>
                  <a:pt x="3862" y="392"/>
                </a:lnTo>
                <a:cubicBezTo>
                  <a:pt x="3886" y="394"/>
                  <a:pt x="3902" y="410"/>
                  <a:pt x="3900" y="429"/>
                </a:cubicBezTo>
                <a:cubicBezTo>
                  <a:pt x="3896" y="447"/>
                  <a:pt x="3876" y="459"/>
                  <a:pt x="3854" y="457"/>
                </a:cubicBezTo>
                <a:lnTo>
                  <a:pt x="3686" y="439"/>
                </a:lnTo>
                <a:cubicBezTo>
                  <a:pt x="3664" y="438"/>
                  <a:pt x="3648" y="420"/>
                  <a:pt x="3651" y="403"/>
                </a:cubicBezTo>
                <a:cubicBezTo>
                  <a:pt x="3653" y="386"/>
                  <a:pt x="3675" y="373"/>
                  <a:pt x="3697" y="375"/>
                </a:cubicBezTo>
                <a:moveTo>
                  <a:pt x="4029" y="408"/>
                </a:moveTo>
                <a:lnTo>
                  <a:pt x="4194" y="426"/>
                </a:lnTo>
                <a:cubicBezTo>
                  <a:pt x="4217" y="428"/>
                  <a:pt x="4235" y="445"/>
                  <a:pt x="4229" y="462"/>
                </a:cubicBezTo>
                <a:cubicBezTo>
                  <a:pt x="4227" y="480"/>
                  <a:pt x="4207" y="492"/>
                  <a:pt x="4183" y="490"/>
                </a:cubicBezTo>
                <a:lnTo>
                  <a:pt x="4018" y="473"/>
                </a:lnTo>
                <a:cubicBezTo>
                  <a:pt x="3996" y="471"/>
                  <a:pt x="3978" y="455"/>
                  <a:pt x="3982" y="436"/>
                </a:cubicBezTo>
                <a:cubicBezTo>
                  <a:pt x="3984" y="419"/>
                  <a:pt x="4005" y="406"/>
                  <a:pt x="4029" y="40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97" name="CustomShape 48"/>
          <p:cNvSpPr/>
          <p:nvPr/>
        </p:nvSpPr>
        <p:spPr>
          <a:xfrm>
            <a:off x="3772800" y="4761000"/>
            <a:ext cx="233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general purpose optimizer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8" name="CustomShape 49"/>
          <p:cNvSpPr/>
          <p:nvPr/>
        </p:nvSpPr>
        <p:spPr>
          <a:xfrm>
            <a:off x="3412080" y="5102640"/>
            <a:ext cx="234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Deep Learning with 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99" name="CustomShape 5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901" name="" descr=""/>
          <p:cNvPicPr/>
          <p:nvPr/>
        </p:nvPicPr>
        <p:blipFill>
          <a:blip r:embed="rId1"/>
          <a:stretch/>
        </p:blipFill>
        <p:spPr>
          <a:xfrm>
            <a:off x="285120" y="967320"/>
            <a:ext cx="6825960" cy="2064960"/>
          </a:xfrm>
          <a:prstGeom prst="rect">
            <a:avLst/>
          </a:prstGeom>
          <a:ln w="0">
            <a:noFill/>
          </a:ln>
        </p:spPr>
      </p:pic>
      <p:sp>
        <p:nvSpPr>
          <p:cNvPr id="3902" name="CustomShape 2"/>
          <p:cNvSpPr/>
          <p:nvPr/>
        </p:nvSpPr>
        <p:spPr>
          <a:xfrm>
            <a:off x="578160" y="370440"/>
            <a:ext cx="8556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Keras Python Script – Train &amp; Evaluate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903" name="CustomShape 3"/>
          <p:cNvSpPr/>
          <p:nvPr/>
        </p:nvSpPr>
        <p:spPr>
          <a:xfrm>
            <a:off x="7256880" y="940320"/>
            <a:ext cx="2273760" cy="1730160"/>
          </a:xfrm>
          <a:custGeom>
            <a:avLst/>
            <a:gdLst/>
            <a:ahLst/>
            <a:rect l="l" t="t" r="r" b="b"/>
            <a:pathLst>
              <a:path w="6317" h="4807">
                <a:moveTo>
                  <a:pt x="0" y="0"/>
                </a:moveTo>
                <a:lnTo>
                  <a:pt x="0" y="4806"/>
                </a:lnTo>
                <a:lnTo>
                  <a:pt x="6316" y="4806"/>
                </a:lnTo>
                <a:lnTo>
                  <a:pt x="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04" name="CustomShape 4"/>
          <p:cNvSpPr/>
          <p:nvPr/>
        </p:nvSpPr>
        <p:spPr>
          <a:xfrm>
            <a:off x="7236720" y="924480"/>
            <a:ext cx="2314080" cy="1761840"/>
          </a:xfrm>
          <a:custGeom>
            <a:avLst/>
            <a:gdLst/>
            <a:ahLst/>
            <a:rect l="l" t="t" r="r" b="b"/>
            <a:pathLst>
              <a:path w="6429" h="4895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6372" y="0"/>
                </a:lnTo>
                <a:cubicBezTo>
                  <a:pt x="6403" y="0"/>
                  <a:pt x="6428" y="19"/>
                  <a:pt x="6428" y="44"/>
                </a:cubicBezTo>
                <a:lnTo>
                  <a:pt x="6428" y="4850"/>
                </a:lnTo>
                <a:cubicBezTo>
                  <a:pt x="6428" y="4875"/>
                  <a:pt x="6403" y="4894"/>
                  <a:pt x="6372" y="4894"/>
                </a:cubicBezTo>
                <a:lnTo>
                  <a:pt x="56" y="4894"/>
                </a:lnTo>
                <a:cubicBezTo>
                  <a:pt x="26" y="4894"/>
                  <a:pt x="0" y="4875"/>
                  <a:pt x="0" y="4850"/>
                </a:cubicBezTo>
                <a:lnTo>
                  <a:pt x="0" y="44"/>
                </a:lnTo>
                <a:moveTo>
                  <a:pt x="112" y="4850"/>
                </a:moveTo>
                <a:lnTo>
                  <a:pt x="56" y="4806"/>
                </a:lnTo>
                <a:lnTo>
                  <a:pt x="6372" y="4806"/>
                </a:lnTo>
                <a:lnTo>
                  <a:pt x="6316" y="4850"/>
                </a:lnTo>
                <a:lnTo>
                  <a:pt x="6316" y="44"/>
                </a:lnTo>
                <a:lnTo>
                  <a:pt x="6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5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05" name="CustomShape 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06" name="CustomShape 6"/>
          <p:cNvSpPr/>
          <p:nvPr/>
        </p:nvSpPr>
        <p:spPr>
          <a:xfrm>
            <a:off x="7353360" y="98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07" name="CustomShape 7"/>
          <p:cNvSpPr/>
          <p:nvPr/>
        </p:nvSpPr>
        <p:spPr>
          <a:xfrm>
            <a:off x="7714440" y="1008720"/>
            <a:ext cx="1376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 the LSTM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08" name="CustomShape 8"/>
          <p:cNvSpPr/>
          <p:nvPr/>
        </p:nvSpPr>
        <p:spPr>
          <a:xfrm>
            <a:off x="7714440" y="1209960"/>
            <a:ext cx="136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 for 10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09" name="CustomShape 9"/>
          <p:cNvSpPr/>
          <p:nvPr/>
        </p:nvSpPr>
        <p:spPr>
          <a:xfrm>
            <a:off x="7714440" y="1410840"/>
            <a:ext cx="673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epochs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0" name="CustomShape 10"/>
          <p:cNvSpPr/>
          <p:nvPr/>
        </p:nvSpPr>
        <p:spPr>
          <a:xfrm>
            <a:off x="7714440" y="1612080"/>
            <a:ext cx="1614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(NUM_EPOCHS) &amp;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1" name="CustomShape 11"/>
          <p:cNvSpPr/>
          <p:nvPr/>
        </p:nvSpPr>
        <p:spPr>
          <a:xfrm>
            <a:off x="7714440" y="1813320"/>
            <a:ext cx="158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batch size 32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2" name="CustomShape 12"/>
          <p:cNvSpPr/>
          <p:nvPr/>
        </p:nvSpPr>
        <p:spPr>
          <a:xfrm>
            <a:off x="7353360" y="2029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3" name="CustomShape 13"/>
          <p:cNvSpPr/>
          <p:nvPr/>
        </p:nvSpPr>
        <p:spPr>
          <a:xfrm>
            <a:off x="7714440" y="2054520"/>
            <a:ext cx="1711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 validation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4" name="CustomShape 14"/>
          <p:cNvSpPr/>
          <p:nvPr/>
        </p:nvSpPr>
        <p:spPr>
          <a:xfrm>
            <a:off x="7714440" y="2255760"/>
            <a:ext cx="128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at each epoch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5" name="CustomShape 15"/>
          <p:cNvSpPr/>
          <p:nvPr/>
        </p:nvSpPr>
        <p:spPr>
          <a:xfrm>
            <a:off x="7095960" y="1211760"/>
            <a:ext cx="178200" cy="606960"/>
          </a:xfrm>
          <a:custGeom>
            <a:avLst/>
            <a:gdLst/>
            <a:ahLst/>
            <a:rect l="l" t="t" r="r" b="b"/>
            <a:pathLst>
              <a:path w="496" h="1687">
                <a:moveTo>
                  <a:pt x="85" y="30"/>
                </a:moveTo>
                <a:lnTo>
                  <a:pt x="117" y="159"/>
                </a:lnTo>
                <a:cubicBezTo>
                  <a:pt x="123" y="178"/>
                  <a:pt x="107" y="193"/>
                  <a:pt x="85" y="197"/>
                </a:cubicBezTo>
                <a:cubicBezTo>
                  <a:pt x="62" y="200"/>
                  <a:pt x="40" y="190"/>
                  <a:pt x="35" y="173"/>
                </a:cubicBezTo>
                <a:lnTo>
                  <a:pt x="4" y="42"/>
                </a:lnTo>
                <a:cubicBezTo>
                  <a:pt x="0" y="25"/>
                  <a:pt x="13" y="8"/>
                  <a:pt x="35" y="4"/>
                </a:cubicBezTo>
                <a:cubicBezTo>
                  <a:pt x="60" y="0"/>
                  <a:pt x="80" y="13"/>
                  <a:pt x="85" y="30"/>
                </a:cubicBezTo>
                <a:moveTo>
                  <a:pt x="149" y="287"/>
                </a:moveTo>
                <a:lnTo>
                  <a:pt x="183" y="417"/>
                </a:lnTo>
                <a:cubicBezTo>
                  <a:pt x="187" y="434"/>
                  <a:pt x="171" y="451"/>
                  <a:pt x="149" y="455"/>
                </a:cubicBezTo>
                <a:cubicBezTo>
                  <a:pt x="127" y="459"/>
                  <a:pt x="105" y="446"/>
                  <a:pt x="100" y="429"/>
                </a:cubicBezTo>
                <a:lnTo>
                  <a:pt x="69" y="300"/>
                </a:lnTo>
                <a:cubicBezTo>
                  <a:pt x="65" y="282"/>
                  <a:pt x="77" y="265"/>
                  <a:pt x="100" y="262"/>
                </a:cubicBezTo>
                <a:cubicBezTo>
                  <a:pt x="123" y="258"/>
                  <a:pt x="145" y="270"/>
                  <a:pt x="149" y="287"/>
                </a:cubicBezTo>
                <a:moveTo>
                  <a:pt x="214" y="544"/>
                </a:moveTo>
                <a:lnTo>
                  <a:pt x="248" y="673"/>
                </a:lnTo>
                <a:cubicBezTo>
                  <a:pt x="252" y="691"/>
                  <a:pt x="237" y="708"/>
                  <a:pt x="214" y="712"/>
                </a:cubicBezTo>
                <a:cubicBezTo>
                  <a:pt x="191" y="715"/>
                  <a:pt x="169" y="703"/>
                  <a:pt x="165" y="686"/>
                </a:cubicBezTo>
                <a:lnTo>
                  <a:pt x="131" y="556"/>
                </a:lnTo>
                <a:cubicBezTo>
                  <a:pt x="127" y="539"/>
                  <a:pt x="143" y="521"/>
                  <a:pt x="165" y="518"/>
                </a:cubicBezTo>
                <a:cubicBezTo>
                  <a:pt x="187" y="514"/>
                  <a:pt x="210" y="526"/>
                  <a:pt x="214" y="544"/>
                </a:cubicBezTo>
                <a:moveTo>
                  <a:pt x="280" y="801"/>
                </a:moveTo>
                <a:lnTo>
                  <a:pt x="313" y="930"/>
                </a:lnTo>
                <a:cubicBezTo>
                  <a:pt x="317" y="947"/>
                  <a:pt x="302" y="965"/>
                  <a:pt x="280" y="968"/>
                </a:cubicBezTo>
                <a:cubicBezTo>
                  <a:pt x="257" y="972"/>
                  <a:pt x="234" y="959"/>
                  <a:pt x="230" y="942"/>
                </a:cubicBezTo>
                <a:lnTo>
                  <a:pt x="195" y="815"/>
                </a:lnTo>
                <a:cubicBezTo>
                  <a:pt x="191" y="795"/>
                  <a:pt x="208" y="780"/>
                  <a:pt x="230" y="776"/>
                </a:cubicBezTo>
                <a:cubicBezTo>
                  <a:pt x="252" y="773"/>
                  <a:pt x="275" y="783"/>
                  <a:pt x="280" y="801"/>
                </a:cubicBezTo>
                <a:moveTo>
                  <a:pt x="344" y="1059"/>
                </a:moveTo>
                <a:lnTo>
                  <a:pt x="375" y="1186"/>
                </a:lnTo>
                <a:cubicBezTo>
                  <a:pt x="380" y="1204"/>
                  <a:pt x="366" y="1222"/>
                  <a:pt x="344" y="1225"/>
                </a:cubicBezTo>
                <a:cubicBezTo>
                  <a:pt x="322" y="1228"/>
                  <a:pt x="300" y="1217"/>
                  <a:pt x="295" y="1199"/>
                </a:cubicBezTo>
                <a:lnTo>
                  <a:pt x="262" y="1072"/>
                </a:lnTo>
                <a:cubicBezTo>
                  <a:pt x="257" y="1053"/>
                  <a:pt x="272" y="1036"/>
                  <a:pt x="295" y="1033"/>
                </a:cubicBezTo>
                <a:cubicBezTo>
                  <a:pt x="317" y="1029"/>
                  <a:pt x="340" y="1040"/>
                  <a:pt x="344" y="1059"/>
                </a:cubicBezTo>
                <a:moveTo>
                  <a:pt x="409" y="1316"/>
                </a:moveTo>
                <a:lnTo>
                  <a:pt x="439" y="1443"/>
                </a:lnTo>
                <a:cubicBezTo>
                  <a:pt x="444" y="1462"/>
                  <a:pt x="431" y="1478"/>
                  <a:pt x="409" y="1481"/>
                </a:cubicBezTo>
                <a:cubicBezTo>
                  <a:pt x="384" y="1485"/>
                  <a:pt x="364" y="1475"/>
                  <a:pt x="360" y="1457"/>
                </a:cubicBezTo>
                <a:lnTo>
                  <a:pt x="326" y="1328"/>
                </a:lnTo>
                <a:cubicBezTo>
                  <a:pt x="322" y="1311"/>
                  <a:pt x="337" y="1293"/>
                  <a:pt x="360" y="1289"/>
                </a:cubicBezTo>
                <a:cubicBezTo>
                  <a:pt x="382" y="1286"/>
                  <a:pt x="404" y="1298"/>
                  <a:pt x="409" y="1316"/>
                </a:cubicBezTo>
                <a:moveTo>
                  <a:pt x="473" y="1572"/>
                </a:moveTo>
                <a:lnTo>
                  <a:pt x="491" y="1644"/>
                </a:lnTo>
                <a:cubicBezTo>
                  <a:pt x="495" y="1661"/>
                  <a:pt x="479" y="1678"/>
                  <a:pt x="457" y="1682"/>
                </a:cubicBezTo>
                <a:cubicBezTo>
                  <a:pt x="435" y="1686"/>
                  <a:pt x="413" y="1674"/>
                  <a:pt x="409" y="1656"/>
                </a:cubicBezTo>
                <a:lnTo>
                  <a:pt x="391" y="1584"/>
                </a:lnTo>
                <a:cubicBezTo>
                  <a:pt x="386" y="1567"/>
                  <a:pt x="402" y="1550"/>
                  <a:pt x="424" y="1546"/>
                </a:cubicBezTo>
                <a:cubicBezTo>
                  <a:pt x="447" y="1542"/>
                  <a:pt x="469" y="1555"/>
                  <a:pt x="473" y="157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16" name="CustomShape 16"/>
          <p:cNvSpPr/>
          <p:nvPr/>
        </p:nvSpPr>
        <p:spPr>
          <a:xfrm>
            <a:off x="264960" y="932760"/>
            <a:ext cx="6867000" cy="584280"/>
          </a:xfrm>
          <a:custGeom>
            <a:avLst/>
            <a:gdLst/>
            <a:ahLst/>
            <a:rect l="l" t="t" r="r" b="b"/>
            <a:pathLst>
              <a:path w="19076" h="1624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9020" y="0"/>
                </a:lnTo>
                <a:cubicBezTo>
                  <a:pt x="19050" y="0"/>
                  <a:pt x="19075" y="20"/>
                  <a:pt x="19075" y="44"/>
                </a:cubicBezTo>
                <a:lnTo>
                  <a:pt x="19075" y="1579"/>
                </a:lnTo>
                <a:cubicBezTo>
                  <a:pt x="19075" y="1603"/>
                  <a:pt x="19050" y="1623"/>
                  <a:pt x="19020" y="1623"/>
                </a:cubicBezTo>
                <a:lnTo>
                  <a:pt x="55" y="1623"/>
                </a:lnTo>
                <a:cubicBezTo>
                  <a:pt x="24" y="1623"/>
                  <a:pt x="0" y="1603"/>
                  <a:pt x="0" y="1579"/>
                </a:cubicBezTo>
                <a:lnTo>
                  <a:pt x="0" y="44"/>
                </a:lnTo>
                <a:moveTo>
                  <a:pt x="111" y="1579"/>
                </a:moveTo>
                <a:lnTo>
                  <a:pt x="55" y="1536"/>
                </a:lnTo>
                <a:lnTo>
                  <a:pt x="19020" y="1536"/>
                </a:lnTo>
                <a:lnTo>
                  <a:pt x="18964" y="1579"/>
                </a:lnTo>
                <a:lnTo>
                  <a:pt x="18964" y="44"/>
                </a:lnTo>
                <a:lnTo>
                  <a:pt x="1902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57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17" name="CustomShape 17"/>
          <p:cNvSpPr/>
          <p:nvPr/>
        </p:nvSpPr>
        <p:spPr>
          <a:xfrm>
            <a:off x="7256880" y="2788920"/>
            <a:ext cx="2273760" cy="2505240"/>
          </a:xfrm>
          <a:custGeom>
            <a:avLst/>
            <a:gdLst/>
            <a:ahLst/>
            <a:rect l="l" t="t" r="r" b="b"/>
            <a:pathLst>
              <a:path w="6317" h="6960">
                <a:moveTo>
                  <a:pt x="0" y="0"/>
                </a:moveTo>
                <a:lnTo>
                  <a:pt x="0" y="6959"/>
                </a:lnTo>
                <a:lnTo>
                  <a:pt x="6316" y="6959"/>
                </a:lnTo>
                <a:lnTo>
                  <a:pt x="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18" name="CustomShape 18"/>
          <p:cNvSpPr/>
          <p:nvPr/>
        </p:nvSpPr>
        <p:spPr>
          <a:xfrm>
            <a:off x="7236720" y="2773440"/>
            <a:ext cx="2314080" cy="2536560"/>
          </a:xfrm>
          <a:custGeom>
            <a:avLst/>
            <a:gdLst/>
            <a:ahLst/>
            <a:rect l="l" t="t" r="r" b="b"/>
            <a:pathLst>
              <a:path w="6429" h="7047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6372" y="0"/>
                </a:lnTo>
                <a:cubicBezTo>
                  <a:pt x="6403" y="0"/>
                  <a:pt x="6428" y="19"/>
                  <a:pt x="6428" y="44"/>
                </a:cubicBezTo>
                <a:lnTo>
                  <a:pt x="6428" y="7002"/>
                </a:lnTo>
                <a:cubicBezTo>
                  <a:pt x="6428" y="7027"/>
                  <a:pt x="6403" y="7046"/>
                  <a:pt x="6372" y="7046"/>
                </a:cubicBezTo>
                <a:lnTo>
                  <a:pt x="56" y="7046"/>
                </a:lnTo>
                <a:cubicBezTo>
                  <a:pt x="26" y="7046"/>
                  <a:pt x="0" y="7027"/>
                  <a:pt x="0" y="7002"/>
                </a:cubicBezTo>
                <a:lnTo>
                  <a:pt x="0" y="44"/>
                </a:lnTo>
                <a:moveTo>
                  <a:pt x="112" y="7002"/>
                </a:moveTo>
                <a:lnTo>
                  <a:pt x="56" y="6959"/>
                </a:lnTo>
                <a:lnTo>
                  <a:pt x="6372" y="6959"/>
                </a:lnTo>
                <a:lnTo>
                  <a:pt x="6316" y="7002"/>
                </a:lnTo>
                <a:lnTo>
                  <a:pt x="6316" y="44"/>
                </a:lnTo>
                <a:lnTo>
                  <a:pt x="6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19" name="CustomShape 19"/>
          <p:cNvSpPr/>
          <p:nvPr/>
        </p:nvSpPr>
        <p:spPr>
          <a:xfrm>
            <a:off x="7714440" y="2456640"/>
            <a:ext cx="130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using test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0" name="CustomShape 20"/>
          <p:cNvSpPr/>
          <p:nvPr/>
        </p:nvSpPr>
        <p:spPr>
          <a:xfrm>
            <a:off x="7353360" y="2833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1" name="CustomShape 21"/>
          <p:cNvSpPr/>
          <p:nvPr/>
        </p:nvSpPr>
        <p:spPr>
          <a:xfrm>
            <a:off x="7714440" y="2858400"/>
            <a:ext cx="142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Evaluate model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2" name="CustomShape 22"/>
          <p:cNvSpPr/>
          <p:nvPr/>
        </p:nvSpPr>
        <p:spPr>
          <a:xfrm>
            <a:off x="7714440" y="3059280"/>
            <a:ext cx="1753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against the full test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3" name="CustomShape 23"/>
          <p:cNvSpPr/>
          <p:nvPr/>
        </p:nvSpPr>
        <p:spPr>
          <a:xfrm>
            <a:off x="7714440" y="3260160"/>
            <a:ext cx="162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set showing score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4" name="CustomShape 24"/>
          <p:cNvSpPr/>
          <p:nvPr/>
        </p:nvSpPr>
        <p:spPr>
          <a:xfrm>
            <a:off x="7714440" y="3461400"/>
            <a:ext cx="1153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accuracy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5" name="CustomShape 25"/>
          <p:cNvSpPr/>
          <p:nvPr/>
        </p:nvSpPr>
        <p:spPr>
          <a:xfrm>
            <a:off x="7353360" y="3677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6" name="CustomShape 26"/>
          <p:cNvSpPr/>
          <p:nvPr/>
        </p:nvSpPr>
        <p:spPr>
          <a:xfrm>
            <a:off x="7714440" y="3702960"/>
            <a:ext cx="1411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Show the LSTM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7" name="CustomShape 27"/>
          <p:cNvSpPr/>
          <p:nvPr/>
        </p:nvSpPr>
        <p:spPr>
          <a:xfrm>
            <a:off x="7714440" y="3903840"/>
            <a:ext cx="1404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prediction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8" name="CustomShape 28"/>
          <p:cNvSpPr/>
          <p:nvPr/>
        </p:nvSpPr>
        <p:spPr>
          <a:xfrm>
            <a:off x="7714440" y="4105080"/>
            <a:ext cx="117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pick of a few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9" name="CustomShape 29"/>
          <p:cNvSpPr/>
          <p:nvPr/>
        </p:nvSpPr>
        <p:spPr>
          <a:xfrm>
            <a:off x="7714440" y="4306320"/>
            <a:ext cx="1678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random sentences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30" name="CustomShape 30"/>
          <p:cNvSpPr/>
          <p:nvPr/>
        </p:nvSpPr>
        <p:spPr>
          <a:xfrm>
            <a:off x="7714440" y="4507200"/>
            <a:ext cx="1526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from the test set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31" name="CustomShape 31"/>
          <p:cNvSpPr/>
          <p:nvPr/>
        </p:nvSpPr>
        <p:spPr>
          <a:xfrm>
            <a:off x="7714440" y="4708080"/>
            <a:ext cx="1498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(predicted label,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32" name="CustomShape 32"/>
          <p:cNvSpPr/>
          <p:nvPr/>
        </p:nvSpPr>
        <p:spPr>
          <a:xfrm>
            <a:off x="7714440" y="4909320"/>
            <a:ext cx="127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label &amp; actual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33" name="CustomShape 33"/>
          <p:cNvSpPr/>
          <p:nvPr/>
        </p:nvSpPr>
        <p:spPr>
          <a:xfrm>
            <a:off x="264960" y="1485000"/>
            <a:ext cx="6867000" cy="1563840"/>
          </a:xfrm>
          <a:custGeom>
            <a:avLst/>
            <a:gdLst/>
            <a:ahLst/>
            <a:rect l="l" t="t" r="r" b="b"/>
            <a:pathLst>
              <a:path w="19076" h="4345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19020" y="0"/>
                </a:lnTo>
                <a:cubicBezTo>
                  <a:pt x="19050" y="0"/>
                  <a:pt x="19075" y="21"/>
                  <a:pt x="19075" y="44"/>
                </a:cubicBezTo>
                <a:lnTo>
                  <a:pt x="19075" y="4300"/>
                </a:lnTo>
                <a:cubicBezTo>
                  <a:pt x="19075" y="4325"/>
                  <a:pt x="19050" y="4344"/>
                  <a:pt x="19020" y="4344"/>
                </a:cubicBezTo>
                <a:lnTo>
                  <a:pt x="55" y="4344"/>
                </a:lnTo>
                <a:cubicBezTo>
                  <a:pt x="24" y="4344"/>
                  <a:pt x="0" y="4325"/>
                  <a:pt x="0" y="4300"/>
                </a:cubicBezTo>
                <a:lnTo>
                  <a:pt x="0" y="44"/>
                </a:lnTo>
                <a:moveTo>
                  <a:pt x="111" y="4300"/>
                </a:moveTo>
                <a:lnTo>
                  <a:pt x="55" y="4256"/>
                </a:lnTo>
                <a:lnTo>
                  <a:pt x="19020" y="4256"/>
                </a:lnTo>
                <a:lnTo>
                  <a:pt x="18964" y="4300"/>
                </a:lnTo>
                <a:lnTo>
                  <a:pt x="18964" y="44"/>
                </a:lnTo>
                <a:lnTo>
                  <a:pt x="1902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30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34" name="CustomShape 34"/>
          <p:cNvSpPr/>
          <p:nvPr/>
        </p:nvSpPr>
        <p:spPr>
          <a:xfrm>
            <a:off x="7096320" y="2255040"/>
            <a:ext cx="173520" cy="1764720"/>
          </a:xfrm>
          <a:custGeom>
            <a:avLst/>
            <a:gdLst/>
            <a:ahLst/>
            <a:rect l="l" t="t" r="r" b="b"/>
            <a:pathLst>
              <a:path w="483" h="4903">
                <a:moveTo>
                  <a:pt x="85" y="32"/>
                </a:moveTo>
                <a:lnTo>
                  <a:pt x="96" y="163"/>
                </a:lnTo>
                <a:cubicBezTo>
                  <a:pt x="96" y="180"/>
                  <a:pt x="78" y="196"/>
                  <a:pt x="56" y="198"/>
                </a:cubicBezTo>
                <a:cubicBezTo>
                  <a:pt x="34" y="199"/>
                  <a:pt x="14" y="185"/>
                  <a:pt x="12" y="166"/>
                </a:cubicBezTo>
                <a:lnTo>
                  <a:pt x="0" y="37"/>
                </a:lnTo>
                <a:cubicBezTo>
                  <a:pt x="0" y="18"/>
                  <a:pt x="18" y="2"/>
                  <a:pt x="40" y="2"/>
                </a:cubicBezTo>
                <a:cubicBezTo>
                  <a:pt x="63" y="0"/>
                  <a:pt x="83" y="15"/>
                  <a:pt x="85" y="32"/>
                </a:cubicBezTo>
                <a:moveTo>
                  <a:pt x="105" y="293"/>
                </a:moveTo>
                <a:lnTo>
                  <a:pt x="116" y="425"/>
                </a:lnTo>
                <a:cubicBezTo>
                  <a:pt x="118" y="443"/>
                  <a:pt x="101" y="458"/>
                  <a:pt x="78" y="460"/>
                </a:cubicBezTo>
                <a:cubicBezTo>
                  <a:pt x="54" y="460"/>
                  <a:pt x="34" y="448"/>
                  <a:pt x="34" y="428"/>
                </a:cubicBezTo>
                <a:lnTo>
                  <a:pt x="22" y="297"/>
                </a:lnTo>
                <a:cubicBezTo>
                  <a:pt x="20" y="279"/>
                  <a:pt x="38" y="264"/>
                  <a:pt x="60" y="262"/>
                </a:cubicBezTo>
                <a:cubicBezTo>
                  <a:pt x="85" y="262"/>
                  <a:pt x="105" y="276"/>
                  <a:pt x="105" y="293"/>
                </a:cubicBezTo>
                <a:moveTo>
                  <a:pt x="127" y="556"/>
                </a:moveTo>
                <a:lnTo>
                  <a:pt x="138" y="686"/>
                </a:lnTo>
                <a:cubicBezTo>
                  <a:pt x="138" y="705"/>
                  <a:pt x="123" y="720"/>
                  <a:pt x="98" y="720"/>
                </a:cubicBezTo>
                <a:cubicBezTo>
                  <a:pt x="76" y="722"/>
                  <a:pt x="56" y="708"/>
                  <a:pt x="54" y="691"/>
                </a:cubicBezTo>
                <a:lnTo>
                  <a:pt x="45" y="560"/>
                </a:lnTo>
                <a:cubicBezTo>
                  <a:pt x="42" y="542"/>
                  <a:pt x="60" y="527"/>
                  <a:pt x="83" y="525"/>
                </a:cubicBezTo>
                <a:cubicBezTo>
                  <a:pt x="105" y="523"/>
                  <a:pt x="125" y="537"/>
                  <a:pt x="127" y="556"/>
                </a:cubicBezTo>
                <a:moveTo>
                  <a:pt x="149" y="816"/>
                </a:moveTo>
                <a:lnTo>
                  <a:pt x="159" y="947"/>
                </a:lnTo>
                <a:cubicBezTo>
                  <a:pt x="161" y="965"/>
                  <a:pt x="143" y="980"/>
                  <a:pt x="121" y="982"/>
                </a:cubicBezTo>
                <a:cubicBezTo>
                  <a:pt x="98" y="984"/>
                  <a:pt x="78" y="970"/>
                  <a:pt x="76" y="952"/>
                </a:cubicBezTo>
                <a:lnTo>
                  <a:pt x="65" y="822"/>
                </a:lnTo>
                <a:cubicBezTo>
                  <a:pt x="65" y="802"/>
                  <a:pt x="80" y="786"/>
                  <a:pt x="105" y="786"/>
                </a:cubicBezTo>
                <a:cubicBezTo>
                  <a:pt x="127" y="785"/>
                  <a:pt x="147" y="799"/>
                  <a:pt x="149" y="816"/>
                </a:cubicBezTo>
                <a:moveTo>
                  <a:pt x="169" y="1078"/>
                </a:moveTo>
                <a:lnTo>
                  <a:pt x="181" y="1209"/>
                </a:lnTo>
                <a:cubicBezTo>
                  <a:pt x="183" y="1227"/>
                  <a:pt x="165" y="1242"/>
                  <a:pt x="143" y="1244"/>
                </a:cubicBezTo>
                <a:cubicBezTo>
                  <a:pt x="118" y="1244"/>
                  <a:pt x="98" y="1232"/>
                  <a:pt x="98" y="1213"/>
                </a:cubicBezTo>
                <a:lnTo>
                  <a:pt x="87" y="1082"/>
                </a:lnTo>
                <a:cubicBezTo>
                  <a:pt x="85" y="1064"/>
                  <a:pt x="103" y="1049"/>
                  <a:pt x="125" y="1047"/>
                </a:cubicBezTo>
                <a:cubicBezTo>
                  <a:pt x="149" y="1047"/>
                  <a:pt x="169" y="1061"/>
                  <a:pt x="169" y="1078"/>
                </a:cubicBezTo>
                <a:moveTo>
                  <a:pt x="192" y="1340"/>
                </a:moveTo>
                <a:lnTo>
                  <a:pt x="203" y="1471"/>
                </a:lnTo>
                <a:cubicBezTo>
                  <a:pt x="203" y="1488"/>
                  <a:pt x="185" y="1504"/>
                  <a:pt x="163" y="1504"/>
                </a:cubicBezTo>
                <a:cubicBezTo>
                  <a:pt x="141" y="1506"/>
                  <a:pt x="121" y="1492"/>
                  <a:pt x="118" y="1474"/>
                </a:cubicBezTo>
                <a:lnTo>
                  <a:pt x="107" y="1344"/>
                </a:lnTo>
                <a:cubicBezTo>
                  <a:pt x="107" y="1326"/>
                  <a:pt x="125" y="1310"/>
                  <a:pt x="147" y="1308"/>
                </a:cubicBezTo>
                <a:cubicBezTo>
                  <a:pt x="169" y="1308"/>
                  <a:pt x="189" y="1321"/>
                  <a:pt x="192" y="1340"/>
                </a:cubicBezTo>
                <a:moveTo>
                  <a:pt x="212" y="1600"/>
                </a:moveTo>
                <a:lnTo>
                  <a:pt x="223" y="1731"/>
                </a:lnTo>
                <a:cubicBezTo>
                  <a:pt x="225" y="1750"/>
                  <a:pt x="207" y="1765"/>
                  <a:pt x="185" y="1766"/>
                </a:cubicBezTo>
                <a:cubicBezTo>
                  <a:pt x="161" y="1768"/>
                  <a:pt x="143" y="1754"/>
                  <a:pt x="141" y="1736"/>
                </a:cubicBezTo>
                <a:lnTo>
                  <a:pt x="129" y="1605"/>
                </a:lnTo>
                <a:cubicBezTo>
                  <a:pt x="127" y="1586"/>
                  <a:pt x="145" y="1572"/>
                  <a:pt x="169" y="1571"/>
                </a:cubicBezTo>
                <a:cubicBezTo>
                  <a:pt x="192" y="1569"/>
                  <a:pt x="212" y="1583"/>
                  <a:pt x="212" y="1600"/>
                </a:cubicBezTo>
                <a:moveTo>
                  <a:pt x="235" y="1862"/>
                </a:moveTo>
                <a:lnTo>
                  <a:pt x="245" y="1993"/>
                </a:lnTo>
                <a:cubicBezTo>
                  <a:pt x="247" y="2010"/>
                  <a:pt x="229" y="2026"/>
                  <a:pt x="205" y="2028"/>
                </a:cubicBezTo>
                <a:cubicBezTo>
                  <a:pt x="183" y="2028"/>
                  <a:pt x="163" y="2015"/>
                  <a:pt x="161" y="1996"/>
                </a:cubicBezTo>
                <a:lnTo>
                  <a:pt x="152" y="1865"/>
                </a:lnTo>
                <a:cubicBezTo>
                  <a:pt x="149" y="1848"/>
                  <a:pt x="167" y="1832"/>
                  <a:pt x="189" y="1832"/>
                </a:cubicBezTo>
                <a:cubicBezTo>
                  <a:pt x="212" y="1830"/>
                  <a:pt x="232" y="1844"/>
                  <a:pt x="235" y="1862"/>
                </a:cubicBezTo>
                <a:moveTo>
                  <a:pt x="257" y="2124"/>
                </a:moveTo>
                <a:lnTo>
                  <a:pt x="265" y="2254"/>
                </a:lnTo>
                <a:cubicBezTo>
                  <a:pt x="267" y="2273"/>
                  <a:pt x="249" y="2288"/>
                  <a:pt x="227" y="2290"/>
                </a:cubicBezTo>
                <a:cubicBezTo>
                  <a:pt x="205" y="2290"/>
                  <a:pt x="185" y="2276"/>
                  <a:pt x="183" y="2258"/>
                </a:cubicBezTo>
                <a:lnTo>
                  <a:pt x="172" y="2127"/>
                </a:lnTo>
                <a:cubicBezTo>
                  <a:pt x="172" y="2110"/>
                  <a:pt x="187" y="2094"/>
                  <a:pt x="212" y="2093"/>
                </a:cubicBezTo>
                <a:cubicBezTo>
                  <a:pt x="235" y="2093"/>
                  <a:pt x="255" y="2104"/>
                  <a:pt x="257" y="2124"/>
                </a:cubicBezTo>
                <a:moveTo>
                  <a:pt x="277" y="2384"/>
                </a:moveTo>
                <a:lnTo>
                  <a:pt x="287" y="2515"/>
                </a:lnTo>
                <a:cubicBezTo>
                  <a:pt x="289" y="2534"/>
                  <a:pt x="272" y="2550"/>
                  <a:pt x="249" y="2550"/>
                </a:cubicBezTo>
                <a:cubicBezTo>
                  <a:pt x="225" y="2551"/>
                  <a:pt x="205" y="2537"/>
                  <a:pt x="205" y="2520"/>
                </a:cubicBezTo>
                <a:lnTo>
                  <a:pt x="194" y="2389"/>
                </a:lnTo>
                <a:cubicBezTo>
                  <a:pt x="192" y="2371"/>
                  <a:pt x="209" y="2356"/>
                  <a:pt x="232" y="2354"/>
                </a:cubicBezTo>
                <a:cubicBezTo>
                  <a:pt x="257" y="2353"/>
                  <a:pt x="277" y="2367"/>
                  <a:pt x="277" y="2384"/>
                </a:cubicBezTo>
                <a:moveTo>
                  <a:pt x="299" y="2646"/>
                </a:moveTo>
                <a:lnTo>
                  <a:pt x="309" y="2776"/>
                </a:lnTo>
                <a:cubicBezTo>
                  <a:pt x="309" y="2794"/>
                  <a:pt x="295" y="2810"/>
                  <a:pt x="269" y="2812"/>
                </a:cubicBezTo>
                <a:cubicBezTo>
                  <a:pt x="247" y="2814"/>
                  <a:pt x="227" y="2799"/>
                  <a:pt x="225" y="2781"/>
                </a:cubicBezTo>
                <a:lnTo>
                  <a:pt x="214" y="2651"/>
                </a:lnTo>
                <a:cubicBezTo>
                  <a:pt x="214" y="2632"/>
                  <a:pt x="232" y="2616"/>
                  <a:pt x="255" y="2616"/>
                </a:cubicBezTo>
                <a:cubicBezTo>
                  <a:pt x="277" y="2614"/>
                  <a:pt x="297" y="2628"/>
                  <a:pt x="299" y="2646"/>
                </a:cubicBezTo>
                <a:moveTo>
                  <a:pt x="321" y="2908"/>
                </a:moveTo>
                <a:lnTo>
                  <a:pt x="330" y="3039"/>
                </a:lnTo>
                <a:cubicBezTo>
                  <a:pt x="333" y="3056"/>
                  <a:pt x="315" y="3072"/>
                  <a:pt x="293" y="3073"/>
                </a:cubicBezTo>
                <a:cubicBezTo>
                  <a:pt x="267" y="3073"/>
                  <a:pt x="249" y="3059"/>
                  <a:pt x="247" y="3042"/>
                </a:cubicBezTo>
                <a:lnTo>
                  <a:pt x="237" y="2911"/>
                </a:lnTo>
                <a:cubicBezTo>
                  <a:pt x="235" y="2894"/>
                  <a:pt x="252" y="2878"/>
                  <a:pt x="277" y="2876"/>
                </a:cubicBezTo>
                <a:cubicBezTo>
                  <a:pt x="299" y="2876"/>
                  <a:pt x="319" y="2889"/>
                  <a:pt x="321" y="2908"/>
                </a:cubicBezTo>
                <a:moveTo>
                  <a:pt x="341" y="3170"/>
                </a:moveTo>
                <a:lnTo>
                  <a:pt x="353" y="3298"/>
                </a:lnTo>
                <a:cubicBezTo>
                  <a:pt x="355" y="3317"/>
                  <a:pt x="337" y="3334"/>
                  <a:pt x="313" y="3334"/>
                </a:cubicBezTo>
                <a:cubicBezTo>
                  <a:pt x="289" y="3336"/>
                  <a:pt x="269" y="3322"/>
                  <a:pt x="269" y="3304"/>
                </a:cubicBezTo>
                <a:lnTo>
                  <a:pt x="259" y="3173"/>
                </a:lnTo>
                <a:cubicBezTo>
                  <a:pt x="257" y="3156"/>
                  <a:pt x="275" y="3140"/>
                  <a:pt x="297" y="3138"/>
                </a:cubicBezTo>
                <a:cubicBezTo>
                  <a:pt x="321" y="3136"/>
                  <a:pt x="339" y="3150"/>
                  <a:pt x="341" y="3170"/>
                </a:cubicBezTo>
                <a:moveTo>
                  <a:pt x="363" y="3430"/>
                </a:moveTo>
                <a:lnTo>
                  <a:pt x="375" y="3561"/>
                </a:lnTo>
                <a:cubicBezTo>
                  <a:pt x="375" y="3578"/>
                  <a:pt x="357" y="3594"/>
                  <a:pt x="335" y="3595"/>
                </a:cubicBezTo>
                <a:cubicBezTo>
                  <a:pt x="313" y="3597"/>
                  <a:pt x="293" y="3583"/>
                  <a:pt x="289" y="3564"/>
                </a:cubicBezTo>
                <a:lnTo>
                  <a:pt x="279" y="3435"/>
                </a:lnTo>
                <a:cubicBezTo>
                  <a:pt x="279" y="3416"/>
                  <a:pt x="297" y="3400"/>
                  <a:pt x="319" y="3400"/>
                </a:cubicBezTo>
                <a:cubicBezTo>
                  <a:pt x="341" y="3398"/>
                  <a:pt x="361" y="3412"/>
                  <a:pt x="363" y="3430"/>
                </a:cubicBezTo>
                <a:moveTo>
                  <a:pt x="383" y="3691"/>
                </a:moveTo>
                <a:lnTo>
                  <a:pt x="395" y="3822"/>
                </a:lnTo>
                <a:cubicBezTo>
                  <a:pt x="397" y="3839"/>
                  <a:pt x="379" y="3855"/>
                  <a:pt x="357" y="3858"/>
                </a:cubicBezTo>
                <a:cubicBezTo>
                  <a:pt x="333" y="3858"/>
                  <a:pt x="313" y="3844"/>
                  <a:pt x="313" y="3825"/>
                </a:cubicBezTo>
                <a:lnTo>
                  <a:pt x="301" y="3695"/>
                </a:lnTo>
                <a:cubicBezTo>
                  <a:pt x="299" y="3678"/>
                  <a:pt x="317" y="3661"/>
                  <a:pt x="339" y="3660"/>
                </a:cubicBezTo>
                <a:cubicBezTo>
                  <a:pt x="363" y="3660"/>
                  <a:pt x="383" y="3674"/>
                  <a:pt x="383" y="3691"/>
                </a:cubicBezTo>
                <a:moveTo>
                  <a:pt x="405" y="3953"/>
                </a:moveTo>
                <a:lnTo>
                  <a:pt x="417" y="4083"/>
                </a:lnTo>
                <a:cubicBezTo>
                  <a:pt x="417" y="4102"/>
                  <a:pt x="401" y="4117"/>
                  <a:pt x="377" y="4117"/>
                </a:cubicBezTo>
                <a:cubicBezTo>
                  <a:pt x="355" y="4119"/>
                  <a:pt x="335" y="4105"/>
                  <a:pt x="333" y="4088"/>
                </a:cubicBezTo>
                <a:lnTo>
                  <a:pt x="323" y="3957"/>
                </a:lnTo>
                <a:cubicBezTo>
                  <a:pt x="321" y="3939"/>
                  <a:pt x="339" y="3924"/>
                  <a:pt x="361" y="3922"/>
                </a:cubicBezTo>
                <a:cubicBezTo>
                  <a:pt x="383" y="3920"/>
                  <a:pt x="403" y="3934"/>
                  <a:pt x="405" y="3953"/>
                </a:cubicBezTo>
                <a:moveTo>
                  <a:pt x="428" y="4213"/>
                </a:moveTo>
                <a:lnTo>
                  <a:pt x="437" y="4344"/>
                </a:lnTo>
                <a:cubicBezTo>
                  <a:pt x="439" y="4361"/>
                  <a:pt x="421" y="4377"/>
                  <a:pt x="399" y="4379"/>
                </a:cubicBezTo>
                <a:cubicBezTo>
                  <a:pt x="377" y="4381"/>
                  <a:pt x="357" y="4367"/>
                  <a:pt x="355" y="4349"/>
                </a:cubicBezTo>
                <a:lnTo>
                  <a:pt x="343" y="4219"/>
                </a:lnTo>
                <a:cubicBezTo>
                  <a:pt x="343" y="4199"/>
                  <a:pt x="359" y="4183"/>
                  <a:pt x="383" y="4183"/>
                </a:cubicBezTo>
                <a:cubicBezTo>
                  <a:pt x="405" y="4182"/>
                  <a:pt x="426" y="4196"/>
                  <a:pt x="428" y="4213"/>
                </a:cubicBezTo>
                <a:moveTo>
                  <a:pt x="449" y="4475"/>
                </a:moveTo>
                <a:lnTo>
                  <a:pt x="460" y="4606"/>
                </a:lnTo>
                <a:cubicBezTo>
                  <a:pt x="462" y="4624"/>
                  <a:pt x="443" y="4639"/>
                  <a:pt x="421" y="4641"/>
                </a:cubicBezTo>
                <a:cubicBezTo>
                  <a:pt x="397" y="4641"/>
                  <a:pt x="377" y="4629"/>
                  <a:pt x="377" y="4610"/>
                </a:cubicBezTo>
                <a:lnTo>
                  <a:pt x="365" y="4479"/>
                </a:lnTo>
                <a:cubicBezTo>
                  <a:pt x="363" y="4461"/>
                  <a:pt x="381" y="4446"/>
                  <a:pt x="403" y="4444"/>
                </a:cubicBezTo>
                <a:cubicBezTo>
                  <a:pt x="428" y="4444"/>
                  <a:pt x="449" y="4458"/>
                  <a:pt x="449" y="4475"/>
                </a:cubicBezTo>
                <a:moveTo>
                  <a:pt x="472" y="4737"/>
                </a:moveTo>
                <a:lnTo>
                  <a:pt x="482" y="4868"/>
                </a:lnTo>
                <a:cubicBezTo>
                  <a:pt x="482" y="4885"/>
                  <a:pt x="465" y="4901"/>
                  <a:pt x="441" y="4901"/>
                </a:cubicBezTo>
                <a:cubicBezTo>
                  <a:pt x="419" y="4902"/>
                  <a:pt x="399" y="4888"/>
                  <a:pt x="397" y="4871"/>
                </a:cubicBezTo>
                <a:lnTo>
                  <a:pt x="385" y="4741"/>
                </a:lnTo>
                <a:cubicBezTo>
                  <a:pt x="385" y="4723"/>
                  <a:pt x="403" y="4707"/>
                  <a:pt x="426" y="4705"/>
                </a:cubicBezTo>
                <a:cubicBezTo>
                  <a:pt x="449" y="4704"/>
                  <a:pt x="469" y="4718"/>
                  <a:pt x="472" y="473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35" name="CustomShape 35"/>
          <p:cNvSpPr/>
          <p:nvPr/>
        </p:nvSpPr>
        <p:spPr>
          <a:xfrm>
            <a:off x="7714440" y="5110560"/>
            <a:ext cx="799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sentence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36" name="CustomShape 36"/>
          <p:cNvSpPr/>
          <p:nvPr/>
        </p:nvSpPr>
        <p:spPr>
          <a:xfrm>
            <a:off x="596880" y="3220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37" name="CustomShape 37"/>
          <p:cNvSpPr/>
          <p:nvPr/>
        </p:nvSpPr>
        <p:spPr>
          <a:xfrm>
            <a:off x="957960" y="3258720"/>
            <a:ext cx="3631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Supervised learning process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38" name="CustomShape 38"/>
          <p:cNvSpPr/>
          <p:nvPr/>
        </p:nvSpPr>
        <p:spPr>
          <a:xfrm>
            <a:off x="1078200" y="3546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39" name="CustomShape 39"/>
          <p:cNvSpPr/>
          <p:nvPr/>
        </p:nvSpPr>
        <p:spPr>
          <a:xfrm>
            <a:off x="1379160" y="3578040"/>
            <a:ext cx="5391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Labels existing (not in this unsupervised example)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0" name="CustomShape 40"/>
          <p:cNvSpPr/>
          <p:nvPr/>
        </p:nvSpPr>
        <p:spPr>
          <a:xfrm>
            <a:off x="1078200" y="3823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1" name="CustomShape 41"/>
          <p:cNvSpPr/>
          <p:nvPr/>
        </p:nvSpPr>
        <p:spPr>
          <a:xfrm>
            <a:off x="1379160" y="3854520"/>
            <a:ext cx="431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Train model for fixed number of epochs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2" name="CustomShape 42"/>
          <p:cNvSpPr/>
          <p:nvPr/>
        </p:nvSpPr>
        <p:spPr>
          <a:xfrm>
            <a:off x="1078200" y="4100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3" name="CustomShape 43"/>
          <p:cNvSpPr/>
          <p:nvPr/>
        </p:nvSpPr>
        <p:spPr>
          <a:xfrm>
            <a:off x="1379160" y="4131000"/>
            <a:ext cx="5817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Evaluate model against test dataset (splitted training)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4" name="CustomShape 44"/>
          <p:cNvSpPr/>
          <p:nvPr/>
        </p:nvSpPr>
        <p:spPr>
          <a:xfrm>
            <a:off x="596880" y="4382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45" name="CustomShape 45"/>
          <p:cNvSpPr/>
          <p:nvPr/>
        </p:nvSpPr>
        <p:spPr>
          <a:xfrm>
            <a:off x="957960" y="4420080"/>
            <a:ext cx="4852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Next usage: Use model for prediction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46" name="CustomShape 46"/>
          <p:cNvSpPr/>
          <p:nvPr/>
        </p:nvSpPr>
        <p:spPr>
          <a:xfrm>
            <a:off x="957960" y="4691520"/>
            <a:ext cx="5601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of the real ‘test-data‘ (not splitted training)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47" name="CustomShape 47"/>
          <p:cNvSpPr/>
          <p:nvPr/>
        </p:nvSpPr>
        <p:spPr>
          <a:xfrm>
            <a:off x="1078200" y="4979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8" name="CustomShape 48"/>
          <p:cNvSpPr/>
          <p:nvPr/>
        </p:nvSpPr>
        <p:spPr>
          <a:xfrm>
            <a:off x="1379160" y="5010840"/>
            <a:ext cx="564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Note: real ‘test-data‘ has no labels, aka unseen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49" name="CustomShape 4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51" name="CustomShape 2"/>
          <p:cNvSpPr/>
          <p:nvPr/>
        </p:nvSpPr>
        <p:spPr>
          <a:xfrm>
            <a:off x="1831680" y="370440"/>
            <a:ext cx="6017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Output Interpretation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95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53" name="CustomShape 4"/>
          <p:cNvSpPr/>
          <p:nvPr/>
        </p:nvSpPr>
        <p:spPr>
          <a:xfrm>
            <a:off x="957960" y="1032120"/>
            <a:ext cx="3744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Supervised learning problem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5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55" name="CustomShape 6"/>
          <p:cNvSpPr/>
          <p:nvPr/>
        </p:nvSpPr>
        <p:spPr>
          <a:xfrm>
            <a:off x="1379160" y="1376640"/>
            <a:ext cx="357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Check output with ‘more out.txt‘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56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57" name="CustomShape 8"/>
          <p:cNvSpPr/>
          <p:nvPr/>
        </p:nvSpPr>
        <p:spPr>
          <a:xfrm>
            <a:off x="1379160" y="1678320"/>
            <a:ext cx="6846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Idea: predicted sentiment should be closed to sentiment labels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58" name="CustomShape 9"/>
          <p:cNvSpPr/>
          <p:nvPr/>
        </p:nvSpPr>
        <p:spPr>
          <a:xfrm>
            <a:off x="1078200" y="195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59" name="CustomShape 10"/>
          <p:cNvSpPr/>
          <p:nvPr/>
        </p:nvSpPr>
        <p:spPr>
          <a:xfrm>
            <a:off x="1379160" y="1981800"/>
            <a:ext cx="263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More epochs/iterations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60" name="CustomShape 11"/>
          <p:cNvSpPr/>
          <p:nvPr/>
        </p:nvSpPr>
        <p:spPr>
          <a:xfrm>
            <a:off x="4005000" y="195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61" name="CustomShape 12"/>
          <p:cNvSpPr/>
          <p:nvPr/>
        </p:nvSpPr>
        <p:spPr>
          <a:xfrm>
            <a:off x="4327200" y="1981800"/>
            <a:ext cx="293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better quality of the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62" name="CustomShape 1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63" name="CustomShape 14"/>
          <p:cNvSpPr/>
          <p:nvPr/>
        </p:nvSpPr>
        <p:spPr>
          <a:xfrm>
            <a:off x="7921800" y="2006640"/>
            <a:ext cx="106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(learned well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64" name="CustomShape 15"/>
          <p:cNvSpPr/>
          <p:nvPr/>
        </p:nvSpPr>
        <p:spPr>
          <a:xfrm>
            <a:off x="7921800" y="2182320"/>
            <a:ext cx="99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compared to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65" name="CustomShape 16"/>
          <p:cNvSpPr/>
          <p:nvPr/>
        </p:nvSpPr>
        <p:spPr>
          <a:xfrm>
            <a:off x="7921800" y="2359440"/>
            <a:ext cx="1074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first iteration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66" name="CustomShape 17"/>
          <p:cNvSpPr/>
          <p:nvPr/>
        </p:nvSpPr>
        <p:spPr>
          <a:xfrm>
            <a:off x="8982000" y="2337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67" name="CustomShape 18"/>
          <p:cNvSpPr/>
          <p:nvPr/>
        </p:nvSpPr>
        <p:spPr>
          <a:xfrm>
            <a:off x="7921800" y="2534400"/>
            <a:ext cx="131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one can observe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68" name="CustomShape 19"/>
          <p:cNvSpPr/>
          <p:nvPr/>
        </p:nvSpPr>
        <p:spPr>
          <a:xfrm>
            <a:off x="7921800" y="2710080"/>
            <a:ext cx="141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loss decrease and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69" name="CustomShape 20"/>
          <p:cNvSpPr/>
          <p:nvPr/>
        </p:nvSpPr>
        <p:spPr>
          <a:xfrm>
            <a:off x="7921800" y="2886120"/>
            <a:ext cx="88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increase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70" name="CustomShape 21"/>
          <p:cNvSpPr/>
          <p:nvPr/>
        </p:nvSpPr>
        <p:spPr>
          <a:xfrm>
            <a:off x="7921800" y="3062160"/>
            <a:ext cx="1113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accuracy over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971" name="" descr=""/>
          <p:cNvPicPr/>
          <p:nvPr/>
        </p:nvPicPr>
        <p:blipFill>
          <a:blip r:embed="rId1"/>
          <a:stretch/>
        </p:blipFill>
        <p:spPr>
          <a:xfrm>
            <a:off x="234720" y="2549160"/>
            <a:ext cx="7208640" cy="801720"/>
          </a:xfrm>
          <a:prstGeom prst="rect">
            <a:avLst/>
          </a:prstGeom>
          <a:ln w="0">
            <a:noFill/>
          </a:ln>
        </p:spPr>
      </p:pic>
      <p:pic>
        <p:nvPicPr>
          <p:cNvPr id="3972" name="" descr=""/>
          <p:cNvPicPr/>
          <p:nvPr/>
        </p:nvPicPr>
        <p:blipFill>
          <a:blip r:embed="rId2"/>
          <a:stretch/>
        </p:blipFill>
        <p:spPr>
          <a:xfrm>
            <a:off x="261000" y="3473640"/>
            <a:ext cx="9229680" cy="815760"/>
          </a:xfrm>
          <a:prstGeom prst="rect">
            <a:avLst/>
          </a:prstGeom>
          <a:ln w="0">
            <a:noFill/>
          </a:ln>
        </p:spPr>
      </p:pic>
      <p:pic>
        <p:nvPicPr>
          <p:cNvPr id="3973" name="" descr=""/>
          <p:cNvPicPr/>
          <p:nvPr/>
        </p:nvPicPr>
        <p:blipFill>
          <a:blip r:embed="rId3"/>
          <a:stretch/>
        </p:blipFill>
        <p:spPr>
          <a:xfrm>
            <a:off x="1777680" y="4392360"/>
            <a:ext cx="6838200" cy="847080"/>
          </a:xfrm>
          <a:prstGeom prst="rect">
            <a:avLst/>
          </a:prstGeom>
          <a:ln w="0">
            <a:noFill/>
          </a:ln>
        </p:spPr>
      </p:pic>
      <p:sp>
        <p:nvSpPr>
          <p:cNvPr id="3974" name="CustomShape 22"/>
          <p:cNvSpPr/>
          <p:nvPr/>
        </p:nvSpPr>
        <p:spPr>
          <a:xfrm>
            <a:off x="7921800" y="3237840"/>
            <a:ext cx="1302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multiple epochs)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75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77" name="CustomShape 2"/>
          <p:cNvSpPr/>
          <p:nvPr/>
        </p:nvSpPr>
        <p:spPr>
          <a:xfrm>
            <a:off x="2166120" y="370440"/>
            <a:ext cx="5343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LSTM Example – Model Evaluation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978" name="" descr=""/>
          <p:cNvPicPr/>
          <p:nvPr/>
        </p:nvPicPr>
        <p:blipFill>
          <a:blip r:embed="rId1"/>
          <a:stretch/>
        </p:blipFill>
        <p:spPr>
          <a:xfrm>
            <a:off x="1960560" y="1601640"/>
            <a:ext cx="5746320" cy="3081600"/>
          </a:xfrm>
          <a:prstGeom prst="rect">
            <a:avLst/>
          </a:prstGeom>
          <a:ln w="0">
            <a:noFill/>
          </a:ln>
        </p:spPr>
      </p:pic>
      <p:sp>
        <p:nvSpPr>
          <p:cNvPr id="3979" name="CustomShape 3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80" name="CustomShape 4"/>
          <p:cNvSpPr/>
          <p:nvPr/>
        </p:nvSpPr>
        <p:spPr>
          <a:xfrm>
            <a:off x="3679200" y="4813560"/>
            <a:ext cx="234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Deep Learning with 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81" name="CustomShape 5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82" name="CustomShape 6"/>
          <p:cNvSpPr/>
          <p:nvPr/>
        </p:nvSpPr>
        <p:spPr>
          <a:xfrm>
            <a:off x="957960" y="1032120"/>
            <a:ext cx="3981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plots (e.g. for papers)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83" name="CustomShape 7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84" name="CustomShape 8"/>
          <p:cNvSpPr/>
          <p:nvPr/>
        </p:nvSpPr>
        <p:spPr>
          <a:xfrm>
            <a:off x="1379160" y="1376640"/>
            <a:ext cx="655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matplotlib &amp; pyplot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can be used to create simple graphs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85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79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87" name="CustomShape 2"/>
          <p:cNvSpPr/>
          <p:nvPr/>
        </p:nvSpPr>
        <p:spPr>
          <a:xfrm>
            <a:off x="416520" y="370440"/>
            <a:ext cx="8827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Useful LSTM Models – Many other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98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89" name="CustomShape 4"/>
          <p:cNvSpPr/>
          <p:nvPr/>
        </p:nvSpPr>
        <p:spPr>
          <a:xfrm>
            <a:off x="957960" y="1032120"/>
            <a:ext cx="1965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Standard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91" name="CustomShape 6"/>
          <p:cNvSpPr/>
          <p:nvPr/>
        </p:nvSpPr>
        <p:spPr>
          <a:xfrm>
            <a:off x="1379160" y="1376640"/>
            <a:ext cx="777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Memory cells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single LSTM layer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; used in simple network structures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92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3" name="CustomShape 8"/>
          <p:cNvSpPr/>
          <p:nvPr/>
        </p:nvSpPr>
        <p:spPr>
          <a:xfrm>
            <a:off x="957960" y="1695600"/>
            <a:ext cx="180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Stacked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4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95" name="CustomShape 10"/>
          <p:cNvSpPr/>
          <p:nvPr/>
        </p:nvSpPr>
        <p:spPr>
          <a:xfrm>
            <a:off x="1378800" y="2040480"/>
            <a:ext cx="777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LSTM layers are stacked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one on top of another; creating deep networks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96" name="CustomShape 11"/>
          <p:cNvSpPr/>
          <p:nvPr/>
        </p:nvSpPr>
        <p:spPr>
          <a:xfrm>
            <a:off x="596880" y="2322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7" name="CustomShape 12"/>
          <p:cNvSpPr/>
          <p:nvPr/>
        </p:nvSpPr>
        <p:spPr>
          <a:xfrm>
            <a:off x="957960" y="2359440"/>
            <a:ext cx="1370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CNN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8" name="CustomShape 13"/>
          <p:cNvSpPr/>
          <p:nvPr/>
        </p:nvSpPr>
        <p:spPr>
          <a:xfrm>
            <a:off x="1078200" y="26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999" name="CustomShape 14"/>
          <p:cNvSpPr/>
          <p:nvPr/>
        </p:nvSpPr>
        <p:spPr>
          <a:xfrm>
            <a:off x="1378800" y="2703960"/>
            <a:ext cx="695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CNNs to learn features (e.g. images);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LSTM for image sequences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0" name="CustomShape 15"/>
          <p:cNvSpPr/>
          <p:nvPr/>
        </p:nvSpPr>
        <p:spPr>
          <a:xfrm>
            <a:off x="596880" y="2985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01" name="CustomShape 16"/>
          <p:cNvSpPr/>
          <p:nvPr/>
        </p:nvSpPr>
        <p:spPr>
          <a:xfrm>
            <a:off x="957960" y="3022920"/>
            <a:ext cx="3057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Encoder-Decoder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02" name="CustomShape 17"/>
          <p:cNvSpPr/>
          <p:nvPr/>
        </p:nvSpPr>
        <p:spPr>
          <a:xfrm>
            <a:off x="1078200" y="333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3" name="CustomShape 18"/>
          <p:cNvSpPr/>
          <p:nvPr/>
        </p:nvSpPr>
        <p:spPr>
          <a:xfrm>
            <a:off x="1379160" y="3369600"/>
            <a:ext cx="2142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One LSTM network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4" name="CustomShape 19"/>
          <p:cNvSpPr/>
          <p:nvPr/>
        </p:nvSpPr>
        <p:spPr>
          <a:xfrm>
            <a:off x="3510720" y="333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5" name="CustomShape 20"/>
          <p:cNvSpPr/>
          <p:nvPr/>
        </p:nvSpPr>
        <p:spPr>
          <a:xfrm>
            <a:off x="3833280" y="336960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encode input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; one LSTM network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6" name="CustomShape 21"/>
          <p:cNvSpPr/>
          <p:nvPr/>
        </p:nvSpPr>
        <p:spPr>
          <a:xfrm>
            <a:off x="7492680" y="333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7" name="CustomShape 22"/>
          <p:cNvSpPr/>
          <p:nvPr/>
        </p:nvSpPr>
        <p:spPr>
          <a:xfrm>
            <a:off x="7815240" y="3369600"/>
            <a:ext cx="160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decode 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8" name="CustomShape 23"/>
          <p:cNvSpPr/>
          <p:nvPr/>
        </p:nvSpPr>
        <p:spPr>
          <a:xfrm>
            <a:off x="596880" y="3649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09" name="CustomShape 24"/>
          <p:cNvSpPr/>
          <p:nvPr/>
        </p:nvSpPr>
        <p:spPr>
          <a:xfrm>
            <a:off x="957960" y="3686760"/>
            <a:ext cx="2427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Bidirectional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10" name="CustomShape 25"/>
          <p:cNvSpPr/>
          <p:nvPr/>
        </p:nvSpPr>
        <p:spPr>
          <a:xfrm>
            <a:off x="1078200" y="39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1" name="CustomShape 26"/>
          <p:cNvSpPr/>
          <p:nvPr/>
        </p:nvSpPr>
        <p:spPr>
          <a:xfrm>
            <a:off x="1379160" y="4031280"/>
            <a:ext cx="770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Input sequences are presented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learned both forward &amp; backwards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2" name="CustomShape 27"/>
          <p:cNvSpPr/>
          <p:nvPr/>
        </p:nvSpPr>
        <p:spPr>
          <a:xfrm>
            <a:off x="596880" y="4312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13" name="CustomShape 28"/>
          <p:cNvSpPr/>
          <p:nvPr/>
        </p:nvSpPr>
        <p:spPr>
          <a:xfrm>
            <a:off x="957960" y="4350240"/>
            <a:ext cx="2225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Generative LSTM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14" name="CustomShape 29"/>
          <p:cNvSpPr/>
          <p:nvPr/>
        </p:nvSpPr>
        <p:spPr>
          <a:xfrm>
            <a:off x="1078200" y="46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5" name="CustomShape 30"/>
          <p:cNvSpPr/>
          <p:nvPr/>
        </p:nvSpPr>
        <p:spPr>
          <a:xfrm>
            <a:off x="1378800" y="4694760"/>
            <a:ext cx="739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LSTMs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 the inherent structure relationship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input sequences;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6" name="CustomShape 31"/>
          <p:cNvSpPr/>
          <p:nvPr/>
        </p:nvSpPr>
        <p:spPr>
          <a:xfrm>
            <a:off x="1379160" y="4946040"/>
            <a:ext cx="431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generate new plausible sequences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7" name="CustomShape 32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18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80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20" name="CustomShape 2"/>
          <p:cNvSpPr/>
          <p:nvPr/>
        </p:nvSpPr>
        <p:spPr>
          <a:xfrm>
            <a:off x="437400" y="370440"/>
            <a:ext cx="8785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Useful LSTM Models – Many other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02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22" name="CustomShape 4"/>
          <p:cNvSpPr/>
          <p:nvPr/>
        </p:nvSpPr>
        <p:spPr>
          <a:xfrm>
            <a:off x="957960" y="1032120"/>
            <a:ext cx="1965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Standard LSTM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4023" name="" descr=""/>
          <p:cNvPicPr/>
          <p:nvPr/>
        </p:nvPicPr>
        <p:blipFill>
          <a:blip r:embed="rId1"/>
          <a:stretch/>
        </p:blipFill>
        <p:spPr>
          <a:xfrm>
            <a:off x="5642640" y="1810800"/>
            <a:ext cx="3974760" cy="827640"/>
          </a:xfrm>
          <a:prstGeom prst="rect">
            <a:avLst/>
          </a:prstGeom>
          <a:ln w="0">
            <a:noFill/>
          </a:ln>
        </p:spPr>
      </p:pic>
      <p:pic>
        <p:nvPicPr>
          <p:cNvPr id="4024" name="" descr=""/>
          <p:cNvPicPr/>
          <p:nvPr/>
        </p:nvPicPr>
        <p:blipFill>
          <a:blip r:embed="rId2"/>
          <a:stretch/>
        </p:blipFill>
        <p:spPr>
          <a:xfrm>
            <a:off x="5642640" y="2729520"/>
            <a:ext cx="3794400" cy="1187280"/>
          </a:xfrm>
          <a:prstGeom prst="rect">
            <a:avLst/>
          </a:prstGeom>
          <a:ln w="0">
            <a:noFill/>
          </a:ln>
        </p:spPr>
      </p:pic>
      <p:pic>
        <p:nvPicPr>
          <p:cNvPr id="4025" name="" descr=""/>
          <p:cNvPicPr/>
          <p:nvPr/>
        </p:nvPicPr>
        <p:blipFill>
          <a:blip r:embed="rId3"/>
          <a:stretch/>
        </p:blipFill>
        <p:spPr>
          <a:xfrm>
            <a:off x="373320" y="1305000"/>
            <a:ext cx="2815920" cy="619560"/>
          </a:xfrm>
          <a:prstGeom prst="rect">
            <a:avLst/>
          </a:prstGeom>
          <a:ln w="0">
            <a:noFill/>
          </a:ln>
        </p:spPr>
      </p:pic>
      <p:sp>
        <p:nvSpPr>
          <p:cNvPr id="4026" name="CustomShape 5"/>
          <p:cNvSpPr/>
          <p:nvPr/>
        </p:nvSpPr>
        <p:spPr>
          <a:xfrm>
            <a:off x="3789000" y="1020960"/>
            <a:ext cx="5742000" cy="758520"/>
          </a:xfrm>
          <a:custGeom>
            <a:avLst/>
            <a:gdLst/>
            <a:ahLst/>
            <a:rect l="l" t="t" r="r" b="b"/>
            <a:pathLst>
              <a:path w="15951" h="2108">
                <a:moveTo>
                  <a:pt x="0" y="0"/>
                </a:moveTo>
                <a:lnTo>
                  <a:pt x="0" y="2107"/>
                </a:lnTo>
                <a:lnTo>
                  <a:pt x="15950" y="2107"/>
                </a:lnTo>
                <a:lnTo>
                  <a:pt x="1595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27" name="CustomShape 6"/>
          <p:cNvSpPr/>
          <p:nvPr/>
        </p:nvSpPr>
        <p:spPr>
          <a:xfrm>
            <a:off x="3768840" y="1005120"/>
            <a:ext cx="5781960" cy="789840"/>
          </a:xfrm>
          <a:custGeom>
            <a:avLst/>
            <a:gdLst/>
            <a:ahLst/>
            <a:rect l="l" t="t" r="r" b="b"/>
            <a:pathLst>
              <a:path w="16062" h="219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6006" y="0"/>
                </a:lnTo>
                <a:cubicBezTo>
                  <a:pt x="16037" y="0"/>
                  <a:pt x="16061" y="19"/>
                  <a:pt x="16061" y="44"/>
                </a:cubicBezTo>
                <a:lnTo>
                  <a:pt x="16061" y="2151"/>
                </a:lnTo>
                <a:cubicBezTo>
                  <a:pt x="16061" y="2175"/>
                  <a:pt x="16037" y="2194"/>
                  <a:pt x="16006" y="2194"/>
                </a:cubicBezTo>
                <a:lnTo>
                  <a:pt x="56" y="2194"/>
                </a:lnTo>
                <a:cubicBezTo>
                  <a:pt x="25" y="2194"/>
                  <a:pt x="0" y="2175"/>
                  <a:pt x="0" y="2151"/>
                </a:cubicBezTo>
                <a:lnTo>
                  <a:pt x="0" y="44"/>
                </a:lnTo>
                <a:moveTo>
                  <a:pt x="112" y="2151"/>
                </a:moveTo>
                <a:lnTo>
                  <a:pt x="56" y="2108"/>
                </a:lnTo>
                <a:lnTo>
                  <a:pt x="16006" y="2108"/>
                </a:lnTo>
                <a:lnTo>
                  <a:pt x="15950" y="2151"/>
                </a:lnTo>
                <a:lnTo>
                  <a:pt x="15950" y="44"/>
                </a:lnTo>
                <a:lnTo>
                  <a:pt x="1600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28" name="CustomShape 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29" name="CustomShape 8"/>
          <p:cNvSpPr/>
          <p:nvPr/>
        </p:nvSpPr>
        <p:spPr>
          <a:xfrm>
            <a:off x="3884760" y="1064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030" name="CustomShape 9"/>
          <p:cNvSpPr/>
          <p:nvPr/>
        </p:nvSpPr>
        <p:spPr>
          <a:xfrm>
            <a:off x="4245480" y="1089720"/>
            <a:ext cx="511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LSTM models work quite well to predict power but needs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031" name="CustomShape 10"/>
          <p:cNvSpPr/>
          <p:nvPr/>
        </p:nvSpPr>
        <p:spPr>
          <a:xfrm>
            <a:off x="4245480" y="1290960"/>
            <a:ext cx="460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be trained and tuned for different power stations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032" name="CustomShape 11"/>
          <p:cNvSpPr/>
          <p:nvPr/>
        </p:nvSpPr>
        <p:spPr>
          <a:xfrm>
            <a:off x="3884760" y="1506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033" name="" descr=""/>
          <p:cNvPicPr/>
          <p:nvPr/>
        </p:nvPicPr>
        <p:blipFill>
          <a:blip r:embed="rId4"/>
          <a:stretch/>
        </p:blipFill>
        <p:spPr>
          <a:xfrm>
            <a:off x="373320" y="2005560"/>
            <a:ext cx="5011920" cy="3200400"/>
          </a:xfrm>
          <a:prstGeom prst="rect">
            <a:avLst/>
          </a:prstGeom>
          <a:ln w="0">
            <a:noFill/>
          </a:ln>
        </p:spPr>
      </p:pic>
      <p:sp>
        <p:nvSpPr>
          <p:cNvPr id="4034" name="CustomShape 12"/>
          <p:cNvSpPr/>
          <p:nvPr/>
        </p:nvSpPr>
        <p:spPr>
          <a:xfrm>
            <a:off x="4245480" y="1532520"/>
            <a:ext cx="421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Observing that some peaks can not be ‘learned‘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035" name="CustomShape 1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81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37" name="CustomShape 2"/>
          <p:cNvSpPr/>
          <p:nvPr/>
        </p:nvSpPr>
        <p:spPr>
          <a:xfrm>
            <a:off x="695880" y="370800"/>
            <a:ext cx="8325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Tensorflow – LSTM Google Translate Example &amp; GPUs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038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39" name="CustomShape 4"/>
          <p:cNvSpPr/>
          <p:nvPr/>
        </p:nvSpPr>
        <p:spPr>
          <a:xfrm>
            <a:off x="957960" y="1032840"/>
            <a:ext cx="5841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Use of 2 LSTM networks in a stacked manner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40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1" name="CustomShape 6"/>
          <p:cNvSpPr/>
          <p:nvPr/>
        </p:nvSpPr>
        <p:spPr>
          <a:xfrm>
            <a:off x="1379160" y="1377360"/>
            <a:ext cx="39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Called ‘sequence-2-sequence‘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2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3" name="CustomShape 8"/>
          <p:cNvSpPr/>
          <p:nvPr/>
        </p:nvSpPr>
        <p:spPr>
          <a:xfrm>
            <a:off x="1379160" y="1679040"/>
            <a:ext cx="186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Encoder network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4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5" name="CustomShape 10"/>
          <p:cNvSpPr/>
          <p:nvPr/>
        </p:nvSpPr>
        <p:spPr>
          <a:xfrm>
            <a:off x="1379160" y="1980720"/>
            <a:ext cx="189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Decoder network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6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7" name="CustomShape 12"/>
          <p:cNvSpPr/>
          <p:nvPr/>
        </p:nvSpPr>
        <p:spPr>
          <a:xfrm>
            <a:off x="1379160" y="2282400"/>
            <a:ext cx="29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context of sentence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8" name="CustomShape 13"/>
          <p:cNvSpPr/>
          <p:nvPr/>
        </p:nvSpPr>
        <p:spPr>
          <a:xfrm>
            <a:off x="1379160" y="2533320"/>
            <a:ext cx="269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(memory)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translation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4049" name="" descr=""/>
          <p:cNvPicPr/>
          <p:nvPr/>
        </p:nvPicPr>
        <p:blipFill>
          <a:blip r:embed="rId1"/>
          <a:stretch/>
        </p:blipFill>
        <p:spPr>
          <a:xfrm>
            <a:off x="4528440" y="3103560"/>
            <a:ext cx="4789080" cy="2019240"/>
          </a:xfrm>
          <a:prstGeom prst="rect">
            <a:avLst/>
          </a:prstGeom>
          <a:ln w="0">
            <a:noFill/>
          </a:ln>
        </p:spPr>
      </p:pic>
      <p:pic>
        <p:nvPicPr>
          <p:cNvPr id="4050" name="" descr=""/>
          <p:cNvPicPr/>
          <p:nvPr/>
        </p:nvPicPr>
        <p:blipFill>
          <a:blip r:embed="rId2"/>
          <a:stretch/>
        </p:blipFill>
        <p:spPr>
          <a:xfrm>
            <a:off x="4528440" y="3103560"/>
            <a:ext cx="4789080" cy="2019240"/>
          </a:xfrm>
          <a:prstGeom prst="rect">
            <a:avLst/>
          </a:prstGeom>
          <a:ln w="0">
            <a:noFill/>
          </a:ln>
        </p:spPr>
      </p:pic>
      <p:sp>
        <p:nvSpPr>
          <p:cNvPr id="4051" name="CustomShape 14"/>
          <p:cNvSpPr/>
          <p:nvPr/>
        </p:nvSpPr>
        <p:spPr>
          <a:xfrm>
            <a:off x="608400" y="537012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052" name="" descr=""/>
          <p:cNvPicPr/>
          <p:nvPr/>
        </p:nvPicPr>
        <p:blipFill>
          <a:blip r:embed="rId3"/>
          <a:stretch/>
        </p:blipFill>
        <p:spPr>
          <a:xfrm>
            <a:off x="4528440" y="1838880"/>
            <a:ext cx="4789080" cy="1056960"/>
          </a:xfrm>
          <a:prstGeom prst="rect">
            <a:avLst/>
          </a:prstGeom>
          <a:ln w="0">
            <a:noFill/>
          </a:ln>
        </p:spPr>
      </p:pic>
      <p:pic>
        <p:nvPicPr>
          <p:cNvPr id="4053" name="" descr=""/>
          <p:cNvPicPr/>
          <p:nvPr/>
        </p:nvPicPr>
        <p:blipFill>
          <a:blip r:embed="rId4"/>
          <a:stretch/>
        </p:blipFill>
        <p:spPr>
          <a:xfrm>
            <a:off x="4528440" y="1838880"/>
            <a:ext cx="4789080" cy="1056960"/>
          </a:xfrm>
          <a:prstGeom prst="rect">
            <a:avLst/>
          </a:prstGeom>
          <a:ln w="0">
            <a:noFill/>
          </a:ln>
        </p:spPr>
      </p:pic>
      <p:pic>
        <p:nvPicPr>
          <p:cNvPr id="4054" name="" descr=""/>
          <p:cNvPicPr/>
          <p:nvPr/>
        </p:nvPicPr>
        <p:blipFill>
          <a:blip r:embed="rId5"/>
          <a:stretch/>
        </p:blipFill>
        <p:spPr>
          <a:xfrm>
            <a:off x="1414440" y="2885760"/>
            <a:ext cx="2056320" cy="2114640"/>
          </a:xfrm>
          <a:prstGeom prst="rect">
            <a:avLst/>
          </a:prstGeom>
          <a:ln w="0">
            <a:noFill/>
          </a:ln>
        </p:spPr>
      </p:pic>
      <p:sp>
        <p:nvSpPr>
          <p:cNvPr id="4055" name="CustomShape 15"/>
          <p:cNvSpPr/>
          <p:nvPr/>
        </p:nvSpPr>
        <p:spPr>
          <a:xfrm>
            <a:off x="683640" y="5061240"/>
            <a:ext cx="170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Sequence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56" name="CustomShape 16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82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58" name="CustomShape 2"/>
          <p:cNvSpPr/>
          <p:nvPr/>
        </p:nvSpPr>
        <p:spPr>
          <a:xfrm>
            <a:off x="171000" y="370440"/>
            <a:ext cx="9330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Other Types: Generative Adversarial Network (GAN)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059" name="CustomShape 3"/>
          <p:cNvSpPr/>
          <p:nvPr/>
        </p:nvSpPr>
        <p:spPr>
          <a:xfrm>
            <a:off x="1824840" y="4440240"/>
            <a:ext cx="619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Progressive Growing of GANs for Improved Quality, Stability, and Variation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060" name="" descr=""/>
          <p:cNvPicPr/>
          <p:nvPr/>
        </p:nvPicPr>
        <p:blipFill>
          <a:blip r:embed="rId1"/>
          <a:stretch/>
        </p:blipFill>
        <p:spPr>
          <a:xfrm>
            <a:off x="1654200" y="1328760"/>
            <a:ext cx="6355440" cy="2026440"/>
          </a:xfrm>
          <a:prstGeom prst="rect">
            <a:avLst/>
          </a:prstGeom>
          <a:ln w="0">
            <a:noFill/>
          </a:ln>
        </p:spPr>
      </p:pic>
      <p:pic>
        <p:nvPicPr>
          <p:cNvPr id="4061" name="" descr=""/>
          <p:cNvPicPr/>
          <p:nvPr/>
        </p:nvPicPr>
        <p:blipFill>
          <a:blip r:embed="rId2"/>
          <a:stretch/>
        </p:blipFill>
        <p:spPr>
          <a:xfrm>
            <a:off x="1654200" y="3356280"/>
            <a:ext cx="6355440" cy="1011600"/>
          </a:xfrm>
          <a:prstGeom prst="rect">
            <a:avLst/>
          </a:prstGeom>
          <a:ln w="0">
            <a:noFill/>
          </a:ln>
        </p:spPr>
      </p:pic>
      <p:pic>
        <p:nvPicPr>
          <p:cNvPr id="4062" name="" descr=""/>
          <p:cNvPicPr/>
          <p:nvPr/>
        </p:nvPicPr>
        <p:blipFill>
          <a:blip r:embed="rId3"/>
          <a:stretch/>
        </p:blipFill>
        <p:spPr>
          <a:xfrm>
            <a:off x="1654200" y="1328760"/>
            <a:ext cx="6355440" cy="2026440"/>
          </a:xfrm>
          <a:prstGeom prst="rect">
            <a:avLst/>
          </a:prstGeom>
          <a:ln w="0">
            <a:noFill/>
          </a:ln>
        </p:spPr>
      </p:pic>
      <p:pic>
        <p:nvPicPr>
          <p:cNvPr id="4063" name="" descr=""/>
          <p:cNvPicPr/>
          <p:nvPr/>
        </p:nvPicPr>
        <p:blipFill>
          <a:blip r:embed="rId4"/>
          <a:stretch/>
        </p:blipFill>
        <p:spPr>
          <a:xfrm>
            <a:off x="1654200" y="3356280"/>
            <a:ext cx="6355440" cy="1011600"/>
          </a:xfrm>
          <a:prstGeom prst="rect">
            <a:avLst/>
          </a:prstGeom>
          <a:ln w="0">
            <a:noFill/>
          </a:ln>
        </p:spPr>
      </p:pic>
      <p:sp>
        <p:nvSpPr>
          <p:cNvPr id="4064" name="CustomShape 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65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83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67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068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69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0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1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2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3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4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5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6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7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8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79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80" name="CustomShape 15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81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84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83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084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85" name="CustomShape 4"/>
          <p:cNvSpPr/>
          <p:nvPr/>
        </p:nvSpPr>
        <p:spPr>
          <a:xfrm>
            <a:off x="957960" y="1012680"/>
            <a:ext cx="614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86" name="CustomShape 5"/>
          <p:cNvSpPr/>
          <p:nvPr/>
        </p:nvSpPr>
        <p:spPr>
          <a:xfrm>
            <a:off x="1551600" y="131544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87" name="CustomShape 6"/>
          <p:cNvSpPr/>
          <p:nvPr/>
        </p:nvSpPr>
        <p:spPr>
          <a:xfrm>
            <a:off x="957960" y="118872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88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89" name="CustomShape 8"/>
          <p:cNvSpPr/>
          <p:nvPr/>
        </p:nvSpPr>
        <p:spPr>
          <a:xfrm>
            <a:off x="957960" y="1400040"/>
            <a:ext cx="700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M. Rosenblum, The reincarnation of virtual machines, ACM QUEUE, (July/August) (2004).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0" name="CustomShape 9"/>
          <p:cNvSpPr/>
          <p:nvPr/>
        </p:nvSpPr>
        <p:spPr>
          <a:xfrm>
            <a:off x="596880" y="1589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1" name="CustomShape 10"/>
          <p:cNvSpPr/>
          <p:nvPr/>
        </p:nvSpPr>
        <p:spPr>
          <a:xfrm>
            <a:off x="957960" y="1611000"/>
            <a:ext cx="3046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Keras Python Deep Learning Library,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2" name="CustomShape 11"/>
          <p:cNvSpPr/>
          <p:nvPr/>
        </p:nvSpPr>
        <p:spPr>
          <a:xfrm>
            <a:off x="1551600" y="1913400"/>
            <a:ext cx="1240920" cy="9720"/>
          </a:xfrm>
          <a:custGeom>
            <a:avLst/>
            <a:gdLst/>
            <a:ahLst/>
            <a:rect l="l" t="t" r="r" b="b"/>
            <a:pathLst>
              <a:path w="3448" h="28">
                <a:moveTo>
                  <a:pt x="0" y="0"/>
                </a:moveTo>
                <a:lnTo>
                  <a:pt x="0" y="27"/>
                </a:lnTo>
                <a:lnTo>
                  <a:pt x="3447" y="27"/>
                </a:lnTo>
                <a:lnTo>
                  <a:pt x="344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93" name="CustomShape 12"/>
          <p:cNvSpPr/>
          <p:nvPr/>
        </p:nvSpPr>
        <p:spPr>
          <a:xfrm>
            <a:off x="957960" y="1787040"/>
            <a:ext cx="184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https://keras.io/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4" name="CustomShape 13"/>
          <p:cNvSpPr/>
          <p:nvPr/>
        </p:nvSpPr>
        <p:spPr>
          <a:xfrm>
            <a:off x="596880" y="1976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5" name="CustomShape 14"/>
          <p:cNvSpPr/>
          <p:nvPr/>
        </p:nvSpPr>
        <p:spPr>
          <a:xfrm>
            <a:off x="957960" y="1998360"/>
            <a:ext cx="3202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Tensorflow Deep Learning Framework,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6" name="CustomShape 15"/>
          <p:cNvSpPr/>
          <p:nvPr/>
        </p:nvSpPr>
        <p:spPr>
          <a:xfrm>
            <a:off x="1551600" y="2300760"/>
            <a:ext cx="2201760" cy="9720"/>
          </a:xfrm>
          <a:custGeom>
            <a:avLst/>
            <a:gdLst/>
            <a:ahLst/>
            <a:rect l="l" t="t" r="r" b="b"/>
            <a:pathLst>
              <a:path w="6117" h="28">
                <a:moveTo>
                  <a:pt x="0" y="0"/>
                </a:moveTo>
                <a:lnTo>
                  <a:pt x="0" y="27"/>
                </a:lnTo>
                <a:lnTo>
                  <a:pt x="6116" y="27"/>
                </a:lnTo>
                <a:lnTo>
                  <a:pt x="611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97" name="CustomShape 16"/>
          <p:cNvSpPr/>
          <p:nvPr/>
        </p:nvSpPr>
        <p:spPr>
          <a:xfrm>
            <a:off x="957960" y="2174400"/>
            <a:ext cx="282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https://www.tensorflow.org/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8" name="CustomShape 17"/>
          <p:cNvSpPr/>
          <p:nvPr/>
        </p:nvSpPr>
        <p:spPr>
          <a:xfrm>
            <a:off x="596880" y="2363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99" name="CustomShape 18"/>
          <p:cNvSpPr/>
          <p:nvPr/>
        </p:nvSpPr>
        <p:spPr>
          <a:xfrm>
            <a:off x="957960" y="2385360"/>
            <a:ext cx="1899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A Tour of Tensorflow,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0" name="CustomShape 19"/>
          <p:cNvSpPr/>
          <p:nvPr/>
        </p:nvSpPr>
        <p:spPr>
          <a:xfrm>
            <a:off x="1551600" y="2687760"/>
            <a:ext cx="2834640" cy="9720"/>
          </a:xfrm>
          <a:custGeom>
            <a:avLst/>
            <a:gdLst/>
            <a:ahLst/>
            <a:rect l="l" t="t" r="r" b="b"/>
            <a:pathLst>
              <a:path w="7875" h="28">
                <a:moveTo>
                  <a:pt x="0" y="27"/>
                </a:moveTo>
                <a:lnTo>
                  <a:pt x="0" y="0"/>
                </a:lnTo>
                <a:lnTo>
                  <a:pt x="7874" y="0"/>
                </a:lnTo>
                <a:lnTo>
                  <a:pt x="787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01" name="CustomShape 20"/>
          <p:cNvSpPr/>
          <p:nvPr/>
        </p:nvSpPr>
        <p:spPr>
          <a:xfrm>
            <a:off x="957960" y="2561400"/>
            <a:ext cx="3439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https://arxiv.org/pdf/1610.01178.pdf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2" name="CustomShape 21"/>
          <p:cNvSpPr/>
          <p:nvPr/>
        </p:nvSpPr>
        <p:spPr>
          <a:xfrm>
            <a:off x="596880" y="2750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3" name="CustomShape 22"/>
          <p:cNvSpPr/>
          <p:nvPr/>
        </p:nvSpPr>
        <p:spPr>
          <a:xfrm>
            <a:off x="957960" y="2772360"/>
            <a:ext cx="4464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Amazon Web Services EC2 On-Demand Pricing models,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4" name="CustomShape 23"/>
          <p:cNvSpPr/>
          <p:nvPr/>
        </p:nvSpPr>
        <p:spPr>
          <a:xfrm>
            <a:off x="1551240" y="3075120"/>
            <a:ext cx="3840120" cy="9720"/>
          </a:xfrm>
          <a:custGeom>
            <a:avLst/>
            <a:gdLst/>
            <a:ahLst/>
            <a:rect l="l" t="t" r="r" b="b"/>
            <a:pathLst>
              <a:path w="10668" h="28">
                <a:moveTo>
                  <a:pt x="0" y="27"/>
                </a:moveTo>
                <a:lnTo>
                  <a:pt x="0" y="0"/>
                </a:lnTo>
                <a:lnTo>
                  <a:pt x="10667" y="0"/>
                </a:lnTo>
                <a:lnTo>
                  <a:pt x="1066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05" name="CustomShape 24"/>
          <p:cNvSpPr/>
          <p:nvPr/>
        </p:nvSpPr>
        <p:spPr>
          <a:xfrm>
            <a:off x="957960" y="2948400"/>
            <a:ext cx="444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https://aws.amazon.com/ec2/pricing/on-demand/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6" name="CustomShape 25"/>
          <p:cNvSpPr/>
          <p:nvPr/>
        </p:nvSpPr>
        <p:spPr>
          <a:xfrm>
            <a:off x="596880" y="3137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7" name="CustomShape 26"/>
          <p:cNvSpPr/>
          <p:nvPr/>
        </p:nvSpPr>
        <p:spPr>
          <a:xfrm>
            <a:off x="957960" y="3159720"/>
            <a:ext cx="327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NVidia Generations Table on Wikipedia,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08" name="CustomShape 27"/>
          <p:cNvSpPr/>
          <p:nvPr/>
        </p:nvSpPr>
        <p:spPr>
          <a:xfrm>
            <a:off x="1551600" y="3462120"/>
            <a:ext cx="3245400" cy="9720"/>
          </a:xfrm>
          <a:custGeom>
            <a:avLst/>
            <a:gdLst/>
            <a:ahLst/>
            <a:rect l="l" t="t" r="r" b="b"/>
            <a:pathLst>
              <a:path w="9016" h="28">
                <a:moveTo>
                  <a:pt x="0" y="27"/>
                </a:moveTo>
                <a:lnTo>
                  <a:pt x="0" y="0"/>
                </a:lnTo>
                <a:lnTo>
                  <a:pt x="9015" y="0"/>
                </a:lnTo>
                <a:lnTo>
                  <a:pt x="901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09" name="CustomShape 28"/>
          <p:cNvSpPr/>
          <p:nvPr/>
        </p:nvSpPr>
        <p:spPr>
          <a:xfrm>
            <a:off x="957960" y="3335400"/>
            <a:ext cx="3858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https://en.wikipedia.org/wiki/Nvidia_Tesla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0" name="CustomShape 29"/>
          <p:cNvSpPr/>
          <p:nvPr/>
        </p:nvSpPr>
        <p:spPr>
          <a:xfrm>
            <a:off x="596880" y="3524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1" name="CustomShape 30"/>
          <p:cNvSpPr/>
          <p:nvPr/>
        </p:nvSpPr>
        <p:spPr>
          <a:xfrm>
            <a:off x="957960" y="3546720"/>
            <a:ext cx="231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Benchmarking TensorFlow,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2" name="CustomShape 31"/>
          <p:cNvSpPr/>
          <p:nvPr/>
        </p:nvSpPr>
        <p:spPr>
          <a:xfrm>
            <a:off x="1551600" y="3849120"/>
            <a:ext cx="3390480" cy="9720"/>
          </a:xfrm>
          <a:custGeom>
            <a:avLst/>
            <a:gdLst/>
            <a:ahLst/>
            <a:rect l="l" t="t" r="r" b="b"/>
            <a:pathLst>
              <a:path w="9419" h="28">
                <a:moveTo>
                  <a:pt x="0" y="27"/>
                </a:moveTo>
                <a:lnTo>
                  <a:pt x="0" y="0"/>
                </a:lnTo>
                <a:lnTo>
                  <a:pt x="9418" y="0"/>
                </a:lnTo>
                <a:lnTo>
                  <a:pt x="941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13" name="CustomShape 32"/>
          <p:cNvSpPr/>
          <p:nvPr/>
        </p:nvSpPr>
        <p:spPr>
          <a:xfrm>
            <a:off x="957960" y="3722400"/>
            <a:ext cx="4007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https://minimaxir.com/2017/07/cpu-or-gpu/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4" name="CustomShape 33"/>
          <p:cNvSpPr/>
          <p:nvPr/>
        </p:nvSpPr>
        <p:spPr>
          <a:xfrm>
            <a:off x="596880" y="3911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5" name="CustomShape 34"/>
          <p:cNvSpPr/>
          <p:nvPr/>
        </p:nvSpPr>
        <p:spPr>
          <a:xfrm>
            <a:off x="957960" y="3933720"/>
            <a:ext cx="256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AWS Spot Requests Approach,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6" name="CustomShape 35"/>
          <p:cNvSpPr/>
          <p:nvPr/>
        </p:nvSpPr>
        <p:spPr>
          <a:xfrm>
            <a:off x="1551600" y="4236480"/>
            <a:ext cx="5874120" cy="9360"/>
          </a:xfrm>
          <a:custGeom>
            <a:avLst/>
            <a:gdLst/>
            <a:ahLst/>
            <a:rect l="l" t="t" r="r" b="b"/>
            <a:pathLst>
              <a:path w="16318" h="27">
                <a:moveTo>
                  <a:pt x="0" y="26"/>
                </a:moveTo>
                <a:lnTo>
                  <a:pt x="0" y="0"/>
                </a:lnTo>
                <a:lnTo>
                  <a:pt x="16317" y="0"/>
                </a:lnTo>
                <a:lnTo>
                  <a:pt x="1631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17" name="CustomShape 36"/>
          <p:cNvSpPr/>
          <p:nvPr/>
        </p:nvSpPr>
        <p:spPr>
          <a:xfrm>
            <a:off x="957960" y="4109760"/>
            <a:ext cx="650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https://docs.aws.amazon.com/AWSEC2/latest/UserGuide/spot-requests.html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8" name="CustomShape 37"/>
          <p:cNvSpPr/>
          <p:nvPr/>
        </p:nvSpPr>
        <p:spPr>
          <a:xfrm>
            <a:off x="596880" y="42991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19" name="CustomShape 38"/>
          <p:cNvSpPr/>
          <p:nvPr/>
        </p:nvSpPr>
        <p:spPr>
          <a:xfrm>
            <a:off x="957960" y="4320720"/>
            <a:ext cx="2165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SSH Client MobaXterm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20" name="CustomShape 39"/>
          <p:cNvSpPr/>
          <p:nvPr/>
        </p:nvSpPr>
        <p:spPr>
          <a:xfrm>
            <a:off x="1551600" y="4623480"/>
            <a:ext cx="2562480" cy="9360"/>
          </a:xfrm>
          <a:custGeom>
            <a:avLst/>
            <a:gdLst/>
            <a:ahLst/>
            <a:rect l="l" t="t" r="r" b="b"/>
            <a:pathLst>
              <a:path w="7119" h="27">
                <a:moveTo>
                  <a:pt x="0" y="26"/>
                </a:moveTo>
                <a:lnTo>
                  <a:pt x="0" y="0"/>
                </a:lnTo>
                <a:lnTo>
                  <a:pt x="7118" y="0"/>
                </a:lnTo>
                <a:lnTo>
                  <a:pt x="7118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21" name="CustomShape 40"/>
          <p:cNvSpPr/>
          <p:nvPr/>
        </p:nvSpPr>
        <p:spPr>
          <a:xfrm>
            <a:off x="957960" y="4496760"/>
            <a:ext cx="3160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https://mobaxterm.mobatek.net/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22" name="CustomShape 41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123" name="CustomShape 4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85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25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126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27" name="CustomShape 4"/>
          <p:cNvSpPr/>
          <p:nvPr/>
        </p:nvSpPr>
        <p:spPr>
          <a:xfrm>
            <a:off x="957960" y="1012680"/>
            <a:ext cx="1862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Jupyther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28" name="CustomShape 5"/>
          <p:cNvSpPr/>
          <p:nvPr/>
        </p:nvSpPr>
        <p:spPr>
          <a:xfrm>
            <a:off x="1551600" y="1315440"/>
            <a:ext cx="1413360" cy="9720"/>
          </a:xfrm>
          <a:custGeom>
            <a:avLst/>
            <a:gdLst/>
            <a:ahLst/>
            <a:rect l="l" t="t" r="r" b="b"/>
            <a:pathLst>
              <a:path w="3927" h="28">
                <a:moveTo>
                  <a:pt x="0" y="0"/>
                </a:moveTo>
                <a:lnTo>
                  <a:pt x="0" y="27"/>
                </a:lnTo>
                <a:lnTo>
                  <a:pt x="3926" y="27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29" name="CustomShape 6"/>
          <p:cNvSpPr/>
          <p:nvPr/>
        </p:nvSpPr>
        <p:spPr>
          <a:xfrm>
            <a:off x="957960" y="1188720"/>
            <a:ext cx="2019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0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1" name="CustomShape 8"/>
          <p:cNvSpPr/>
          <p:nvPr/>
        </p:nvSpPr>
        <p:spPr>
          <a:xfrm>
            <a:off x="957960" y="1400040"/>
            <a:ext cx="6443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A. Rosebrock, ‘Get off the deep learning bandwagon and get some perspective‘,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2" name="CustomShape 9"/>
          <p:cNvSpPr/>
          <p:nvPr/>
        </p:nvSpPr>
        <p:spPr>
          <a:xfrm>
            <a:off x="1551240" y="1702440"/>
            <a:ext cx="7129440" cy="9720"/>
          </a:xfrm>
          <a:custGeom>
            <a:avLst/>
            <a:gdLst/>
            <a:ahLst/>
            <a:rect l="l" t="t" r="r" b="b"/>
            <a:pathLst>
              <a:path w="19805" h="28">
                <a:moveTo>
                  <a:pt x="0" y="27"/>
                </a:moveTo>
                <a:lnTo>
                  <a:pt x="0" y="0"/>
                </a:lnTo>
                <a:lnTo>
                  <a:pt x="19804" y="0"/>
                </a:lnTo>
                <a:lnTo>
                  <a:pt x="1980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33" name="CustomShape 10"/>
          <p:cNvSpPr/>
          <p:nvPr/>
        </p:nvSpPr>
        <p:spPr>
          <a:xfrm>
            <a:off x="957960" y="1576080"/>
            <a:ext cx="7742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http://www.pyimagesearch.com/2014/06/09/get-deep-learning-bandwagon-get-perspective/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4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5" name="CustomShape 12"/>
          <p:cNvSpPr/>
          <p:nvPr/>
        </p:nvSpPr>
        <p:spPr>
          <a:xfrm>
            <a:off x="957960" y="1787040"/>
            <a:ext cx="1878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Wikipedia on CUDA,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6" name="CustomShape 13"/>
          <p:cNvSpPr/>
          <p:nvPr/>
        </p:nvSpPr>
        <p:spPr>
          <a:xfrm>
            <a:off x="1551600" y="2089800"/>
            <a:ext cx="2736000" cy="9720"/>
          </a:xfrm>
          <a:custGeom>
            <a:avLst/>
            <a:gdLst/>
            <a:ahLst/>
            <a:rect l="l" t="t" r="r" b="b"/>
            <a:pathLst>
              <a:path w="7601" h="28">
                <a:moveTo>
                  <a:pt x="0" y="27"/>
                </a:moveTo>
                <a:lnTo>
                  <a:pt x="0" y="0"/>
                </a:lnTo>
                <a:lnTo>
                  <a:pt x="7600" y="0"/>
                </a:lnTo>
                <a:lnTo>
                  <a:pt x="760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37" name="CustomShape 14"/>
          <p:cNvSpPr/>
          <p:nvPr/>
        </p:nvSpPr>
        <p:spPr>
          <a:xfrm>
            <a:off x="957960" y="1963080"/>
            <a:ext cx="333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https://en.wikipedia.org/wiki/CUDA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8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9" name="CustomShape 16"/>
          <p:cNvSpPr/>
          <p:nvPr/>
        </p:nvSpPr>
        <p:spPr>
          <a:xfrm>
            <a:off x="957960" y="2174400"/>
            <a:ext cx="411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NVIDIA cuDNN – GPU Accelerated Deep Learning,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0" name="CustomShape 17"/>
          <p:cNvSpPr/>
          <p:nvPr/>
        </p:nvSpPr>
        <p:spPr>
          <a:xfrm>
            <a:off x="1551600" y="2476800"/>
            <a:ext cx="2746440" cy="9720"/>
          </a:xfrm>
          <a:custGeom>
            <a:avLst/>
            <a:gdLst/>
            <a:ahLst/>
            <a:rect l="l" t="t" r="r" b="b"/>
            <a:pathLst>
              <a:path w="7630" h="28">
                <a:moveTo>
                  <a:pt x="0" y="27"/>
                </a:moveTo>
                <a:lnTo>
                  <a:pt x="0" y="0"/>
                </a:lnTo>
                <a:lnTo>
                  <a:pt x="7629" y="0"/>
                </a:lnTo>
                <a:lnTo>
                  <a:pt x="762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41" name="CustomShape 18"/>
          <p:cNvSpPr/>
          <p:nvPr/>
        </p:nvSpPr>
        <p:spPr>
          <a:xfrm>
            <a:off x="957960" y="2350080"/>
            <a:ext cx="336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https://developer.nvidia.com/cudnn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2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3" name="CustomShape 20"/>
          <p:cNvSpPr/>
          <p:nvPr/>
        </p:nvSpPr>
        <p:spPr>
          <a:xfrm>
            <a:off x="957960" y="2561400"/>
            <a:ext cx="2483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Amazon EC2 Spot Instances,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4" name="CustomShape 21"/>
          <p:cNvSpPr/>
          <p:nvPr/>
        </p:nvSpPr>
        <p:spPr>
          <a:xfrm>
            <a:off x="1551600" y="2863800"/>
            <a:ext cx="2698200" cy="9720"/>
          </a:xfrm>
          <a:custGeom>
            <a:avLst/>
            <a:gdLst/>
            <a:ahLst/>
            <a:rect l="l" t="t" r="r" b="b"/>
            <a:pathLst>
              <a:path w="7496" h="28">
                <a:moveTo>
                  <a:pt x="0" y="27"/>
                </a:moveTo>
                <a:lnTo>
                  <a:pt x="0" y="0"/>
                </a:lnTo>
                <a:lnTo>
                  <a:pt x="7495" y="0"/>
                </a:lnTo>
                <a:lnTo>
                  <a:pt x="749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45" name="CustomShape 22"/>
          <p:cNvSpPr/>
          <p:nvPr/>
        </p:nvSpPr>
        <p:spPr>
          <a:xfrm>
            <a:off x="957960" y="2737080"/>
            <a:ext cx="3311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https://aws.amazon.com/ec2/spot/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6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7" name="CustomShape 24"/>
          <p:cNvSpPr/>
          <p:nvPr/>
        </p:nvSpPr>
        <p:spPr>
          <a:xfrm>
            <a:off x="957960" y="2948400"/>
            <a:ext cx="312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Mythbusters Demo GPU versus CPU,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48" name="CustomShape 25"/>
          <p:cNvSpPr/>
          <p:nvPr/>
        </p:nvSpPr>
        <p:spPr>
          <a:xfrm>
            <a:off x="1551600" y="3251160"/>
            <a:ext cx="3762360" cy="9360"/>
          </a:xfrm>
          <a:custGeom>
            <a:avLst/>
            <a:gdLst/>
            <a:ahLst/>
            <a:rect l="l" t="t" r="r" b="b"/>
            <a:pathLst>
              <a:path w="10452" h="27">
                <a:moveTo>
                  <a:pt x="0" y="26"/>
                </a:moveTo>
                <a:lnTo>
                  <a:pt x="0" y="0"/>
                </a:lnTo>
                <a:lnTo>
                  <a:pt x="10451" y="0"/>
                </a:lnTo>
                <a:lnTo>
                  <a:pt x="10451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49" name="CustomShape 26"/>
          <p:cNvSpPr/>
          <p:nvPr/>
        </p:nvSpPr>
        <p:spPr>
          <a:xfrm>
            <a:off x="957960" y="3124440"/>
            <a:ext cx="4398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https://www.youtube.com/watch?v=-P28LKWTzrI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0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1" name="CustomShape 28"/>
          <p:cNvSpPr/>
          <p:nvPr/>
        </p:nvSpPr>
        <p:spPr>
          <a:xfrm>
            <a:off x="957960" y="3335400"/>
            <a:ext cx="602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Progressive Growing of GANs for Improved Quality, Stability, and Variation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2" name="CustomShape 29"/>
          <p:cNvSpPr/>
          <p:nvPr/>
        </p:nvSpPr>
        <p:spPr>
          <a:xfrm>
            <a:off x="1551600" y="3638160"/>
            <a:ext cx="3822840" cy="9360"/>
          </a:xfrm>
          <a:custGeom>
            <a:avLst/>
            <a:gdLst/>
            <a:ahLst/>
            <a:rect l="l" t="t" r="r" b="b"/>
            <a:pathLst>
              <a:path w="10620" h="27">
                <a:moveTo>
                  <a:pt x="0" y="26"/>
                </a:moveTo>
                <a:lnTo>
                  <a:pt x="0" y="0"/>
                </a:lnTo>
                <a:lnTo>
                  <a:pt x="10619" y="0"/>
                </a:lnTo>
                <a:lnTo>
                  <a:pt x="10619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53" name="CustomShape 30"/>
          <p:cNvSpPr/>
          <p:nvPr/>
        </p:nvSpPr>
        <p:spPr>
          <a:xfrm>
            <a:off x="957960" y="3511440"/>
            <a:ext cx="446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https://www.youtube.com/watch?v=G06dEcZ-QTg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4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5" name="CustomShape 32"/>
          <p:cNvSpPr/>
          <p:nvPr/>
        </p:nvSpPr>
        <p:spPr>
          <a:xfrm>
            <a:off x="957960" y="3722400"/>
            <a:ext cx="853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A. Karpathy and F. Li, ‘Deep Visual-Semantic Alignments for Generating Image Descriptions’, Proceedings of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6" name="CustomShape 33"/>
          <p:cNvSpPr/>
          <p:nvPr/>
        </p:nvSpPr>
        <p:spPr>
          <a:xfrm>
            <a:off x="957960" y="3898440"/>
            <a:ext cx="5474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the IEEE Conference on Computer Vision and Pattern Recognition, 2015,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7" name="CustomShape 34"/>
          <p:cNvSpPr/>
          <p:nvPr/>
        </p:nvSpPr>
        <p:spPr>
          <a:xfrm>
            <a:off x="1551600" y="4201200"/>
            <a:ext cx="4164120" cy="9720"/>
          </a:xfrm>
          <a:custGeom>
            <a:avLst/>
            <a:gdLst/>
            <a:ahLst/>
            <a:rect l="l" t="t" r="r" b="b"/>
            <a:pathLst>
              <a:path w="11568" h="28">
                <a:moveTo>
                  <a:pt x="0" y="27"/>
                </a:moveTo>
                <a:lnTo>
                  <a:pt x="0" y="0"/>
                </a:lnTo>
                <a:lnTo>
                  <a:pt x="11567" y="0"/>
                </a:lnTo>
                <a:lnTo>
                  <a:pt x="1156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58" name="CustomShape 35"/>
          <p:cNvSpPr/>
          <p:nvPr/>
        </p:nvSpPr>
        <p:spPr>
          <a:xfrm>
            <a:off x="957960" y="4074480"/>
            <a:ext cx="477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https://cs.stanford.edu/people/karpathy/cvpr2015.pdf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59" name="CustomShape 36"/>
          <p:cNvSpPr/>
          <p:nvPr/>
        </p:nvSpPr>
        <p:spPr>
          <a:xfrm>
            <a:off x="596880" y="4263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0" name="CustomShape 37"/>
          <p:cNvSpPr/>
          <p:nvPr/>
        </p:nvSpPr>
        <p:spPr>
          <a:xfrm>
            <a:off x="957960" y="4285800"/>
            <a:ext cx="442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Adventures in Machine Learning, Keras LSTM tutorial,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1" name="CustomShape 38"/>
          <p:cNvSpPr/>
          <p:nvPr/>
        </p:nvSpPr>
        <p:spPr>
          <a:xfrm>
            <a:off x="1551600" y="4588200"/>
            <a:ext cx="4694760" cy="9720"/>
          </a:xfrm>
          <a:custGeom>
            <a:avLst/>
            <a:gdLst/>
            <a:ahLst/>
            <a:rect l="l" t="t" r="r" b="b"/>
            <a:pathLst>
              <a:path w="13042" h="28">
                <a:moveTo>
                  <a:pt x="0" y="27"/>
                </a:moveTo>
                <a:lnTo>
                  <a:pt x="0" y="0"/>
                </a:lnTo>
                <a:lnTo>
                  <a:pt x="13041" y="0"/>
                </a:lnTo>
                <a:lnTo>
                  <a:pt x="1304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62" name="CustomShape 39"/>
          <p:cNvSpPr/>
          <p:nvPr/>
        </p:nvSpPr>
        <p:spPr>
          <a:xfrm>
            <a:off x="957960" y="4461480"/>
            <a:ext cx="5301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http://adventuresinmachinelearning.com/keras-lstm-tutorial/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3" name="CustomShape 40"/>
          <p:cNvSpPr/>
          <p:nvPr/>
        </p:nvSpPr>
        <p:spPr>
          <a:xfrm>
            <a:off x="596880" y="4650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4" name="CustomShape 41"/>
          <p:cNvSpPr/>
          <p:nvPr/>
        </p:nvSpPr>
        <p:spPr>
          <a:xfrm>
            <a:off x="957960" y="4672800"/>
            <a:ext cx="4114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Kaggle, ‘UMICH SI650 – Sentiment Classification‘,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5" name="CustomShape 42"/>
          <p:cNvSpPr/>
          <p:nvPr/>
        </p:nvSpPr>
        <p:spPr>
          <a:xfrm>
            <a:off x="1551240" y="4975560"/>
            <a:ext cx="3180960" cy="9720"/>
          </a:xfrm>
          <a:custGeom>
            <a:avLst/>
            <a:gdLst/>
            <a:ahLst/>
            <a:rect l="l" t="t" r="r" b="b"/>
            <a:pathLst>
              <a:path w="8837" h="28">
                <a:moveTo>
                  <a:pt x="0" y="27"/>
                </a:moveTo>
                <a:lnTo>
                  <a:pt x="0" y="0"/>
                </a:lnTo>
                <a:lnTo>
                  <a:pt x="8836" y="0"/>
                </a:lnTo>
                <a:lnTo>
                  <a:pt x="883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66" name="CustomShape 43"/>
          <p:cNvSpPr/>
          <p:nvPr/>
        </p:nvSpPr>
        <p:spPr>
          <a:xfrm>
            <a:off x="957960" y="4848480"/>
            <a:ext cx="37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https://www.kaggle.com/c/si650winter11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7" name="CustomShape 44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168" name="CustomShape 4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86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70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171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2" name="CustomShape 4"/>
          <p:cNvSpPr/>
          <p:nvPr/>
        </p:nvSpPr>
        <p:spPr>
          <a:xfrm>
            <a:off x="957960" y="1012680"/>
            <a:ext cx="748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A. Gulli and S. Pal, ‘Deep Learning with Keras‘, Packt Publishing,2017, ISBN 978-1-78712-842-2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3" name="CustomShape 5"/>
          <p:cNvSpPr/>
          <p:nvPr/>
        </p:nvSpPr>
        <p:spPr>
          <a:xfrm>
            <a:off x="596880" y="1202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4" name="CustomShape 6"/>
          <p:cNvSpPr/>
          <p:nvPr/>
        </p:nvSpPr>
        <p:spPr>
          <a:xfrm>
            <a:off x="957960" y="1224000"/>
            <a:ext cx="680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YouTube Video‚‘Sequence Models and the RNN API (TensorFlow Dev Summit 2017)‘,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5" name="CustomShape 7"/>
          <p:cNvSpPr/>
          <p:nvPr/>
        </p:nvSpPr>
        <p:spPr>
          <a:xfrm>
            <a:off x="1551600" y="1526760"/>
            <a:ext cx="3720960" cy="9360"/>
          </a:xfrm>
          <a:custGeom>
            <a:avLst/>
            <a:gdLst/>
            <a:ahLst/>
            <a:rect l="l" t="t" r="r" b="b"/>
            <a:pathLst>
              <a:path w="10337" h="27">
                <a:moveTo>
                  <a:pt x="0" y="26"/>
                </a:moveTo>
                <a:lnTo>
                  <a:pt x="0" y="0"/>
                </a:lnTo>
                <a:lnTo>
                  <a:pt x="10336" y="0"/>
                </a:lnTo>
                <a:lnTo>
                  <a:pt x="1033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76" name="CustomShape 8"/>
          <p:cNvSpPr/>
          <p:nvPr/>
        </p:nvSpPr>
        <p:spPr>
          <a:xfrm>
            <a:off x="957960" y="1400040"/>
            <a:ext cx="4342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https://www.youtube.com/watch?v=RIR_-Xlbp7s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7" name="CustomShape 9"/>
          <p:cNvSpPr/>
          <p:nvPr/>
        </p:nvSpPr>
        <p:spPr>
          <a:xfrm>
            <a:off x="596880" y="1589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8" name="CustomShape 10"/>
          <p:cNvSpPr/>
          <p:nvPr/>
        </p:nvSpPr>
        <p:spPr>
          <a:xfrm>
            <a:off x="957960" y="1611000"/>
            <a:ext cx="343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Coursera, ‘Deep Learning Specialization‘,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79" name="CustomShape 11"/>
          <p:cNvSpPr/>
          <p:nvPr/>
        </p:nvSpPr>
        <p:spPr>
          <a:xfrm>
            <a:off x="1551600" y="1913400"/>
            <a:ext cx="1899360" cy="9720"/>
          </a:xfrm>
          <a:custGeom>
            <a:avLst/>
            <a:gdLst/>
            <a:ahLst/>
            <a:rect l="l" t="t" r="r" b="b"/>
            <a:pathLst>
              <a:path w="5277" h="28">
                <a:moveTo>
                  <a:pt x="0" y="0"/>
                </a:moveTo>
                <a:lnTo>
                  <a:pt x="0" y="27"/>
                </a:lnTo>
                <a:lnTo>
                  <a:pt x="5276" y="27"/>
                </a:lnTo>
                <a:lnTo>
                  <a:pt x="527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80" name="CustomShape 12"/>
          <p:cNvSpPr/>
          <p:nvPr/>
        </p:nvSpPr>
        <p:spPr>
          <a:xfrm>
            <a:off x="957960" y="1787040"/>
            <a:ext cx="251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http://www.coursera.org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81" name="CustomShape 13"/>
          <p:cNvSpPr/>
          <p:nvPr/>
        </p:nvSpPr>
        <p:spPr>
          <a:xfrm>
            <a:off x="596880" y="1976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82" name="CustomShape 14"/>
          <p:cNvSpPr/>
          <p:nvPr/>
        </p:nvSpPr>
        <p:spPr>
          <a:xfrm>
            <a:off x="957960" y="1998360"/>
            <a:ext cx="2922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Big Data Tips, ‘Gradient Descent‘,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83" name="CustomShape 15"/>
          <p:cNvSpPr/>
          <p:nvPr/>
        </p:nvSpPr>
        <p:spPr>
          <a:xfrm>
            <a:off x="1551600" y="2300760"/>
            <a:ext cx="3253320" cy="9720"/>
          </a:xfrm>
          <a:custGeom>
            <a:avLst/>
            <a:gdLst/>
            <a:ahLst/>
            <a:rect l="l" t="t" r="r" b="b"/>
            <a:pathLst>
              <a:path w="9038" h="28">
                <a:moveTo>
                  <a:pt x="0" y="27"/>
                </a:moveTo>
                <a:lnTo>
                  <a:pt x="0" y="0"/>
                </a:lnTo>
                <a:lnTo>
                  <a:pt x="9037" y="0"/>
                </a:lnTo>
                <a:lnTo>
                  <a:pt x="903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84" name="CustomShape 16"/>
          <p:cNvSpPr/>
          <p:nvPr/>
        </p:nvSpPr>
        <p:spPr>
          <a:xfrm>
            <a:off x="957960" y="2174400"/>
            <a:ext cx="386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http://www.big-data.tips/gradient-descent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85" name="CustomShape 17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186" name="CustomShape 1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87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188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4189" name="CustomShape 2"/>
          <p:cNvSpPr/>
          <p:nvPr/>
        </p:nvSpPr>
        <p:spPr>
          <a:xfrm>
            <a:off x="608400" y="5369400"/>
            <a:ext cx="2690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7 – Deep Learning Applications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190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88 / 88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2020-09-30T15:01:32Z</dcterms:created>
  <dc:creator/>
  <dc:description/>
  <dc:language>en-GB</dc:language>
  <cp:lastModifiedBy/>
  <dcterms:modified xsi:type="dcterms:W3CDTF">2020-09-30T22:07:47Z</dcterms:modified>
  <cp:revision>2</cp:revision>
  <dc:subject/>
  <dc:title/>
</cp:coreProperties>
</file>