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333" r:id="rId3"/>
    <p:sldId id="334" r:id="rId4"/>
    <p:sldId id="336" r:id="rId5"/>
    <p:sldId id="337" r:id="rId6"/>
    <p:sldId id="338" r:id="rId7"/>
    <p:sldId id="339" r:id="rId8"/>
    <p:sldId id="345" r:id="rId9"/>
    <p:sldId id="349" r:id="rId10"/>
    <p:sldId id="344" r:id="rId11"/>
    <p:sldId id="350" r:id="rId12"/>
    <p:sldId id="348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1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9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BOtnyt7BP4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careers.nhs.uk/career-planning/developing-your-health-career/developing-your-health-career/personal-development-planning/personal-development-plan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and SWOT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b="1" dirty="0"/>
              <a:t>Skill: </a:t>
            </a:r>
            <a:r>
              <a:rPr lang="en-GB" altLang="en-US" dirty="0"/>
              <a:t>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400" dirty="0"/>
              <a:t>What are the skills you need for university?</a:t>
            </a:r>
          </a:p>
          <a:p>
            <a:pPr eaLnBrk="1" hangingPunct="1"/>
            <a:r>
              <a:rPr lang="en-GB" altLang="en-US" sz="2400" dirty="0"/>
              <a:t>What skills are particularly important for being successful on this programme? </a:t>
            </a:r>
          </a:p>
          <a:p>
            <a:pPr lvl="1" eaLnBrk="1" hangingPunct="1"/>
            <a:r>
              <a:rPr lang="en-GB" altLang="en-US" sz="2000" dirty="0"/>
              <a:t>Discuss with a partner before telling the class.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/>
              <a:t>Suggestions: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Understanding the way you learn</a:t>
            </a:r>
          </a:p>
          <a:p>
            <a:pPr eaLnBrk="1" hangingPunct="1"/>
            <a:r>
              <a:rPr lang="en-GB" altLang="en-US" sz="2400" dirty="0"/>
              <a:t>Organising and planning and managing study</a:t>
            </a:r>
          </a:p>
          <a:p>
            <a:pPr eaLnBrk="1" hangingPunct="1"/>
            <a:r>
              <a:rPr lang="en-GB" altLang="en-US" sz="2400" dirty="0"/>
              <a:t>Time management</a:t>
            </a:r>
          </a:p>
          <a:p>
            <a:pPr eaLnBrk="1" hangingPunct="1"/>
            <a:r>
              <a:rPr lang="en-GB" altLang="en-US" sz="2400" dirty="0"/>
              <a:t>Working with others</a:t>
            </a:r>
          </a:p>
          <a:p>
            <a:pPr eaLnBrk="1" hangingPunct="1"/>
            <a:r>
              <a:rPr lang="en-GB" altLang="en-US" sz="2400" dirty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skills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kind of skills do you already have?</a:t>
            </a:r>
          </a:p>
          <a:p>
            <a:pPr eaLnBrk="1" hangingPunct="1">
              <a:buFont typeface="Wingdings" pitchFamily="2" charset="2"/>
              <a:buChar char="§"/>
            </a:pPr>
            <a:endParaRPr lang="en-GB" altLang="en-US" sz="2800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are the skills that you need to work on?</a:t>
            </a:r>
            <a:endParaRPr lang="en-GB" altLang="en-US" sz="1600" dirty="0"/>
          </a:p>
          <a:p>
            <a:pPr eaLnBrk="1" hangingPunct="1"/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/>
              <a:t> of skills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7927975" cy="42132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Adaptive skills (Ad)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Help us to cope, shape attitudes, govern our interpersonal interactions and determine how we manage ourselves.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Academic skills (Ac)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are developed and used for study</a:t>
            </a:r>
          </a:p>
          <a:p>
            <a:pPr marL="457200" lvl="1" indent="0" eaLnBrk="1" hangingPunct="1">
              <a:lnSpc>
                <a:spcPct val="80000"/>
              </a:lnSpc>
              <a:buNone/>
              <a:defRPr/>
            </a:pPr>
            <a:endParaRPr lang="en-GB" sz="22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Transferable skills (T)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can be moved between different situations</a:t>
            </a:r>
            <a:endParaRPr lang="en-GB" sz="26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Job-related skills (J)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Situation specific,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Knowing your natural talents, developing them and thus creating major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v"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Awareness of your weaknesses can allow you to focus on strengths,  accommodate and improve on them.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450"/>
            <a:ext cx="8445822" cy="1143000"/>
          </a:xfrm>
        </p:spPr>
        <p:txBody>
          <a:bodyPr/>
          <a:lstStyle/>
          <a:p>
            <a:r>
              <a:rPr lang="en-GB" sz="4000" b="1" dirty="0"/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373216"/>
            <a:ext cx="8352160" cy="403700"/>
          </a:xfrm>
        </p:spPr>
        <p:txBody>
          <a:bodyPr/>
          <a:lstStyle/>
          <a:p>
            <a:pPr marL="0" indent="0" algn="ctr">
              <a:buNone/>
            </a:pPr>
            <a:r>
              <a:rPr lang="en-GB" sz="900" b="0" i="1" dirty="0"/>
              <a:t>Image source: http://www.parkhurst-consulting.com/swot-analysis/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768" y="1208304"/>
            <a:ext cx="4187680" cy="414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4352" y="188640"/>
            <a:ext cx="2386608" cy="490066"/>
          </a:xfrm>
        </p:spPr>
        <p:txBody>
          <a:bodyPr/>
          <a:lstStyle/>
          <a:p>
            <a:r>
              <a:rPr lang="en-GB" b="1" dirty="0"/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4557"/>
            <a:ext cx="8713663" cy="3773016"/>
          </a:xfrm>
        </p:spPr>
        <p:txBody>
          <a:bodyPr/>
          <a:lstStyle/>
          <a:p>
            <a:pPr marL="0" indent="0" algn="l">
              <a:buNone/>
            </a:pPr>
            <a:endParaRPr lang="en-US" b="0" i="0" dirty="0">
              <a:effectLst/>
              <a:latin typeface="Roboto" panose="02000000000000000000" pitchFamily="2" charset="0"/>
            </a:endParaRPr>
          </a:p>
          <a:p>
            <a:r>
              <a:rPr lang="en-US" dirty="0">
                <a:latin typeface="Roboto" panose="02000000000000000000" pitchFamily="2" charset="0"/>
              </a:rPr>
              <a:t>Watch the following Video and discuss the answers with a partner after:</a:t>
            </a:r>
          </a:p>
          <a:p>
            <a:pPr marL="0" indent="0">
              <a:buNone/>
            </a:pPr>
            <a:r>
              <a:rPr lang="en-US" dirty="0">
                <a:latin typeface="Roboto" panose="02000000000000000000" pitchFamily="2" charset="0"/>
              </a:rPr>
              <a:t>Consider:</a:t>
            </a:r>
          </a:p>
          <a:p>
            <a:pPr marL="0" indent="0">
              <a:buNone/>
            </a:pPr>
            <a:r>
              <a:rPr lang="en-US" dirty="0">
                <a:latin typeface="Roboto" panose="02000000000000000000" pitchFamily="2" charset="0"/>
              </a:rPr>
              <a:t>1) What was SWOT originally developed for?</a:t>
            </a:r>
          </a:p>
          <a:p>
            <a:pPr marL="0" indent="0">
              <a:buNone/>
            </a:pPr>
            <a:r>
              <a:rPr lang="en-US" dirty="0">
                <a:latin typeface="Roboto" panose="02000000000000000000" pitchFamily="2" charset="0"/>
              </a:rPr>
              <a:t>2) How can you use the framework on a personal level?</a:t>
            </a:r>
          </a:p>
          <a:p>
            <a:pPr marL="0" indent="0">
              <a:buNone/>
            </a:pPr>
            <a:r>
              <a:rPr lang="en-US" dirty="0">
                <a:latin typeface="Roboto" panose="02000000000000000000" pitchFamily="2" charset="0"/>
              </a:rPr>
              <a:t>3) You should take __________ of your strengths and ______________ your weaknesses</a:t>
            </a:r>
          </a:p>
          <a:p>
            <a:pPr marL="0" indent="0">
              <a:buNone/>
            </a:pPr>
            <a:endParaRPr lang="en-US" dirty="0"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US" b="0" i="0" dirty="0">
              <a:effectLst/>
              <a:latin typeface="Roboto" panose="02000000000000000000" pitchFamily="2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825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How to Carry Out a Personal SWOT Analysis">
            <a:hlinkClick r:id="" action="ppaction://media"/>
            <a:extLst>
              <a:ext uri="{FF2B5EF4-FFF2-40B4-BE49-F238E27FC236}">
                <a16:creationId xmlns:a16="http://schemas.microsoft.com/office/drawing/2014/main" id="{5235E630-916A-A0AC-8E48-9FBCAD1999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8084" r="16582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CE34544A-1526-86E4-AAC1-C42C38686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274A3EE-1729-B96B-B57C-C2C597F1E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388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206377"/>
            <a:ext cx="6592549" cy="516168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723218" y="5360027"/>
            <a:ext cx="6121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https://www.slideshare.net/RonFeher/personal-swot-analysis</a:t>
            </a:r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BB47C-BFCE-2A3A-F39E-47D213321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890" y="116632"/>
            <a:ext cx="4834880" cy="796950"/>
          </a:xfrm>
        </p:spPr>
        <p:txBody>
          <a:bodyPr/>
          <a:lstStyle/>
          <a:p>
            <a:r>
              <a:rPr lang="en-US" b="1" dirty="0"/>
              <a:t>Now you try: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EB5CF-25E2-2B22-EB83-9DCAF8178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3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Remember that Task 2 basically include a SWOT analysis! In order to do well, it is important to hit on every point of SWOT to show how much consideration you’ve given to your future career.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dirty="0"/>
              <a:t>So, use the questions on the handout to brainstorm and start to plan points of your presentation!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8D2A4-8CDA-1A7A-D0E3-326C11CA0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536AA-7C03-FF31-1753-0D99E6A9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1907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6A10-A3CD-E3DA-66CB-ECE3DB13C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648F-4766-4C7D-4F4A-23A03343E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NHS (2023) </a:t>
            </a:r>
            <a:r>
              <a:rPr lang="en-GB" sz="2400" i="1" dirty="0"/>
              <a:t>Personal Development Planning. </a:t>
            </a:r>
            <a:r>
              <a:rPr lang="en-GB" sz="2400" dirty="0"/>
              <a:t>Available at: </a:t>
            </a:r>
            <a:r>
              <a:rPr lang="en-GB" sz="2400" dirty="0">
                <a:hlinkClick r:id="rId2"/>
              </a:rPr>
              <a:t>https://www.healthcareers.nhs.uk/career-planning/developing-your-health-career/developing-your-health-career/personal-development-planning/personal-development-planning</a:t>
            </a:r>
            <a:r>
              <a:rPr lang="en-GB" sz="2400" dirty="0"/>
              <a:t>. (Accessed: 7</a:t>
            </a:r>
            <a:r>
              <a:rPr lang="en-GB" sz="2400" baseline="30000" dirty="0"/>
              <a:t>th</a:t>
            </a:r>
            <a:r>
              <a:rPr lang="en-GB" sz="2400" dirty="0"/>
              <a:t> of June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19F04-CA09-D30F-F4D9-BBC972933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86089-9C52-2E44-0293-3BED8AC2E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9231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86</TotalTime>
  <Words>397</Words>
  <Application>Microsoft Macintosh PowerPoint</Application>
  <PresentationFormat>On-screen Show (4:3)</PresentationFormat>
  <Paragraphs>70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Myriad Pro</vt:lpstr>
      <vt:lpstr>Roboto</vt:lpstr>
      <vt:lpstr>Verdana</vt:lpstr>
      <vt:lpstr>Wingdings</vt:lpstr>
      <vt:lpstr>20140311PresentationUWTSDTemplate</vt:lpstr>
      <vt:lpstr>LCHS4001</vt:lpstr>
      <vt:lpstr>What is a skill?</vt:lpstr>
      <vt:lpstr>Skills for effective learning</vt:lpstr>
      <vt:lpstr> Types of skills </vt:lpstr>
      <vt:lpstr> Types of skills </vt:lpstr>
      <vt:lpstr>Getting to know yourself</vt:lpstr>
      <vt:lpstr>SWOT</vt:lpstr>
      <vt:lpstr>SWOT</vt:lpstr>
      <vt:lpstr>PowerPoint Presentation</vt:lpstr>
      <vt:lpstr>PowerPoint Presentation</vt:lpstr>
      <vt:lpstr>Now you try: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59</cp:revision>
  <cp:lastPrinted>2018-07-09T15:27:01Z</cp:lastPrinted>
  <dcterms:created xsi:type="dcterms:W3CDTF">2002-10-07T19:43:58Z</dcterms:created>
  <dcterms:modified xsi:type="dcterms:W3CDTF">2024-05-24T09:57:50Z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2024-05-24T08:31:42Z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499767b0-bb5b-42ca-b3f1-f1c5e6b1b8fb</vt:lpwstr>
  </property>
  <property fmtid="{D5CDD505-2E9C-101B-9397-08002B2CF9AE}" pid="8" name="MSIP_Label_9762d7e7-4474-4a67-9ef6-3d4dc52b0ea7_ContentBits">
    <vt:lpwstr>0</vt:lpwstr>
  </property>
</Properties>
</file>