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76" r:id="rId5"/>
    <p:sldId id="275" r:id="rId6"/>
    <p:sldId id="277" r:id="rId7"/>
    <p:sldId id="282" r:id="rId8"/>
    <p:sldId id="283" r:id="rId9"/>
    <p:sldId id="285" r:id="rId10"/>
    <p:sldId id="278" r:id="rId11"/>
    <p:sldId id="279" r:id="rId12"/>
    <p:sldId id="280" r:id="rId13"/>
    <p:sldId id="274" r:id="rId14"/>
    <p:sldId id="2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46DA49D-B664-2858-C893-4BA6866B20D9}" name="Alex Serban" initials="AS" userId="663567cedb1f96c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BBEEB-4E1B-43F6-8759-1B5669B3FF05}" v="170" dt="2023-02-08T10:50:15.944"/>
    <p1510:client id="{4A5CCB3E-DA36-458B-A6B5-E7F9E5623952}" v="54" dt="2023-02-08T10:55:31.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262" autoAdjust="0"/>
  </p:normalViewPr>
  <p:slideViewPr>
    <p:cSldViewPr snapToGrid="0">
      <p:cViewPr varScale="1">
        <p:scale>
          <a:sx n="69" d="100"/>
          <a:sy n="69" d="100"/>
        </p:scale>
        <p:origin x="12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Serban" userId="8dd0dbb69d7afa4c" providerId="LiveId" clId="{4A5CCB3E-DA36-458B-A6B5-E7F9E5623952}"/>
    <pc:docChg chg="undo redo custSel addSld delSld modSld">
      <pc:chgData name="Andreea Serban" userId="8dd0dbb69d7afa4c" providerId="LiveId" clId="{4A5CCB3E-DA36-458B-A6B5-E7F9E5623952}" dt="2023-02-08T16:28:20.997" v="1311" actId="20577"/>
      <pc:docMkLst>
        <pc:docMk/>
      </pc:docMkLst>
      <pc:sldChg chg="modSp mod">
        <pc:chgData name="Andreea Serban" userId="8dd0dbb69d7afa4c" providerId="LiveId" clId="{4A5CCB3E-DA36-458B-A6B5-E7F9E5623952}" dt="2023-02-08T16:07:34.253" v="1289" actId="20577"/>
        <pc:sldMkLst>
          <pc:docMk/>
          <pc:sldMk cId="3217324609" sldId="257"/>
        </pc:sldMkLst>
        <pc:spChg chg="mod">
          <ac:chgData name="Andreea Serban" userId="8dd0dbb69d7afa4c" providerId="LiveId" clId="{4A5CCB3E-DA36-458B-A6B5-E7F9E5623952}" dt="2023-02-08T16:07:34.253" v="1289" actId="20577"/>
          <ac:spMkLst>
            <pc:docMk/>
            <pc:sldMk cId="3217324609" sldId="257"/>
            <ac:spMk id="6" creationId="{4332D2E2-13AF-DEF6-375B-F498E16E70E7}"/>
          </ac:spMkLst>
        </pc:spChg>
        <pc:spChg chg="mod">
          <ac:chgData name="Andreea Serban" userId="8dd0dbb69d7afa4c" providerId="LiveId" clId="{4A5CCB3E-DA36-458B-A6B5-E7F9E5623952}" dt="2023-02-07T18:07:03.864" v="27" actId="20577"/>
          <ac:spMkLst>
            <pc:docMk/>
            <pc:sldMk cId="3217324609" sldId="257"/>
            <ac:spMk id="9" creationId="{9FEE25F2-A353-3B2E-8BED-701B25F859A3}"/>
          </ac:spMkLst>
        </pc:spChg>
      </pc:sldChg>
      <pc:sldChg chg="modSp mod">
        <pc:chgData name="Andreea Serban" userId="8dd0dbb69d7afa4c" providerId="LiveId" clId="{4A5CCB3E-DA36-458B-A6B5-E7F9E5623952}" dt="2023-02-08T16:13:53.854" v="1300" actId="20577"/>
        <pc:sldMkLst>
          <pc:docMk/>
          <pc:sldMk cId="1294319386" sldId="258"/>
        </pc:sldMkLst>
        <pc:spChg chg="mod">
          <ac:chgData name="Andreea Serban" userId="8dd0dbb69d7afa4c" providerId="LiveId" clId="{4A5CCB3E-DA36-458B-A6B5-E7F9E5623952}" dt="2023-02-08T16:13:53.854" v="1300" actId="20577"/>
          <ac:spMkLst>
            <pc:docMk/>
            <pc:sldMk cId="1294319386" sldId="258"/>
            <ac:spMk id="11" creationId="{C98D1AC1-A84A-5767-8CDD-FAC7E0F265B4}"/>
          </ac:spMkLst>
        </pc:spChg>
        <pc:picChg chg="mod">
          <ac:chgData name="Andreea Serban" userId="8dd0dbb69d7afa4c" providerId="LiveId" clId="{4A5CCB3E-DA36-458B-A6B5-E7F9E5623952}" dt="2023-02-08T15:21:32.883" v="891" actId="1076"/>
          <ac:picMkLst>
            <pc:docMk/>
            <pc:sldMk cId="1294319386" sldId="258"/>
            <ac:picMk id="15" creationId="{4965B47A-A05F-1FAE-74C9-1A2B2F50FF13}"/>
          </ac:picMkLst>
        </pc:picChg>
      </pc:sldChg>
      <pc:sldChg chg="modSp mod">
        <pc:chgData name="Andreea Serban" userId="8dd0dbb69d7afa4c" providerId="LiveId" clId="{4A5CCB3E-DA36-458B-A6B5-E7F9E5623952}" dt="2023-02-08T14:35:16.904" v="776" actId="6549"/>
        <pc:sldMkLst>
          <pc:docMk/>
          <pc:sldMk cId="1256543423" sldId="274"/>
        </pc:sldMkLst>
        <pc:spChg chg="mod">
          <ac:chgData name="Andreea Serban" userId="8dd0dbb69d7afa4c" providerId="LiveId" clId="{4A5CCB3E-DA36-458B-A6B5-E7F9E5623952}" dt="2023-02-08T14:35:16.904" v="776" actId="6549"/>
          <ac:spMkLst>
            <pc:docMk/>
            <pc:sldMk cId="1256543423" sldId="274"/>
            <ac:spMk id="9" creationId="{8ED96ECD-5490-C924-92BB-FB3F050BD7B0}"/>
          </ac:spMkLst>
        </pc:spChg>
      </pc:sldChg>
      <pc:sldChg chg="modSp mod">
        <pc:chgData name="Andreea Serban" userId="8dd0dbb69d7afa4c" providerId="LiveId" clId="{4A5CCB3E-DA36-458B-A6B5-E7F9E5623952}" dt="2023-02-08T15:24:54.325" v="929" actId="20577"/>
        <pc:sldMkLst>
          <pc:docMk/>
          <pc:sldMk cId="4146123496" sldId="275"/>
        </pc:sldMkLst>
        <pc:spChg chg="mod">
          <ac:chgData name="Andreea Serban" userId="8dd0dbb69d7afa4c" providerId="LiveId" clId="{4A5CCB3E-DA36-458B-A6B5-E7F9E5623952}" dt="2023-02-07T18:12:11.618" v="85" actId="14100"/>
          <ac:spMkLst>
            <pc:docMk/>
            <pc:sldMk cId="4146123496" sldId="275"/>
            <ac:spMk id="2" creationId="{1C4430B0-B3A8-174F-294C-844D9C0E6DD8}"/>
          </ac:spMkLst>
        </pc:spChg>
        <pc:spChg chg="mod">
          <ac:chgData name="Andreea Serban" userId="8dd0dbb69d7afa4c" providerId="LiveId" clId="{4A5CCB3E-DA36-458B-A6B5-E7F9E5623952}" dt="2023-02-08T15:24:54.325" v="929" actId="20577"/>
          <ac:spMkLst>
            <pc:docMk/>
            <pc:sldMk cId="4146123496" sldId="275"/>
            <ac:spMk id="3" creationId="{D3DB62AF-379D-8AC0-73E4-BA3DC728C54D}"/>
          </ac:spMkLst>
        </pc:spChg>
      </pc:sldChg>
      <pc:sldChg chg="modSp mod">
        <pc:chgData name="Andreea Serban" userId="8dd0dbb69d7afa4c" providerId="LiveId" clId="{4A5CCB3E-DA36-458B-A6B5-E7F9E5623952}" dt="2023-02-08T15:56:08.576" v="1116" actId="20577"/>
        <pc:sldMkLst>
          <pc:docMk/>
          <pc:sldMk cId="2801773440" sldId="276"/>
        </pc:sldMkLst>
        <pc:spChg chg="mod">
          <ac:chgData name="Andreea Serban" userId="8dd0dbb69d7afa4c" providerId="LiveId" clId="{4A5CCB3E-DA36-458B-A6B5-E7F9E5623952}" dt="2023-02-08T15:56:08.576" v="1116" actId="20577"/>
          <ac:spMkLst>
            <pc:docMk/>
            <pc:sldMk cId="2801773440" sldId="276"/>
            <ac:spMk id="17" creationId="{A57B3515-2432-D081-68AD-1FFF310EE04F}"/>
          </ac:spMkLst>
        </pc:spChg>
      </pc:sldChg>
      <pc:sldChg chg="modSp mod">
        <pc:chgData name="Andreea Serban" userId="8dd0dbb69d7afa4c" providerId="LiveId" clId="{4A5CCB3E-DA36-458B-A6B5-E7F9E5623952}" dt="2023-02-08T10:30:55.253" v="403" actId="14100"/>
        <pc:sldMkLst>
          <pc:docMk/>
          <pc:sldMk cId="2631624995" sldId="277"/>
        </pc:sldMkLst>
        <pc:spChg chg="mod">
          <ac:chgData name="Andreea Serban" userId="8dd0dbb69d7afa4c" providerId="LiveId" clId="{4A5CCB3E-DA36-458B-A6B5-E7F9E5623952}" dt="2023-02-08T10:30:55.253" v="403" actId="14100"/>
          <ac:spMkLst>
            <pc:docMk/>
            <pc:sldMk cId="2631624995" sldId="277"/>
            <ac:spMk id="2" creationId="{1C4430B0-B3A8-174F-294C-844D9C0E6DD8}"/>
          </ac:spMkLst>
        </pc:spChg>
      </pc:sldChg>
      <pc:sldChg chg="modSp mod">
        <pc:chgData name="Andreea Serban" userId="8dd0dbb69d7afa4c" providerId="LiveId" clId="{4A5CCB3E-DA36-458B-A6B5-E7F9E5623952}" dt="2023-02-08T14:21:31.232" v="717" actId="20577"/>
        <pc:sldMkLst>
          <pc:docMk/>
          <pc:sldMk cId="1263508241" sldId="279"/>
        </pc:sldMkLst>
        <pc:spChg chg="mod">
          <ac:chgData name="Andreea Serban" userId="8dd0dbb69d7afa4c" providerId="LiveId" clId="{4A5CCB3E-DA36-458B-A6B5-E7F9E5623952}" dt="2023-02-08T14:21:31.232" v="717" actId="20577"/>
          <ac:spMkLst>
            <pc:docMk/>
            <pc:sldMk cId="1263508241" sldId="279"/>
            <ac:spMk id="4" creationId="{AA2575DF-A964-3863-843B-448B2433DCD3}"/>
          </ac:spMkLst>
        </pc:spChg>
        <pc:spChg chg="mod">
          <ac:chgData name="Andreea Serban" userId="8dd0dbb69d7afa4c" providerId="LiveId" clId="{4A5CCB3E-DA36-458B-A6B5-E7F9E5623952}" dt="2023-02-07T18:25:02.576" v="131" actId="14100"/>
          <ac:spMkLst>
            <pc:docMk/>
            <pc:sldMk cId="1263508241" sldId="279"/>
            <ac:spMk id="22" creationId="{156EA2D3-22DF-6CBE-C017-FA15CC5E3EB7}"/>
          </ac:spMkLst>
        </pc:spChg>
      </pc:sldChg>
      <pc:sldChg chg="modSp mod">
        <pc:chgData name="Andreea Serban" userId="8dd0dbb69d7afa4c" providerId="LiveId" clId="{4A5CCB3E-DA36-458B-A6B5-E7F9E5623952}" dt="2023-02-08T14:45:16.026" v="822" actId="20577"/>
        <pc:sldMkLst>
          <pc:docMk/>
          <pc:sldMk cId="1988742790" sldId="281"/>
        </pc:sldMkLst>
        <pc:spChg chg="mod">
          <ac:chgData name="Andreea Serban" userId="8dd0dbb69d7afa4c" providerId="LiveId" clId="{4A5CCB3E-DA36-458B-A6B5-E7F9E5623952}" dt="2023-02-08T14:45:16.026" v="822" actId="20577"/>
          <ac:spMkLst>
            <pc:docMk/>
            <pc:sldMk cId="1988742790" sldId="281"/>
            <ac:spMk id="9" creationId="{8ED96ECD-5490-C924-92BB-FB3F050BD7B0}"/>
          </ac:spMkLst>
        </pc:spChg>
      </pc:sldChg>
      <pc:sldChg chg="addSp delSp modSp add mod modNotesTx">
        <pc:chgData name="Andreea Serban" userId="8dd0dbb69d7afa4c" providerId="LiveId" clId="{4A5CCB3E-DA36-458B-A6B5-E7F9E5623952}" dt="2023-02-08T15:59:37.883" v="1150" actId="20577"/>
        <pc:sldMkLst>
          <pc:docMk/>
          <pc:sldMk cId="3273291745" sldId="282"/>
        </pc:sldMkLst>
        <pc:spChg chg="mod">
          <ac:chgData name="Andreea Serban" userId="8dd0dbb69d7afa4c" providerId="LiveId" clId="{4A5CCB3E-DA36-458B-A6B5-E7F9E5623952}" dt="2023-02-08T10:30:37.285" v="399" actId="14100"/>
          <ac:spMkLst>
            <pc:docMk/>
            <pc:sldMk cId="3273291745" sldId="282"/>
            <ac:spMk id="2" creationId="{1C4430B0-B3A8-174F-294C-844D9C0E6DD8}"/>
          </ac:spMkLst>
        </pc:spChg>
        <pc:spChg chg="mod">
          <ac:chgData name="Andreea Serban" userId="8dd0dbb69d7afa4c" providerId="LiveId" clId="{4A5CCB3E-DA36-458B-A6B5-E7F9E5623952}" dt="2023-02-08T15:59:37.883" v="1150" actId="20577"/>
          <ac:spMkLst>
            <pc:docMk/>
            <pc:sldMk cId="3273291745" sldId="282"/>
            <ac:spMk id="3" creationId="{D3DB62AF-379D-8AC0-73E4-BA3DC728C54D}"/>
          </ac:spMkLst>
        </pc:spChg>
        <pc:spChg chg="add del mod">
          <ac:chgData name="Andreea Serban" userId="8dd0dbb69d7afa4c" providerId="LiveId" clId="{4A5CCB3E-DA36-458B-A6B5-E7F9E5623952}" dt="2023-02-07T18:17:45.375" v="110" actId="478"/>
          <ac:spMkLst>
            <pc:docMk/>
            <pc:sldMk cId="3273291745" sldId="282"/>
            <ac:spMk id="6" creationId="{7DA602A1-039D-2C0F-6800-26DB1852259F}"/>
          </ac:spMkLst>
        </pc:spChg>
        <pc:spChg chg="add del mod">
          <ac:chgData name="Andreea Serban" userId="8dd0dbb69d7afa4c" providerId="LiveId" clId="{4A5CCB3E-DA36-458B-A6B5-E7F9E5623952}" dt="2023-02-07T18:17:47.847" v="111" actId="478"/>
          <ac:spMkLst>
            <pc:docMk/>
            <pc:sldMk cId="3273291745" sldId="282"/>
            <ac:spMk id="9" creationId="{610BDE17-98D8-11E0-F6D2-07EC018D9D40}"/>
          </ac:spMkLst>
        </pc:spChg>
        <pc:picChg chg="del">
          <ac:chgData name="Andreea Serban" userId="8dd0dbb69d7afa4c" providerId="LiveId" clId="{4A5CCB3E-DA36-458B-A6B5-E7F9E5623952}" dt="2023-02-07T18:16:50.922" v="103" actId="478"/>
          <ac:picMkLst>
            <pc:docMk/>
            <pc:sldMk cId="3273291745" sldId="282"/>
            <ac:picMk id="8" creationId="{EBB822F4-D188-7FD3-1DE3-9030C901EF1B}"/>
          </ac:picMkLst>
        </pc:picChg>
        <pc:picChg chg="del mod">
          <ac:chgData name="Andreea Serban" userId="8dd0dbb69d7afa4c" providerId="LiveId" clId="{4A5CCB3E-DA36-458B-A6B5-E7F9E5623952}" dt="2023-02-07T18:16:49.905" v="102" actId="478"/>
          <ac:picMkLst>
            <pc:docMk/>
            <pc:sldMk cId="3273291745" sldId="282"/>
            <ac:picMk id="10" creationId="{96F4EF35-B68C-A75F-2E3A-345A52781A30}"/>
          </ac:picMkLst>
        </pc:picChg>
      </pc:sldChg>
      <pc:sldChg chg="modSp add mod">
        <pc:chgData name="Andreea Serban" userId="8dd0dbb69d7afa4c" providerId="LiveId" clId="{4A5CCB3E-DA36-458B-A6B5-E7F9E5623952}" dt="2023-02-08T15:38:21.013" v="1036" actId="20577"/>
        <pc:sldMkLst>
          <pc:docMk/>
          <pc:sldMk cId="119950714" sldId="283"/>
        </pc:sldMkLst>
        <pc:spChg chg="mod">
          <ac:chgData name="Andreea Serban" userId="8dd0dbb69d7afa4c" providerId="LiveId" clId="{4A5CCB3E-DA36-458B-A6B5-E7F9E5623952}" dt="2023-02-08T15:38:21.013" v="1036" actId="20577"/>
          <ac:spMkLst>
            <pc:docMk/>
            <pc:sldMk cId="119950714" sldId="283"/>
            <ac:spMk id="3" creationId="{D3DB62AF-379D-8AC0-73E4-BA3DC728C54D}"/>
          </ac:spMkLst>
        </pc:spChg>
      </pc:sldChg>
      <pc:sldChg chg="modSp mod">
        <pc:chgData name="Andreea Serban" userId="8dd0dbb69d7afa4c" providerId="LiveId" clId="{4A5CCB3E-DA36-458B-A6B5-E7F9E5623952}" dt="2023-02-08T16:28:20.997" v="1311" actId="20577"/>
        <pc:sldMkLst>
          <pc:docMk/>
          <pc:sldMk cId="3838306606" sldId="285"/>
        </pc:sldMkLst>
        <pc:spChg chg="mod">
          <ac:chgData name="Andreea Serban" userId="8dd0dbb69d7afa4c" providerId="LiveId" clId="{4A5CCB3E-DA36-458B-A6B5-E7F9E5623952}" dt="2023-02-08T16:28:20.997" v="1311" actId="20577"/>
          <ac:spMkLst>
            <pc:docMk/>
            <pc:sldMk cId="3838306606" sldId="285"/>
            <ac:spMk id="14" creationId="{CC044E04-CE4B-35D7-0DE4-346B006C395C}"/>
          </ac:spMkLst>
        </pc:spChg>
      </pc:sldChg>
      <pc:sldChg chg="del">
        <pc:chgData name="Andreea Serban" userId="8dd0dbb69d7afa4c" providerId="LiveId" clId="{4A5CCB3E-DA36-458B-A6B5-E7F9E5623952}" dt="2023-02-08T10:34:53.514" v="410" actId="2696"/>
        <pc:sldMkLst>
          <pc:docMk/>
          <pc:sldMk cId="179661325" sldId="286"/>
        </pc:sldMkLst>
      </pc:sldChg>
    </pc:docChg>
  </pc:docChgLst>
  <pc:docChgLst>
    <pc:chgData name="Alex Serban" userId="663567cedb1f96c1" providerId="LiveId" clId="{2CDBBEEB-4E1B-43F6-8759-1B5669B3FF05}"/>
    <pc:docChg chg="undo redo custSel addSld delSld modSld sldOrd modMainMaster">
      <pc:chgData name="Alex Serban" userId="663567cedb1f96c1" providerId="LiveId" clId="{2CDBBEEB-4E1B-43F6-8759-1B5669B3FF05}" dt="2023-02-08T10:50:15.944" v="5182" actId="1076"/>
      <pc:docMkLst>
        <pc:docMk/>
      </pc:docMkLst>
      <pc:sldChg chg="addSp delSp modSp mod modClrScheme addCm delCm chgLayout">
        <pc:chgData name="Alex Serban" userId="663567cedb1f96c1" providerId="LiveId" clId="{2CDBBEEB-4E1B-43F6-8759-1B5669B3FF05}" dt="2023-02-07T14:49:00.492" v="4511"/>
        <pc:sldMkLst>
          <pc:docMk/>
          <pc:sldMk cId="3410277177" sldId="256"/>
        </pc:sldMkLst>
        <pc:spChg chg="mod ord">
          <ac:chgData name="Alex Serban" userId="663567cedb1f96c1" providerId="LiveId" clId="{2CDBBEEB-4E1B-43F6-8759-1B5669B3FF05}" dt="2023-02-06T12:09:59.106" v="281" actId="404"/>
          <ac:spMkLst>
            <pc:docMk/>
            <pc:sldMk cId="3410277177" sldId="256"/>
            <ac:spMk id="2" creationId="{F038BFEE-F68E-75E3-4317-C4BFEF6D0DA1}"/>
          </ac:spMkLst>
        </pc:spChg>
        <pc:spChg chg="del mod ord">
          <ac:chgData name="Alex Serban" userId="663567cedb1f96c1" providerId="LiveId" clId="{2CDBBEEB-4E1B-43F6-8759-1B5669B3FF05}" dt="2023-02-03T12:43:19.680" v="4" actId="700"/>
          <ac:spMkLst>
            <pc:docMk/>
            <pc:sldMk cId="3410277177" sldId="256"/>
            <ac:spMk id="3" creationId="{F89B581D-99A5-EA87-EF4B-336CBBD2E571}"/>
          </ac:spMkLst>
        </pc:spChg>
        <pc:spChg chg="add mod ord">
          <ac:chgData name="Alex Serban" userId="663567cedb1f96c1" providerId="LiveId" clId="{2CDBBEEB-4E1B-43F6-8759-1B5669B3FF05}" dt="2023-02-03T12:43:35.637" v="22" actId="20577"/>
          <ac:spMkLst>
            <pc:docMk/>
            <pc:sldMk cId="3410277177" sldId="256"/>
            <ac:spMk id="4" creationId="{4DB87E46-8953-30C8-2DCB-9337A3251AF0}"/>
          </ac:spMkLst>
        </pc:spChg>
        <pc:spChg chg="add del mod ord">
          <ac:chgData name="Alex Serban" userId="663567cedb1f96c1" providerId="LiveId" clId="{2CDBBEEB-4E1B-43F6-8759-1B5669B3FF05}" dt="2023-02-03T12:45:47.954" v="24"/>
          <ac:spMkLst>
            <pc:docMk/>
            <pc:sldMk cId="3410277177" sldId="256"/>
            <ac:spMk id="5" creationId="{7E2A3F86-CAC3-4BB1-67F0-9CA5D0B3FA77}"/>
          </ac:spMkLst>
        </pc:spChg>
        <pc:picChg chg="add mod">
          <ac:chgData name="Alex Serban" userId="663567cedb1f96c1" providerId="LiveId" clId="{2CDBBEEB-4E1B-43F6-8759-1B5669B3FF05}" dt="2023-02-03T12:46:15.902" v="27"/>
          <ac:picMkLst>
            <pc:docMk/>
            <pc:sldMk cId="3410277177" sldId="256"/>
            <ac:picMk id="1026" creationId="{93B54B2A-835C-27B3-B168-E39636FCD740}"/>
          </ac:picMkLst>
        </pc:picChg>
        <pc:extLst>
          <p:ext xmlns:p="http://schemas.openxmlformats.org/presentationml/2006/main" uri="{D6D511B9-2390-475A-947B-AFAB55BFBCF1}">
            <pc226:cmChg xmlns:pc226="http://schemas.microsoft.com/office/powerpoint/2022/06/main/command" chg="add del">
              <pc226:chgData name="Alex Serban" userId="663567cedb1f96c1" providerId="LiveId" clId="{2CDBBEEB-4E1B-43F6-8759-1B5669B3FF05}" dt="2023-02-07T14:49:00.492" v="4511"/>
              <pc2:cmMkLst xmlns:pc2="http://schemas.microsoft.com/office/powerpoint/2019/9/main/command">
                <pc:docMk/>
                <pc:sldMk cId="3410277177" sldId="256"/>
                <pc2:cmMk id="{8F7B749A-0779-4AF5-BBA2-769A17BE4E99}"/>
              </pc2:cmMkLst>
            </pc226:cmChg>
          </p:ext>
        </pc:extLst>
      </pc:sldChg>
      <pc:sldChg chg="addSp delSp modSp new mod chgLayout">
        <pc:chgData name="Alex Serban" userId="663567cedb1f96c1" providerId="LiveId" clId="{2CDBBEEB-4E1B-43F6-8759-1B5669B3FF05}" dt="2023-02-06T16:18:07.583" v="3347" actId="14100"/>
        <pc:sldMkLst>
          <pc:docMk/>
          <pc:sldMk cId="3217324609" sldId="257"/>
        </pc:sldMkLst>
        <pc:spChg chg="del">
          <ac:chgData name="Alex Serban" userId="663567cedb1f96c1" providerId="LiveId" clId="{2CDBBEEB-4E1B-43F6-8759-1B5669B3FF05}" dt="2023-02-03T12:47:05.863" v="29" actId="700"/>
          <ac:spMkLst>
            <pc:docMk/>
            <pc:sldMk cId="3217324609" sldId="257"/>
            <ac:spMk id="2" creationId="{9FAC36BE-46E3-2973-DD11-C9644FE58158}"/>
          </ac:spMkLst>
        </pc:spChg>
        <pc:spChg chg="del">
          <ac:chgData name="Alex Serban" userId="663567cedb1f96c1" providerId="LiveId" clId="{2CDBBEEB-4E1B-43F6-8759-1B5669B3FF05}" dt="2023-02-03T12:47:05.863" v="29" actId="700"/>
          <ac:spMkLst>
            <pc:docMk/>
            <pc:sldMk cId="3217324609" sldId="257"/>
            <ac:spMk id="3" creationId="{92B42968-4C6E-4C28-C5AD-1097E4B3ED10}"/>
          </ac:spMkLst>
        </pc:spChg>
        <pc:spChg chg="add del mod">
          <ac:chgData name="Alex Serban" userId="663567cedb1f96c1" providerId="LiveId" clId="{2CDBBEEB-4E1B-43F6-8759-1B5669B3FF05}" dt="2023-02-06T12:11:14.415" v="291" actId="931"/>
          <ac:spMkLst>
            <pc:docMk/>
            <pc:sldMk cId="3217324609" sldId="257"/>
            <ac:spMk id="3" creationId="{CCE684D0-94D3-0B39-A450-0ABF95671986}"/>
          </ac:spMkLst>
        </pc:spChg>
        <pc:spChg chg="del">
          <ac:chgData name="Alex Serban" userId="663567cedb1f96c1" providerId="LiveId" clId="{2CDBBEEB-4E1B-43F6-8759-1B5669B3FF05}" dt="2023-02-03T12:47:05.863" v="29" actId="700"/>
          <ac:spMkLst>
            <pc:docMk/>
            <pc:sldMk cId="3217324609" sldId="257"/>
            <ac:spMk id="4" creationId="{55728B89-6DAB-7636-F936-3E03F3004E8F}"/>
          </ac:spMkLst>
        </pc:spChg>
        <pc:spChg chg="del">
          <ac:chgData name="Alex Serban" userId="663567cedb1f96c1" providerId="LiveId" clId="{2CDBBEEB-4E1B-43F6-8759-1B5669B3FF05}" dt="2023-02-03T12:47:05.863" v="29" actId="700"/>
          <ac:spMkLst>
            <pc:docMk/>
            <pc:sldMk cId="3217324609" sldId="257"/>
            <ac:spMk id="5" creationId="{B65A35C6-CE7A-CAE6-49D0-B41A191E4302}"/>
          </ac:spMkLst>
        </pc:spChg>
        <pc:spChg chg="add mod ord">
          <ac:chgData name="Alex Serban" userId="663567cedb1f96c1" providerId="LiveId" clId="{2CDBBEEB-4E1B-43F6-8759-1B5669B3FF05}" dt="2023-02-03T12:47:45.892" v="37" actId="6549"/>
          <ac:spMkLst>
            <pc:docMk/>
            <pc:sldMk cId="3217324609" sldId="257"/>
            <ac:spMk id="6" creationId="{4332D2E2-13AF-DEF6-375B-F498E16E70E7}"/>
          </ac:spMkLst>
        </pc:spChg>
        <pc:spChg chg="add del mod ord">
          <ac:chgData name="Alex Serban" userId="663567cedb1f96c1" providerId="LiveId" clId="{2CDBBEEB-4E1B-43F6-8759-1B5669B3FF05}" dt="2023-02-03T13:02:51.002" v="183" actId="931"/>
          <ac:spMkLst>
            <pc:docMk/>
            <pc:sldMk cId="3217324609" sldId="257"/>
            <ac:spMk id="7" creationId="{16181589-2AE8-B320-98C8-3C668C5D5DCC}"/>
          </ac:spMkLst>
        </pc:spChg>
        <pc:spChg chg="add del mod ord">
          <ac:chgData name="Alex Serban" userId="663567cedb1f96c1" providerId="LiveId" clId="{2CDBBEEB-4E1B-43F6-8759-1B5669B3FF05}" dt="2023-02-03T12:52:01.857" v="103"/>
          <ac:spMkLst>
            <pc:docMk/>
            <pc:sldMk cId="3217324609" sldId="257"/>
            <ac:spMk id="8" creationId="{9307B8D0-33C0-EDDC-575F-4B94CFF4B1C6}"/>
          </ac:spMkLst>
        </pc:spChg>
        <pc:spChg chg="add mod ord">
          <ac:chgData name="Alex Serban" userId="663567cedb1f96c1" providerId="LiveId" clId="{2CDBBEEB-4E1B-43F6-8759-1B5669B3FF05}" dt="2023-02-06T11:20:25.556" v="241" actId="20577"/>
          <ac:spMkLst>
            <pc:docMk/>
            <pc:sldMk cId="3217324609" sldId="257"/>
            <ac:spMk id="9" creationId="{9FEE25F2-A353-3B2E-8BED-701B25F859A3}"/>
          </ac:spMkLst>
        </pc:spChg>
        <pc:spChg chg="add del mod">
          <ac:chgData name="Alex Serban" userId="663567cedb1f96c1" providerId="LiveId" clId="{2CDBBEEB-4E1B-43F6-8759-1B5669B3FF05}" dt="2023-02-03T13:05:28.945" v="191" actId="931"/>
          <ac:spMkLst>
            <pc:docMk/>
            <pc:sldMk cId="3217324609" sldId="257"/>
            <ac:spMk id="13" creationId="{93671074-6987-8ED2-8703-B8CA522652E4}"/>
          </ac:spMkLst>
        </pc:spChg>
        <pc:spChg chg="add del">
          <ac:chgData name="Alex Serban" userId="663567cedb1f96c1" providerId="LiveId" clId="{2CDBBEEB-4E1B-43F6-8759-1B5669B3FF05}" dt="2023-02-03T13:01:19.771" v="168" actId="22"/>
          <ac:spMkLst>
            <pc:docMk/>
            <pc:sldMk cId="3217324609" sldId="257"/>
            <ac:spMk id="15" creationId="{A3AE8491-9C58-4A2F-B602-B546C04CF70B}"/>
          </ac:spMkLst>
        </pc:spChg>
        <pc:spChg chg="add del mod">
          <ac:chgData name="Alex Serban" userId="663567cedb1f96c1" providerId="LiveId" clId="{2CDBBEEB-4E1B-43F6-8759-1B5669B3FF05}" dt="2023-02-03T15:40:51.239" v="214" actId="931"/>
          <ac:spMkLst>
            <pc:docMk/>
            <pc:sldMk cId="3217324609" sldId="257"/>
            <ac:spMk id="25" creationId="{665DCF9D-D5A8-FD8B-7840-DFFD5E06815C}"/>
          </ac:spMkLst>
        </pc:spChg>
        <pc:picChg chg="add del mod">
          <ac:chgData name="Alex Serban" userId="663567cedb1f96c1" providerId="LiveId" clId="{2CDBBEEB-4E1B-43F6-8759-1B5669B3FF05}" dt="2023-02-06T12:11:08.463" v="289" actId="931"/>
          <ac:picMkLst>
            <pc:docMk/>
            <pc:sldMk cId="3217324609" sldId="257"/>
            <ac:picMk id="5" creationId="{A0C1019F-9A93-7CD2-444A-DECEE46503DB}"/>
          </ac:picMkLst>
        </pc:picChg>
        <pc:picChg chg="add mod">
          <ac:chgData name="Alex Serban" userId="663567cedb1f96c1" providerId="LiveId" clId="{2CDBBEEB-4E1B-43F6-8759-1B5669B3FF05}" dt="2023-02-06T16:18:04.365" v="3346" actId="14100"/>
          <ac:picMkLst>
            <pc:docMk/>
            <pc:sldMk cId="3217324609" sldId="257"/>
            <ac:picMk id="8" creationId="{31E0B120-0D6F-3DDB-36BC-56635B0794D9}"/>
          </ac:picMkLst>
        </pc:picChg>
        <pc:picChg chg="add del mod">
          <ac:chgData name="Alex Serban" userId="663567cedb1f96c1" providerId="LiveId" clId="{2CDBBEEB-4E1B-43F6-8759-1B5669B3FF05}" dt="2023-02-03T13:02:48.414" v="182" actId="931"/>
          <ac:picMkLst>
            <pc:docMk/>
            <pc:sldMk cId="3217324609" sldId="257"/>
            <ac:picMk id="17" creationId="{C6953948-37E5-AE84-929C-3FE0EF9720BA}"/>
          </ac:picMkLst>
        </pc:picChg>
        <pc:picChg chg="add mod">
          <ac:chgData name="Alex Serban" userId="663567cedb1f96c1" providerId="LiveId" clId="{2CDBBEEB-4E1B-43F6-8759-1B5669B3FF05}" dt="2023-02-06T16:18:07.583" v="3347" actId="14100"/>
          <ac:picMkLst>
            <pc:docMk/>
            <pc:sldMk cId="3217324609" sldId="257"/>
            <ac:picMk id="19" creationId="{FEF36FA9-02E8-A209-2B1E-F3D552B93157}"/>
          </ac:picMkLst>
        </pc:picChg>
        <pc:picChg chg="add del mod">
          <ac:chgData name="Alex Serban" userId="663567cedb1f96c1" providerId="LiveId" clId="{2CDBBEEB-4E1B-43F6-8759-1B5669B3FF05}" dt="2023-02-03T13:04:52.634" v="190" actId="931"/>
          <ac:picMkLst>
            <pc:docMk/>
            <pc:sldMk cId="3217324609" sldId="257"/>
            <ac:picMk id="21" creationId="{164D0A83-6801-E691-6CEB-AFCAD36DBECD}"/>
          </ac:picMkLst>
        </pc:picChg>
        <pc:picChg chg="add del mod">
          <ac:chgData name="Alex Serban" userId="663567cedb1f96c1" providerId="LiveId" clId="{2CDBBEEB-4E1B-43F6-8759-1B5669B3FF05}" dt="2023-02-03T15:40:47.964" v="213" actId="478"/>
          <ac:picMkLst>
            <pc:docMk/>
            <pc:sldMk cId="3217324609" sldId="257"/>
            <ac:picMk id="23" creationId="{3AC5E44B-CBB2-B22A-1E95-467317A39DA4}"/>
          </ac:picMkLst>
        </pc:picChg>
        <pc:picChg chg="add del mod">
          <ac:chgData name="Alex Serban" userId="663567cedb1f96c1" providerId="LiveId" clId="{2CDBBEEB-4E1B-43F6-8759-1B5669B3FF05}" dt="2023-02-06T12:10:43.928" v="282" actId="478"/>
          <ac:picMkLst>
            <pc:docMk/>
            <pc:sldMk cId="3217324609" sldId="257"/>
            <ac:picMk id="27" creationId="{2D515A27-2744-D8EB-99BE-05C1E7232AEF}"/>
          </ac:picMkLst>
        </pc:picChg>
        <pc:picChg chg="add del mod">
          <ac:chgData name="Alex Serban" userId="663567cedb1f96c1" providerId="LiveId" clId="{2CDBBEEB-4E1B-43F6-8759-1B5669B3FF05}" dt="2023-02-03T13:01:17.988" v="166" actId="478"/>
          <ac:picMkLst>
            <pc:docMk/>
            <pc:sldMk cId="3217324609" sldId="257"/>
            <ac:picMk id="2050" creationId="{698F8E6F-4B34-79E2-306C-B24AB8087C39}"/>
          </ac:picMkLst>
        </pc:picChg>
        <pc:picChg chg="add del mod">
          <ac:chgData name="Alex Serban" userId="663567cedb1f96c1" providerId="LiveId" clId="{2CDBBEEB-4E1B-43F6-8759-1B5669B3FF05}" dt="2023-02-03T13:01:43.971" v="172"/>
          <ac:picMkLst>
            <pc:docMk/>
            <pc:sldMk cId="3217324609" sldId="257"/>
            <ac:picMk id="2052" creationId="{E0A3F656-FA38-71F0-A321-7DC2DB6058DE}"/>
          </ac:picMkLst>
        </pc:picChg>
      </pc:sldChg>
      <pc:sldChg chg="addSp delSp modSp new mod ord setBg modClrScheme chgLayout modNotesTx">
        <pc:chgData name="Alex Serban" userId="663567cedb1f96c1" providerId="LiveId" clId="{2CDBBEEB-4E1B-43F6-8759-1B5669B3FF05}" dt="2023-02-07T14:37:20.910" v="4508" actId="20577"/>
        <pc:sldMkLst>
          <pc:docMk/>
          <pc:sldMk cId="1294319386" sldId="258"/>
        </pc:sldMkLst>
        <pc:spChg chg="del mod ord">
          <ac:chgData name="Alex Serban" userId="663567cedb1f96c1" providerId="LiveId" clId="{2CDBBEEB-4E1B-43F6-8759-1B5669B3FF05}" dt="2023-02-03T15:39:40.329" v="205" actId="700"/>
          <ac:spMkLst>
            <pc:docMk/>
            <pc:sldMk cId="1294319386" sldId="258"/>
            <ac:spMk id="2" creationId="{03AB7D2D-3E02-B867-9840-38C11C207340}"/>
          </ac:spMkLst>
        </pc:spChg>
        <pc:spChg chg="del mod ord">
          <ac:chgData name="Alex Serban" userId="663567cedb1f96c1" providerId="LiveId" clId="{2CDBBEEB-4E1B-43F6-8759-1B5669B3FF05}" dt="2023-02-03T15:39:40.329" v="205" actId="700"/>
          <ac:spMkLst>
            <pc:docMk/>
            <pc:sldMk cId="1294319386" sldId="258"/>
            <ac:spMk id="3" creationId="{CD05B1C6-6BAB-8C94-043B-C8B58ED62547}"/>
          </ac:spMkLst>
        </pc:spChg>
        <pc:spChg chg="mod ord modVis">
          <ac:chgData name="Alex Serban" userId="663567cedb1f96c1" providerId="LiveId" clId="{2CDBBEEB-4E1B-43F6-8759-1B5669B3FF05}" dt="2023-02-03T15:41:05.380" v="222" actId="26606"/>
          <ac:spMkLst>
            <pc:docMk/>
            <pc:sldMk cId="1294319386" sldId="258"/>
            <ac:spMk id="4" creationId="{437F4449-705B-35D7-708E-061ECD5A23D1}"/>
          </ac:spMkLst>
        </pc:spChg>
        <pc:spChg chg="del mod ord">
          <ac:chgData name="Alex Serban" userId="663567cedb1f96c1" providerId="LiveId" clId="{2CDBBEEB-4E1B-43F6-8759-1B5669B3FF05}" dt="2023-02-03T15:39:40.329" v="205" actId="700"/>
          <ac:spMkLst>
            <pc:docMk/>
            <pc:sldMk cId="1294319386" sldId="258"/>
            <ac:spMk id="5" creationId="{1AC27A08-A127-FB85-5C8C-37D4516508B6}"/>
          </ac:spMkLst>
        </pc:spChg>
        <pc:spChg chg="del mod ord">
          <ac:chgData name="Alex Serban" userId="663567cedb1f96c1" providerId="LiveId" clId="{2CDBBEEB-4E1B-43F6-8759-1B5669B3FF05}" dt="2023-02-03T15:39:40.329" v="205" actId="700"/>
          <ac:spMkLst>
            <pc:docMk/>
            <pc:sldMk cId="1294319386" sldId="258"/>
            <ac:spMk id="6" creationId="{A45CBF5D-A746-C1C9-7683-FECC1394CFDE}"/>
          </ac:spMkLst>
        </pc:spChg>
        <pc:spChg chg="mod ord modVis">
          <ac:chgData name="Alex Serban" userId="663567cedb1f96c1" providerId="LiveId" clId="{2CDBBEEB-4E1B-43F6-8759-1B5669B3FF05}" dt="2023-02-03T15:41:05.380" v="222" actId="26606"/>
          <ac:spMkLst>
            <pc:docMk/>
            <pc:sldMk cId="1294319386" sldId="258"/>
            <ac:spMk id="7" creationId="{3ADD6461-9737-D0E0-3DC1-2AFDF926E73D}"/>
          </ac:spMkLst>
        </pc:spChg>
        <pc:spChg chg="add del mod ord">
          <ac:chgData name="Alex Serban" userId="663567cedb1f96c1" providerId="LiveId" clId="{2CDBBEEB-4E1B-43F6-8759-1B5669B3FF05}" dt="2023-02-06T13:47:49.515" v="2093" actId="1076"/>
          <ac:spMkLst>
            <pc:docMk/>
            <pc:sldMk cId="1294319386" sldId="258"/>
            <ac:spMk id="8" creationId="{9D58FA6D-9558-C9C8-01BF-D4B6F5151707}"/>
          </ac:spMkLst>
        </pc:spChg>
        <pc:spChg chg="add del mod ord">
          <ac:chgData name="Alex Serban" userId="663567cedb1f96c1" providerId="LiveId" clId="{2CDBBEEB-4E1B-43F6-8759-1B5669B3FF05}" dt="2023-02-03T15:41:00.064" v="218" actId="931"/>
          <ac:spMkLst>
            <pc:docMk/>
            <pc:sldMk cId="1294319386" sldId="258"/>
            <ac:spMk id="9" creationId="{DD9AB1C6-CD69-CDE8-479F-6D82A075318E}"/>
          </ac:spMkLst>
        </pc:spChg>
        <pc:spChg chg="add del mod ord">
          <ac:chgData name="Alex Serban" userId="663567cedb1f96c1" providerId="LiveId" clId="{2CDBBEEB-4E1B-43F6-8759-1B5669B3FF05}" dt="2023-02-06T12:36:54.521" v="463" actId="931"/>
          <ac:spMkLst>
            <pc:docMk/>
            <pc:sldMk cId="1294319386" sldId="258"/>
            <ac:spMk id="10" creationId="{F5AB8D53-CA14-7A0E-7FF9-5D396FBDC25C}"/>
          </ac:spMkLst>
        </pc:spChg>
        <pc:spChg chg="add del mod ord">
          <ac:chgData name="Alex Serban" userId="663567cedb1f96c1" providerId="LiveId" clId="{2CDBBEEB-4E1B-43F6-8759-1B5669B3FF05}" dt="2023-02-06T12:55:36.009" v="987" actId="14100"/>
          <ac:spMkLst>
            <pc:docMk/>
            <pc:sldMk cId="1294319386" sldId="258"/>
            <ac:spMk id="11" creationId="{C98D1AC1-A84A-5767-8CDD-FAC7E0F265B4}"/>
          </ac:spMkLst>
        </pc:spChg>
        <pc:spChg chg="add del mod">
          <ac:chgData name="Alex Serban" userId="663567cedb1f96c1" providerId="LiveId" clId="{2CDBBEEB-4E1B-43F6-8759-1B5669B3FF05}" dt="2023-02-03T15:41:05.380" v="222" actId="26606"/>
          <ac:spMkLst>
            <pc:docMk/>
            <pc:sldMk cId="1294319386" sldId="258"/>
            <ac:spMk id="20" creationId="{319442FD-2A66-5147-E9B8-2664953D49BB}"/>
          </ac:spMkLst>
        </pc:spChg>
        <pc:spChg chg="add del mod">
          <ac:chgData name="Alex Serban" userId="663567cedb1f96c1" providerId="LiveId" clId="{2CDBBEEB-4E1B-43F6-8759-1B5669B3FF05}" dt="2023-02-03T15:41:05.380" v="222" actId="26606"/>
          <ac:spMkLst>
            <pc:docMk/>
            <pc:sldMk cId="1294319386" sldId="258"/>
            <ac:spMk id="22" creationId="{A3D0AB9F-C82D-B5E1-6954-D005E6FA9947}"/>
          </ac:spMkLst>
        </pc:spChg>
        <pc:picChg chg="add mod modCrop">
          <ac:chgData name="Alex Serban" userId="663567cedb1f96c1" providerId="LiveId" clId="{2CDBBEEB-4E1B-43F6-8759-1B5669B3FF05}" dt="2023-02-06T12:38:06.699" v="477" actId="18131"/>
          <ac:picMkLst>
            <pc:docMk/>
            <pc:sldMk cId="1294319386" sldId="258"/>
            <ac:picMk id="3" creationId="{8D8BA65B-DC69-DCB2-38D8-063CF88CA6C9}"/>
          </ac:picMkLst>
        </pc:picChg>
        <pc:picChg chg="add del mod">
          <ac:chgData name="Alex Serban" userId="663567cedb1f96c1" providerId="LiveId" clId="{2CDBBEEB-4E1B-43F6-8759-1B5669B3FF05}" dt="2023-02-03T15:40:41.990" v="212" actId="931"/>
          <ac:picMkLst>
            <pc:docMk/>
            <pc:sldMk cId="1294319386" sldId="258"/>
            <ac:picMk id="13" creationId="{EAA475F8-0970-1DEC-3F2D-B142C5B5660F}"/>
          </ac:picMkLst>
        </pc:picChg>
        <pc:picChg chg="add mod modCrop">
          <ac:chgData name="Alex Serban" userId="663567cedb1f96c1" providerId="LiveId" clId="{2CDBBEEB-4E1B-43F6-8759-1B5669B3FF05}" dt="2023-02-06T12:23:59.795" v="325" actId="14100"/>
          <ac:picMkLst>
            <pc:docMk/>
            <pc:sldMk cId="1294319386" sldId="258"/>
            <ac:picMk id="15" creationId="{4965B47A-A05F-1FAE-74C9-1A2B2F50FF13}"/>
          </ac:picMkLst>
        </pc:picChg>
      </pc:sldChg>
      <pc:sldChg chg="addSp delSp modSp add mod">
        <pc:chgData name="Alex Serban" userId="663567cedb1f96c1" providerId="LiveId" clId="{2CDBBEEB-4E1B-43F6-8759-1B5669B3FF05}" dt="2023-02-08T10:12:08.772" v="5077" actId="20577"/>
        <pc:sldMkLst>
          <pc:docMk/>
          <pc:sldMk cId="1256543423" sldId="274"/>
        </pc:sldMkLst>
        <pc:spChg chg="add del">
          <ac:chgData name="Alex Serban" userId="663567cedb1f96c1" providerId="LiveId" clId="{2CDBBEEB-4E1B-43F6-8759-1B5669B3FF05}" dt="2023-02-07T12:01:33.863" v="4044"/>
          <ac:spMkLst>
            <pc:docMk/>
            <pc:sldMk cId="1256543423" sldId="274"/>
            <ac:spMk id="2" creationId="{B43B5CBF-3D4D-EA66-82B8-93D01D90B701}"/>
          </ac:spMkLst>
        </pc:spChg>
        <pc:spChg chg="mod">
          <ac:chgData name="Alex Serban" userId="663567cedb1f96c1" providerId="LiveId" clId="{2CDBBEEB-4E1B-43F6-8759-1B5669B3FF05}" dt="2023-02-03T15:38:04.718" v="202" actId="20577"/>
          <ac:spMkLst>
            <pc:docMk/>
            <pc:sldMk cId="1256543423" sldId="274"/>
            <ac:spMk id="6" creationId="{05FB4448-1E54-DDF2-DEB5-357328750D89}"/>
          </ac:spMkLst>
        </pc:spChg>
        <pc:spChg chg="mod">
          <ac:chgData name="Alex Serban" userId="663567cedb1f96c1" providerId="LiveId" clId="{2CDBBEEB-4E1B-43F6-8759-1B5669B3FF05}" dt="2023-02-08T10:12:08.772" v="5077" actId="20577"/>
          <ac:spMkLst>
            <pc:docMk/>
            <pc:sldMk cId="1256543423" sldId="274"/>
            <ac:spMk id="9" creationId="{8ED96ECD-5490-C924-92BB-FB3F050BD7B0}"/>
          </ac:spMkLst>
        </pc:spChg>
      </pc:sldChg>
      <pc:sldChg chg="addSp delSp modSp new mod modNotesTx">
        <pc:chgData name="Alex Serban" userId="663567cedb1f96c1" providerId="LiveId" clId="{2CDBBEEB-4E1B-43F6-8759-1B5669B3FF05}" dt="2023-02-06T15:17:34.298" v="3232" actId="20577"/>
        <pc:sldMkLst>
          <pc:docMk/>
          <pc:sldMk cId="4146123496" sldId="275"/>
        </pc:sldMkLst>
        <pc:spChg chg="mod">
          <ac:chgData name="Alex Serban" userId="663567cedb1f96c1" providerId="LiveId" clId="{2CDBBEEB-4E1B-43F6-8759-1B5669B3FF05}" dt="2023-02-06T15:17:34.298" v="3232" actId="20577"/>
          <ac:spMkLst>
            <pc:docMk/>
            <pc:sldMk cId="4146123496" sldId="275"/>
            <ac:spMk id="2" creationId="{1C4430B0-B3A8-174F-294C-844D9C0E6DD8}"/>
          </ac:spMkLst>
        </pc:spChg>
        <pc:spChg chg="mod">
          <ac:chgData name="Alex Serban" userId="663567cedb1f96c1" providerId="LiveId" clId="{2CDBBEEB-4E1B-43F6-8759-1B5669B3FF05}" dt="2023-02-06T14:16:33.328" v="2300" actId="1076"/>
          <ac:spMkLst>
            <pc:docMk/>
            <pc:sldMk cId="4146123496" sldId="275"/>
            <ac:spMk id="3" creationId="{D3DB62AF-379D-8AC0-73E4-BA3DC728C54D}"/>
          </ac:spMkLst>
        </pc:spChg>
        <pc:spChg chg="del">
          <ac:chgData name="Alex Serban" userId="663567cedb1f96c1" providerId="LiveId" clId="{2CDBBEEB-4E1B-43F6-8759-1B5669B3FF05}" dt="2023-02-06T14:16:12.721" v="2295" actId="931"/>
          <ac:spMkLst>
            <pc:docMk/>
            <pc:sldMk cId="4146123496" sldId="275"/>
            <ac:spMk id="5" creationId="{C33563BB-F9B3-CF8B-DFCE-6CE996FF071B}"/>
          </ac:spMkLst>
        </pc:spChg>
        <pc:spChg chg="del mod">
          <ac:chgData name="Alex Serban" userId="663567cedb1f96c1" providerId="LiveId" clId="{2CDBBEEB-4E1B-43F6-8759-1B5669B3FF05}" dt="2023-02-06T14:19:14.224" v="2306" actId="931"/>
          <ac:spMkLst>
            <pc:docMk/>
            <pc:sldMk cId="4146123496" sldId="275"/>
            <ac:spMk id="6" creationId="{4896648F-D8B7-0924-B8EF-67FACF31181E}"/>
          </ac:spMkLst>
        </pc:spChg>
        <pc:picChg chg="add mod">
          <ac:chgData name="Alex Serban" userId="663567cedb1f96c1" providerId="LiveId" clId="{2CDBBEEB-4E1B-43F6-8759-1B5669B3FF05}" dt="2023-02-06T14:17:19.190" v="2305"/>
          <ac:picMkLst>
            <pc:docMk/>
            <pc:sldMk cId="4146123496" sldId="275"/>
            <ac:picMk id="9" creationId="{900282DA-BB1F-4390-82C1-F031D72FB548}"/>
          </ac:picMkLst>
        </pc:picChg>
        <pc:picChg chg="add mod">
          <ac:chgData name="Alex Serban" userId="663567cedb1f96c1" providerId="LiveId" clId="{2CDBBEEB-4E1B-43F6-8759-1B5669B3FF05}" dt="2023-02-06T14:19:15.849" v="2307" actId="27614"/>
          <ac:picMkLst>
            <pc:docMk/>
            <pc:sldMk cId="4146123496" sldId="275"/>
            <ac:picMk id="11" creationId="{FDD182AC-95CD-6035-340C-44A9FD8FF28F}"/>
          </ac:picMkLst>
        </pc:picChg>
      </pc:sldChg>
      <pc:sldChg chg="addSp delSp modSp new mod modClrScheme chgLayout modNotesTx">
        <pc:chgData name="Alex Serban" userId="663567cedb1f96c1" providerId="LiveId" clId="{2CDBBEEB-4E1B-43F6-8759-1B5669B3FF05}" dt="2023-02-07T14:37:50.388" v="4510" actId="20577"/>
        <pc:sldMkLst>
          <pc:docMk/>
          <pc:sldMk cId="2801773440" sldId="276"/>
        </pc:sldMkLst>
        <pc:spChg chg="del mod ord">
          <ac:chgData name="Alex Serban" userId="663567cedb1f96c1" providerId="LiveId" clId="{2CDBBEEB-4E1B-43F6-8759-1B5669B3FF05}" dt="2023-02-06T12:05:46.772" v="243" actId="700"/>
          <ac:spMkLst>
            <pc:docMk/>
            <pc:sldMk cId="2801773440" sldId="276"/>
            <ac:spMk id="2" creationId="{5BA52F62-49D9-0F82-C33C-B3FDBA21F34B}"/>
          </ac:spMkLst>
        </pc:spChg>
        <pc:spChg chg="del mod ord">
          <ac:chgData name="Alex Serban" userId="663567cedb1f96c1" providerId="LiveId" clId="{2CDBBEEB-4E1B-43F6-8759-1B5669B3FF05}" dt="2023-02-06T12:05:46.772" v="243" actId="700"/>
          <ac:spMkLst>
            <pc:docMk/>
            <pc:sldMk cId="2801773440" sldId="276"/>
            <ac:spMk id="3" creationId="{AAB5A815-3686-D5D7-AB52-A15A1E063711}"/>
          </ac:spMkLst>
        </pc:spChg>
        <pc:spChg chg="mod ord">
          <ac:chgData name="Alex Serban" userId="663567cedb1f96c1" providerId="LiveId" clId="{2CDBBEEB-4E1B-43F6-8759-1B5669B3FF05}" dt="2023-02-06T12:05:46.772" v="243" actId="700"/>
          <ac:spMkLst>
            <pc:docMk/>
            <pc:sldMk cId="2801773440" sldId="276"/>
            <ac:spMk id="4" creationId="{E79E4E99-6D05-FD70-3DB7-65717FB471ED}"/>
          </ac:spMkLst>
        </pc:spChg>
        <pc:spChg chg="del">
          <ac:chgData name="Alex Serban" userId="663567cedb1f96c1" providerId="LiveId" clId="{2CDBBEEB-4E1B-43F6-8759-1B5669B3FF05}" dt="2023-02-06T12:05:46.772" v="243" actId="700"/>
          <ac:spMkLst>
            <pc:docMk/>
            <pc:sldMk cId="2801773440" sldId="276"/>
            <ac:spMk id="5" creationId="{14ED7693-B2E5-4B77-C8B0-C96F82F385EF}"/>
          </ac:spMkLst>
        </pc:spChg>
        <pc:spChg chg="del">
          <ac:chgData name="Alex Serban" userId="663567cedb1f96c1" providerId="LiveId" clId="{2CDBBEEB-4E1B-43F6-8759-1B5669B3FF05}" dt="2023-02-06T12:05:46.772" v="243" actId="700"/>
          <ac:spMkLst>
            <pc:docMk/>
            <pc:sldMk cId="2801773440" sldId="276"/>
            <ac:spMk id="6" creationId="{BF81539C-A23F-27D5-3185-68D5D3DBE6CD}"/>
          </ac:spMkLst>
        </pc:spChg>
        <pc:spChg chg="add mod ord">
          <ac:chgData name="Alex Serban" userId="663567cedb1f96c1" providerId="LiveId" clId="{2CDBBEEB-4E1B-43F6-8759-1B5669B3FF05}" dt="2023-02-06T12:28:22.848" v="370" actId="20577"/>
          <ac:spMkLst>
            <pc:docMk/>
            <pc:sldMk cId="2801773440" sldId="276"/>
            <ac:spMk id="7" creationId="{C43810A1-69E3-6FDD-B622-C525DA777E6C}"/>
          </ac:spMkLst>
        </pc:spChg>
        <pc:spChg chg="add mod ord">
          <ac:chgData name="Alex Serban" userId="663567cedb1f96c1" providerId="LiveId" clId="{2CDBBEEB-4E1B-43F6-8759-1B5669B3FF05}" dt="2023-02-07T11:55:33.193" v="4018" actId="1076"/>
          <ac:spMkLst>
            <pc:docMk/>
            <pc:sldMk cId="2801773440" sldId="276"/>
            <ac:spMk id="8" creationId="{D3122728-D2C2-F84C-547F-CFB59F71F446}"/>
          </ac:spMkLst>
        </pc:spChg>
        <pc:spChg chg="add mod ord">
          <ac:chgData name="Alex Serban" userId="663567cedb1f96c1" providerId="LiveId" clId="{2CDBBEEB-4E1B-43F6-8759-1B5669B3FF05}" dt="2023-02-07T11:56:16.975" v="4022" actId="1076"/>
          <ac:spMkLst>
            <pc:docMk/>
            <pc:sldMk cId="2801773440" sldId="276"/>
            <ac:spMk id="9" creationId="{DCC4C217-DCAE-08B1-8AE0-4BD5358E0F9B}"/>
          </ac:spMkLst>
        </pc:spChg>
        <pc:spChg chg="add mod ord">
          <ac:chgData name="Alex Serban" userId="663567cedb1f96c1" providerId="LiveId" clId="{2CDBBEEB-4E1B-43F6-8759-1B5669B3FF05}" dt="2023-02-07T11:55:33.193" v="4018" actId="1076"/>
          <ac:spMkLst>
            <pc:docMk/>
            <pc:sldMk cId="2801773440" sldId="276"/>
            <ac:spMk id="10" creationId="{5F2958E8-C14E-C455-7E5F-A04B65A0AD7C}"/>
          </ac:spMkLst>
        </pc:spChg>
        <pc:spChg chg="add mod ord">
          <ac:chgData name="Alex Serban" userId="663567cedb1f96c1" providerId="LiveId" clId="{2CDBBEEB-4E1B-43F6-8759-1B5669B3FF05}" dt="2023-02-07T11:56:16.975" v="4022" actId="1076"/>
          <ac:spMkLst>
            <pc:docMk/>
            <pc:sldMk cId="2801773440" sldId="276"/>
            <ac:spMk id="11" creationId="{482B7EA7-7120-E565-F321-1F4E86826446}"/>
          </ac:spMkLst>
        </pc:spChg>
        <pc:spChg chg="add mod ord">
          <ac:chgData name="Alex Serban" userId="663567cedb1f96c1" providerId="LiveId" clId="{2CDBBEEB-4E1B-43F6-8759-1B5669B3FF05}" dt="2023-02-07T11:55:33.193" v="4018" actId="1076"/>
          <ac:spMkLst>
            <pc:docMk/>
            <pc:sldMk cId="2801773440" sldId="276"/>
            <ac:spMk id="12" creationId="{5243A8B8-3590-6760-342D-472731957BA7}"/>
          </ac:spMkLst>
        </pc:spChg>
        <pc:spChg chg="add mod ord">
          <ac:chgData name="Alex Serban" userId="663567cedb1f96c1" providerId="LiveId" clId="{2CDBBEEB-4E1B-43F6-8759-1B5669B3FF05}" dt="2023-02-07T11:56:16.975" v="4022" actId="1076"/>
          <ac:spMkLst>
            <pc:docMk/>
            <pc:sldMk cId="2801773440" sldId="276"/>
            <ac:spMk id="13" creationId="{924C04D2-620B-CC43-CEEA-7F49BD614E40}"/>
          </ac:spMkLst>
        </pc:spChg>
        <pc:spChg chg="add mod ord">
          <ac:chgData name="Alex Serban" userId="663567cedb1f96c1" providerId="LiveId" clId="{2CDBBEEB-4E1B-43F6-8759-1B5669B3FF05}" dt="2023-02-07T11:54:02.512" v="4001"/>
          <ac:spMkLst>
            <pc:docMk/>
            <pc:sldMk cId="2801773440" sldId="276"/>
            <ac:spMk id="14" creationId="{6D839058-5727-B3EA-6679-1E3F6B579E47}"/>
          </ac:spMkLst>
        </pc:spChg>
        <pc:spChg chg="add mod ord">
          <ac:chgData name="Alex Serban" userId="663567cedb1f96c1" providerId="LiveId" clId="{2CDBBEEB-4E1B-43F6-8759-1B5669B3FF05}" dt="2023-02-07T11:54:08.891" v="4005" actId="21"/>
          <ac:spMkLst>
            <pc:docMk/>
            <pc:sldMk cId="2801773440" sldId="276"/>
            <ac:spMk id="15" creationId="{4DD1A108-F587-CF0D-3537-56E21F67F4E0}"/>
          </ac:spMkLst>
        </pc:spChg>
        <pc:spChg chg="add mod ord">
          <ac:chgData name="Alex Serban" userId="663567cedb1f96c1" providerId="LiveId" clId="{2CDBBEEB-4E1B-43F6-8759-1B5669B3FF05}" dt="2023-02-06T12:54:37.118" v="908" actId="20577"/>
          <ac:spMkLst>
            <pc:docMk/>
            <pc:sldMk cId="2801773440" sldId="276"/>
            <ac:spMk id="16" creationId="{A2291DFE-0BFF-19A6-A36E-93D8C0F45796}"/>
          </ac:spMkLst>
        </pc:spChg>
        <pc:spChg chg="add mod ord">
          <ac:chgData name="Alex Serban" userId="663567cedb1f96c1" providerId="LiveId" clId="{2CDBBEEB-4E1B-43F6-8759-1B5669B3FF05}" dt="2023-02-06T12:55:05.347" v="986" actId="14100"/>
          <ac:spMkLst>
            <pc:docMk/>
            <pc:sldMk cId="2801773440" sldId="276"/>
            <ac:spMk id="17" creationId="{A57B3515-2432-D081-68AD-1FFF310EE04F}"/>
          </ac:spMkLst>
        </pc:spChg>
        <pc:picChg chg="add del mod">
          <ac:chgData name="Alex Serban" userId="663567cedb1f96c1" providerId="LiveId" clId="{2CDBBEEB-4E1B-43F6-8759-1B5669B3FF05}" dt="2023-02-06T12:11:44.123" v="300" actId="478"/>
          <ac:picMkLst>
            <pc:docMk/>
            <pc:sldMk cId="2801773440" sldId="276"/>
            <ac:picMk id="18" creationId="{70247F80-0602-D71F-8A72-3DBE0F00CDD9}"/>
          </ac:picMkLst>
        </pc:picChg>
        <pc:picChg chg="add mod">
          <ac:chgData name="Alex Serban" userId="663567cedb1f96c1" providerId="LiveId" clId="{2CDBBEEB-4E1B-43F6-8759-1B5669B3FF05}" dt="2023-02-06T13:04:14.899" v="1229" actId="1076"/>
          <ac:picMkLst>
            <pc:docMk/>
            <pc:sldMk cId="2801773440" sldId="276"/>
            <ac:picMk id="20" creationId="{3234DDE1-5503-6076-293C-03BBF6374619}"/>
          </ac:picMkLst>
        </pc:picChg>
        <pc:picChg chg="add mod modCrop">
          <ac:chgData name="Alex Serban" userId="663567cedb1f96c1" providerId="LiveId" clId="{2CDBBEEB-4E1B-43F6-8759-1B5669B3FF05}" dt="2023-02-07T11:54:55.161" v="4014" actId="1076"/>
          <ac:picMkLst>
            <pc:docMk/>
            <pc:sldMk cId="2801773440" sldId="276"/>
            <ac:picMk id="22" creationId="{5FB0B8C5-FA16-DBA1-DECD-226DE5C4CC1E}"/>
          </ac:picMkLst>
        </pc:picChg>
        <pc:picChg chg="add mod">
          <ac:chgData name="Alex Serban" userId="663567cedb1f96c1" providerId="LiveId" clId="{2CDBBEEB-4E1B-43F6-8759-1B5669B3FF05}" dt="2023-02-07T11:54:44.330" v="4013" actId="1076"/>
          <ac:picMkLst>
            <pc:docMk/>
            <pc:sldMk cId="2801773440" sldId="276"/>
            <ac:picMk id="24" creationId="{8454E030-79BD-67F8-45AC-31426D585BA1}"/>
          </ac:picMkLst>
        </pc:picChg>
        <pc:picChg chg="add mod modCrop">
          <ac:chgData name="Alex Serban" userId="663567cedb1f96c1" providerId="LiveId" clId="{2CDBBEEB-4E1B-43F6-8759-1B5669B3FF05}" dt="2023-02-06T13:34:47.996" v="2067"/>
          <ac:picMkLst>
            <pc:docMk/>
            <pc:sldMk cId="2801773440" sldId="276"/>
            <ac:picMk id="26" creationId="{92C5DC1F-B27C-D546-5960-45EE30D9BDA4}"/>
          </ac:picMkLst>
        </pc:picChg>
        <pc:picChg chg="add mod">
          <ac:chgData name="Alex Serban" userId="663567cedb1f96c1" providerId="LiveId" clId="{2CDBBEEB-4E1B-43F6-8759-1B5669B3FF05}" dt="2023-02-06T13:39:40.148" v="2074" actId="1076"/>
          <ac:picMkLst>
            <pc:docMk/>
            <pc:sldMk cId="2801773440" sldId="276"/>
            <ac:picMk id="28" creationId="{D93CE8E7-D4E7-02D5-577E-4979164DB3F6}"/>
          </ac:picMkLst>
        </pc:picChg>
      </pc:sldChg>
      <pc:sldChg chg="addSp delSp modSp add mod modClrScheme chgLayout modNotesTx">
        <pc:chgData name="Alex Serban" userId="663567cedb1f96c1" providerId="LiveId" clId="{2CDBBEEB-4E1B-43F6-8759-1B5669B3FF05}" dt="2023-02-07T15:11:34.932" v="4663" actId="20577"/>
        <pc:sldMkLst>
          <pc:docMk/>
          <pc:sldMk cId="2631624995" sldId="277"/>
        </pc:sldMkLst>
        <pc:spChg chg="mod">
          <ac:chgData name="Alex Serban" userId="663567cedb1f96c1" providerId="LiveId" clId="{2CDBBEEB-4E1B-43F6-8759-1B5669B3FF05}" dt="2023-02-06T14:37:36.948" v="2554" actId="26606"/>
          <ac:spMkLst>
            <pc:docMk/>
            <pc:sldMk cId="2631624995" sldId="277"/>
            <ac:spMk id="2" creationId="{1C4430B0-B3A8-174F-294C-844D9C0E6DD8}"/>
          </ac:spMkLst>
        </pc:spChg>
        <pc:spChg chg="mod">
          <ac:chgData name="Alex Serban" userId="663567cedb1f96c1" providerId="LiveId" clId="{2CDBBEEB-4E1B-43F6-8759-1B5669B3FF05}" dt="2023-02-07T15:11:34.932" v="4663" actId="20577"/>
          <ac:spMkLst>
            <pc:docMk/>
            <pc:sldMk cId="2631624995" sldId="277"/>
            <ac:spMk id="3" creationId="{D3DB62AF-379D-8AC0-73E4-BA3DC728C54D}"/>
          </ac:spMkLst>
        </pc:spChg>
        <pc:spChg chg="mod ord">
          <ac:chgData name="Alex Serban" userId="663567cedb1f96c1" providerId="LiveId" clId="{2CDBBEEB-4E1B-43F6-8759-1B5669B3FF05}" dt="2023-02-06T14:37:36.948" v="2554" actId="26606"/>
          <ac:spMkLst>
            <pc:docMk/>
            <pc:sldMk cId="2631624995" sldId="277"/>
            <ac:spMk id="4" creationId="{BEBC2BAE-FEAC-B233-6CE0-4BE46D4324F5}"/>
          </ac:spMkLst>
        </pc:spChg>
        <pc:spChg chg="del">
          <ac:chgData name="Alex Serban" userId="663567cedb1f96c1" providerId="LiveId" clId="{2CDBBEEB-4E1B-43F6-8759-1B5669B3FF05}" dt="2023-02-06T14:36:45.651" v="2549" actId="931"/>
          <ac:spMkLst>
            <pc:docMk/>
            <pc:sldMk cId="2631624995" sldId="277"/>
            <ac:spMk id="5" creationId="{C33563BB-F9B3-CF8B-DFCE-6CE996FF071B}"/>
          </ac:spMkLst>
        </pc:spChg>
        <pc:spChg chg="del">
          <ac:chgData name="Alex Serban" userId="663567cedb1f96c1" providerId="LiveId" clId="{2CDBBEEB-4E1B-43F6-8759-1B5669B3FF05}" dt="2023-02-06T14:37:27.209" v="2551" actId="931"/>
          <ac:spMkLst>
            <pc:docMk/>
            <pc:sldMk cId="2631624995" sldId="277"/>
            <ac:spMk id="6" creationId="{4896648F-D8B7-0924-B8EF-67FACF31181E}"/>
          </ac:spMkLst>
        </pc:spChg>
        <pc:picChg chg="add mod">
          <ac:chgData name="Alex Serban" userId="663567cedb1f96c1" providerId="LiveId" clId="{2CDBBEEB-4E1B-43F6-8759-1B5669B3FF05}" dt="2023-02-06T14:37:36.948" v="2554" actId="26606"/>
          <ac:picMkLst>
            <pc:docMk/>
            <pc:sldMk cId="2631624995" sldId="277"/>
            <ac:picMk id="8" creationId="{EBB822F4-D188-7FD3-1DE3-9030C901EF1B}"/>
          </ac:picMkLst>
        </pc:picChg>
        <pc:picChg chg="add mod ord">
          <ac:chgData name="Alex Serban" userId="663567cedb1f96c1" providerId="LiveId" clId="{2CDBBEEB-4E1B-43F6-8759-1B5669B3FF05}" dt="2023-02-06T14:37:36.948" v="2554" actId="26606"/>
          <ac:picMkLst>
            <pc:docMk/>
            <pc:sldMk cId="2631624995" sldId="277"/>
            <ac:picMk id="10" creationId="{96F4EF35-B68C-A75F-2E3A-345A52781A30}"/>
          </ac:picMkLst>
        </pc:picChg>
      </pc:sldChg>
      <pc:sldChg chg="addSp delSp modSp new mod modClrScheme chgLayout modNotesTx">
        <pc:chgData name="Alex Serban" userId="663567cedb1f96c1" providerId="LiveId" clId="{2CDBBEEB-4E1B-43F6-8759-1B5669B3FF05}" dt="2023-02-08T10:14:50.768" v="5139" actId="20577"/>
        <pc:sldMkLst>
          <pc:docMk/>
          <pc:sldMk cId="4193120758" sldId="278"/>
        </pc:sldMkLst>
        <pc:spChg chg="del mod ord">
          <ac:chgData name="Alex Serban" userId="663567cedb1f96c1" providerId="LiveId" clId="{2CDBBEEB-4E1B-43F6-8759-1B5669B3FF05}" dt="2023-02-06T15:18:06.926" v="3234" actId="700"/>
          <ac:spMkLst>
            <pc:docMk/>
            <pc:sldMk cId="4193120758" sldId="278"/>
            <ac:spMk id="2" creationId="{544A506F-3881-A2D8-8B42-832F5EE0C088}"/>
          </ac:spMkLst>
        </pc:spChg>
        <pc:spChg chg="del mod ord">
          <ac:chgData name="Alex Serban" userId="663567cedb1f96c1" providerId="LiveId" clId="{2CDBBEEB-4E1B-43F6-8759-1B5669B3FF05}" dt="2023-02-06T15:18:06.926" v="3234" actId="700"/>
          <ac:spMkLst>
            <pc:docMk/>
            <pc:sldMk cId="4193120758" sldId="278"/>
            <ac:spMk id="3" creationId="{29B9267C-6597-035C-37CE-13160F363522}"/>
          </ac:spMkLst>
        </pc:spChg>
        <pc:spChg chg="del mod ord">
          <ac:chgData name="Alex Serban" userId="663567cedb1f96c1" providerId="LiveId" clId="{2CDBBEEB-4E1B-43F6-8759-1B5669B3FF05}" dt="2023-02-06T15:18:06.926" v="3234" actId="700"/>
          <ac:spMkLst>
            <pc:docMk/>
            <pc:sldMk cId="4193120758" sldId="278"/>
            <ac:spMk id="4" creationId="{B59DABA5-2296-0CFA-E01F-9209AB72EC5E}"/>
          </ac:spMkLst>
        </pc:spChg>
        <pc:spChg chg="del">
          <ac:chgData name="Alex Serban" userId="663567cedb1f96c1" providerId="LiveId" clId="{2CDBBEEB-4E1B-43F6-8759-1B5669B3FF05}" dt="2023-02-06T15:18:06.926" v="3234" actId="700"/>
          <ac:spMkLst>
            <pc:docMk/>
            <pc:sldMk cId="4193120758" sldId="278"/>
            <ac:spMk id="5" creationId="{CC8DAFE8-7552-7B2C-C36B-FCB45F4A8BB2}"/>
          </ac:spMkLst>
        </pc:spChg>
        <pc:spChg chg="mod ord">
          <ac:chgData name="Alex Serban" userId="663567cedb1f96c1" providerId="LiveId" clId="{2CDBBEEB-4E1B-43F6-8759-1B5669B3FF05}" dt="2023-02-06T15:22:20.642" v="3244" actId="26606"/>
          <ac:spMkLst>
            <pc:docMk/>
            <pc:sldMk cId="4193120758" sldId="278"/>
            <ac:spMk id="6" creationId="{A89782DE-27C9-42C5-C378-FA69181D1805}"/>
          </ac:spMkLst>
        </pc:spChg>
        <pc:spChg chg="add del mod ord">
          <ac:chgData name="Alex Serban" userId="663567cedb1f96c1" providerId="LiveId" clId="{2CDBBEEB-4E1B-43F6-8759-1B5669B3FF05}" dt="2023-02-06T15:20:10.669" v="3238" actId="478"/>
          <ac:spMkLst>
            <pc:docMk/>
            <pc:sldMk cId="4193120758" sldId="278"/>
            <ac:spMk id="7" creationId="{7AFDDB23-5888-3926-6CE7-01AAE98FED7B}"/>
          </ac:spMkLst>
        </pc:spChg>
        <pc:spChg chg="add del mod ord">
          <ac:chgData name="Alex Serban" userId="663567cedb1f96c1" providerId="LiveId" clId="{2CDBBEEB-4E1B-43F6-8759-1B5669B3FF05}" dt="2023-02-06T15:21:59.066" v="3241" actId="931"/>
          <ac:spMkLst>
            <pc:docMk/>
            <pc:sldMk cId="4193120758" sldId="278"/>
            <ac:spMk id="8" creationId="{F6BA1D93-8607-8D8B-0094-EADC2108B18F}"/>
          </ac:spMkLst>
        </pc:spChg>
        <pc:spChg chg="add mod ord">
          <ac:chgData name="Alex Serban" userId="663567cedb1f96c1" providerId="LiveId" clId="{2CDBBEEB-4E1B-43F6-8759-1B5669B3FF05}" dt="2023-02-08T10:14:50.768" v="5139" actId="20577"/>
          <ac:spMkLst>
            <pc:docMk/>
            <pc:sldMk cId="4193120758" sldId="278"/>
            <ac:spMk id="9" creationId="{999DC30D-8D01-6C85-A473-62795822FF3F}"/>
          </ac:spMkLst>
        </pc:spChg>
        <pc:spChg chg="add del mod">
          <ac:chgData name="Alex Serban" userId="663567cedb1f96c1" providerId="LiveId" clId="{2CDBBEEB-4E1B-43F6-8759-1B5669B3FF05}" dt="2023-02-06T15:23:10.538" v="3254" actId="478"/>
          <ac:spMkLst>
            <pc:docMk/>
            <pc:sldMk cId="4193120758" sldId="278"/>
            <ac:spMk id="16" creationId="{65F89018-B711-3638-41C3-6DA494A05D7C}"/>
          </ac:spMkLst>
        </pc:spChg>
        <pc:picChg chg="add mod">
          <ac:chgData name="Alex Serban" userId="663567cedb1f96c1" providerId="LiveId" clId="{2CDBBEEB-4E1B-43F6-8759-1B5669B3FF05}" dt="2023-02-06T15:25:47.283" v="3299"/>
          <ac:picMkLst>
            <pc:docMk/>
            <pc:sldMk cId="4193120758" sldId="278"/>
            <ac:picMk id="11" creationId="{EDA80AEF-1E63-DFDB-9EC7-DBF149E8F4F2}"/>
          </ac:picMkLst>
        </pc:picChg>
      </pc:sldChg>
      <pc:sldChg chg="addSp delSp modSp new mod modClrScheme chgLayout modNotesTx">
        <pc:chgData name="Alex Serban" userId="663567cedb1f96c1" providerId="LiveId" clId="{2CDBBEEB-4E1B-43F6-8759-1B5669B3FF05}" dt="2023-02-08T10:14:58.027" v="5140" actId="113"/>
        <pc:sldMkLst>
          <pc:docMk/>
          <pc:sldMk cId="1263508241" sldId="279"/>
        </pc:sldMkLst>
        <pc:spChg chg="del mod ord">
          <ac:chgData name="Alex Serban" userId="663567cedb1f96c1" providerId="LiveId" clId="{2CDBBEEB-4E1B-43F6-8759-1B5669B3FF05}" dt="2023-02-06T16:19:57.177" v="3349" actId="700"/>
          <ac:spMkLst>
            <pc:docMk/>
            <pc:sldMk cId="1263508241" sldId="279"/>
            <ac:spMk id="2" creationId="{F841C9DF-D72E-06E6-BA4F-2B8888645729}"/>
          </ac:spMkLst>
        </pc:spChg>
        <pc:spChg chg="del mod ord">
          <ac:chgData name="Alex Serban" userId="663567cedb1f96c1" providerId="LiveId" clId="{2CDBBEEB-4E1B-43F6-8759-1B5669B3FF05}" dt="2023-02-06T16:19:57.177" v="3349" actId="700"/>
          <ac:spMkLst>
            <pc:docMk/>
            <pc:sldMk cId="1263508241" sldId="279"/>
            <ac:spMk id="3" creationId="{437D81ED-C510-7D02-1BF1-E656CFACB061}"/>
          </ac:spMkLst>
        </pc:spChg>
        <pc:spChg chg="del mod ord">
          <ac:chgData name="Alex Serban" userId="663567cedb1f96c1" providerId="LiveId" clId="{2CDBBEEB-4E1B-43F6-8759-1B5669B3FF05}" dt="2023-02-06T16:19:57.177" v="3349" actId="700"/>
          <ac:spMkLst>
            <pc:docMk/>
            <pc:sldMk cId="1263508241" sldId="279"/>
            <ac:spMk id="4" creationId="{844094C5-D841-4BBD-90A4-5BE87AE68AE1}"/>
          </ac:spMkLst>
        </pc:spChg>
        <pc:spChg chg="add mod">
          <ac:chgData name="Alex Serban" userId="663567cedb1f96c1" providerId="LiveId" clId="{2CDBBEEB-4E1B-43F6-8759-1B5669B3FF05}" dt="2023-02-08T10:14:58.027" v="5140" actId="113"/>
          <ac:spMkLst>
            <pc:docMk/>
            <pc:sldMk cId="1263508241" sldId="279"/>
            <ac:spMk id="4" creationId="{AA2575DF-A964-3863-843B-448B2433DCD3}"/>
          </ac:spMkLst>
        </pc:spChg>
        <pc:spChg chg="mod ord modVis">
          <ac:chgData name="Alex Serban" userId="663567cedb1f96c1" providerId="LiveId" clId="{2CDBBEEB-4E1B-43F6-8759-1B5669B3FF05}" dt="2023-02-06T16:33:08.300" v="3394" actId="26606"/>
          <ac:spMkLst>
            <pc:docMk/>
            <pc:sldMk cId="1263508241" sldId="279"/>
            <ac:spMk id="5" creationId="{DC25E2E4-37BC-7CAA-63E4-1F6615E742C6}"/>
          </ac:spMkLst>
        </pc:spChg>
        <pc:spChg chg="add del mod ord">
          <ac:chgData name="Alex Serban" userId="663567cedb1f96c1" providerId="LiveId" clId="{2CDBBEEB-4E1B-43F6-8759-1B5669B3FF05}" dt="2023-02-06T16:20:11.454" v="3352" actId="26606"/>
          <ac:spMkLst>
            <pc:docMk/>
            <pc:sldMk cId="1263508241" sldId="279"/>
            <ac:spMk id="6" creationId="{EE445CB1-8214-ADAE-CF60-D9D2B7527A4D}"/>
          </ac:spMkLst>
        </pc:spChg>
        <pc:spChg chg="add del mod ord">
          <ac:chgData name="Alex Serban" userId="663567cedb1f96c1" providerId="LiveId" clId="{2CDBBEEB-4E1B-43F6-8759-1B5669B3FF05}" dt="2023-02-06T16:20:11.454" v="3352" actId="26606"/>
          <ac:spMkLst>
            <pc:docMk/>
            <pc:sldMk cId="1263508241" sldId="279"/>
            <ac:spMk id="7" creationId="{C2DD5CA4-F34B-B957-5EDB-1E11694313A9}"/>
          </ac:spMkLst>
        </pc:spChg>
        <pc:spChg chg="add del mod ord">
          <ac:chgData name="Alex Serban" userId="663567cedb1f96c1" providerId="LiveId" clId="{2CDBBEEB-4E1B-43F6-8759-1B5669B3FF05}" dt="2023-02-06T16:20:11.454" v="3352" actId="26606"/>
          <ac:spMkLst>
            <pc:docMk/>
            <pc:sldMk cId="1263508241" sldId="279"/>
            <ac:spMk id="8" creationId="{8FB7EFDE-6D06-BC73-D2CF-5F2A71CACEB5}"/>
          </ac:spMkLst>
        </pc:spChg>
        <pc:spChg chg="add del mod ord">
          <ac:chgData name="Alex Serban" userId="663567cedb1f96c1" providerId="LiveId" clId="{2CDBBEEB-4E1B-43F6-8759-1B5669B3FF05}" dt="2023-02-06T16:20:11.454" v="3352" actId="26606"/>
          <ac:spMkLst>
            <pc:docMk/>
            <pc:sldMk cId="1263508241" sldId="279"/>
            <ac:spMk id="9" creationId="{C8A6F836-41D1-4D32-CC6E-D9420B5954BA}"/>
          </ac:spMkLst>
        </pc:spChg>
        <pc:spChg chg="add del mod">
          <ac:chgData name="Alex Serban" userId="663567cedb1f96c1" providerId="LiveId" clId="{2CDBBEEB-4E1B-43F6-8759-1B5669B3FF05}" dt="2023-02-06T16:20:11.450" v="3351" actId="26606"/>
          <ac:spMkLst>
            <pc:docMk/>
            <pc:sldMk cId="1263508241" sldId="279"/>
            <ac:spMk id="14" creationId="{B73135D4-814D-8E22-4120-30EAD9487542}"/>
          </ac:spMkLst>
        </pc:spChg>
        <pc:spChg chg="add del mod">
          <ac:chgData name="Alex Serban" userId="663567cedb1f96c1" providerId="LiveId" clId="{2CDBBEEB-4E1B-43F6-8759-1B5669B3FF05}" dt="2023-02-06T16:20:11.450" v="3351" actId="26606"/>
          <ac:spMkLst>
            <pc:docMk/>
            <pc:sldMk cId="1263508241" sldId="279"/>
            <ac:spMk id="16" creationId="{91E461FE-B75C-2EC2-143C-126B027C9722}"/>
          </ac:spMkLst>
        </pc:spChg>
        <pc:spChg chg="add del mod">
          <ac:chgData name="Alex Serban" userId="663567cedb1f96c1" providerId="LiveId" clId="{2CDBBEEB-4E1B-43F6-8759-1B5669B3FF05}" dt="2023-02-06T16:20:11.450" v="3351" actId="26606"/>
          <ac:spMkLst>
            <pc:docMk/>
            <pc:sldMk cId="1263508241" sldId="279"/>
            <ac:spMk id="18" creationId="{1F6F989C-D548-77E6-D97B-7D8486938837}"/>
          </ac:spMkLst>
        </pc:spChg>
        <pc:spChg chg="add mod ord">
          <ac:chgData name="Alex Serban" userId="663567cedb1f96c1" providerId="LiveId" clId="{2CDBBEEB-4E1B-43F6-8759-1B5669B3FF05}" dt="2023-02-08T10:13:49.608" v="5095" actId="1076"/>
          <ac:spMkLst>
            <pc:docMk/>
            <pc:sldMk cId="1263508241" sldId="279"/>
            <ac:spMk id="20" creationId="{D8EE3C31-8885-F137-FFBD-8466878AF6EB}"/>
          </ac:spMkLst>
        </pc:spChg>
        <pc:spChg chg="add del mod">
          <ac:chgData name="Alex Serban" userId="663567cedb1f96c1" providerId="LiveId" clId="{2CDBBEEB-4E1B-43F6-8759-1B5669B3FF05}" dt="2023-02-06T16:33:25.287" v="3400" actId="931"/>
          <ac:spMkLst>
            <pc:docMk/>
            <pc:sldMk cId="1263508241" sldId="279"/>
            <ac:spMk id="21" creationId="{597D9525-DAAD-93CB-0FB3-C81100540891}"/>
          </ac:spMkLst>
        </pc:spChg>
        <pc:spChg chg="add del mod">
          <ac:chgData name="Alex Serban" userId="663567cedb1f96c1" providerId="LiveId" clId="{2CDBBEEB-4E1B-43F6-8759-1B5669B3FF05}" dt="2023-02-08T10:14:06.344" v="5101" actId="6549"/>
          <ac:spMkLst>
            <pc:docMk/>
            <pc:sldMk cId="1263508241" sldId="279"/>
            <ac:spMk id="22" creationId="{156EA2D3-22DF-6CBE-C017-FA15CC5E3EB7}"/>
          </ac:spMkLst>
        </pc:spChg>
        <pc:spChg chg="add del mod">
          <ac:chgData name="Alex Serban" userId="663567cedb1f96c1" providerId="LiveId" clId="{2CDBBEEB-4E1B-43F6-8759-1B5669B3FF05}" dt="2023-02-06T16:33:08.300" v="3394" actId="26606"/>
          <ac:spMkLst>
            <pc:docMk/>
            <pc:sldMk cId="1263508241" sldId="279"/>
            <ac:spMk id="27" creationId="{D372CA97-5EB5-F3E8-1C2D-42255CBD00A1}"/>
          </ac:spMkLst>
        </pc:spChg>
        <pc:picChg chg="add del mod">
          <ac:chgData name="Alex Serban" userId="663567cedb1f96c1" providerId="LiveId" clId="{2CDBBEEB-4E1B-43F6-8759-1B5669B3FF05}" dt="2023-02-06T16:33:16.453" v="3398" actId="931"/>
          <ac:picMkLst>
            <pc:docMk/>
            <pc:sldMk cId="1263508241" sldId="279"/>
            <ac:picMk id="11" creationId="{75D66F48-94A9-49B8-E16E-4B710DFF0A18}"/>
          </ac:picMkLst>
        </pc:picChg>
        <pc:picChg chg="add mod">
          <ac:chgData name="Alex Serban" userId="663567cedb1f96c1" providerId="LiveId" clId="{2CDBBEEB-4E1B-43F6-8759-1B5669B3FF05}" dt="2023-02-08T10:13:47.130" v="5094" actId="1076"/>
          <ac:picMkLst>
            <pc:docMk/>
            <pc:sldMk cId="1263508241" sldId="279"/>
            <ac:picMk id="13" creationId="{A6B32741-F548-274B-A02F-9288E0F51CB6}"/>
          </ac:picMkLst>
        </pc:picChg>
      </pc:sldChg>
      <pc:sldChg chg="new del">
        <pc:chgData name="Alex Serban" userId="663567cedb1f96c1" providerId="LiveId" clId="{2CDBBEEB-4E1B-43F6-8759-1B5669B3FF05}" dt="2023-02-06T16:17:52.482" v="3345" actId="2696"/>
        <pc:sldMkLst>
          <pc:docMk/>
          <pc:sldMk cId="1747735066" sldId="279"/>
        </pc:sldMkLst>
      </pc:sldChg>
      <pc:sldChg chg="addSp delSp modSp new mod modClrScheme chgLayout modNotesTx">
        <pc:chgData name="Alex Serban" userId="663567cedb1f96c1" providerId="LiveId" clId="{2CDBBEEB-4E1B-43F6-8759-1B5669B3FF05}" dt="2023-02-07T11:38:10.901" v="3832"/>
        <pc:sldMkLst>
          <pc:docMk/>
          <pc:sldMk cId="1118049479" sldId="280"/>
        </pc:sldMkLst>
        <pc:spChg chg="del mod ord">
          <ac:chgData name="Alex Serban" userId="663567cedb1f96c1" providerId="LiveId" clId="{2CDBBEEB-4E1B-43F6-8759-1B5669B3FF05}" dt="2023-02-07T11:16:47.349" v="3774" actId="700"/>
          <ac:spMkLst>
            <pc:docMk/>
            <pc:sldMk cId="1118049479" sldId="280"/>
            <ac:spMk id="2" creationId="{8AC59CA3-AAE0-6A75-B2AA-9160B6E17166}"/>
          </ac:spMkLst>
        </pc:spChg>
        <pc:spChg chg="del mod ord">
          <ac:chgData name="Alex Serban" userId="663567cedb1f96c1" providerId="LiveId" clId="{2CDBBEEB-4E1B-43F6-8759-1B5669B3FF05}" dt="2023-02-07T11:16:47.349" v="3774" actId="700"/>
          <ac:spMkLst>
            <pc:docMk/>
            <pc:sldMk cId="1118049479" sldId="280"/>
            <ac:spMk id="3" creationId="{C91356A6-059B-6310-6F87-2827899C350F}"/>
          </ac:spMkLst>
        </pc:spChg>
        <pc:spChg chg="del mod ord">
          <ac:chgData name="Alex Serban" userId="663567cedb1f96c1" providerId="LiveId" clId="{2CDBBEEB-4E1B-43F6-8759-1B5669B3FF05}" dt="2023-02-07T11:16:47.349" v="3774" actId="700"/>
          <ac:spMkLst>
            <pc:docMk/>
            <pc:sldMk cId="1118049479" sldId="280"/>
            <ac:spMk id="4" creationId="{09A547CB-B597-3410-1F15-917F2357FBF9}"/>
          </ac:spMkLst>
        </pc:spChg>
        <pc:spChg chg="mod ord modVis">
          <ac:chgData name="Alex Serban" userId="663567cedb1f96c1" providerId="LiveId" clId="{2CDBBEEB-4E1B-43F6-8759-1B5669B3FF05}" dt="2023-02-07T11:27:29.487" v="3789" actId="26606"/>
          <ac:spMkLst>
            <pc:docMk/>
            <pc:sldMk cId="1118049479" sldId="280"/>
            <ac:spMk id="5" creationId="{D2DFE73E-06C1-4E2D-DD68-12AAE0A41CF8}"/>
          </ac:spMkLst>
        </pc:spChg>
        <pc:spChg chg="add del mod ord">
          <ac:chgData name="Alex Serban" userId="663567cedb1f96c1" providerId="LiveId" clId="{2CDBBEEB-4E1B-43F6-8759-1B5669B3FF05}" dt="2023-02-07T11:27:29.487" v="3789" actId="26606"/>
          <ac:spMkLst>
            <pc:docMk/>
            <pc:sldMk cId="1118049479" sldId="280"/>
            <ac:spMk id="6" creationId="{60AF3DCE-A3E4-8435-3AE0-372754B60E91}"/>
          </ac:spMkLst>
        </pc:spChg>
        <pc:spChg chg="add del mod ord">
          <ac:chgData name="Alex Serban" userId="663567cedb1f96c1" providerId="LiveId" clId="{2CDBBEEB-4E1B-43F6-8759-1B5669B3FF05}" dt="2023-02-07T11:27:12.503" v="3786" actId="931"/>
          <ac:spMkLst>
            <pc:docMk/>
            <pc:sldMk cId="1118049479" sldId="280"/>
            <ac:spMk id="7" creationId="{6F3EA346-E0F5-BEA4-CCAA-E86C8A46BD40}"/>
          </ac:spMkLst>
        </pc:spChg>
        <pc:spChg chg="add del mod ord">
          <ac:chgData name="Alex Serban" userId="663567cedb1f96c1" providerId="LiveId" clId="{2CDBBEEB-4E1B-43F6-8759-1B5669B3FF05}" dt="2023-02-07T11:27:29.487" v="3789" actId="26606"/>
          <ac:spMkLst>
            <pc:docMk/>
            <pc:sldMk cId="1118049479" sldId="280"/>
            <ac:spMk id="8" creationId="{131C85F9-1814-E015-9469-5E457D42C7AD}"/>
          </ac:spMkLst>
        </pc:spChg>
        <pc:spChg chg="add del mod ord">
          <ac:chgData name="Alex Serban" userId="663567cedb1f96c1" providerId="LiveId" clId="{2CDBBEEB-4E1B-43F6-8759-1B5669B3FF05}" dt="2023-02-07T11:27:29.487" v="3789" actId="26606"/>
          <ac:spMkLst>
            <pc:docMk/>
            <pc:sldMk cId="1118049479" sldId="280"/>
            <ac:spMk id="9" creationId="{76D57799-A6F5-F422-CBFA-3765941C1C99}"/>
          </ac:spMkLst>
        </pc:spChg>
        <pc:spChg chg="add mod">
          <ac:chgData name="Alex Serban" userId="663567cedb1f96c1" providerId="LiveId" clId="{2CDBBEEB-4E1B-43F6-8759-1B5669B3FF05}" dt="2023-02-07T11:31:06.483" v="3831" actId="14100"/>
          <ac:spMkLst>
            <pc:docMk/>
            <pc:sldMk cId="1118049479" sldId="280"/>
            <ac:spMk id="18" creationId="{A1D11CA4-3D06-27B1-9B11-75C9B0596CF7}"/>
          </ac:spMkLst>
        </pc:spChg>
        <pc:spChg chg="add mod">
          <ac:chgData name="Alex Serban" userId="663567cedb1f96c1" providerId="LiveId" clId="{2CDBBEEB-4E1B-43F6-8759-1B5669B3FF05}" dt="2023-02-07T11:31:01.402" v="3830" actId="14100"/>
          <ac:spMkLst>
            <pc:docMk/>
            <pc:sldMk cId="1118049479" sldId="280"/>
            <ac:spMk id="20" creationId="{2371FD81-2CCF-3639-948F-42E0B1102EBC}"/>
          </ac:spMkLst>
        </pc:spChg>
        <pc:picChg chg="add del mod">
          <ac:chgData name="Alex Serban" userId="663567cedb1f96c1" providerId="LiveId" clId="{2CDBBEEB-4E1B-43F6-8759-1B5669B3FF05}" dt="2023-02-07T11:27:01.155" v="3785" actId="931"/>
          <ac:picMkLst>
            <pc:docMk/>
            <pc:sldMk cId="1118049479" sldId="280"/>
            <ac:picMk id="11" creationId="{803691BA-A1C7-DFCD-CF48-40E192E376C0}"/>
          </ac:picMkLst>
        </pc:picChg>
        <pc:picChg chg="add mod">
          <ac:chgData name="Alex Serban" userId="663567cedb1f96c1" providerId="LiveId" clId="{2CDBBEEB-4E1B-43F6-8759-1B5669B3FF05}" dt="2023-02-07T11:38:10.901" v="3832"/>
          <ac:picMkLst>
            <pc:docMk/>
            <pc:sldMk cId="1118049479" sldId="280"/>
            <ac:picMk id="13" creationId="{4EB925F4-9394-4806-7B64-9DE49083A0F5}"/>
          </ac:picMkLst>
        </pc:picChg>
      </pc:sldChg>
      <pc:sldChg chg="addSp delSp modSp add mod">
        <pc:chgData name="Alex Serban" userId="663567cedb1f96c1" providerId="LiveId" clId="{2CDBBEEB-4E1B-43F6-8759-1B5669B3FF05}" dt="2023-02-08T09:47:19.373" v="4888" actId="20577"/>
        <pc:sldMkLst>
          <pc:docMk/>
          <pc:sldMk cId="1988742790" sldId="281"/>
        </pc:sldMkLst>
        <pc:spChg chg="add del">
          <ac:chgData name="Alex Serban" userId="663567cedb1f96c1" providerId="LiveId" clId="{2CDBBEEB-4E1B-43F6-8759-1B5669B3FF05}" dt="2023-02-07T12:01:46.630" v="4048"/>
          <ac:spMkLst>
            <pc:docMk/>
            <pc:sldMk cId="1988742790" sldId="281"/>
            <ac:spMk id="2" creationId="{88695E7B-20C8-8CC2-ADFB-151164EE2BD7}"/>
          </ac:spMkLst>
        </pc:spChg>
        <pc:spChg chg="add del mod">
          <ac:chgData name="Alex Serban" userId="663567cedb1f96c1" providerId="LiveId" clId="{2CDBBEEB-4E1B-43F6-8759-1B5669B3FF05}" dt="2023-02-07T12:02:04.327" v="4054"/>
          <ac:spMkLst>
            <pc:docMk/>
            <pc:sldMk cId="1988742790" sldId="281"/>
            <ac:spMk id="3" creationId="{359644BA-2B59-CD3D-5AE8-5B886989E244}"/>
          </ac:spMkLst>
        </pc:spChg>
        <pc:spChg chg="add del mod">
          <ac:chgData name="Alex Serban" userId="663567cedb1f96c1" providerId="LiveId" clId="{2CDBBEEB-4E1B-43F6-8759-1B5669B3FF05}" dt="2023-02-07T12:02:18.173" v="4058"/>
          <ac:spMkLst>
            <pc:docMk/>
            <pc:sldMk cId="1988742790" sldId="281"/>
            <ac:spMk id="4" creationId="{E41CCDE3-7E2E-7882-71C5-DC0F6E3599F1}"/>
          </ac:spMkLst>
        </pc:spChg>
        <pc:spChg chg="mod">
          <ac:chgData name="Alex Serban" userId="663567cedb1f96c1" providerId="LiveId" clId="{2CDBBEEB-4E1B-43F6-8759-1B5669B3FF05}" dt="2023-02-08T09:47:19.373" v="4888" actId="20577"/>
          <ac:spMkLst>
            <pc:docMk/>
            <pc:sldMk cId="1988742790" sldId="281"/>
            <ac:spMk id="9" creationId="{8ED96ECD-5490-C924-92BB-FB3F050BD7B0}"/>
          </ac:spMkLst>
        </pc:spChg>
      </pc:sldChg>
      <pc:sldChg chg="addSp delSp modSp mod modClrScheme chgLayout">
        <pc:chgData name="Alex Serban" userId="663567cedb1f96c1" providerId="LiveId" clId="{2CDBBEEB-4E1B-43F6-8759-1B5669B3FF05}" dt="2023-02-08T10:50:15.944" v="5182" actId="1076"/>
        <pc:sldMkLst>
          <pc:docMk/>
          <pc:sldMk cId="3273291745" sldId="282"/>
        </pc:sldMkLst>
        <pc:spChg chg="mod">
          <ac:chgData name="Alex Serban" userId="663567cedb1f96c1" providerId="LiveId" clId="{2CDBBEEB-4E1B-43F6-8759-1B5669B3FF05}" dt="2023-02-08T10:50:15.944" v="5182" actId="1076"/>
          <ac:spMkLst>
            <pc:docMk/>
            <pc:sldMk cId="3273291745" sldId="282"/>
            <ac:spMk id="2" creationId="{1C4430B0-B3A8-174F-294C-844D9C0E6DD8}"/>
          </ac:spMkLst>
        </pc:spChg>
        <pc:spChg chg="mod">
          <ac:chgData name="Alex Serban" userId="663567cedb1f96c1" providerId="LiveId" clId="{2CDBBEEB-4E1B-43F6-8759-1B5669B3FF05}" dt="2023-02-08T10:50:08.258" v="5179" actId="1076"/>
          <ac:spMkLst>
            <pc:docMk/>
            <pc:sldMk cId="3273291745" sldId="282"/>
            <ac:spMk id="3" creationId="{D3DB62AF-379D-8AC0-73E4-BA3DC728C54D}"/>
          </ac:spMkLst>
        </pc:spChg>
        <pc:spChg chg="mod">
          <ac:chgData name="Alex Serban" userId="663567cedb1f96c1" providerId="LiveId" clId="{2CDBBEEB-4E1B-43F6-8759-1B5669B3FF05}" dt="2023-02-08T09:32:59.532" v="4668" actId="26606"/>
          <ac:spMkLst>
            <pc:docMk/>
            <pc:sldMk cId="3273291745" sldId="282"/>
            <ac:spMk id="4" creationId="{BEBC2BAE-FEAC-B233-6CE0-4BE46D4324F5}"/>
          </ac:spMkLst>
        </pc:spChg>
        <pc:spChg chg="add del mod">
          <ac:chgData name="Alex Serban" userId="663567cedb1f96c1" providerId="LiveId" clId="{2CDBBEEB-4E1B-43F6-8759-1B5669B3FF05}" dt="2023-02-08T09:34:39.243" v="4703" actId="931"/>
          <ac:spMkLst>
            <pc:docMk/>
            <pc:sldMk cId="3273291745" sldId="282"/>
            <ac:spMk id="11" creationId="{3D1B4C76-7F3A-3EE3-C3FA-4F6E138EE591}"/>
          </ac:spMkLst>
        </pc:spChg>
        <pc:picChg chg="add mod">
          <ac:chgData name="Alex Serban" userId="663567cedb1f96c1" providerId="LiveId" clId="{2CDBBEEB-4E1B-43F6-8759-1B5669B3FF05}" dt="2023-02-08T10:50:03.127" v="5178" actId="1076"/>
          <ac:picMkLst>
            <pc:docMk/>
            <pc:sldMk cId="3273291745" sldId="282"/>
            <ac:picMk id="5" creationId="{572DD10B-518D-F316-602D-D5A502D11AA1}"/>
          </ac:picMkLst>
        </pc:picChg>
        <pc:picChg chg="add del mod">
          <ac:chgData name="Alex Serban" userId="663567cedb1f96c1" providerId="LiveId" clId="{2CDBBEEB-4E1B-43F6-8759-1B5669B3FF05}" dt="2023-02-08T09:36:00.364" v="4706" actId="478"/>
          <ac:picMkLst>
            <pc:docMk/>
            <pc:sldMk cId="3273291745" sldId="282"/>
            <ac:picMk id="6" creationId="{920D7ED1-729F-7F59-7ED6-A8DE0F0B258B}"/>
          </ac:picMkLst>
        </pc:picChg>
        <pc:picChg chg="add mod">
          <ac:chgData name="Alex Serban" userId="663567cedb1f96c1" providerId="LiveId" clId="{2CDBBEEB-4E1B-43F6-8759-1B5669B3FF05}" dt="2023-02-08T10:49:30.262" v="5167" actId="1076"/>
          <ac:picMkLst>
            <pc:docMk/>
            <pc:sldMk cId="3273291745" sldId="282"/>
            <ac:picMk id="7" creationId="{D337F5F7-5928-BB2C-4E90-391D0B7BAFC1}"/>
          </ac:picMkLst>
        </pc:picChg>
        <pc:picChg chg="add mod">
          <ac:chgData name="Alex Serban" userId="663567cedb1f96c1" providerId="LiveId" clId="{2CDBBEEB-4E1B-43F6-8759-1B5669B3FF05}" dt="2023-02-08T10:49:37.800" v="5170" actId="1076"/>
          <ac:picMkLst>
            <pc:docMk/>
            <pc:sldMk cId="3273291745" sldId="282"/>
            <ac:picMk id="8" creationId="{80D8F8AB-6882-4976-C3CB-4ECDE75969CA}"/>
          </ac:picMkLst>
        </pc:picChg>
        <pc:picChg chg="add mod">
          <ac:chgData name="Alex Serban" userId="663567cedb1f96c1" providerId="LiveId" clId="{2CDBBEEB-4E1B-43F6-8759-1B5669B3FF05}" dt="2023-02-08T10:49:35.845" v="5169" actId="1076"/>
          <ac:picMkLst>
            <pc:docMk/>
            <pc:sldMk cId="3273291745" sldId="282"/>
            <ac:picMk id="10" creationId="{ECB6BEA9-ACB7-F6F3-B481-EB45090A82A4}"/>
          </ac:picMkLst>
        </pc:picChg>
      </pc:sldChg>
      <pc:sldChg chg="addSp delSp modSp mod modClrScheme chgLayout modNotesTx">
        <pc:chgData name="Alex Serban" userId="663567cedb1f96c1" providerId="LiveId" clId="{2CDBBEEB-4E1B-43F6-8759-1B5669B3FF05}" dt="2023-02-08T10:03:25.957" v="4950" actId="14100"/>
        <pc:sldMkLst>
          <pc:docMk/>
          <pc:sldMk cId="119950714" sldId="283"/>
        </pc:sldMkLst>
        <pc:spChg chg="mod">
          <ac:chgData name="Alex Serban" userId="663567cedb1f96c1" providerId="LiveId" clId="{2CDBBEEB-4E1B-43F6-8759-1B5669B3FF05}" dt="2023-02-08T09:40:54.103" v="4728" actId="26606"/>
          <ac:spMkLst>
            <pc:docMk/>
            <pc:sldMk cId="119950714" sldId="283"/>
            <ac:spMk id="2" creationId="{1C4430B0-B3A8-174F-294C-844D9C0E6DD8}"/>
          </ac:spMkLst>
        </pc:spChg>
        <pc:spChg chg="mod">
          <ac:chgData name="Alex Serban" userId="663567cedb1f96c1" providerId="LiveId" clId="{2CDBBEEB-4E1B-43F6-8759-1B5669B3FF05}" dt="2023-02-08T10:03:25.957" v="4950" actId="14100"/>
          <ac:spMkLst>
            <pc:docMk/>
            <pc:sldMk cId="119950714" sldId="283"/>
            <ac:spMk id="3" creationId="{D3DB62AF-379D-8AC0-73E4-BA3DC728C54D}"/>
          </ac:spMkLst>
        </pc:spChg>
        <pc:spChg chg="mod">
          <ac:chgData name="Alex Serban" userId="663567cedb1f96c1" providerId="LiveId" clId="{2CDBBEEB-4E1B-43F6-8759-1B5669B3FF05}" dt="2023-02-08T09:40:54.103" v="4728" actId="26606"/>
          <ac:spMkLst>
            <pc:docMk/>
            <pc:sldMk cId="119950714" sldId="283"/>
            <ac:spMk id="4" creationId="{BEBC2BAE-FEAC-B233-6CE0-4BE46D4324F5}"/>
          </ac:spMkLst>
        </pc:spChg>
        <pc:spChg chg="add del mod">
          <ac:chgData name="Alex Serban" userId="663567cedb1f96c1" providerId="LiveId" clId="{2CDBBEEB-4E1B-43F6-8759-1B5669B3FF05}" dt="2023-02-08T10:01:48.269" v="4941" actId="478"/>
          <ac:spMkLst>
            <pc:docMk/>
            <pc:sldMk cId="119950714" sldId="283"/>
            <ac:spMk id="11" creationId="{89EA99B4-BA16-70FF-C20A-4A119F628A5E}"/>
          </ac:spMkLst>
        </pc:spChg>
        <pc:picChg chg="add mod ord">
          <ac:chgData name="Alex Serban" userId="663567cedb1f96c1" providerId="LiveId" clId="{2CDBBEEB-4E1B-43F6-8759-1B5669B3FF05}" dt="2023-02-08T09:47:46.084" v="4889"/>
          <ac:picMkLst>
            <pc:docMk/>
            <pc:sldMk cId="119950714" sldId="283"/>
            <ac:picMk id="6" creationId="{FADDAA51-DA20-9E72-4043-F2D1033689C7}"/>
          </ac:picMkLst>
        </pc:picChg>
      </pc:sldChg>
      <pc:sldChg chg="modSp add del mod">
        <pc:chgData name="Alex Serban" userId="663567cedb1f96c1" providerId="LiveId" clId="{2CDBBEEB-4E1B-43F6-8759-1B5669B3FF05}" dt="2023-02-08T10:16:12.632" v="5141" actId="2696"/>
        <pc:sldMkLst>
          <pc:docMk/>
          <pc:sldMk cId="2676659302" sldId="284"/>
        </pc:sldMkLst>
        <pc:spChg chg="mod">
          <ac:chgData name="Alex Serban" userId="663567cedb1f96c1" providerId="LiveId" clId="{2CDBBEEB-4E1B-43F6-8759-1B5669B3FF05}" dt="2023-02-08T09:46:41.610" v="4851" actId="21"/>
          <ac:spMkLst>
            <pc:docMk/>
            <pc:sldMk cId="2676659302" sldId="284"/>
            <ac:spMk id="9" creationId="{8ED96ECD-5490-C924-92BB-FB3F050BD7B0}"/>
          </ac:spMkLst>
        </pc:spChg>
      </pc:sldChg>
      <pc:sldChg chg="addSp delSp modSp add mod modClrScheme chgLayout modNotesTx">
        <pc:chgData name="Alex Serban" userId="663567cedb1f96c1" providerId="LiveId" clId="{2CDBBEEB-4E1B-43F6-8759-1B5669B3FF05}" dt="2023-02-08T10:10:33.846" v="5038" actId="20577"/>
        <pc:sldMkLst>
          <pc:docMk/>
          <pc:sldMk cId="3838306606" sldId="285"/>
        </pc:sldMkLst>
        <pc:spChg chg="mod">
          <ac:chgData name="Alex Serban" userId="663567cedb1f96c1" providerId="LiveId" clId="{2CDBBEEB-4E1B-43F6-8759-1B5669B3FF05}" dt="2023-02-08T10:04:42.078" v="4967" actId="242"/>
          <ac:spMkLst>
            <pc:docMk/>
            <pc:sldMk cId="3838306606" sldId="285"/>
            <ac:spMk id="2" creationId="{1C4430B0-B3A8-174F-294C-844D9C0E6DD8}"/>
          </ac:spMkLst>
        </pc:spChg>
        <pc:spChg chg="del mod ord">
          <ac:chgData name="Alex Serban" userId="663567cedb1f96c1" providerId="LiveId" clId="{2CDBBEEB-4E1B-43F6-8759-1B5669B3FF05}" dt="2023-02-08T10:06:52.012" v="4991" actId="478"/>
          <ac:spMkLst>
            <pc:docMk/>
            <pc:sldMk cId="3838306606" sldId="285"/>
            <ac:spMk id="3" creationId="{D3DB62AF-379D-8AC0-73E4-BA3DC728C54D}"/>
          </ac:spMkLst>
        </pc:spChg>
        <pc:spChg chg="add del">
          <ac:chgData name="Alex Serban" userId="663567cedb1f96c1" providerId="LiveId" clId="{2CDBBEEB-4E1B-43F6-8759-1B5669B3FF05}" dt="2023-02-08T10:00:43.973" v="4934" actId="22"/>
          <ac:spMkLst>
            <pc:docMk/>
            <pc:sldMk cId="3838306606" sldId="285"/>
            <ac:spMk id="5" creationId="{4B5B1B66-A46A-0B15-1B8C-C99C921D92EE}"/>
          </ac:spMkLst>
        </pc:spChg>
        <pc:spChg chg="mod">
          <ac:chgData name="Alex Serban" userId="663567cedb1f96c1" providerId="LiveId" clId="{2CDBBEEB-4E1B-43F6-8759-1B5669B3FF05}" dt="2023-02-08T10:03:58.223" v="4960" actId="26606"/>
          <ac:spMkLst>
            <pc:docMk/>
            <pc:sldMk cId="3838306606" sldId="285"/>
            <ac:spMk id="7" creationId="{F82EE310-C643-3887-0B31-E0E393EE9ABF}"/>
          </ac:spMkLst>
        </pc:spChg>
        <pc:spChg chg="add del mod">
          <ac:chgData name="Alex Serban" userId="663567cedb1f96c1" providerId="LiveId" clId="{2CDBBEEB-4E1B-43F6-8759-1B5669B3FF05}" dt="2023-02-08T10:03:31.250" v="4951" actId="931"/>
          <ac:spMkLst>
            <pc:docMk/>
            <pc:sldMk cId="3838306606" sldId="285"/>
            <ac:spMk id="11" creationId="{89EA99B4-BA16-70FF-C20A-4A119F628A5E}"/>
          </ac:spMkLst>
        </pc:spChg>
        <pc:spChg chg="add mod">
          <ac:chgData name="Alex Serban" userId="663567cedb1f96c1" providerId="LiveId" clId="{2CDBBEEB-4E1B-43F6-8759-1B5669B3FF05}" dt="2023-02-08T10:10:33.846" v="5038" actId="20577"/>
          <ac:spMkLst>
            <pc:docMk/>
            <pc:sldMk cId="3838306606" sldId="285"/>
            <ac:spMk id="14" creationId="{CC044E04-CE4B-35D7-0DE4-346B006C395C}"/>
          </ac:spMkLst>
        </pc:spChg>
        <pc:picChg chg="del">
          <ac:chgData name="Alex Serban" userId="663567cedb1f96c1" providerId="LiveId" clId="{2CDBBEEB-4E1B-43F6-8759-1B5669B3FF05}" dt="2023-02-08T09:50:36.794" v="4920" actId="478"/>
          <ac:picMkLst>
            <pc:docMk/>
            <pc:sldMk cId="3838306606" sldId="285"/>
            <ac:picMk id="6" creationId="{FADDAA51-DA20-9E72-4043-F2D1033689C7}"/>
          </ac:picMkLst>
        </pc:picChg>
        <pc:picChg chg="add del mod">
          <ac:chgData name="Alex Serban" userId="663567cedb1f96c1" providerId="LiveId" clId="{2CDBBEEB-4E1B-43F6-8759-1B5669B3FF05}" dt="2023-02-08T10:03:24.012" v="4948" actId="931"/>
          <ac:picMkLst>
            <pc:docMk/>
            <pc:sldMk cId="3838306606" sldId="285"/>
            <ac:picMk id="9" creationId="{29D2A904-BABE-9D2C-21A0-1CA537D32E9A}"/>
          </ac:picMkLst>
        </pc:picChg>
        <pc:picChg chg="add mod ord">
          <ac:chgData name="Alex Serban" userId="663567cedb1f96c1" providerId="LiveId" clId="{2CDBBEEB-4E1B-43F6-8759-1B5669B3FF05}" dt="2023-02-08T10:03:58.223" v="4960" actId="26606"/>
          <ac:picMkLst>
            <pc:docMk/>
            <pc:sldMk cId="3838306606" sldId="285"/>
            <ac:picMk id="12" creationId="{B2B5183A-6227-C8CB-CD2C-F51DA20248D0}"/>
          </ac:picMkLst>
        </pc:picChg>
      </pc:sldChg>
      <pc:sldChg chg="add">
        <pc:chgData name="Alex Serban" userId="663567cedb1f96c1" providerId="LiveId" clId="{2CDBBEEB-4E1B-43F6-8759-1B5669B3FF05}" dt="2023-02-08T10:00:47.422" v="4936" actId="2890"/>
        <pc:sldMkLst>
          <pc:docMk/>
          <pc:sldMk cId="179661325" sldId="286"/>
        </pc:sldMkLst>
      </pc:sldChg>
      <pc:sldMasterChg chg="modSldLayout">
        <pc:chgData name="Alex Serban" userId="663567cedb1f96c1" providerId="LiveId" clId="{2CDBBEEB-4E1B-43F6-8759-1B5669B3FF05}" dt="2023-02-03T12:57:57.288" v="110" actId="14100"/>
        <pc:sldMasterMkLst>
          <pc:docMk/>
          <pc:sldMasterMk cId="2643815685" sldId="2147483660"/>
        </pc:sldMasterMkLst>
        <pc:sldLayoutChg chg="modSp mod">
          <pc:chgData name="Alex Serban" userId="663567cedb1f96c1" providerId="LiveId" clId="{2CDBBEEB-4E1B-43F6-8759-1B5669B3FF05}" dt="2023-02-03T12:57:57.288" v="110" actId="14100"/>
          <pc:sldLayoutMkLst>
            <pc:docMk/>
            <pc:sldMasterMk cId="2643815685" sldId="2147483660"/>
            <pc:sldLayoutMk cId="3033245428" sldId="2147483662"/>
          </pc:sldLayoutMkLst>
          <pc:spChg chg="mod">
            <ac:chgData name="Alex Serban" userId="663567cedb1f96c1" providerId="LiveId" clId="{2CDBBEEB-4E1B-43F6-8759-1B5669B3FF05}" dt="2023-02-03T12:57:49.404" v="108" actId="14100"/>
            <ac:spMkLst>
              <pc:docMk/>
              <pc:sldMasterMk cId="2643815685" sldId="2147483660"/>
              <pc:sldLayoutMk cId="3033245428" sldId="2147483662"/>
              <ac:spMk id="4" creationId="{3A6B1A04-4BA1-4FCF-B19E-6A052911CC21}"/>
            </ac:spMkLst>
          </pc:spChg>
          <pc:spChg chg="mod">
            <ac:chgData name="Alex Serban" userId="663567cedb1f96c1" providerId="LiveId" clId="{2CDBBEEB-4E1B-43F6-8759-1B5669B3FF05}" dt="2023-02-03T12:57:57.288" v="110" actId="14100"/>
            <ac:spMkLst>
              <pc:docMk/>
              <pc:sldMasterMk cId="2643815685" sldId="2147483660"/>
              <pc:sldLayoutMk cId="3033245428" sldId="2147483662"/>
              <ac:spMk id="5" creationId="{C9DD33EA-800C-403C-867B-B4178A7C375B}"/>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FFF61B-30B1-4ACF-BEF8-0A4D954A7972}"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7D788-8617-4B01-911C-C385775B6392}" type="slidenum">
              <a:rPr lang="en-GB" smtClean="0"/>
              <a:t>‹#›</a:t>
            </a:fld>
            <a:endParaRPr lang="en-GB"/>
          </a:p>
        </p:txBody>
      </p:sp>
    </p:spTree>
    <p:extLst>
      <p:ext uri="{BB962C8B-B14F-4D97-AF65-F5344CB8AC3E}">
        <p14:creationId xmlns:p14="http://schemas.microsoft.com/office/powerpoint/2010/main" val="1493600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1C1C1C"/>
                </a:solidFill>
                <a:effectLst/>
                <a:latin typeface="proxima-nova"/>
              </a:rPr>
              <a:t>With an unshakeable credo and corporate philosophy of un-wavering commitment to service, </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Ritz-Carlton developed as a brand over the past 100 years (Ritz-Carlton, 2022) and they are now well established and recognised worldwide as the Gold Standard in hospitality and “it has mastered the art of branding and brand management as evidenced by its obsession to anticipate and cater to the wishes of its guests (Addis, 2022).  This is Ritz-Carlton’s way of creating guests for life and future stays are almost guaranteed because guests know that every stay is tailored to their needs and memories are created just by booking a room at one of Ritz-Carlton’s places. </a:t>
            </a:r>
            <a:r>
              <a:rPr lang="en-GB" sz="1800" dirty="0">
                <a:solidFill>
                  <a:srgbClr val="0070C0"/>
                </a:solidFill>
                <a:effectLst/>
                <a:latin typeface="Calibri" panose="020F0502020204030204" pitchFamily="34" charset="0"/>
                <a:ea typeface="Calibri" panose="020F0502020204030204" pitchFamily="34" charset="0"/>
              </a:rPr>
              <a:t>The brand which has an international presence across “30 countries”, welcomes their guests in one of their “29,158 rooms” (Pravin, 2021) with the finest personalised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3</a:t>
            </a:fld>
            <a:endParaRPr lang="en-GB"/>
          </a:p>
        </p:txBody>
      </p:sp>
    </p:spTree>
    <p:extLst>
      <p:ext uri="{BB962C8B-B14F-4D97-AF65-F5344CB8AC3E}">
        <p14:creationId xmlns:p14="http://schemas.microsoft.com/office/powerpoint/2010/main" val="2370770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César Ritz, a Swiss businessman is the founder of the first ever Ritz Hotel established in Paris and his name has become a synonym for elegance and luxury (Britannica, 1998). The early 1900s saw a few hotels open in worldwide, including USA &amp; Europe. In 1905 Ritz London is opened and in 1927 The Ritz-Carlton Boston opens (</a:t>
            </a:r>
            <a:r>
              <a:rPr lang="en-GB" dirty="0" err="1"/>
              <a:t>Michelli</a:t>
            </a:r>
            <a:r>
              <a:rPr lang="en-GB" dirty="0"/>
              <a:t>, 2008). </a:t>
            </a: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“The standards of service, dining and facilities of this Boston landmark served as a benchmark for all future Ritz-Carlton hotels and resorts worldwide” (Ritz-Carlton, 2022). In 1983 The Ritz-Carlton Hotel Company was formed and began to expand </a:t>
            </a:r>
            <a:r>
              <a:rPr lang="en-GB" sz="2800" dirty="0"/>
              <a:t>adding new properties across the United States and t</a:t>
            </a:r>
            <a:r>
              <a:rPr lang="en-GB" sz="4000" b="0" i="0" dirty="0">
                <a:solidFill>
                  <a:srgbClr val="1C1C1C"/>
                </a:solidFill>
                <a:effectLst/>
                <a:latin typeface="proxima-nova"/>
              </a:rPr>
              <a:t>his rapid expansion continued, and by the close of 1992, The Ritz-Carlton had expanded to 23 exceptional luxury hotels. In 1998 </a:t>
            </a:r>
            <a:r>
              <a:rPr lang="en-GB" sz="4000" dirty="0"/>
              <a:t>the brand was purchased by Marriott International. Since this purchase, The Ritz-Carlton has continued to grow, providing exceptional service and genuine care to their guests across the globe</a:t>
            </a:r>
            <a:r>
              <a:rPr lang="en-GB" sz="4000" b="0" i="0" dirty="0">
                <a:solidFill>
                  <a:srgbClr val="1C1C1C"/>
                </a:solidFill>
                <a:effectLst/>
                <a:latin typeface="proxima-nova"/>
              </a:rPr>
              <a:t>. (</a:t>
            </a:r>
            <a:r>
              <a:rPr lang="en-GB" sz="40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Ritz-Carlton, 2022</a:t>
            </a:r>
            <a:r>
              <a:rPr lang="en-GB" sz="4000" b="0" i="0" dirty="0">
                <a:solidFill>
                  <a:srgbClr val="1C1C1C"/>
                </a:solidFill>
                <a:effectLst/>
                <a:latin typeface="proxima-nova"/>
              </a:rPr>
              <a:t>)</a:t>
            </a:r>
            <a:br>
              <a:rPr lang="en-GB" sz="2800" dirty="0"/>
            </a:br>
            <a:r>
              <a:rPr lang="en-GB" sz="18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4</a:t>
            </a:fld>
            <a:endParaRPr lang="en-GB"/>
          </a:p>
        </p:txBody>
      </p:sp>
    </p:spTree>
    <p:extLst>
      <p:ext uri="{BB962C8B-B14F-4D97-AF65-F5344CB8AC3E}">
        <p14:creationId xmlns:p14="http://schemas.microsoft.com/office/powerpoint/2010/main" val="314247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Ritz-Carlton attracts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members of the privileged class who are prepared to spend more for luxurious rooms. Ritz Carlton strives to offer personal, memorable and unique experience to each of its guests so that their stay becomes comfortable. It has targeted business executives, leisure travellers, corporate and families from upper and upper-middle class section of society. The brand has positioned itself as a luxury group that believes in creating memories for its guests. They place more value on extras and comfort than on money, which is why the brand's high prices have worked (</a:t>
            </a:r>
            <a:r>
              <a:rPr lang="en-GB" sz="1800" dirty="0" err="1">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Bashin</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5</a:t>
            </a:fld>
            <a:endParaRPr lang="en-GB"/>
          </a:p>
        </p:txBody>
      </p:sp>
    </p:spTree>
    <p:extLst>
      <p:ext uri="{BB962C8B-B14F-4D97-AF65-F5344CB8AC3E}">
        <p14:creationId xmlns:p14="http://schemas.microsoft.com/office/powerpoint/2010/main" val="4200149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Ritz-Carlton hotels offer a wide </a:t>
            </a:r>
            <a:r>
              <a:rPr lang="en-GB" b="0" i="0" dirty="0">
                <a:solidFill>
                  <a:srgbClr val="000000"/>
                </a:solidFill>
                <a:effectLst/>
                <a:latin typeface="graphikweb-regular"/>
              </a:rPr>
              <a:t>variety of high-class amenities such as rooms, spas, gym, conference facilities, golf courses, swimming pools, and Michelin-inspired dining. </a:t>
            </a:r>
            <a:r>
              <a:rPr lang="en-GB" b="0" i="0" dirty="0">
                <a:solidFill>
                  <a:srgbClr val="000000"/>
                </a:solidFill>
                <a:effectLst/>
                <a:latin typeface="Open Sans" panose="020B0606030504020204" pitchFamily="34" charset="0"/>
              </a:rPr>
              <a:t>The Ritz-Carlton has been recognized for delivering consistently high standards of quality. </a:t>
            </a:r>
            <a:r>
              <a:rPr lang="en-GB" sz="1200" b="0" i="0" u="none" strike="noStrike" baseline="0" dirty="0">
                <a:latin typeface="NewCenturySchlbk-Roman"/>
              </a:rPr>
              <a:t>Its Gold Standards are expressed in the form of its credo, motto, steps of service, and employee promise.</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(Addis, 2022). </a:t>
            </a:r>
            <a:r>
              <a:rPr lang="en-GB" b="0" i="0" dirty="0">
                <a:solidFill>
                  <a:srgbClr val="000000"/>
                </a:solidFill>
                <a:effectLst/>
                <a:latin typeface="Open Sans" panose="020B0606030504020204" pitchFamily="34" charset="0"/>
              </a:rPr>
              <a:t> Above all these luxurious amenities available, Ritz-Carlton’s key selling point is that they are selling memories and experiences. The Ritz-Carlton has been recognized for delivering consistently high standards of quality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 and one of the methods they use to deliver is by using scenography. Scenography uses sense-of-place design and subtle aesthetic cues to arrive at themes that essentially tell a story. Introduced to The Ritz-Carlton properties in 2006, it is a subtle means for guests to feel that they have walked into an environment that taps into all five senses and helps them to engage with the place. Internally, scenography acts as a backstory for the staff to use as an improvisational tool as they decide on a case-by-case basis how to engage with guests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6</a:t>
            </a:fld>
            <a:endParaRPr lang="en-GB"/>
          </a:p>
        </p:txBody>
      </p:sp>
    </p:spTree>
    <p:extLst>
      <p:ext uri="{BB962C8B-B14F-4D97-AF65-F5344CB8AC3E}">
        <p14:creationId xmlns:p14="http://schemas.microsoft.com/office/powerpoint/2010/main" val="362404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Ritz-Carlton hotels offer a wide </a:t>
            </a:r>
            <a:r>
              <a:rPr lang="en-GB" b="0" i="0" dirty="0">
                <a:solidFill>
                  <a:srgbClr val="000000"/>
                </a:solidFill>
                <a:effectLst/>
                <a:latin typeface="graphikweb-regular"/>
              </a:rPr>
              <a:t>variety of high-class amenities such as rooms, spas, gym, conference facilities, golf courses, swimming pools, and Michelin-inspired dining. </a:t>
            </a:r>
            <a:r>
              <a:rPr lang="en-GB" b="0" i="0" dirty="0">
                <a:solidFill>
                  <a:srgbClr val="000000"/>
                </a:solidFill>
                <a:effectLst/>
                <a:latin typeface="Open Sans" panose="020B0606030504020204" pitchFamily="34" charset="0"/>
              </a:rPr>
              <a:t>The Ritz-Carlton has been recognized for delivering consistently high standards of quality. </a:t>
            </a:r>
            <a:r>
              <a:rPr lang="en-GB" sz="1200" b="0" i="0" u="none" strike="noStrike" baseline="0" dirty="0">
                <a:latin typeface="NewCenturySchlbk-Roman"/>
              </a:rPr>
              <a:t>Its Gold Standards are expressed in the form of its credo, motto, steps of service, and employee promise.</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(Addis, 2022). </a:t>
            </a:r>
            <a:r>
              <a:rPr lang="en-GB" b="0" i="0" dirty="0">
                <a:solidFill>
                  <a:srgbClr val="000000"/>
                </a:solidFill>
                <a:effectLst/>
                <a:latin typeface="Open Sans" panose="020B0606030504020204" pitchFamily="34" charset="0"/>
              </a:rPr>
              <a:t> Above all these luxurious amenities available, Ritz-Carlton’s key selling point is that they are selling memories and experiences. The Ritz-Carlton has been recognized for delivering consistently high standards of quality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 and one of the methods they use to deliver is by using scenography. Scenography uses sense-of-place design and subtle aesthetic cues to arrive at themes that essentially tell a story. Introduced to The Ritz-Carlton properties in 2006, it is a subtle means for guests to feel that they have walked into an environment that taps into all five senses and helps them to engage with the place. Internally, scenography acts as a backstory for the staff to use as an improvisational tool as they decide on a case-by-case basis how to engage with guests (Nixon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Also, in order to maximize customer experience and to create authenticity, </a:t>
            </a:r>
            <a:r>
              <a:rPr lang="en-GB" b="0" i="0" dirty="0">
                <a:solidFill>
                  <a:srgbClr val="333333"/>
                </a:solidFill>
                <a:effectLst/>
                <a:latin typeface="Helvetica Neue"/>
              </a:rPr>
              <a:t>many of The Ritz-Carlton hotels and resorts worldwide continue to set their tables with the signature cobalt blue glasses which in 1920 was considered a symbol of wealth (Ritz Carlton, 2023).</a:t>
            </a:r>
            <a:endParaRPr lang="en-GB" b="0" i="0" dirty="0">
              <a:solidFill>
                <a:srgbClr val="000000"/>
              </a:solidFill>
              <a:effectLst/>
              <a:latin typeface="Open Sans" panose="020B0606030504020204" pitchFamily="34" charset="0"/>
            </a:endParaRP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7</a:t>
            </a:fld>
            <a:endParaRPr lang="en-GB"/>
          </a:p>
        </p:txBody>
      </p:sp>
    </p:spTree>
    <p:extLst>
      <p:ext uri="{BB962C8B-B14F-4D97-AF65-F5344CB8AC3E}">
        <p14:creationId xmlns:p14="http://schemas.microsoft.com/office/powerpoint/2010/main" val="268355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According to </a:t>
            </a:r>
            <a:r>
              <a:rPr lang="en-GB" sz="1800" dirty="0" err="1">
                <a:effectLst/>
                <a:latin typeface="Calibri" panose="020F0502020204030204" pitchFamily="34" charset="0"/>
                <a:ea typeface="Calibri" panose="020F0502020204030204" pitchFamily="34" charset="0"/>
              </a:rPr>
              <a:t>Cvelbar</a:t>
            </a:r>
            <a:r>
              <a:rPr lang="en-GB" sz="1800" dirty="0">
                <a:effectLst/>
                <a:latin typeface="Calibri" panose="020F0502020204030204" pitchFamily="34" charset="0"/>
                <a:ea typeface="Calibri" panose="020F0502020204030204" pitchFamily="34" charset="0"/>
              </a:rPr>
              <a:t> and Dwyer (2013), in order to achieve a competitive advantage and gain wider public reputation, hotels must be environmentally sustainable. Thus, it is crucial for hotels to consider environmental issues while developing their plans and strategies. </a:t>
            </a:r>
            <a:r>
              <a:rPr lang="en-GB" sz="1800" dirty="0">
                <a:effectLst/>
                <a:latin typeface="Calibri" panose="020F0502020204030204" pitchFamily="34" charset="0"/>
                <a:ea typeface="Calibri" panose="020F0502020204030204" pitchFamily="34" charset="0"/>
                <a:cs typeface="Calibri" panose="020F0502020204030204" pitchFamily="34" charset="0"/>
              </a:rPr>
              <a:t>the three guiding concepts of Ritz-Carlton's responsibility plan are sustain, protect, and experience. By forming ties with local producers, they hope to cut back on energy and water usage while boosting the amount of local and organic food served.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8</a:t>
            </a:fld>
            <a:endParaRPr lang="en-GB"/>
          </a:p>
        </p:txBody>
      </p:sp>
    </p:spTree>
    <p:extLst>
      <p:ext uri="{BB962C8B-B14F-4D97-AF65-F5344CB8AC3E}">
        <p14:creationId xmlns:p14="http://schemas.microsoft.com/office/powerpoint/2010/main" val="1669166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Technology is important in the hospitality industry because it helps improve efficiency, enhance customer experience, streamline operations, and increase profitability. By utilizing technology such as online booking systems, property management software, mobile apps, and guest relationship management tools, hotels and other hospitality businesses can provide a seamless and personalized experience for guests, reduce costs, and boost competitiveness. Additionally, technology can also help improve communication and collaboration among staff, as well as offer data and insights to inform decision making and drive growth.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Georgia" panose="02040502050405020303" pitchFamily="18" charset="0"/>
              </a:rPr>
              <a:t>Ritz-Carlton is rolling out mobile poolside ordering, mobile room service, app-based service requests (replacing that toothbrush you accidentally discarded, the extra washcloth, soaps, shoeshine touch-up you need before dinner), real-time device-agnostic folio review, mobile check-in, mobile check-out, and a nifty little “sharing the experience/sharing the memories” feature (Forbes, 2014)</a:t>
            </a:r>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6857D788-8617-4B01-911C-C385775B6392}" type="slidenum">
              <a:rPr lang="en-GB" smtClean="0"/>
              <a:t>9</a:t>
            </a:fld>
            <a:endParaRPr lang="en-GB"/>
          </a:p>
        </p:txBody>
      </p:sp>
    </p:spTree>
    <p:extLst>
      <p:ext uri="{BB962C8B-B14F-4D97-AF65-F5344CB8AC3E}">
        <p14:creationId xmlns:p14="http://schemas.microsoft.com/office/powerpoint/2010/main" val="1056370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Refined ambience, emotional engagement, mystique, unparalleled attention to detail, warmth, and sincerity. These are a handful of the adjectives that describe the guest experience at one or more of the luxury hotel and resorts operated by The Ritz-Carlton Hotel </a:t>
            </a:r>
            <a:r>
              <a:rPr lang="en-GB" sz="120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(Addis, 2022). </a:t>
            </a:r>
            <a:r>
              <a:rPr lang="en-GB" sz="1200" b="0" i="0" dirty="0">
                <a:solidFill>
                  <a:srgbClr val="000000"/>
                </a:solidFill>
                <a:effectLst/>
                <a:latin typeface="Open Sans" panose="020B0606030504020204" pitchFamily="34" charset="0"/>
                <a:ea typeface="Calibri" panose="020F0502020204030204" pitchFamily="34" charset="0"/>
                <a:cs typeface="Calibri" panose="020F0502020204030204" pitchFamily="34" charset="0"/>
              </a:rPr>
              <a:t>T</a:t>
            </a:r>
            <a:r>
              <a:rPr lang="en-GB" b="0" i="0" dirty="0">
                <a:solidFill>
                  <a:srgbClr val="000000"/>
                </a:solidFill>
                <a:effectLst/>
                <a:latin typeface="Open Sans" panose="020B0606030504020204" pitchFamily="34" charset="0"/>
              </a:rPr>
              <a:t>he company motto “Ladies and Gentlemen serving Ladies and Gentlemen” serves as an equalizer between staff and customers and </a:t>
            </a:r>
            <a:r>
              <a:rPr lang="en-GB" dirty="0"/>
              <a:t>the Ladies and Gentlemen </a:t>
            </a:r>
            <a:r>
              <a:rPr lang="en-GB" b="0" i="1" dirty="0">
                <a:solidFill>
                  <a:srgbClr val="1C1D1E"/>
                </a:solidFill>
                <a:effectLst/>
                <a:latin typeface="Open Sans" panose="020B0606030504020204" pitchFamily="34" charset="0"/>
              </a:rPr>
              <a:t>are</a:t>
            </a:r>
            <a:r>
              <a:rPr lang="en-GB" dirty="0"/>
              <a:t> The Ritz-Carlton.” They are both the product (“The Ritz-Carlton experience”) and the means by which the emotionally engaging experience is made possible </a:t>
            </a:r>
            <a:r>
              <a:rPr lang="en-GB" b="0" i="0" dirty="0">
                <a:solidFill>
                  <a:srgbClr val="000000"/>
                </a:solidFill>
                <a:effectLst/>
                <a:latin typeface="Open Sans" panose="020B0606030504020204" pitchFamily="34" charset="0"/>
              </a:rPr>
              <a:t>(Nixon &amp; </a:t>
            </a:r>
            <a:r>
              <a:rPr lang="en-GB" b="0" i="0" dirty="0" err="1">
                <a:solidFill>
                  <a:srgbClr val="000000"/>
                </a:solidFill>
                <a:effectLst/>
                <a:latin typeface="Open Sans" panose="020B0606030504020204" pitchFamily="34" charset="0"/>
              </a:rPr>
              <a:t>Rieple</a:t>
            </a:r>
            <a:r>
              <a:rPr lang="en-GB" b="0" i="0" dirty="0">
                <a:solidFill>
                  <a:srgbClr val="000000"/>
                </a:solidFill>
                <a:effectLst/>
                <a:latin typeface="Open Sans" panose="020B0606030504020204" pitchFamily="34" charset="0"/>
              </a:rPr>
              <a:t>, 2010).</a:t>
            </a:r>
          </a:p>
        </p:txBody>
      </p:sp>
      <p:sp>
        <p:nvSpPr>
          <p:cNvPr id="4" name="Slide Number Placeholder 3"/>
          <p:cNvSpPr>
            <a:spLocks noGrp="1"/>
          </p:cNvSpPr>
          <p:nvPr>
            <p:ph type="sldNum" sz="quarter" idx="5"/>
          </p:nvPr>
        </p:nvSpPr>
        <p:spPr/>
        <p:txBody>
          <a:bodyPr/>
          <a:lstStyle/>
          <a:p>
            <a:fld id="{6857D788-8617-4B01-911C-C385775B6392}" type="slidenum">
              <a:rPr lang="en-GB" smtClean="0"/>
              <a:t>10</a:t>
            </a:fld>
            <a:endParaRPr lang="en-GB"/>
          </a:p>
        </p:txBody>
      </p:sp>
    </p:spTree>
    <p:extLst>
      <p:ext uri="{BB962C8B-B14F-4D97-AF65-F5344CB8AC3E}">
        <p14:creationId xmlns:p14="http://schemas.microsoft.com/office/powerpoint/2010/main" val="1910436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Hospitality and guest services refer to the various services and amenities offered by hotels to their guests, such as front desk service, housekeeping, concierge, room service, and more. These services play a critical role in providing guests with a comfortable and enjoyable stay, differentiating hotels from their competitors, ensuring safety and security, and improving a hotel’s financial performance. By prioritizing hospitality and guest services, hotels can establish a strong reputation, build customer loyalty, and ensure their long-term success.</a:t>
            </a:r>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11</a:t>
            </a:fld>
            <a:endParaRPr lang="en-GB"/>
          </a:p>
        </p:txBody>
      </p:sp>
    </p:spTree>
    <p:extLst>
      <p:ext uri="{BB962C8B-B14F-4D97-AF65-F5344CB8AC3E}">
        <p14:creationId xmlns:p14="http://schemas.microsoft.com/office/powerpoint/2010/main" val="10733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conclusion, hospitality and guest services are critical to the success of the hotel industry. These areas are responsible for creating a positive and memorable experience for guests, and for ensuring that guests have a safe and comfortable stay. By providing excellent hospitality and guest services, hotels can attract new guests and retain existing customers, which can lead to increased revenue and financial success.</a:t>
            </a:r>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12</a:t>
            </a:fld>
            <a:endParaRPr lang="en-GB"/>
          </a:p>
        </p:txBody>
      </p:sp>
    </p:spTree>
    <p:extLst>
      <p:ext uri="{BB962C8B-B14F-4D97-AF65-F5344CB8AC3E}">
        <p14:creationId xmlns:p14="http://schemas.microsoft.com/office/powerpoint/2010/main" val="331532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857D788-8617-4B01-911C-C385775B6392}" type="slidenum">
              <a:rPr lang="en-GB" smtClean="0"/>
              <a:t>13</a:t>
            </a:fld>
            <a:endParaRPr lang="en-GB"/>
          </a:p>
        </p:txBody>
      </p:sp>
    </p:spTree>
    <p:extLst>
      <p:ext uri="{BB962C8B-B14F-4D97-AF65-F5344CB8AC3E}">
        <p14:creationId xmlns:p14="http://schemas.microsoft.com/office/powerpoint/2010/main" val="403559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57D788-8617-4B01-911C-C385775B6392}" type="slidenum">
              <a:rPr lang="en-GB" smtClean="0"/>
              <a:t>14</a:t>
            </a:fld>
            <a:endParaRPr lang="en-GB"/>
          </a:p>
        </p:txBody>
      </p:sp>
    </p:spTree>
    <p:extLst>
      <p:ext uri="{BB962C8B-B14F-4D97-AF65-F5344CB8AC3E}">
        <p14:creationId xmlns:p14="http://schemas.microsoft.com/office/powerpoint/2010/main" val="63758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a:t>Click to add photo</a:t>
            </a:r>
          </a:p>
        </p:txBody>
      </p:sp>
    </p:spTree>
    <p:extLst>
      <p:ext uri="{BB962C8B-B14F-4D97-AF65-F5344CB8AC3E}">
        <p14:creationId xmlns:p14="http://schemas.microsoft.com/office/powerpoint/2010/main" val="108139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a:xfrm>
            <a:off x="838199" y="6356350"/>
            <a:ext cx="826699" cy="365125"/>
          </a:xfrm>
        </p:spPr>
        <p:txBody>
          <a:bodyPr/>
          <a:lstStyle>
            <a:lvl1pPr>
              <a:defRPr/>
            </a:lvl1pPr>
          </a:lstStyle>
          <a:p>
            <a:endParaRPr lang="en-GB"/>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a:xfrm>
            <a:off x="2053087" y="6356350"/>
            <a:ext cx="8893834" cy="365125"/>
          </a:xfrm>
        </p:spPr>
        <p:txBody>
          <a:bodyPr/>
          <a:lstStyle/>
          <a:p>
            <a:endParaRPr lang="en-GB"/>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03324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lvl1pPr>
              <a:defRPr/>
            </a:lvl1pPr>
          </a:lstStyle>
          <a:p>
            <a:endParaRPr lang="en-GB"/>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891615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a:t>Click to add title</a:t>
            </a:r>
          </a:p>
        </p:txBody>
      </p:sp>
    </p:spTree>
    <p:extLst>
      <p:ext uri="{BB962C8B-B14F-4D97-AF65-F5344CB8AC3E}">
        <p14:creationId xmlns:p14="http://schemas.microsoft.com/office/powerpoint/2010/main" val="1980345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00747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lvl1pPr>
              <a:defRPr/>
            </a:lvl1pPr>
          </a:lstStyle>
          <a:p>
            <a:endParaRPr lang="en-GB"/>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512393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1491817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188232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243086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838200" y="1563695"/>
            <a:ext cx="2520000"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3505287" y="1548173"/>
            <a:ext cx="2520000"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6133497" y="1557588"/>
            <a:ext cx="2520000"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8800584" y="1570211"/>
            <a:ext cx="2520000"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1208029" y="1570211"/>
            <a:ext cx="1826631" cy="776287"/>
          </a:xfrm>
          <a:prstGeom prst="rect">
            <a:avLst/>
          </a:prstGeom>
        </p:spPr>
        <p:txBody>
          <a:bodyPr anchor="b"/>
          <a:lstStyle>
            <a:lvl1pPr marL="0" indent="0">
              <a:buNone/>
              <a:defRPr sz="20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120802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3961044" y="1572062"/>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3961044" y="2404964"/>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6479319" y="1570211"/>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6479319"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9157340" y="1570211"/>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9157340" y="2403113"/>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420555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1689489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510268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1366242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2814222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310836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3306665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8C616-81C5-0B84-CDB3-E1FF08EDDC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62234A-E3AB-6C80-B08C-157C5138B5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C064D2-1E65-F2FD-136E-AEBCB629E876}"/>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F1AE952E-88CC-CBA6-8861-6FE23B1AE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EA6A49-5501-1C3B-3171-5FF46EA95040}"/>
              </a:ext>
            </a:extLst>
          </p:cNvPr>
          <p:cNvSpPr>
            <a:spLocks noGrp="1"/>
          </p:cNvSpPr>
          <p:nvPr>
            <p:ph type="sldNum" sz="quarter" idx="12"/>
          </p:nvPr>
        </p:nvSpPr>
        <p:spPr/>
        <p:txBody>
          <a:bodyPr/>
          <a:lstStyle/>
          <a:p>
            <a:fld id="{3C2F53E3-BEA8-4244-BEB4-260305FB26A1}" type="slidenum">
              <a:rPr lang="en-GB" smtClean="0"/>
              <a:t>‹#›</a:t>
            </a:fld>
            <a:endParaRPr lang="en-GB"/>
          </a:p>
        </p:txBody>
      </p:sp>
    </p:spTree>
    <p:extLst>
      <p:ext uri="{BB962C8B-B14F-4D97-AF65-F5344CB8AC3E}">
        <p14:creationId xmlns:p14="http://schemas.microsoft.com/office/powerpoint/2010/main" val="622732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3C2F53E3-BEA8-4244-BEB4-260305FB26A1}" type="slidenum">
              <a:rPr lang="en-GB" smtClean="0"/>
              <a:t>‹#›</a:t>
            </a:fld>
            <a:endParaRPr lang="en-GB"/>
          </a:p>
        </p:txBody>
      </p:sp>
    </p:spTree>
    <p:extLst>
      <p:ext uri="{BB962C8B-B14F-4D97-AF65-F5344CB8AC3E}">
        <p14:creationId xmlns:p14="http://schemas.microsoft.com/office/powerpoint/2010/main" val="26438156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ritzcarlton.com/en/about"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hyperlink" Target="https://www.crunchbase.com/organization/the-ritz-carlton-hotel-company-llc" TargetMode="External"/><Relationship Id="rId3" Type="http://schemas.openxmlformats.org/officeDocument/2006/relationships/image" Target="../media/image6.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hyperlink" Target="https://www.bostonglobe.com/lifestyle/travel/2019/11/01/don-call-her-ritz-she-taj-more-say-hello-newbury-boston-grand-dame-hotels/UfbCkM6aJUd5B7mh4LnkLM/story.html" TargetMode="External"/><Relationship Id="rId5" Type="http://schemas.openxmlformats.org/officeDocument/2006/relationships/image" Target="../media/image7.jpeg"/><Relationship Id="rId10" Type="http://schemas.openxmlformats.org/officeDocument/2006/relationships/image" Target="../media/image10.jpeg"/><Relationship Id="rId4" Type="http://schemas.openxmlformats.org/officeDocument/2006/relationships/hyperlink" Target="https://www.historichotelsthenandnow.com/ritzlondon.html" TargetMode="External"/><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hyperlink" Target="https://www.journey.ritzcarlton.com/travel-memories/honeymoon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fif"/></Relationships>
</file>

<file path=ppt/slides/_rels/slide8.xml.rels><?xml version="1.0" encoding="UTF-8" standalone="yes"?>
<Relationships xmlns="http://schemas.openxmlformats.org/package/2006/relationships"><Relationship Id="rId3" Type="http://schemas.openxmlformats.org/officeDocument/2006/relationships/hyperlink" Target="https://www.ritzcarlton.com/en/community-footprints/our-commitment/environment"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19.jfif"/></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ritzcarltonleadershipcenter.com/the-ritz-carlton-immersive-experience-presentations-workshop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agoda.com/the-ritz-carlton-osaka/hotel/osaka-jp.html?cid=184410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8" Type="http://schemas.openxmlformats.org/officeDocument/2006/relationships/hyperlink" Target="https://news.marriott.com/ritz-carlton-hotels-resorts/" TargetMode="External"/><Relationship Id="rId13" Type="http://schemas.openxmlformats.org/officeDocument/2006/relationships/hyperlink" Target="https://thestrategystory.com/2021/06/09/ritz-carlton-business-strategy" TargetMode="External"/><Relationship Id="rId3" Type="http://schemas.openxmlformats.org/officeDocument/2006/relationships/hyperlink" Target="https://roughnotes.com/a-blueprint-for-improving-brand-trust/" TargetMode="External"/><Relationship Id="rId7" Type="http://schemas.openxmlformats.org/officeDocument/2006/relationships/hyperlink" Target="https://doi.org/10.1080/09669582.2012.713965" TargetMode="External"/><Relationship Id="rId12" Type="http://schemas.openxmlformats.org/officeDocument/2006/relationships/hyperlink" Target="https://www.journey.ritzcarlton.com/travel-memories/family" TargetMode="External"/><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hyperlink" Target="https://www.ritzcarlton.com/en/meetings" TargetMode="External"/><Relationship Id="rId11" Type="http://schemas.openxmlformats.org/officeDocument/2006/relationships/hyperlink" Target="https://www.journey.ritzcarlton.com/travel-memories/honeymoons" TargetMode="External"/><Relationship Id="rId5" Type="http://schemas.openxmlformats.org/officeDocument/2006/relationships/hyperlink" Target="https://www.britannica.com/biography/Cesar-Ritz" TargetMode="External"/><Relationship Id="rId10" Type="http://schemas.openxmlformats.org/officeDocument/2006/relationships/hyperlink" Target="https://doi-org.ezproxy.uwtsd.ac.uk/10.1111/j.1948-7177.2010.00015.x" TargetMode="External"/><Relationship Id="rId4" Type="http://schemas.openxmlformats.org/officeDocument/2006/relationships/hyperlink" Target="https://www.marketing91.com/marketing-mix-of-ritz-carlton/" TargetMode="External"/><Relationship Id="rId9" Type="http://schemas.openxmlformats.org/officeDocument/2006/relationships/hyperlink" Target="https://ebookcentral.proquest.com/lib/trinity/reader.action?docID=6255316" TargetMode="External"/><Relationship Id="rId14" Type="http://schemas.openxmlformats.org/officeDocument/2006/relationships/hyperlink" Target="https://bit.ly/3Y90y8P"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istorichotelsthenandnow.com/ritzlondon.html" TargetMode="External"/><Relationship Id="rId13" Type="http://schemas.openxmlformats.org/officeDocument/2006/relationships/hyperlink" Target="https://www.ritzcarlton.com/en/about" TargetMode="External"/><Relationship Id="rId3" Type="http://schemas.openxmlformats.org/officeDocument/2006/relationships/hyperlink" Target="https://ritzcarltonleadershipcenter.com/the-ritz-carlton-immersive-experience-presentations-workshops/" TargetMode="External"/><Relationship Id="rId7" Type="http://schemas.openxmlformats.org/officeDocument/2006/relationships/hyperlink" Target="https://www.crunchbase.com/organization/the-ritz-carlton-hotel-company-llc" TargetMode="External"/><Relationship Id="rId12" Type="http://schemas.openxmlformats.org/officeDocument/2006/relationships/hyperlink" Target="https://www.ritzcarlton.com/en/community-footprints/our-commitment/environment" TargetMode="Externa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hyperlink" Target="https://www.ritzcarlton.com/en/about/history" TargetMode="External"/><Relationship Id="rId11" Type="http://schemas.openxmlformats.org/officeDocument/2006/relationships/hyperlink" Target="https://bit.ly/3DPlPfk" TargetMode="External"/><Relationship Id="rId5" Type="http://schemas.openxmlformats.org/officeDocument/2006/relationships/hyperlink" Target="https://www.ritzcarlton.com/en/about/gold-standards" TargetMode="External"/><Relationship Id="rId10" Type="http://schemas.openxmlformats.org/officeDocument/2006/relationships/hyperlink" Target="https://bit.ly/3DM7Oiy" TargetMode="External"/><Relationship Id="rId4" Type="http://schemas.openxmlformats.org/officeDocument/2006/relationships/hyperlink" Target="https://www.agoda.com/the-ritz-carlton-osaka/hotel/osaka-jp.html" TargetMode="External"/><Relationship Id="rId9" Type="http://schemas.openxmlformats.org/officeDocument/2006/relationships/hyperlink" Target="https://bit.ly/3ll8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8BFEE-F68E-75E3-4317-C4BFEF6D0DA1}"/>
              </a:ext>
            </a:extLst>
          </p:cNvPr>
          <p:cNvSpPr>
            <a:spLocks noGrp="1"/>
          </p:cNvSpPr>
          <p:nvPr>
            <p:ph type="title"/>
          </p:nvPr>
        </p:nvSpPr>
        <p:spPr>
          <a:xfrm>
            <a:off x="1408869" y="947737"/>
            <a:ext cx="5278514" cy="4311209"/>
          </a:xfrm>
        </p:spPr>
        <p:txBody>
          <a:bodyPr/>
          <a:lstStyle/>
          <a:p>
            <a:r>
              <a:rPr lang="en-GB" sz="3600"/>
              <a:t>The role and importance of quality service, hospitality, and guest services within the hotel Industry </a:t>
            </a:r>
            <a:br>
              <a:rPr lang="en-GB" sz="3600"/>
            </a:br>
            <a:r>
              <a:rPr lang="en-GB" sz="3600"/>
              <a:t>	</a:t>
            </a:r>
            <a:r>
              <a:rPr lang="en-GB" sz="2000" err="1"/>
              <a:t>ritz-carlton</a:t>
            </a:r>
            <a:r>
              <a:rPr lang="en-GB" sz="2000"/>
              <a:t> case study</a:t>
            </a:r>
            <a:endParaRPr lang="en-GB" sz="3600"/>
          </a:p>
        </p:txBody>
      </p:sp>
      <p:sp>
        <p:nvSpPr>
          <p:cNvPr id="4" name="Text Placeholder 3">
            <a:extLst>
              <a:ext uri="{FF2B5EF4-FFF2-40B4-BE49-F238E27FC236}">
                <a16:creationId xmlns:a16="http://schemas.microsoft.com/office/drawing/2014/main" id="{4DB87E46-8953-30C8-2DCB-9337A3251AF0}"/>
              </a:ext>
            </a:extLst>
          </p:cNvPr>
          <p:cNvSpPr>
            <a:spLocks noGrp="1"/>
          </p:cNvSpPr>
          <p:nvPr>
            <p:ph type="body" sz="quarter" idx="10"/>
          </p:nvPr>
        </p:nvSpPr>
        <p:spPr/>
        <p:txBody>
          <a:bodyPr/>
          <a:lstStyle/>
          <a:p>
            <a:r>
              <a:rPr lang="en-GB"/>
              <a:t>Andreea Serban</a:t>
            </a:r>
          </a:p>
        </p:txBody>
      </p:sp>
      <p:pic>
        <p:nvPicPr>
          <p:cNvPr id="1026" name="Picture 2">
            <a:hlinkClick r:id="rId2"/>
            <a:extLst>
              <a:ext uri="{FF2B5EF4-FFF2-40B4-BE49-F238E27FC236}">
                <a16:creationId xmlns:a16="http://schemas.microsoft.com/office/drawing/2014/main" id="{93B54B2A-835C-27B3-B168-E39636FCD740}"/>
              </a:ext>
            </a:extLst>
          </p:cNvPr>
          <p:cNvPicPr>
            <a:picLocks noGrp="1" noChangeAspect="1" noChangeArrowheads="1"/>
          </p:cNvPicPr>
          <p:nvPr>
            <p:ph type="pic" sz="quarter" idx="11"/>
          </p:nvPr>
        </p:nvPicPr>
        <p:blipFill>
          <a:blip r:embed="rId3">
            <a:extLst>
              <a:ext uri="{28A0092B-C50C-407E-A947-70E740481C1C}">
                <a14:useLocalDpi xmlns:a14="http://schemas.microsoft.com/office/drawing/2010/main" val="0"/>
              </a:ext>
            </a:extLst>
          </a:blip>
          <a:srcRect l="25609" r="25609"/>
          <a:stretch>
            <a:fillRect/>
          </a:stretch>
        </p:blipFill>
        <p:spPr bwMode="auto">
          <a:xfrm>
            <a:off x="7597121" y="947737"/>
            <a:ext cx="4048124" cy="496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277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332D2E2-13AF-DEF6-375B-F498E16E70E7}"/>
              </a:ext>
            </a:extLst>
          </p:cNvPr>
          <p:cNvSpPr>
            <a:spLocks noGrp="1"/>
          </p:cNvSpPr>
          <p:nvPr>
            <p:ph type="title"/>
          </p:nvPr>
        </p:nvSpPr>
        <p:spPr/>
        <p:txBody>
          <a:bodyPr/>
          <a:lstStyle/>
          <a:p>
            <a:r>
              <a:rPr lang="en-US" dirty="0" err="1"/>
              <a:t>ContentS</a:t>
            </a:r>
            <a:endParaRPr lang="en-GB" dirty="0"/>
          </a:p>
        </p:txBody>
      </p:sp>
      <p:sp>
        <p:nvSpPr>
          <p:cNvPr id="9" name="Text Placeholder 8">
            <a:extLst>
              <a:ext uri="{FF2B5EF4-FFF2-40B4-BE49-F238E27FC236}">
                <a16:creationId xmlns:a16="http://schemas.microsoft.com/office/drawing/2014/main" id="{9FEE25F2-A353-3B2E-8BED-701B25F859A3}"/>
              </a:ext>
            </a:extLst>
          </p:cNvPr>
          <p:cNvSpPr>
            <a:spLocks noGrp="1"/>
          </p:cNvSpPr>
          <p:nvPr>
            <p:ph type="body" sz="quarter" idx="16"/>
          </p:nvPr>
        </p:nvSpPr>
        <p:spPr>
          <a:xfrm>
            <a:off x="1410586" y="2066815"/>
            <a:ext cx="5502278" cy="4383146"/>
          </a:xfrm>
        </p:spPr>
        <p:txBody>
          <a:bodyPr/>
          <a:lstStyle/>
          <a:p>
            <a:r>
              <a:rPr lang="en-US" dirty="0"/>
              <a:t>Introduction​ of the hotel brand</a:t>
            </a:r>
          </a:p>
          <a:p>
            <a:r>
              <a:rPr lang="en-US" dirty="0"/>
              <a:t>The customer base &amp; services</a:t>
            </a:r>
          </a:p>
          <a:p>
            <a:r>
              <a:rPr lang="en-GB" dirty="0"/>
              <a:t>Explanation of the role and function of guest services</a:t>
            </a:r>
          </a:p>
          <a:p>
            <a:r>
              <a:rPr lang="en-US" dirty="0"/>
              <a:t>Summary​</a:t>
            </a:r>
          </a:p>
          <a:p>
            <a:r>
              <a:rPr lang="en-US" dirty="0"/>
              <a:t>Reference List</a:t>
            </a:r>
          </a:p>
          <a:p>
            <a:endParaRPr lang="en-GB" dirty="0"/>
          </a:p>
        </p:txBody>
      </p:sp>
      <p:pic>
        <p:nvPicPr>
          <p:cNvPr id="19" name="Picture Placeholder 18" descr="A group of people posing for a photo&#10;&#10;Description automatically generated with medium confidence">
            <a:extLst>
              <a:ext uri="{FF2B5EF4-FFF2-40B4-BE49-F238E27FC236}">
                <a16:creationId xmlns:a16="http://schemas.microsoft.com/office/drawing/2014/main" id="{FEF36FA9-02E8-A209-2B1E-F3D552B93157}"/>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89" r="189"/>
          <a:stretch>
            <a:fillRect/>
          </a:stretch>
        </p:blipFill>
        <p:spPr>
          <a:xfrm>
            <a:off x="7183438" y="3429001"/>
            <a:ext cx="4459922" cy="2830036"/>
          </a:xfrm>
        </p:spPr>
      </p:pic>
      <p:pic>
        <p:nvPicPr>
          <p:cNvPr id="8" name="Picture Placeholder 7" descr="Text, whiteboard&#10;&#10;Description automatically generated">
            <a:extLst>
              <a:ext uri="{FF2B5EF4-FFF2-40B4-BE49-F238E27FC236}">
                <a16:creationId xmlns:a16="http://schemas.microsoft.com/office/drawing/2014/main" id="{31E0B120-0D6F-3DDB-36BC-56635B0794D9}"/>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6135" r="6135"/>
          <a:stretch>
            <a:fillRect/>
          </a:stretch>
        </p:blipFill>
        <p:spPr>
          <a:xfrm>
            <a:off x="7183438" y="356832"/>
            <a:ext cx="4459922" cy="2900717"/>
          </a:xfrm>
        </p:spPr>
      </p:pic>
      <p:sp>
        <p:nvSpPr>
          <p:cNvPr id="2" name="Slide Number Placeholder 1">
            <a:extLst>
              <a:ext uri="{FF2B5EF4-FFF2-40B4-BE49-F238E27FC236}">
                <a16:creationId xmlns:a16="http://schemas.microsoft.com/office/drawing/2014/main" id="{93C5518A-B24F-7DB4-6A56-C0873EDB14C5}"/>
              </a:ext>
            </a:extLst>
          </p:cNvPr>
          <p:cNvSpPr>
            <a:spLocks noGrp="1"/>
          </p:cNvSpPr>
          <p:nvPr>
            <p:ph type="sldNum" sz="quarter" idx="12"/>
          </p:nvPr>
        </p:nvSpPr>
        <p:spPr/>
        <p:txBody>
          <a:bodyPr/>
          <a:lstStyle/>
          <a:p>
            <a:fld id="{3C2F53E3-BEA8-4244-BEB4-260305FB26A1}" type="slidenum">
              <a:rPr lang="en-GB" smtClean="0"/>
              <a:t>2</a:t>
            </a:fld>
            <a:endParaRPr lang="en-GB"/>
          </a:p>
        </p:txBody>
      </p:sp>
    </p:spTree>
    <p:extLst>
      <p:ext uri="{BB962C8B-B14F-4D97-AF65-F5344CB8AC3E}">
        <p14:creationId xmlns:p14="http://schemas.microsoft.com/office/powerpoint/2010/main" val="321732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D58FA6D-9558-C9C8-01BF-D4B6F5151707}"/>
              </a:ext>
            </a:extLst>
          </p:cNvPr>
          <p:cNvSpPr>
            <a:spLocks noGrp="1"/>
          </p:cNvSpPr>
          <p:nvPr>
            <p:ph type="title"/>
          </p:nvPr>
        </p:nvSpPr>
        <p:spPr>
          <a:xfrm>
            <a:off x="1503680" y="3259880"/>
            <a:ext cx="2936240" cy="978408"/>
          </a:xfrm>
        </p:spPr>
        <p:txBody>
          <a:bodyPr/>
          <a:lstStyle/>
          <a:p>
            <a:r>
              <a:rPr lang="en-GB" sz="3600" b="1"/>
              <a:t>THE BRAND</a:t>
            </a:r>
          </a:p>
        </p:txBody>
      </p:sp>
      <p:pic>
        <p:nvPicPr>
          <p:cNvPr id="15" name="Picture Placeholder 14" descr="A picture containing logo&#10;&#10;Description automatically generated">
            <a:extLst>
              <a:ext uri="{FF2B5EF4-FFF2-40B4-BE49-F238E27FC236}">
                <a16:creationId xmlns:a16="http://schemas.microsoft.com/office/drawing/2014/main" id="{4965B47A-A05F-1FAE-74C9-1A2B2F50FF13}"/>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98606" t="20509" r="-98606" b="-3876"/>
          <a:stretch/>
        </p:blipFill>
        <p:spPr>
          <a:xfrm>
            <a:off x="0" y="54229"/>
            <a:ext cx="12192000" cy="1573403"/>
          </a:xfrm>
        </p:spPr>
      </p:pic>
      <p:sp>
        <p:nvSpPr>
          <p:cNvPr id="11" name="Text Placeholder 10">
            <a:extLst>
              <a:ext uri="{FF2B5EF4-FFF2-40B4-BE49-F238E27FC236}">
                <a16:creationId xmlns:a16="http://schemas.microsoft.com/office/drawing/2014/main" id="{C98D1AC1-A84A-5767-8CDD-FAC7E0F265B4}"/>
              </a:ext>
            </a:extLst>
          </p:cNvPr>
          <p:cNvSpPr>
            <a:spLocks noGrp="1"/>
          </p:cNvSpPr>
          <p:nvPr>
            <p:ph type="body" sz="quarter" idx="16"/>
          </p:nvPr>
        </p:nvSpPr>
        <p:spPr>
          <a:xfrm>
            <a:off x="6235700" y="2286000"/>
            <a:ext cx="5331460" cy="2944368"/>
          </a:xfrm>
        </p:spPr>
        <p:txBody>
          <a:bodyPr/>
          <a:lstStyle/>
          <a:p>
            <a:r>
              <a:rPr lang="en-GB" sz="1800" dirty="0"/>
              <a:t>According to Addis (2022), Ritz-Carlton has perfected the branding and brand strategy as proven by </a:t>
            </a:r>
            <a:r>
              <a:rPr lang="en-GB" sz="1800"/>
              <a:t>its aspiration </a:t>
            </a:r>
            <a:r>
              <a:rPr lang="en-GB" sz="1800" dirty="0"/>
              <a:t>to foresee and respond to the desires of its guests. They created their brand through time and are recognized and known as the Gold Standard in luxury accommodation.</a:t>
            </a:r>
          </a:p>
        </p:txBody>
      </p:sp>
      <p:pic>
        <p:nvPicPr>
          <p:cNvPr id="3" name="Picture Placeholder 2" descr="A picture containing text&#10;&#10;Description automatically generated">
            <a:extLst>
              <a:ext uri="{FF2B5EF4-FFF2-40B4-BE49-F238E27FC236}">
                <a16:creationId xmlns:a16="http://schemas.microsoft.com/office/drawing/2014/main" id="{8D8BA65B-DC69-DCB2-38D8-063CF88CA6C9}"/>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l="1" t="1082" r="-532" b="57123"/>
          <a:stretch/>
        </p:blipFill>
        <p:spPr>
          <a:xfrm>
            <a:off x="0" y="5788241"/>
            <a:ext cx="12192000" cy="1069760"/>
          </a:xfrm>
        </p:spPr>
      </p:pic>
      <p:sp>
        <p:nvSpPr>
          <p:cNvPr id="2" name="Slide Number Placeholder 1">
            <a:extLst>
              <a:ext uri="{FF2B5EF4-FFF2-40B4-BE49-F238E27FC236}">
                <a16:creationId xmlns:a16="http://schemas.microsoft.com/office/drawing/2014/main" id="{834F90FD-728A-1EAB-5701-45ABE6A9C59B}"/>
              </a:ext>
            </a:extLst>
          </p:cNvPr>
          <p:cNvSpPr>
            <a:spLocks noGrp="1"/>
          </p:cNvSpPr>
          <p:nvPr>
            <p:ph type="sldNum" sz="quarter" idx="12"/>
          </p:nvPr>
        </p:nvSpPr>
        <p:spPr/>
        <p:txBody>
          <a:bodyPr/>
          <a:lstStyle/>
          <a:p>
            <a:fld id="{3C2F53E3-BEA8-4244-BEB4-260305FB26A1}" type="slidenum">
              <a:rPr lang="en-GB" smtClean="0"/>
              <a:t>3</a:t>
            </a:fld>
            <a:endParaRPr lang="en-GB"/>
          </a:p>
        </p:txBody>
      </p:sp>
    </p:spTree>
    <p:extLst>
      <p:ext uri="{BB962C8B-B14F-4D97-AF65-F5344CB8AC3E}">
        <p14:creationId xmlns:p14="http://schemas.microsoft.com/office/powerpoint/2010/main" val="1294319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43810A1-69E3-6FDD-B622-C525DA777E6C}"/>
              </a:ext>
            </a:extLst>
          </p:cNvPr>
          <p:cNvSpPr>
            <a:spLocks noGrp="1"/>
          </p:cNvSpPr>
          <p:nvPr>
            <p:ph type="title"/>
          </p:nvPr>
        </p:nvSpPr>
        <p:spPr/>
        <p:txBody>
          <a:bodyPr/>
          <a:lstStyle/>
          <a:p>
            <a:r>
              <a:rPr lang="en-GB"/>
              <a:t>MOMENTS in history</a:t>
            </a:r>
          </a:p>
        </p:txBody>
      </p:sp>
      <p:sp>
        <p:nvSpPr>
          <p:cNvPr id="8" name="Text Placeholder 7">
            <a:extLst>
              <a:ext uri="{FF2B5EF4-FFF2-40B4-BE49-F238E27FC236}">
                <a16:creationId xmlns:a16="http://schemas.microsoft.com/office/drawing/2014/main" id="{D3122728-D2C2-F84C-547F-CFB59F71F446}"/>
              </a:ext>
            </a:extLst>
          </p:cNvPr>
          <p:cNvSpPr>
            <a:spLocks noGrp="1"/>
          </p:cNvSpPr>
          <p:nvPr>
            <p:ph type="body" sz="quarter" idx="15"/>
          </p:nvPr>
        </p:nvSpPr>
        <p:spPr>
          <a:xfrm>
            <a:off x="465172" y="1329176"/>
            <a:ext cx="2251564" cy="498496"/>
          </a:xfrm>
        </p:spPr>
        <p:txBody>
          <a:bodyPr/>
          <a:lstStyle/>
          <a:p>
            <a:r>
              <a:rPr lang="en-GB"/>
              <a:t>1898</a:t>
            </a:r>
          </a:p>
        </p:txBody>
      </p:sp>
      <p:sp>
        <p:nvSpPr>
          <p:cNvPr id="9" name="Text Placeholder 8">
            <a:extLst>
              <a:ext uri="{FF2B5EF4-FFF2-40B4-BE49-F238E27FC236}">
                <a16:creationId xmlns:a16="http://schemas.microsoft.com/office/drawing/2014/main" id="{DCC4C217-DCAE-08B1-8AE0-4BD5358E0F9B}"/>
              </a:ext>
            </a:extLst>
          </p:cNvPr>
          <p:cNvSpPr>
            <a:spLocks noGrp="1"/>
          </p:cNvSpPr>
          <p:nvPr>
            <p:ph type="body" sz="quarter" idx="20"/>
          </p:nvPr>
        </p:nvSpPr>
        <p:spPr>
          <a:xfrm>
            <a:off x="465172" y="1935113"/>
            <a:ext cx="2251564" cy="812407"/>
          </a:xfrm>
        </p:spPr>
        <p:txBody>
          <a:bodyPr/>
          <a:lstStyle/>
          <a:p>
            <a:r>
              <a:rPr lang="en-GB"/>
              <a:t>César Ritz opens the first Ritz Hotel in Paris</a:t>
            </a:r>
          </a:p>
        </p:txBody>
      </p:sp>
      <p:sp>
        <p:nvSpPr>
          <p:cNvPr id="10" name="Text Placeholder 9">
            <a:extLst>
              <a:ext uri="{FF2B5EF4-FFF2-40B4-BE49-F238E27FC236}">
                <a16:creationId xmlns:a16="http://schemas.microsoft.com/office/drawing/2014/main" id="{5F2958E8-C14E-C455-7E5F-A04B65A0AD7C}"/>
              </a:ext>
            </a:extLst>
          </p:cNvPr>
          <p:cNvSpPr>
            <a:spLocks noGrp="1"/>
          </p:cNvSpPr>
          <p:nvPr>
            <p:ph type="body" sz="quarter" idx="21"/>
          </p:nvPr>
        </p:nvSpPr>
        <p:spPr>
          <a:xfrm>
            <a:off x="4970216" y="1338701"/>
            <a:ext cx="2251564" cy="498496"/>
          </a:xfrm>
        </p:spPr>
        <p:txBody>
          <a:bodyPr/>
          <a:lstStyle/>
          <a:p>
            <a:r>
              <a:rPr lang="en-GB"/>
              <a:t>Early 1900</a:t>
            </a:r>
            <a:r>
              <a:rPr lang="en-GB" cap="none"/>
              <a:t>s</a:t>
            </a:r>
            <a:endParaRPr lang="en-GB"/>
          </a:p>
        </p:txBody>
      </p:sp>
      <p:sp>
        <p:nvSpPr>
          <p:cNvPr id="11" name="Text Placeholder 10">
            <a:extLst>
              <a:ext uri="{FF2B5EF4-FFF2-40B4-BE49-F238E27FC236}">
                <a16:creationId xmlns:a16="http://schemas.microsoft.com/office/drawing/2014/main" id="{482B7EA7-7120-E565-F321-1F4E86826446}"/>
              </a:ext>
            </a:extLst>
          </p:cNvPr>
          <p:cNvSpPr>
            <a:spLocks noGrp="1"/>
          </p:cNvSpPr>
          <p:nvPr>
            <p:ph type="body" sz="quarter" idx="22"/>
          </p:nvPr>
        </p:nvSpPr>
        <p:spPr>
          <a:xfrm>
            <a:off x="4970216" y="1943510"/>
            <a:ext cx="2251564" cy="812407"/>
          </a:xfrm>
        </p:spPr>
        <p:txBody>
          <a:bodyPr/>
          <a:lstStyle/>
          <a:p>
            <a:r>
              <a:rPr lang="en-GB"/>
              <a:t>Several hotels open in locations around USA including in Boston in 1927</a:t>
            </a:r>
          </a:p>
          <a:p>
            <a:endParaRPr lang="en-GB"/>
          </a:p>
        </p:txBody>
      </p:sp>
      <p:sp>
        <p:nvSpPr>
          <p:cNvPr id="12" name="Text Placeholder 11">
            <a:extLst>
              <a:ext uri="{FF2B5EF4-FFF2-40B4-BE49-F238E27FC236}">
                <a16:creationId xmlns:a16="http://schemas.microsoft.com/office/drawing/2014/main" id="{5243A8B8-3590-6760-342D-472731957BA7}"/>
              </a:ext>
            </a:extLst>
          </p:cNvPr>
          <p:cNvSpPr>
            <a:spLocks noGrp="1"/>
          </p:cNvSpPr>
          <p:nvPr>
            <p:ph type="body" sz="quarter" idx="23"/>
          </p:nvPr>
        </p:nvSpPr>
        <p:spPr>
          <a:xfrm>
            <a:off x="9473340" y="1338701"/>
            <a:ext cx="2251564" cy="498496"/>
          </a:xfrm>
        </p:spPr>
        <p:txBody>
          <a:bodyPr/>
          <a:lstStyle/>
          <a:p>
            <a:r>
              <a:rPr lang="en-GB"/>
              <a:t>1998</a:t>
            </a:r>
          </a:p>
        </p:txBody>
      </p:sp>
      <p:sp>
        <p:nvSpPr>
          <p:cNvPr id="13" name="Text Placeholder 12">
            <a:extLst>
              <a:ext uri="{FF2B5EF4-FFF2-40B4-BE49-F238E27FC236}">
                <a16:creationId xmlns:a16="http://schemas.microsoft.com/office/drawing/2014/main" id="{924C04D2-620B-CC43-CEEA-7F49BD614E40}"/>
              </a:ext>
            </a:extLst>
          </p:cNvPr>
          <p:cNvSpPr>
            <a:spLocks noGrp="1"/>
          </p:cNvSpPr>
          <p:nvPr>
            <p:ph type="body" sz="quarter" idx="24"/>
          </p:nvPr>
        </p:nvSpPr>
        <p:spPr>
          <a:xfrm>
            <a:off x="9473340" y="1944638"/>
            <a:ext cx="2251564" cy="812407"/>
          </a:xfrm>
        </p:spPr>
        <p:txBody>
          <a:bodyPr/>
          <a:lstStyle/>
          <a:p>
            <a:r>
              <a:rPr lang="en-GB"/>
              <a:t>Marriott International purchases Ritz-Carlton Hotel Company</a:t>
            </a:r>
          </a:p>
          <a:p>
            <a:endParaRPr lang="en-GB"/>
          </a:p>
        </p:txBody>
      </p:sp>
      <p:sp>
        <p:nvSpPr>
          <p:cNvPr id="14" name="Text Placeholder 13">
            <a:extLst>
              <a:ext uri="{FF2B5EF4-FFF2-40B4-BE49-F238E27FC236}">
                <a16:creationId xmlns:a16="http://schemas.microsoft.com/office/drawing/2014/main" id="{6D839058-5727-B3EA-6679-1E3F6B579E47}"/>
              </a:ext>
            </a:extLst>
          </p:cNvPr>
          <p:cNvSpPr>
            <a:spLocks noGrp="1"/>
          </p:cNvSpPr>
          <p:nvPr>
            <p:ph type="body" sz="quarter" idx="25"/>
          </p:nvPr>
        </p:nvSpPr>
        <p:spPr/>
        <p:txBody>
          <a:bodyPr/>
          <a:lstStyle/>
          <a:p>
            <a:r>
              <a:rPr lang="en-GB"/>
              <a:t>1905</a:t>
            </a:r>
          </a:p>
        </p:txBody>
      </p:sp>
      <p:sp>
        <p:nvSpPr>
          <p:cNvPr id="15" name="Text Placeholder 14">
            <a:extLst>
              <a:ext uri="{FF2B5EF4-FFF2-40B4-BE49-F238E27FC236}">
                <a16:creationId xmlns:a16="http://schemas.microsoft.com/office/drawing/2014/main" id="{4DD1A108-F587-CF0D-3537-56E21F67F4E0}"/>
              </a:ext>
            </a:extLst>
          </p:cNvPr>
          <p:cNvSpPr>
            <a:spLocks noGrp="1"/>
          </p:cNvSpPr>
          <p:nvPr>
            <p:ph type="body" sz="quarter" idx="26"/>
          </p:nvPr>
        </p:nvSpPr>
        <p:spPr>
          <a:xfrm>
            <a:off x="2716736" y="4917263"/>
            <a:ext cx="2251562" cy="1290955"/>
          </a:xfrm>
        </p:spPr>
        <p:txBody>
          <a:bodyPr/>
          <a:lstStyle/>
          <a:p>
            <a:r>
              <a:rPr lang="en-GB"/>
              <a:t>Ritz London is opened</a:t>
            </a:r>
          </a:p>
          <a:p>
            <a:endParaRPr lang="en-GB"/>
          </a:p>
        </p:txBody>
      </p:sp>
      <p:sp>
        <p:nvSpPr>
          <p:cNvPr id="16" name="Text Placeholder 15">
            <a:extLst>
              <a:ext uri="{FF2B5EF4-FFF2-40B4-BE49-F238E27FC236}">
                <a16:creationId xmlns:a16="http://schemas.microsoft.com/office/drawing/2014/main" id="{A2291DFE-0BFF-19A6-A36E-93D8C0F45796}"/>
              </a:ext>
            </a:extLst>
          </p:cNvPr>
          <p:cNvSpPr>
            <a:spLocks noGrp="1"/>
          </p:cNvSpPr>
          <p:nvPr>
            <p:ph type="body" sz="quarter" idx="27"/>
          </p:nvPr>
        </p:nvSpPr>
        <p:spPr/>
        <p:txBody>
          <a:bodyPr/>
          <a:lstStyle/>
          <a:p>
            <a:r>
              <a:rPr lang="en-GB"/>
              <a:t>1983</a:t>
            </a:r>
          </a:p>
        </p:txBody>
      </p:sp>
      <p:sp>
        <p:nvSpPr>
          <p:cNvPr id="17" name="Text Placeholder 16">
            <a:extLst>
              <a:ext uri="{FF2B5EF4-FFF2-40B4-BE49-F238E27FC236}">
                <a16:creationId xmlns:a16="http://schemas.microsoft.com/office/drawing/2014/main" id="{A57B3515-2432-D081-68AD-1FFF310EE04F}"/>
              </a:ext>
            </a:extLst>
          </p:cNvPr>
          <p:cNvSpPr>
            <a:spLocks noGrp="1"/>
          </p:cNvSpPr>
          <p:nvPr>
            <p:ph type="body" sz="quarter" idx="28"/>
          </p:nvPr>
        </p:nvSpPr>
        <p:spPr>
          <a:xfrm>
            <a:off x="7221784" y="4917263"/>
            <a:ext cx="2251562" cy="1017193"/>
          </a:xfrm>
        </p:spPr>
        <p:txBody>
          <a:bodyPr/>
          <a:lstStyle/>
          <a:p>
            <a:r>
              <a:rPr lang="en-GB" dirty="0"/>
              <a:t>The Ritz-Carlton Hotel was born and began to expand</a:t>
            </a:r>
          </a:p>
        </p:txBody>
      </p:sp>
      <p:pic>
        <p:nvPicPr>
          <p:cNvPr id="20" name="Picture 19" descr="A person with a mustache&#10;&#10;Description automatically generated with medium confidence">
            <a:extLst>
              <a:ext uri="{FF2B5EF4-FFF2-40B4-BE49-F238E27FC236}">
                <a16:creationId xmlns:a16="http://schemas.microsoft.com/office/drawing/2014/main" id="{3234DDE1-5503-6076-293C-03BBF63746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476" y="4134904"/>
            <a:ext cx="1290955" cy="1290955"/>
          </a:xfrm>
          <a:prstGeom prst="rect">
            <a:avLst/>
          </a:prstGeom>
        </p:spPr>
      </p:pic>
      <p:pic>
        <p:nvPicPr>
          <p:cNvPr id="22" name="Picture 21">
            <a:hlinkClick r:id="rId4"/>
            <a:extLst>
              <a:ext uri="{FF2B5EF4-FFF2-40B4-BE49-F238E27FC236}">
                <a16:creationId xmlns:a16="http://schemas.microsoft.com/office/drawing/2014/main" id="{5FB0B8C5-FA16-DBA1-DECD-226DE5C4CC1E}"/>
              </a:ext>
            </a:extLst>
          </p:cNvPr>
          <p:cNvPicPr>
            <a:picLocks noChangeAspect="1"/>
          </p:cNvPicPr>
          <p:nvPr/>
        </p:nvPicPr>
        <p:blipFill rotWithShape="1">
          <a:blip r:embed="rId5">
            <a:extLst>
              <a:ext uri="{28A0092B-C50C-407E-A947-70E740481C1C}">
                <a14:useLocalDpi xmlns:a14="http://schemas.microsoft.com/office/drawing/2010/main" val="0"/>
              </a:ext>
            </a:extLst>
          </a:blip>
          <a:srcRect l="9498" r="14502"/>
          <a:stretch/>
        </p:blipFill>
        <p:spPr>
          <a:xfrm>
            <a:off x="3197038" y="1871384"/>
            <a:ext cx="1290955" cy="1290955"/>
          </a:xfrm>
          <a:prstGeom prst="rect">
            <a:avLst/>
          </a:prstGeom>
        </p:spPr>
      </p:pic>
      <p:pic>
        <p:nvPicPr>
          <p:cNvPr id="24" name="Picture 23" descr="A statue of a person on a horse in front of a building&#10;&#10;Description automatically generated with medium confidence">
            <a:hlinkClick r:id="rId6"/>
            <a:extLst>
              <a:ext uri="{FF2B5EF4-FFF2-40B4-BE49-F238E27FC236}">
                <a16:creationId xmlns:a16="http://schemas.microsoft.com/office/drawing/2014/main" id="{8454E030-79BD-67F8-45AC-31426D585B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52437" y="4134904"/>
            <a:ext cx="1289038" cy="1290955"/>
          </a:xfrm>
          <a:prstGeom prst="rect">
            <a:avLst/>
          </a:prstGeom>
        </p:spPr>
      </p:pic>
      <p:pic>
        <p:nvPicPr>
          <p:cNvPr id="26" name="Picture 25" descr="Logo&#10;&#10;Description automatically generated">
            <a:hlinkClick r:id="rId8"/>
            <a:extLst>
              <a:ext uri="{FF2B5EF4-FFF2-40B4-BE49-F238E27FC236}">
                <a16:creationId xmlns:a16="http://schemas.microsoft.com/office/drawing/2014/main" id="{92C5DC1F-B27C-D546-5960-45EE30D9BDA4}"/>
              </a:ext>
            </a:extLst>
          </p:cNvPr>
          <p:cNvPicPr>
            <a:picLocks noChangeAspect="1"/>
          </p:cNvPicPr>
          <p:nvPr/>
        </p:nvPicPr>
        <p:blipFill rotWithShape="1">
          <a:blip r:embed="rId9">
            <a:extLst>
              <a:ext uri="{28A0092B-C50C-407E-A947-70E740481C1C}">
                <a14:useLocalDpi xmlns:a14="http://schemas.microsoft.com/office/drawing/2010/main" val="0"/>
              </a:ext>
            </a:extLst>
          </a:blip>
          <a:srcRect l="23997" t="11432" r="23825" b="8197"/>
          <a:stretch/>
        </p:blipFill>
        <p:spPr>
          <a:xfrm>
            <a:off x="7572411" y="2004011"/>
            <a:ext cx="1550298" cy="1295503"/>
          </a:xfrm>
          <a:prstGeom prst="rect">
            <a:avLst/>
          </a:prstGeom>
        </p:spPr>
      </p:pic>
      <p:pic>
        <p:nvPicPr>
          <p:cNvPr id="28" name="Picture 27" descr="Graphical user interface&#10;&#10;Description automatically generated">
            <a:extLst>
              <a:ext uri="{FF2B5EF4-FFF2-40B4-BE49-F238E27FC236}">
                <a16:creationId xmlns:a16="http://schemas.microsoft.com/office/drawing/2014/main" id="{D93CE8E7-D4E7-02D5-577E-4979164DB3F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953655" y="4498826"/>
            <a:ext cx="1615704" cy="563107"/>
          </a:xfrm>
          <a:prstGeom prst="rect">
            <a:avLst/>
          </a:prstGeom>
        </p:spPr>
      </p:pic>
      <p:sp>
        <p:nvSpPr>
          <p:cNvPr id="2" name="Slide Number Placeholder 1">
            <a:extLst>
              <a:ext uri="{FF2B5EF4-FFF2-40B4-BE49-F238E27FC236}">
                <a16:creationId xmlns:a16="http://schemas.microsoft.com/office/drawing/2014/main" id="{655351A2-A2AB-D909-D1AA-933127366A21}"/>
              </a:ext>
            </a:extLst>
          </p:cNvPr>
          <p:cNvSpPr>
            <a:spLocks noGrp="1"/>
          </p:cNvSpPr>
          <p:nvPr>
            <p:ph type="sldNum" sz="quarter" idx="12"/>
          </p:nvPr>
        </p:nvSpPr>
        <p:spPr/>
        <p:txBody>
          <a:bodyPr/>
          <a:lstStyle/>
          <a:p>
            <a:fld id="{3C2F53E3-BEA8-4244-BEB4-260305FB26A1}" type="slidenum">
              <a:rPr lang="en-GB" smtClean="0"/>
              <a:t>4</a:t>
            </a:fld>
            <a:endParaRPr lang="en-GB"/>
          </a:p>
        </p:txBody>
      </p:sp>
    </p:spTree>
    <p:extLst>
      <p:ext uri="{BB962C8B-B14F-4D97-AF65-F5344CB8AC3E}">
        <p14:creationId xmlns:p14="http://schemas.microsoft.com/office/powerpoint/2010/main" val="2801773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7404987" y="442451"/>
            <a:ext cx="4316262" cy="747252"/>
          </a:xfrm>
        </p:spPr>
        <p:txBody>
          <a:bodyPr/>
          <a:lstStyle/>
          <a:p>
            <a:r>
              <a:rPr lang="en-GB" dirty="0"/>
              <a:t>THE CUSTOMERS</a:t>
            </a:r>
          </a:p>
        </p:txBody>
      </p:sp>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7404987" y="1524000"/>
            <a:ext cx="4058872" cy="4832350"/>
          </a:xfrm>
        </p:spPr>
        <p:txBody>
          <a:bodyPr/>
          <a:lstStyle/>
          <a:p>
            <a:r>
              <a:rPr lang="en-GB" sz="1800" dirty="0"/>
              <a:t>Ritz-Carlton attracts luxury customers seeking memorable and unique experiences. According to </a:t>
            </a:r>
            <a:r>
              <a:rPr lang="en-GB" sz="1800" dirty="0" err="1"/>
              <a:t>Bashin</a:t>
            </a:r>
            <a:r>
              <a:rPr lang="en-GB" sz="1800" dirty="0"/>
              <a:t> (2019), the main guests are businessmen, tourists, companies, and families from the top society.</a:t>
            </a:r>
            <a:endParaRPr lang="en-GB" dirty="0"/>
          </a:p>
        </p:txBody>
      </p:sp>
      <p:pic>
        <p:nvPicPr>
          <p:cNvPr id="9" name="Picture Placeholder 8" descr="A picture containing building&#10;&#10;Description automatically generated">
            <a:hlinkClick r:id="rId3"/>
            <a:extLst>
              <a:ext uri="{FF2B5EF4-FFF2-40B4-BE49-F238E27FC236}">
                <a16:creationId xmlns:a16="http://schemas.microsoft.com/office/drawing/2014/main" id="{900282DA-BB1F-4390-82C1-F031D72FB548}"/>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t="19780" b="19780"/>
          <a:stretch>
            <a:fillRect/>
          </a:stretch>
        </p:blipFill>
        <p:spPr>
          <a:xfrm>
            <a:off x="1575041" y="65935"/>
            <a:ext cx="3598052" cy="3258105"/>
          </a:xfrm>
        </p:spPr>
      </p:pic>
      <p:pic>
        <p:nvPicPr>
          <p:cNvPr id="11" name="Picture Placeholder 10" descr="A group of people swimming in the water&#10;&#10;Description automatically generated with low confidence">
            <a:extLst>
              <a:ext uri="{FF2B5EF4-FFF2-40B4-BE49-F238E27FC236}">
                <a16:creationId xmlns:a16="http://schemas.microsoft.com/office/drawing/2014/main" id="{FDD182AC-95CD-6035-340C-44A9FD8FF28F}"/>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2849" r="12849"/>
          <a:stretch>
            <a:fillRect/>
          </a:stretch>
        </p:blipFill>
        <p:spPr>
          <a:xfrm>
            <a:off x="1574800" y="3463925"/>
            <a:ext cx="3598863" cy="3257550"/>
          </a:xfrm>
        </p:spPr>
      </p:pic>
      <p:sp>
        <p:nvSpPr>
          <p:cNvPr id="5" name="Slide Number Placeholder 4">
            <a:extLst>
              <a:ext uri="{FF2B5EF4-FFF2-40B4-BE49-F238E27FC236}">
                <a16:creationId xmlns:a16="http://schemas.microsoft.com/office/drawing/2014/main" id="{06E329EC-747C-F020-3003-53E5B08DB1EB}"/>
              </a:ext>
            </a:extLst>
          </p:cNvPr>
          <p:cNvSpPr>
            <a:spLocks noGrp="1"/>
          </p:cNvSpPr>
          <p:nvPr>
            <p:ph type="sldNum" sz="quarter" idx="12"/>
          </p:nvPr>
        </p:nvSpPr>
        <p:spPr/>
        <p:txBody>
          <a:bodyPr/>
          <a:lstStyle/>
          <a:p>
            <a:fld id="{3C2F53E3-BEA8-4244-BEB4-260305FB26A1}" type="slidenum">
              <a:rPr lang="en-GB" smtClean="0"/>
              <a:t>5</a:t>
            </a:fld>
            <a:endParaRPr lang="en-GB"/>
          </a:p>
        </p:txBody>
      </p:sp>
    </p:spTree>
    <p:extLst>
      <p:ext uri="{BB962C8B-B14F-4D97-AF65-F5344CB8AC3E}">
        <p14:creationId xmlns:p14="http://schemas.microsoft.com/office/powerpoint/2010/main" val="4146123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4073237" y="1096375"/>
            <a:ext cx="4045527" cy="765879"/>
          </a:xfrm>
        </p:spPr>
        <p:txBody>
          <a:bodyPr anchor="b">
            <a:normAutofit/>
          </a:bodyPr>
          <a:lstStyle/>
          <a:p>
            <a:r>
              <a:rPr lang="en-GB" dirty="0"/>
              <a:t>THE SERVICES</a:t>
            </a:r>
          </a:p>
        </p:txBody>
      </p:sp>
      <p:pic>
        <p:nvPicPr>
          <p:cNvPr id="10" name="Picture Placeholder 9" descr="A room with tables and chairs&#10;&#10;Description automatically generated with low confidence">
            <a:extLst>
              <a:ext uri="{FF2B5EF4-FFF2-40B4-BE49-F238E27FC236}">
                <a16:creationId xmlns:a16="http://schemas.microsoft.com/office/drawing/2014/main" id="{96F4EF35-B68C-A75F-2E3A-345A52781A30}"/>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31919" r="29512" b="-1"/>
          <a:stretch/>
        </p:blipFill>
        <p:spPr>
          <a:xfrm>
            <a:off x="20" y="951274"/>
            <a:ext cx="2743181" cy="4747564"/>
          </a:xfrm>
          <a:noFill/>
        </p:spPr>
      </p:pic>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3840480" y="2910720"/>
            <a:ext cx="4683760" cy="2788118"/>
          </a:xfrm>
        </p:spPr>
        <p:txBody>
          <a:bodyPr anchor="t">
            <a:noAutofit/>
          </a:bodyPr>
          <a:lstStyle/>
          <a:p>
            <a:pPr>
              <a:lnSpc>
                <a:spcPct val="190000"/>
              </a:lnSpc>
              <a:spcAft>
                <a:spcPts val="600"/>
              </a:spcAft>
            </a:pPr>
            <a:r>
              <a:rPr lang="en-GB" sz="1600" dirty="0"/>
              <a:t>The Ritz-Carlton is known for creating luxury in a hotel setting with its finest personal service and amenities, a la carte Michelin dining and the promise to “fulfil even the unexpressed wishes and needs of the guests” (Ritz-Carlton, 2022)</a:t>
            </a:r>
          </a:p>
        </p:txBody>
      </p:sp>
      <p:pic>
        <p:nvPicPr>
          <p:cNvPr id="8" name="Picture Placeholder 7" descr="A picture containing table, person, outdoor&#10;&#10;Description automatically generated">
            <a:extLst>
              <a:ext uri="{FF2B5EF4-FFF2-40B4-BE49-F238E27FC236}">
                <a16:creationId xmlns:a16="http://schemas.microsoft.com/office/drawing/2014/main" id="{EBB822F4-D188-7FD3-1DE3-9030C901EF1B}"/>
              </a:ext>
            </a:extLst>
          </p:cNvPr>
          <p:cNvPicPr>
            <a:picLocks noGrp="1" noChangeAspect="1"/>
          </p:cNvPicPr>
          <p:nvPr>
            <p:ph type="pic" sz="quarter" idx="17"/>
          </p:nvPr>
        </p:nvPicPr>
        <p:blipFill rotWithShape="1">
          <a:blip r:embed="rId4">
            <a:extLst>
              <a:ext uri="{28A0092B-C50C-407E-A947-70E740481C1C}">
                <a14:useLocalDpi xmlns:a14="http://schemas.microsoft.com/office/drawing/2010/main" val="0"/>
              </a:ext>
            </a:extLst>
          </a:blip>
          <a:srcRect l="31453" r="27667" b="1"/>
          <a:stretch/>
        </p:blipFill>
        <p:spPr>
          <a:xfrm>
            <a:off x="9448800" y="951274"/>
            <a:ext cx="2743200" cy="4747564"/>
          </a:xfrm>
          <a:prstGeom prst="rect">
            <a:avLst/>
          </a:prstGeom>
          <a:noFill/>
        </p:spPr>
      </p:pic>
      <p:sp>
        <p:nvSpPr>
          <p:cNvPr id="5" name="Slide Number Placeholder 4">
            <a:extLst>
              <a:ext uri="{FF2B5EF4-FFF2-40B4-BE49-F238E27FC236}">
                <a16:creationId xmlns:a16="http://schemas.microsoft.com/office/drawing/2014/main" id="{835031F9-0CB4-5E3E-5CAB-04269F3BF4E5}"/>
              </a:ext>
            </a:extLst>
          </p:cNvPr>
          <p:cNvSpPr>
            <a:spLocks noGrp="1"/>
          </p:cNvSpPr>
          <p:nvPr>
            <p:ph type="sldNum" sz="quarter" idx="12"/>
          </p:nvPr>
        </p:nvSpPr>
        <p:spPr/>
        <p:txBody>
          <a:bodyPr/>
          <a:lstStyle/>
          <a:p>
            <a:fld id="{3C2F53E3-BEA8-4244-BEB4-260305FB26A1}" type="slidenum">
              <a:rPr lang="en-GB" smtClean="0"/>
              <a:t>6</a:t>
            </a:fld>
            <a:endParaRPr lang="en-GB"/>
          </a:p>
        </p:txBody>
      </p:sp>
    </p:spTree>
    <p:extLst>
      <p:ext uri="{BB962C8B-B14F-4D97-AF65-F5344CB8AC3E}">
        <p14:creationId xmlns:p14="http://schemas.microsoft.com/office/powerpoint/2010/main" val="2631624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4288151" y="501651"/>
            <a:ext cx="3128620" cy="936702"/>
          </a:xfrm>
        </p:spPr>
        <p:txBody>
          <a:bodyPr anchor="b">
            <a:normAutofit/>
          </a:bodyPr>
          <a:lstStyle/>
          <a:p>
            <a:r>
              <a:rPr lang="en-GB" dirty="0"/>
              <a:t>THE SERVICES</a:t>
            </a:r>
          </a:p>
        </p:txBody>
      </p:sp>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3823025" y="1621070"/>
            <a:ext cx="4058872" cy="4917842"/>
          </a:xfrm>
        </p:spPr>
        <p:txBody>
          <a:bodyPr>
            <a:noAutofit/>
          </a:bodyPr>
          <a:lstStyle/>
          <a:p>
            <a:pPr>
              <a:lnSpc>
                <a:spcPct val="190000"/>
              </a:lnSpc>
              <a:spcAft>
                <a:spcPts val="600"/>
              </a:spcAft>
            </a:pPr>
            <a:r>
              <a:rPr lang="en-GB" sz="1600" dirty="0">
                <a:effectLst/>
              </a:rPr>
              <a:t>Ritz-Carlton hotels offer a big variety of high-class facilities such as rooms, spa, fitness centres, conference rooms, golf, swimming pools, and Michelin-inspired dining.</a:t>
            </a:r>
          </a:p>
          <a:p>
            <a:pPr>
              <a:lnSpc>
                <a:spcPct val="190000"/>
              </a:lnSpc>
              <a:spcAft>
                <a:spcPts val="600"/>
              </a:spcAft>
            </a:pPr>
            <a:r>
              <a:rPr lang="en-GB" sz="1600" dirty="0">
                <a:effectLst/>
              </a:rPr>
              <a:t>According to .Nixon and </a:t>
            </a:r>
            <a:r>
              <a:rPr lang="en-GB" sz="1600" dirty="0" err="1">
                <a:effectLst/>
              </a:rPr>
              <a:t>Rieple</a:t>
            </a:r>
            <a:r>
              <a:rPr lang="en-GB" sz="1600" dirty="0">
                <a:effectLst/>
              </a:rPr>
              <a:t> (2010), </a:t>
            </a:r>
            <a:r>
              <a:rPr lang="en-GB" sz="1600" dirty="0"/>
              <a:t>t</a:t>
            </a:r>
            <a:r>
              <a:rPr lang="en-GB" sz="1600" dirty="0">
                <a:effectLst/>
              </a:rPr>
              <a:t>he brand has earned recognition for routinely meeting high quality standards and one of the methods they use to deliver is by using scenography.</a:t>
            </a:r>
            <a:endParaRPr lang="en-GB" sz="1600" dirty="0"/>
          </a:p>
        </p:txBody>
      </p:sp>
      <p:pic>
        <p:nvPicPr>
          <p:cNvPr id="8" name="Picture Placeholder 7" descr="A picture containing indoor, table, window, floor&#10;&#10;Description automatically generated">
            <a:extLst>
              <a:ext uri="{FF2B5EF4-FFF2-40B4-BE49-F238E27FC236}">
                <a16:creationId xmlns:a16="http://schemas.microsoft.com/office/drawing/2014/main" id="{80D8F8AB-6882-4976-C3CB-4ECDE75969C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3172" r="13172"/>
          <a:stretch>
            <a:fillRect/>
          </a:stretch>
        </p:blipFill>
        <p:spPr>
          <a:xfrm>
            <a:off x="8315536" y="3947356"/>
            <a:ext cx="3038264" cy="2311091"/>
          </a:xfrm>
        </p:spPr>
      </p:pic>
      <p:pic>
        <p:nvPicPr>
          <p:cNvPr id="10" name="Picture 9" descr="A picture containing indoor, ceiling, furniture, island&#10;&#10;Description automatically generated">
            <a:extLst>
              <a:ext uri="{FF2B5EF4-FFF2-40B4-BE49-F238E27FC236}">
                <a16:creationId xmlns:a16="http://schemas.microsoft.com/office/drawing/2014/main" id="{ECB6BEA9-ACB7-F6F3-B481-EB45090A82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5536" y="704375"/>
            <a:ext cx="3038264" cy="2311090"/>
          </a:xfrm>
          <a:prstGeom prst="rect">
            <a:avLst/>
          </a:prstGeom>
        </p:spPr>
      </p:pic>
      <p:sp>
        <p:nvSpPr>
          <p:cNvPr id="12" name="Slide Number Placeholder 11">
            <a:extLst>
              <a:ext uri="{FF2B5EF4-FFF2-40B4-BE49-F238E27FC236}">
                <a16:creationId xmlns:a16="http://schemas.microsoft.com/office/drawing/2014/main" id="{BB2806BB-746E-F9C5-F1E3-E90230FC4777}"/>
              </a:ext>
            </a:extLst>
          </p:cNvPr>
          <p:cNvSpPr>
            <a:spLocks noGrp="1"/>
          </p:cNvSpPr>
          <p:nvPr>
            <p:ph type="sldNum" sz="quarter" idx="12"/>
          </p:nvPr>
        </p:nvSpPr>
        <p:spPr/>
        <p:txBody>
          <a:bodyPr/>
          <a:lstStyle/>
          <a:p>
            <a:fld id="{3C2F53E3-BEA8-4244-BEB4-260305FB26A1}" type="slidenum">
              <a:rPr lang="en-GB" smtClean="0"/>
              <a:t>7</a:t>
            </a:fld>
            <a:endParaRPr lang="en-GB"/>
          </a:p>
        </p:txBody>
      </p:sp>
      <p:pic>
        <p:nvPicPr>
          <p:cNvPr id="5" name="Picture 4" descr="A picture containing wall, indoor, furniture&#10;&#10;Description automatically generated">
            <a:extLst>
              <a:ext uri="{FF2B5EF4-FFF2-40B4-BE49-F238E27FC236}">
                <a16:creationId xmlns:a16="http://schemas.microsoft.com/office/drawing/2014/main" id="{572DD10B-518D-F316-602D-D5A502D11A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1123" y="3947357"/>
            <a:ext cx="3038264" cy="2311090"/>
          </a:xfrm>
          <a:prstGeom prst="rect">
            <a:avLst/>
          </a:prstGeom>
        </p:spPr>
      </p:pic>
      <p:pic>
        <p:nvPicPr>
          <p:cNvPr id="7" name="Picture 6" descr="A picture containing sky, outdoor, chair, furniture&#10;&#10;Description automatically generated">
            <a:extLst>
              <a:ext uri="{FF2B5EF4-FFF2-40B4-BE49-F238E27FC236}">
                <a16:creationId xmlns:a16="http://schemas.microsoft.com/office/drawing/2014/main" id="{D337F5F7-5928-BB2C-4E90-391D0B7BAFC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1123" y="710451"/>
            <a:ext cx="3038264" cy="2311091"/>
          </a:xfrm>
          <a:prstGeom prst="rect">
            <a:avLst/>
          </a:prstGeom>
        </p:spPr>
      </p:pic>
    </p:spTree>
    <p:extLst>
      <p:ext uri="{BB962C8B-B14F-4D97-AF65-F5344CB8AC3E}">
        <p14:creationId xmlns:p14="http://schemas.microsoft.com/office/powerpoint/2010/main" val="327329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1574800" y="3429000"/>
            <a:ext cx="3097320" cy="978408"/>
          </a:xfrm>
        </p:spPr>
        <p:txBody>
          <a:bodyPr anchor="ctr">
            <a:normAutofit/>
          </a:bodyPr>
          <a:lstStyle/>
          <a:p>
            <a:r>
              <a:rPr lang="en-GB" dirty="0"/>
              <a:t>THE SERVICES</a:t>
            </a:r>
          </a:p>
        </p:txBody>
      </p:sp>
      <p:pic>
        <p:nvPicPr>
          <p:cNvPr id="6" name="Picture 5" descr="A picture containing invertebrate, mollusk&#10;&#10;Description automatically generated">
            <a:hlinkClick r:id="rId3"/>
            <a:extLst>
              <a:ext uri="{FF2B5EF4-FFF2-40B4-BE49-F238E27FC236}">
                <a16:creationId xmlns:a16="http://schemas.microsoft.com/office/drawing/2014/main" id="{FADDAA51-DA20-9E72-4043-F2D1033689C7}"/>
              </a:ext>
            </a:extLst>
          </p:cNvPr>
          <p:cNvPicPr>
            <a:picLocks noChangeAspect="1"/>
          </p:cNvPicPr>
          <p:nvPr/>
        </p:nvPicPr>
        <p:blipFill rotWithShape="1">
          <a:blip r:embed="rId4">
            <a:extLst>
              <a:ext uri="{28A0092B-C50C-407E-A947-70E740481C1C}">
                <a14:useLocalDpi xmlns:a14="http://schemas.microsoft.com/office/drawing/2010/main" val="0"/>
              </a:ext>
            </a:extLst>
          </a:blip>
          <a:srcRect t="25514" b="49284"/>
          <a:stretch/>
        </p:blipFill>
        <p:spPr>
          <a:xfrm>
            <a:off x="20" y="10"/>
            <a:ext cx="12191980" cy="2051040"/>
          </a:xfrm>
          <a:prstGeom prst="rect">
            <a:avLst/>
          </a:prstGeom>
          <a:noFill/>
        </p:spPr>
      </p:pic>
      <p:sp>
        <p:nvSpPr>
          <p:cNvPr id="3" name="Text Placeholder 2">
            <a:extLst>
              <a:ext uri="{FF2B5EF4-FFF2-40B4-BE49-F238E27FC236}">
                <a16:creationId xmlns:a16="http://schemas.microsoft.com/office/drawing/2014/main" id="{D3DB62AF-379D-8AC0-73E4-BA3DC728C54D}"/>
              </a:ext>
            </a:extLst>
          </p:cNvPr>
          <p:cNvSpPr>
            <a:spLocks noGrp="1"/>
          </p:cNvSpPr>
          <p:nvPr>
            <p:ph type="body" sz="quarter" idx="16"/>
          </p:nvPr>
        </p:nvSpPr>
        <p:spPr>
          <a:xfrm>
            <a:off x="5084955" y="2634598"/>
            <a:ext cx="6701883" cy="3877714"/>
          </a:xfrm>
        </p:spPr>
        <p:txBody>
          <a:bodyPr>
            <a:noAutofit/>
          </a:bodyPr>
          <a:lstStyle/>
          <a:p>
            <a:pPr>
              <a:lnSpc>
                <a:spcPct val="140000"/>
              </a:lnSpc>
              <a:spcAft>
                <a:spcPts val="600"/>
              </a:spcAft>
            </a:pPr>
            <a:r>
              <a:rPr lang="en-GB" sz="1800" dirty="0">
                <a:solidFill>
                  <a:schemeClr val="tx1">
                    <a:lumMod val="50000"/>
                    <a:lumOff val="50000"/>
                  </a:schemeClr>
                </a:solidFill>
              </a:rPr>
              <a:t>According to </a:t>
            </a:r>
            <a:r>
              <a:rPr lang="en-GB" sz="1800" dirty="0" err="1">
                <a:solidFill>
                  <a:schemeClr val="tx1">
                    <a:lumMod val="50000"/>
                    <a:lumOff val="50000"/>
                  </a:schemeClr>
                </a:solidFill>
              </a:rPr>
              <a:t>Cvelbar</a:t>
            </a:r>
            <a:r>
              <a:rPr lang="en-GB" sz="1800" dirty="0">
                <a:solidFill>
                  <a:schemeClr val="tx1">
                    <a:lumMod val="50000"/>
                    <a:lumOff val="50000"/>
                  </a:schemeClr>
                </a:solidFill>
              </a:rPr>
              <a:t> and Dwyer (2013), hotels need to be environmentally friendly in order to obtain a competitive benefit and improve their public image, so they have to take environmental concerns into account when creating their tactics.</a:t>
            </a:r>
          </a:p>
          <a:p>
            <a:pPr>
              <a:lnSpc>
                <a:spcPct val="140000"/>
              </a:lnSpc>
              <a:spcAft>
                <a:spcPts val="600"/>
              </a:spcAft>
            </a:pPr>
            <a:r>
              <a:rPr lang="en-GB" sz="1800" b="1" dirty="0">
                <a:solidFill>
                  <a:schemeClr val="tx1">
                    <a:lumMod val="50000"/>
                    <a:lumOff val="50000"/>
                  </a:schemeClr>
                </a:solidFill>
              </a:rPr>
              <a:t>Sustain. Protect. Experience</a:t>
            </a:r>
            <a:r>
              <a:rPr lang="en-GB" sz="1800" dirty="0">
                <a:solidFill>
                  <a:schemeClr val="tx1">
                    <a:lumMod val="50000"/>
                    <a:lumOff val="50000"/>
                  </a:schemeClr>
                </a:solidFill>
              </a:rPr>
              <a:t>. These values serve as the foundation for the hotel’s responsibility strategy and objectives.</a:t>
            </a:r>
          </a:p>
        </p:txBody>
      </p:sp>
      <p:sp>
        <p:nvSpPr>
          <p:cNvPr id="7" name="Slide Number Placeholder 6">
            <a:extLst>
              <a:ext uri="{FF2B5EF4-FFF2-40B4-BE49-F238E27FC236}">
                <a16:creationId xmlns:a16="http://schemas.microsoft.com/office/drawing/2014/main" id="{F82EE310-C643-3887-0B31-E0E393EE9ABF}"/>
              </a:ext>
            </a:extLst>
          </p:cNvPr>
          <p:cNvSpPr>
            <a:spLocks noGrp="1"/>
          </p:cNvSpPr>
          <p:nvPr>
            <p:ph type="sldNum" sz="quarter" idx="12"/>
          </p:nvPr>
        </p:nvSpPr>
        <p:spPr/>
        <p:txBody>
          <a:bodyPr/>
          <a:lstStyle/>
          <a:p>
            <a:fld id="{3C2F53E3-BEA8-4244-BEB4-260305FB26A1}" type="slidenum">
              <a:rPr lang="en-GB" smtClean="0"/>
              <a:t>8</a:t>
            </a:fld>
            <a:endParaRPr lang="en-GB"/>
          </a:p>
        </p:txBody>
      </p:sp>
    </p:spTree>
    <p:extLst>
      <p:ext uri="{BB962C8B-B14F-4D97-AF65-F5344CB8AC3E}">
        <p14:creationId xmlns:p14="http://schemas.microsoft.com/office/powerpoint/2010/main" val="119950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tablet on a table&#10;&#10;Description automatically generated with medium confidence">
            <a:extLst>
              <a:ext uri="{FF2B5EF4-FFF2-40B4-BE49-F238E27FC236}">
                <a16:creationId xmlns:a16="http://schemas.microsoft.com/office/drawing/2014/main" id="{B2B5183A-6227-C8CB-CD2C-F51DA20248D0}"/>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t="13898" b="1832"/>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1C4430B0-B3A8-174F-294C-844D9C0E6DD8}"/>
              </a:ext>
            </a:extLst>
          </p:cNvPr>
          <p:cNvSpPr>
            <a:spLocks noGrp="1"/>
          </p:cNvSpPr>
          <p:nvPr>
            <p:ph type="title"/>
          </p:nvPr>
        </p:nvSpPr>
        <p:spPr>
          <a:xfrm>
            <a:off x="0" y="565461"/>
            <a:ext cx="12192000" cy="1694854"/>
          </a:xfrm>
        </p:spPr>
        <p:txBody>
          <a:bodyPr anchor="ctr">
            <a:normAutofit/>
          </a:bodyPr>
          <a:lstStyle/>
          <a:p>
            <a:r>
              <a:rPr lang="en-GB" dirty="0"/>
              <a:t>THE SERVICES</a:t>
            </a:r>
          </a:p>
        </p:txBody>
      </p:sp>
      <p:sp>
        <p:nvSpPr>
          <p:cNvPr id="7" name="Slide Number Placeholder 6">
            <a:extLst>
              <a:ext uri="{FF2B5EF4-FFF2-40B4-BE49-F238E27FC236}">
                <a16:creationId xmlns:a16="http://schemas.microsoft.com/office/drawing/2014/main" id="{F82EE310-C643-3887-0B31-E0E393EE9AB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3C2F53E3-BEA8-4244-BEB4-260305FB26A1}" type="slidenum">
              <a:rPr lang="en-GB" smtClean="0"/>
              <a:pPr>
                <a:spcAft>
                  <a:spcPts val="600"/>
                </a:spcAft>
              </a:pPr>
              <a:t>9</a:t>
            </a:fld>
            <a:endParaRPr lang="en-GB"/>
          </a:p>
        </p:txBody>
      </p:sp>
      <p:sp>
        <p:nvSpPr>
          <p:cNvPr id="14" name="TextBox 13">
            <a:extLst>
              <a:ext uri="{FF2B5EF4-FFF2-40B4-BE49-F238E27FC236}">
                <a16:creationId xmlns:a16="http://schemas.microsoft.com/office/drawing/2014/main" id="{CC044E04-CE4B-35D7-0DE4-346B006C395C}"/>
              </a:ext>
            </a:extLst>
          </p:cNvPr>
          <p:cNvSpPr txBox="1"/>
          <p:nvPr/>
        </p:nvSpPr>
        <p:spPr>
          <a:xfrm>
            <a:off x="6022350" y="4573746"/>
            <a:ext cx="6169630" cy="1077218"/>
          </a:xfrm>
          <a:prstGeom prst="rect">
            <a:avLst/>
          </a:prstGeom>
          <a:solidFill>
            <a:schemeClr val="bg2">
              <a:alpha val="80000"/>
            </a:schemeClr>
          </a:solidFill>
        </p:spPr>
        <p:txBody>
          <a:bodyPr wrap="square">
            <a:spAutoFit/>
          </a:bodyPr>
          <a:lstStyle/>
          <a:p>
            <a:pPr>
              <a:spcAft>
                <a:spcPts val="600"/>
              </a:spcAft>
            </a:pPr>
            <a:r>
              <a:rPr lang="en-GB" sz="1600" dirty="0"/>
              <a:t>According to Wan (2015), Ritz-Carlton is among the first high-end hotels to use technology to improve the guest satisfaction. The hotel is designing a unique </a:t>
            </a:r>
            <a:r>
              <a:rPr lang="en-GB" sz="1600"/>
              <a:t>experience by </a:t>
            </a:r>
            <a:r>
              <a:rPr lang="en-GB" sz="1600" dirty="0"/>
              <a:t>incorporating mobiles into activities like checking in or eating by the poolside.</a:t>
            </a:r>
          </a:p>
        </p:txBody>
      </p:sp>
    </p:spTree>
    <p:extLst>
      <p:ext uri="{BB962C8B-B14F-4D97-AF65-F5344CB8AC3E}">
        <p14:creationId xmlns:p14="http://schemas.microsoft.com/office/powerpoint/2010/main" val="3838306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person talking on a cell phone&#10;&#10;Description automatically generated with medium confidence">
            <a:hlinkClick r:id="rId3"/>
            <a:extLst>
              <a:ext uri="{FF2B5EF4-FFF2-40B4-BE49-F238E27FC236}">
                <a16:creationId xmlns:a16="http://schemas.microsoft.com/office/drawing/2014/main" id="{EDA80AEF-1E63-DFDB-9EC7-DBF149E8F4F2}"/>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b="4661"/>
          <a:stretch/>
        </p:blipFill>
        <p:spPr>
          <a:xfrm>
            <a:off x="20" y="10"/>
            <a:ext cx="12191980" cy="6857990"/>
          </a:xfrm>
          <a:prstGeom prst="rect">
            <a:avLst/>
          </a:prstGeom>
          <a:noFill/>
        </p:spPr>
      </p:pic>
      <p:sp>
        <p:nvSpPr>
          <p:cNvPr id="9" name="Text Placeholder 8">
            <a:extLst>
              <a:ext uri="{FF2B5EF4-FFF2-40B4-BE49-F238E27FC236}">
                <a16:creationId xmlns:a16="http://schemas.microsoft.com/office/drawing/2014/main" id="{999DC30D-8D01-6C85-A473-62795822FF3F}"/>
              </a:ext>
            </a:extLst>
          </p:cNvPr>
          <p:cNvSpPr>
            <a:spLocks noGrp="1"/>
          </p:cNvSpPr>
          <p:nvPr>
            <p:ph type="body" sz="quarter" idx="16"/>
          </p:nvPr>
        </p:nvSpPr>
        <p:spPr>
          <a:xfrm>
            <a:off x="0" y="4523977"/>
            <a:ext cx="12192000" cy="1141953"/>
          </a:xfrm>
          <a:solidFill>
            <a:schemeClr val="accent4">
              <a:lumMod val="20000"/>
              <a:lumOff val="80000"/>
            </a:schemeClr>
          </a:solidFill>
        </p:spPr>
        <p:txBody>
          <a:bodyPr anchor="t">
            <a:normAutofit/>
          </a:bodyPr>
          <a:lstStyle/>
          <a:p>
            <a:r>
              <a:rPr lang="en-GB" b="0" i="0" dirty="0">
                <a:effectLst/>
              </a:rPr>
              <a:t>"We are Ladies and Gentlemen serving Ladies and Gentlemen.“</a:t>
            </a:r>
          </a:p>
          <a:p>
            <a:pPr>
              <a:spcBef>
                <a:spcPts val="600"/>
              </a:spcBef>
            </a:pPr>
            <a:r>
              <a:rPr lang="en-GB" dirty="0"/>
              <a:t>		       </a:t>
            </a:r>
            <a:r>
              <a:rPr lang="en-GB" sz="1200" dirty="0"/>
              <a:t>Ritz-Carlton, 2022</a:t>
            </a:r>
            <a:r>
              <a:rPr lang="en-GB" sz="1200" b="0" i="0" dirty="0">
                <a:effectLst/>
              </a:rPr>
              <a:t> </a:t>
            </a:r>
            <a:endParaRPr lang="en-GB" dirty="0"/>
          </a:p>
        </p:txBody>
      </p:sp>
      <p:sp>
        <p:nvSpPr>
          <p:cNvPr id="2" name="Slide Number Placeholder 1">
            <a:extLst>
              <a:ext uri="{FF2B5EF4-FFF2-40B4-BE49-F238E27FC236}">
                <a16:creationId xmlns:a16="http://schemas.microsoft.com/office/drawing/2014/main" id="{55C07D4B-0773-138C-664D-DCBE1B060304}"/>
              </a:ext>
            </a:extLst>
          </p:cNvPr>
          <p:cNvSpPr>
            <a:spLocks noGrp="1"/>
          </p:cNvSpPr>
          <p:nvPr>
            <p:ph type="sldNum" sz="quarter" idx="12"/>
          </p:nvPr>
        </p:nvSpPr>
        <p:spPr/>
        <p:txBody>
          <a:bodyPr/>
          <a:lstStyle/>
          <a:p>
            <a:fld id="{3C2F53E3-BEA8-4244-BEB4-260305FB26A1}" type="slidenum">
              <a:rPr lang="en-GB" smtClean="0"/>
              <a:t>10</a:t>
            </a:fld>
            <a:endParaRPr lang="en-GB"/>
          </a:p>
        </p:txBody>
      </p:sp>
    </p:spTree>
    <p:extLst>
      <p:ext uri="{BB962C8B-B14F-4D97-AF65-F5344CB8AC3E}">
        <p14:creationId xmlns:p14="http://schemas.microsoft.com/office/powerpoint/2010/main" val="4193120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D8EE3C31-8885-F137-FFBD-8466878AF6EB}"/>
              </a:ext>
            </a:extLst>
          </p:cNvPr>
          <p:cNvSpPr>
            <a:spLocks noGrp="1"/>
          </p:cNvSpPr>
          <p:nvPr>
            <p:ph type="title"/>
          </p:nvPr>
        </p:nvSpPr>
        <p:spPr>
          <a:xfrm>
            <a:off x="6187326" y="988945"/>
            <a:ext cx="5283200" cy="1852930"/>
          </a:xfrm>
        </p:spPr>
        <p:txBody>
          <a:bodyPr/>
          <a:lstStyle/>
          <a:p>
            <a:r>
              <a:rPr lang="en-GB" dirty="0"/>
              <a:t>The role and function of guest services &amp; Hospitality</a:t>
            </a:r>
            <a:br>
              <a:rPr lang="en-GB" dirty="0"/>
            </a:br>
            <a:endParaRPr lang="en-US" dirty="0"/>
          </a:p>
        </p:txBody>
      </p:sp>
      <p:pic>
        <p:nvPicPr>
          <p:cNvPr id="13" name="Picture Placeholder 12" descr="A group of people posing for a photo&#10;&#10;Description automatically generated">
            <a:extLst>
              <a:ext uri="{FF2B5EF4-FFF2-40B4-BE49-F238E27FC236}">
                <a16:creationId xmlns:a16="http://schemas.microsoft.com/office/drawing/2014/main" id="{A6B32741-F548-274B-A02F-9288E0F51CB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t="-22867" b="-22867"/>
          <a:stretch/>
        </p:blipFill>
        <p:spPr>
          <a:xfrm>
            <a:off x="375863" y="533221"/>
            <a:ext cx="4911725" cy="5372100"/>
          </a:xfrm>
        </p:spPr>
      </p:pic>
      <p:sp>
        <p:nvSpPr>
          <p:cNvPr id="22" name="Text Placeholder 3">
            <a:extLst>
              <a:ext uri="{FF2B5EF4-FFF2-40B4-BE49-F238E27FC236}">
                <a16:creationId xmlns:a16="http://schemas.microsoft.com/office/drawing/2014/main" id="{156EA2D3-22DF-6CBE-C017-FA15CC5E3EB7}"/>
              </a:ext>
            </a:extLst>
          </p:cNvPr>
          <p:cNvSpPr>
            <a:spLocks noGrp="1"/>
          </p:cNvSpPr>
          <p:nvPr>
            <p:ph type="body" sz="quarter" idx="15"/>
          </p:nvPr>
        </p:nvSpPr>
        <p:spPr>
          <a:xfrm>
            <a:off x="5887092" y="2491428"/>
            <a:ext cx="6092576" cy="3765534"/>
          </a:xfrm>
        </p:spPr>
        <p:txBody>
          <a:bodyPr/>
          <a:lstStyle/>
          <a:p>
            <a:pPr algn="ctr"/>
            <a:r>
              <a:rPr lang="en-GB" sz="1600" dirty="0">
                <a:solidFill>
                  <a:schemeClr val="tx1">
                    <a:lumMod val="65000"/>
                    <a:lumOff val="35000"/>
                  </a:schemeClr>
                </a:solidFill>
              </a:rPr>
              <a:t>Hospitality and guest services refer to the various services and amenities offered by hotels to their guests, such as front desk service, housekeeping, concierge, room service, and more. These services play a critical role in providing guests with a comfortable and enjoyable stay, differentiating hotels from their competitors, ensuring safety and security, and improving a hotel’s financial performance. By prioritizing hospitality and guest services, hotels can establish a strong reputation, build customer loyalty, and ensure their long-term success.</a:t>
            </a:r>
          </a:p>
          <a:p>
            <a:pPr algn="ctr"/>
            <a:endParaRPr lang="en-US" sz="1600" dirty="0">
              <a:solidFill>
                <a:schemeClr val="tx1">
                  <a:lumMod val="65000"/>
                  <a:lumOff val="35000"/>
                </a:schemeClr>
              </a:solidFill>
            </a:endParaRPr>
          </a:p>
        </p:txBody>
      </p:sp>
      <p:sp>
        <p:nvSpPr>
          <p:cNvPr id="2" name="Slide Number Placeholder 1">
            <a:extLst>
              <a:ext uri="{FF2B5EF4-FFF2-40B4-BE49-F238E27FC236}">
                <a16:creationId xmlns:a16="http://schemas.microsoft.com/office/drawing/2014/main" id="{47D76300-B47A-ADE8-4600-D3CB2A5C592C}"/>
              </a:ext>
            </a:extLst>
          </p:cNvPr>
          <p:cNvSpPr>
            <a:spLocks noGrp="1"/>
          </p:cNvSpPr>
          <p:nvPr>
            <p:ph type="sldNum" sz="quarter" idx="12"/>
          </p:nvPr>
        </p:nvSpPr>
        <p:spPr/>
        <p:txBody>
          <a:bodyPr/>
          <a:lstStyle/>
          <a:p>
            <a:fld id="{3C2F53E3-BEA8-4244-BEB4-260305FB26A1}" type="slidenum">
              <a:rPr lang="en-GB" smtClean="0"/>
              <a:t>11</a:t>
            </a:fld>
            <a:endParaRPr lang="en-GB"/>
          </a:p>
        </p:txBody>
      </p:sp>
      <p:sp>
        <p:nvSpPr>
          <p:cNvPr id="4" name="TextBox 3">
            <a:extLst>
              <a:ext uri="{FF2B5EF4-FFF2-40B4-BE49-F238E27FC236}">
                <a16:creationId xmlns:a16="http://schemas.microsoft.com/office/drawing/2014/main" id="{AA2575DF-A964-3863-843B-448B2433DCD3}"/>
              </a:ext>
            </a:extLst>
          </p:cNvPr>
          <p:cNvSpPr txBox="1"/>
          <p:nvPr/>
        </p:nvSpPr>
        <p:spPr>
          <a:xfrm>
            <a:off x="0" y="5502281"/>
            <a:ext cx="6097712" cy="646331"/>
          </a:xfrm>
          <a:prstGeom prst="rect">
            <a:avLst/>
          </a:prstGeom>
          <a:noFill/>
        </p:spPr>
        <p:txBody>
          <a:bodyPr wrap="square">
            <a:spAutoFit/>
          </a:bodyPr>
          <a:lstStyle/>
          <a:p>
            <a:pPr algn="ctr"/>
            <a:r>
              <a:rPr lang="en-GB" sz="1800" b="1" dirty="0">
                <a:solidFill>
                  <a:schemeClr val="tx1">
                    <a:lumMod val="65000"/>
                    <a:lumOff val="35000"/>
                  </a:schemeClr>
                </a:solidFill>
              </a:rPr>
              <a:t>T</a:t>
            </a:r>
            <a:r>
              <a:rPr lang="en-GB" sz="1800" b="1" i="0" dirty="0">
                <a:solidFill>
                  <a:schemeClr val="tx1">
                    <a:lumMod val="65000"/>
                    <a:lumOff val="35000"/>
                  </a:schemeClr>
                </a:solidFill>
                <a:effectLst/>
              </a:rPr>
              <a:t>he staff are both the product and the deliverer of the product (Nixon &amp; </a:t>
            </a:r>
            <a:r>
              <a:rPr lang="en-GB" sz="1800" b="1" i="0" dirty="0" err="1">
                <a:solidFill>
                  <a:schemeClr val="tx1">
                    <a:lumMod val="65000"/>
                    <a:lumOff val="35000"/>
                  </a:schemeClr>
                </a:solidFill>
                <a:effectLst/>
              </a:rPr>
              <a:t>Rieple</a:t>
            </a:r>
            <a:r>
              <a:rPr lang="en-GB" sz="1800" b="1" i="0" dirty="0">
                <a:solidFill>
                  <a:schemeClr val="tx1">
                    <a:lumMod val="65000"/>
                    <a:lumOff val="35000"/>
                  </a:schemeClr>
                </a:solidFill>
                <a:effectLst/>
              </a:rPr>
              <a:t>, 2010).</a:t>
            </a:r>
          </a:p>
        </p:txBody>
      </p:sp>
    </p:spTree>
    <p:extLst>
      <p:ext uri="{BB962C8B-B14F-4D97-AF65-F5344CB8AC3E}">
        <p14:creationId xmlns:p14="http://schemas.microsoft.com/office/powerpoint/2010/main" val="1263508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picture containing text, floor, indoor, furniture&#10;&#10;Description automatically generated">
            <a:hlinkClick r:id="rId3"/>
            <a:extLst>
              <a:ext uri="{FF2B5EF4-FFF2-40B4-BE49-F238E27FC236}">
                <a16:creationId xmlns:a16="http://schemas.microsoft.com/office/drawing/2014/main" id="{4EB925F4-9394-4806-7B64-9DE49083A0F5}"/>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t="4848" r="1" b="7221"/>
          <a:stretch/>
        </p:blipFill>
        <p:spPr>
          <a:xfrm>
            <a:off x="0" y="0"/>
            <a:ext cx="12192000" cy="6872556"/>
          </a:xfrm>
          <a:prstGeom prst="rect">
            <a:avLst/>
          </a:prstGeom>
          <a:noFill/>
        </p:spPr>
      </p:pic>
      <p:sp>
        <p:nvSpPr>
          <p:cNvPr id="18" name="Title 2">
            <a:extLst>
              <a:ext uri="{FF2B5EF4-FFF2-40B4-BE49-F238E27FC236}">
                <a16:creationId xmlns:a16="http://schemas.microsoft.com/office/drawing/2014/main" id="{A1D11CA4-3D06-27B1-9B11-75C9B0596CF7}"/>
              </a:ext>
            </a:extLst>
          </p:cNvPr>
          <p:cNvSpPr>
            <a:spLocks noGrp="1"/>
          </p:cNvSpPr>
          <p:nvPr>
            <p:ph type="title"/>
          </p:nvPr>
        </p:nvSpPr>
        <p:spPr>
          <a:xfrm>
            <a:off x="5651818" y="5008880"/>
            <a:ext cx="6540182" cy="641090"/>
          </a:xfrm>
        </p:spPr>
        <p:txBody>
          <a:bodyPr anchor="b"/>
          <a:lstStyle/>
          <a:p>
            <a:r>
              <a:rPr lang="en-US"/>
              <a:t>SUMMARY</a:t>
            </a:r>
          </a:p>
        </p:txBody>
      </p:sp>
      <p:sp>
        <p:nvSpPr>
          <p:cNvPr id="20" name="Text Placeholder 3">
            <a:extLst>
              <a:ext uri="{FF2B5EF4-FFF2-40B4-BE49-F238E27FC236}">
                <a16:creationId xmlns:a16="http://schemas.microsoft.com/office/drawing/2014/main" id="{2371FD81-2CCF-3639-948F-42E0B1102EBC}"/>
              </a:ext>
            </a:extLst>
          </p:cNvPr>
          <p:cNvSpPr>
            <a:spLocks noGrp="1"/>
          </p:cNvSpPr>
          <p:nvPr>
            <p:ph type="body" sz="quarter" idx="16"/>
          </p:nvPr>
        </p:nvSpPr>
        <p:spPr>
          <a:xfrm>
            <a:off x="6096000" y="5721090"/>
            <a:ext cx="6096000" cy="1026500"/>
          </a:xfrm>
        </p:spPr>
        <p:txBody>
          <a:bodyPr anchor="t"/>
          <a:lstStyle/>
          <a:p>
            <a:r>
              <a:rPr lang="en-GB"/>
              <a:t>Hospitality and guest services are critical to the success of the hotel industry</a:t>
            </a:r>
            <a:endParaRPr lang="en-US"/>
          </a:p>
        </p:txBody>
      </p:sp>
    </p:spTree>
    <p:extLst>
      <p:ext uri="{BB962C8B-B14F-4D97-AF65-F5344CB8AC3E}">
        <p14:creationId xmlns:p14="http://schemas.microsoft.com/office/powerpoint/2010/main" val="1118049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ED96ECD-5490-C924-92BB-FB3F050BD7B0}"/>
              </a:ext>
            </a:extLst>
          </p:cNvPr>
          <p:cNvSpPr txBox="1"/>
          <p:nvPr/>
        </p:nvSpPr>
        <p:spPr>
          <a:xfrm>
            <a:off x="556727" y="0"/>
            <a:ext cx="10797073" cy="7640490"/>
          </a:xfrm>
          <a:prstGeom prst="rect">
            <a:avLst/>
          </a:prstGeom>
          <a:noFill/>
        </p:spPr>
        <p:txBody>
          <a:bodyPr wrap="square" rtlCol="0">
            <a:spAutoFit/>
          </a:bodyPr>
          <a:lstStyle/>
          <a:p>
            <a:pPr>
              <a:lnSpc>
                <a:spcPct val="150000"/>
              </a:lnSpc>
              <a:spcBef>
                <a:spcPts val="450"/>
              </a:spcBef>
              <a:spcAft>
                <a:spcPts val="450"/>
              </a:spcAft>
            </a:pPr>
            <a:r>
              <a:rPr lang="en-GB" sz="14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Reference list:</a:t>
            </a:r>
            <a:endParaRPr lang="en-GB" sz="1400" dirty="0">
              <a:solidFill>
                <a:srgbClr val="222222"/>
              </a:solidFill>
              <a:latin typeface="Calibri" panose="020F0502020204030204" pitchFamily="34" charset="0"/>
              <a:ea typeface="Times New Roman" panose="02020603050405020304" pitchFamily="18" charset="0"/>
              <a:cs typeface="Calibri" panose="020F0502020204030204" pitchFamily="34"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Addis, S. (2022</a:t>
            </a:r>
            <a:r>
              <a:rPr lang="en-GB" sz="1400" i="1" dirty="0">
                <a:effectLst/>
                <a:latin typeface="Calibri" panose="020F0502020204030204" pitchFamily="34" charset="0"/>
                <a:ea typeface="Calibri" panose="020F0502020204030204" pitchFamily="34" charset="0"/>
                <a:cs typeface="Calibri" panose="020F0502020204030204" pitchFamily="34" charset="0"/>
              </a:rPr>
              <a:t>) A blue print for improving brand trust</a:t>
            </a:r>
            <a:r>
              <a:rPr lang="en-GB" sz="14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https://roughnotes.com/a-blueprint-for-improving-brand-trust/</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Bhasin, H. (2019) </a:t>
            </a:r>
            <a:r>
              <a:rPr lang="en-GB" sz="1400" i="1" dirty="0">
                <a:effectLst/>
                <a:latin typeface="Calibri" panose="020F0502020204030204" pitchFamily="34" charset="0"/>
                <a:ea typeface="DengXian" panose="02010600030101010101" pitchFamily="2" charset="-122"/>
                <a:cs typeface="Arial" panose="020B0604020202020204" pitchFamily="34" charset="0"/>
              </a:rPr>
              <a:t>Marketing mix of Ritz Carlton </a:t>
            </a:r>
            <a:r>
              <a:rPr lang="en-GB" sz="1400" dirty="0">
                <a:effectLst/>
                <a:latin typeface="Calibri" panose="020F0502020204030204" pitchFamily="34" charset="0"/>
                <a:ea typeface="DengXian" panose="02010600030101010101" pitchFamily="2" charset="-122"/>
                <a:cs typeface="Arial" panose="020B0604020202020204" pitchFamily="34" charset="0"/>
              </a:rPr>
              <a:t>Available</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rPr>
              <a:t>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4"/>
              </a:rPr>
              <a:t>https://www.marketing91.com/marketing-mix-of-ritz-carlton/</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Britannica (1998) </a:t>
            </a:r>
            <a:r>
              <a:rPr lang="en-GB" sz="1400" i="1" dirty="0">
                <a:effectLst/>
                <a:latin typeface="Calibri" panose="020F0502020204030204" pitchFamily="34" charset="0"/>
                <a:ea typeface="Calibri" panose="020F0502020204030204" pitchFamily="34" charset="0"/>
                <a:cs typeface="Calibri" panose="020F0502020204030204" pitchFamily="34" charset="0"/>
              </a:rPr>
              <a:t>César Ritz </a:t>
            </a:r>
            <a:r>
              <a:rPr lang="en-GB" sz="14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https://www.britannica.com/biography/Cesar-Ritz</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Conference Room (2022)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6"/>
              </a:rPr>
              <a:t>https://www.ritzcarlton.com/en/meetings#</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Aft>
                <a:spcPts val="800"/>
              </a:spcAft>
              <a:buFont typeface="Arial" panose="020B0604020202020204" pitchFamily="34" charset="0"/>
              <a:buChar char="•"/>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Cvelbar</a:t>
            </a:r>
            <a:r>
              <a:rPr lang="en-GB" sz="1400" dirty="0">
                <a:effectLst/>
                <a:latin typeface="Calibri" panose="020F0502020204030204" pitchFamily="34" charset="0"/>
                <a:ea typeface="Calibri" panose="020F0502020204030204" pitchFamily="34" charset="0"/>
                <a:cs typeface="Times New Roman" panose="02020603050405020304" pitchFamily="18" charset="0"/>
              </a:rPr>
              <a:t>, L. K. and Dwyer, L. (2013) </a:t>
            </a:r>
            <a:r>
              <a:rPr lang="en-GB" sz="1400" dirty="0">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Calibri" panose="020F0502020204030204" pitchFamily="34" charset="0"/>
                <a:ea typeface="Calibri" panose="020F0502020204030204" pitchFamily="34" charset="0"/>
                <a:cs typeface="Times New Roman" panose="02020603050405020304" pitchFamily="18" charset="0"/>
              </a:rPr>
              <a:t>An importance–performance analysis of sustainability factors for long-term strategy planning in Slovenian hotels’,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Journal of Sustainable Tourism, </a:t>
            </a:r>
            <a:r>
              <a:rPr lang="en-GB" sz="1400" dirty="0">
                <a:effectLst/>
                <a:latin typeface="Calibri" panose="020F0502020204030204" pitchFamily="34" charset="0"/>
                <a:ea typeface="Calibri" panose="020F0502020204030204" pitchFamily="34" charset="0"/>
                <a:cs typeface="Times New Roman" panose="02020603050405020304" pitchFamily="18" charset="0"/>
              </a:rPr>
              <a:t>21(3), pp. 487– 504. Available at: </a:t>
            </a:r>
            <a:r>
              <a:rPr lang="en-GB" sz="1400" dirty="0">
                <a:effectLst/>
                <a:latin typeface="Calibri" panose="020F0502020204030204" pitchFamily="34" charset="0"/>
                <a:ea typeface="Calibri" panose="020F0502020204030204" pitchFamily="34" charset="0"/>
                <a:cs typeface="Times New Roman" panose="02020603050405020304" pitchFamily="18" charset="0"/>
                <a:hlinkClick r:id="rId7"/>
              </a:rPr>
              <a:t>https://doi.org/10.1080/09669582.2012.713965</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Marriot International (2022) </a:t>
            </a:r>
            <a:r>
              <a:rPr lang="en-GB" sz="1400" i="1" dirty="0">
                <a:effectLst/>
                <a:latin typeface="Calibri" panose="020F0502020204030204" pitchFamily="34" charset="0"/>
                <a:ea typeface="Calibri" panose="020F0502020204030204" pitchFamily="34" charset="0"/>
                <a:cs typeface="Calibri" panose="020F0502020204030204" pitchFamily="34" charset="0"/>
              </a:rPr>
              <a:t>The Ritz-Carlton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https://news.marriott.com/ritz-carlton-hotels-resorts/</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Aft>
                <a:spcPts val="800"/>
              </a:spcAft>
              <a:buFont typeface="Arial" panose="020B0604020202020204" pitchFamily="34" charset="0"/>
              <a:buChar char="•"/>
            </a:pPr>
            <a:r>
              <a:rPr lang="en-GB" sz="1400" dirty="0" err="1">
                <a:effectLst/>
                <a:latin typeface="Calibri" panose="020F0502020204030204" pitchFamily="34" charset="0"/>
                <a:ea typeface="DengXian" panose="02010600030101010101" pitchFamily="2" charset="-122"/>
                <a:cs typeface="Arial" panose="020B0604020202020204" pitchFamily="34" charset="0"/>
              </a:rPr>
              <a:t>Michelli</a:t>
            </a:r>
            <a:r>
              <a:rPr lang="en-GB" sz="1400" dirty="0">
                <a:effectLst/>
                <a:latin typeface="Calibri" panose="020F0502020204030204" pitchFamily="34" charset="0"/>
                <a:ea typeface="DengXian" panose="02010600030101010101" pitchFamily="2" charset="-122"/>
                <a:cs typeface="Arial" panose="020B0604020202020204" pitchFamily="34" charset="0"/>
              </a:rPr>
              <a:t>, J.A. (2008) </a:t>
            </a:r>
            <a:r>
              <a:rPr lang="en-GB" sz="1400" i="1" dirty="0">
                <a:effectLst/>
                <a:latin typeface="Calibri" panose="020F0502020204030204" pitchFamily="34" charset="0"/>
                <a:ea typeface="DengXian" panose="02010600030101010101" pitchFamily="2" charset="-122"/>
                <a:cs typeface="Arial" panose="020B0604020202020204" pitchFamily="34" charset="0"/>
              </a:rPr>
              <a:t>The New Gold Standard: 5 Leadership Principles for Creating a Legendary Customer Experience </a:t>
            </a:r>
            <a:r>
              <a:rPr lang="en-GB" sz="1400" dirty="0">
                <a:effectLst/>
                <a:latin typeface="Calibri" panose="020F0502020204030204" pitchFamily="34" charset="0"/>
                <a:ea typeface="DengXian" panose="02010600030101010101" pitchFamily="2" charset="-122"/>
                <a:cs typeface="Arial" panose="020B0604020202020204" pitchFamily="34" charset="0"/>
              </a:rPr>
              <a:t>Available</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rPr>
              <a:t>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9"/>
              </a:rPr>
              <a:t>https://ebookcentral.proquest.com/lib/trinity/reader.action?docID=6255316</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Nixon, N.W. and </a:t>
            </a:r>
            <a:r>
              <a:rPr lang="en-GB" sz="14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Rieple</a:t>
            </a: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(2010)</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i="1" dirty="0">
                <a:solidFill>
                  <a:srgbClr val="222222"/>
                </a:solidFill>
                <a:effectLst/>
                <a:latin typeface="Calibri" panose="020F0502020204030204" pitchFamily="34" charset="0"/>
                <a:ea typeface="Arial" panose="020B0604020202020204" pitchFamily="34" charset="0"/>
                <a:cs typeface="Calibri" panose="020F0502020204030204" pitchFamily="34" charset="0"/>
              </a:rPr>
              <a:t>Luxury Redesigned: How The Ritz-Carlton Uses Experiential Service Design to Position Abundance in Times of Scarcity </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Available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https://doi-org.ezproxy.uwtsd.ac.uk/10.1111/j.1948-7177.2010.00015.x</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People on the swing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1"/>
              </a:rPr>
              <a:t>https://www.journey.ritzcarlton.com/travel-memories/honeymoons</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People underwater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2"/>
              </a:rPr>
              <a:t>https://www.journey.ritzcarlton.com/travel-memories/family</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Pravin, P. (2021)</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i="1" dirty="0">
                <a:solidFill>
                  <a:srgbClr val="222222"/>
                </a:solidFill>
                <a:effectLst/>
                <a:latin typeface="Calibri" panose="020F0502020204030204" pitchFamily="34" charset="0"/>
                <a:ea typeface="Arial" panose="020B0604020202020204" pitchFamily="34" charset="0"/>
                <a:cs typeface="Calibri" panose="020F0502020204030204" pitchFamily="34" charset="0"/>
              </a:rPr>
              <a:t>Ritz-Carlton Business Strategy: Maximum Customer Satisfaction</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Available at: </a:t>
            </a:r>
            <a:r>
              <a:rPr lang="en-GB" sz="1400" u="sng" dirty="0">
                <a:solidFill>
                  <a:srgbClr val="0563C1"/>
                </a:solidFill>
                <a:effectLst/>
                <a:latin typeface="Calibri" panose="020F0502020204030204" pitchFamily="34" charset="0"/>
                <a:ea typeface="Arial" panose="020B0604020202020204" pitchFamily="34" charset="0"/>
                <a:cs typeface="Calibri" panose="020F0502020204030204" pitchFamily="34" charset="0"/>
                <a:hlinkClick r:id="rId13"/>
              </a:rPr>
              <a:t>https://thestrategystory.com/2021/06/09/ritz-carlton-business-strategy</a:t>
            </a:r>
            <a:r>
              <a:rPr lang="en-GB" sz="1400" dirty="0">
                <a:solidFill>
                  <a:srgbClr val="222222"/>
                </a:solidFill>
                <a:effectLst/>
                <a:latin typeface="Calibri" panose="020F0502020204030204" pitchFamily="34" charset="0"/>
                <a:ea typeface="Arial" panose="020B060402020202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Boston Hotel (2019)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4"/>
              </a:rPr>
              <a:t>https://bit.ly/3Y90y8P</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Community Footprints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https://www.ritzcarlton.com/en/community-footprints/our-commitment/environment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Slide Number Placeholder 1">
            <a:extLst>
              <a:ext uri="{FF2B5EF4-FFF2-40B4-BE49-F238E27FC236}">
                <a16:creationId xmlns:a16="http://schemas.microsoft.com/office/drawing/2014/main" id="{FB5E40DE-C596-B97E-D084-B25287FCF538}"/>
              </a:ext>
            </a:extLst>
          </p:cNvPr>
          <p:cNvSpPr>
            <a:spLocks noGrp="1"/>
          </p:cNvSpPr>
          <p:nvPr>
            <p:ph type="sldNum" sz="quarter" idx="12"/>
          </p:nvPr>
        </p:nvSpPr>
        <p:spPr/>
        <p:txBody>
          <a:bodyPr/>
          <a:lstStyle/>
          <a:p>
            <a:fld id="{3C2F53E3-BEA8-4244-BEB4-260305FB26A1}" type="slidenum">
              <a:rPr lang="en-GB" smtClean="0"/>
              <a:t>13</a:t>
            </a:fld>
            <a:endParaRPr lang="en-GB" dirty="0"/>
          </a:p>
        </p:txBody>
      </p:sp>
    </p:spTree>
    <p:extLst>
      <p:ext uri="{BB962C8B-B14F-4D97-AF65-F5344CB8AC3E}">
        <p14:creationId xmlns:p14="http://schemas.microsoft.com/office/powerpoint/2010/main" val="125654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ED96ECD-5490-C924-92BB-FB3F050BD7B0}"/>
              </a:ext>
            </a:extLst>
          </p:cNvPr>
          <p:cNvSpPr txBox="1"/>
          <p:nvPr/>
        </p:nvSpPr>
        <p:spPr>
          <a:xfrm>
            <a:off x="556727" y="261437"/>
            <a:ext cx="10797073" cy="9333261"/>
          </a:xfrm>
          <a:prstGeom prst="rect">
            <a:avLst/>
          </a:prstGeom>
          <a:noFill/>
        </p:spPr>
        <p:txBody>
          <a:bodyPr wrap="square" rtlCol="0">
            <a:spAutoFit/>
          </a:bodyPr>
          <a:lstStyle/>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Doorman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3"/>
              </a:rPr>
              <a:t>https://ritzcarltonleadershipcenter.com/the-ritz-carlton-immersive-experience-presentations-workshops/</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Doormen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4"/>
              </a:rPr>
              <a:t>https://www.agoda.com/the-ritz-carlton-osaka/hotel/osaka-jp.html</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Gold Standards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https://www.ritzcarlton.com/en/about/gold-standards</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Ritz-Carlton (2022) </a:t>
            </a:r>
            <a:r>
              <a:rPr lang="en-GB" sz="1400" i="1" dirty="0">
                <a:effectLst/>
                <a:latin typeface="Calibri" panose="020F0502020204030204" pitchFamily="34" charset="0"/>
                <a:ea typeface="Calibri" panose="020F0502020204030204" pitchFamily="34" charset="0"/>
                <a:cs typeface="Calibri" panose="020F0502020204030204" pitchFamily="34" charset="0"/>
              </a:rPr>
              <a:t>History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https://www.ritzcarlton.com/en/about/history</a:t>
            </a:r>
            <a:r>
              <a:rPr lang="en-GB" sz="1400" dirty="0">
                <a:effectLst/>
                <a:latin typeface="Calibri" panose="020F0502020204030204" pitchFamily="34" charset="0"/>
                <a:ea typeface="Calibri" panose="020F0502020204030204" pitchFamily="34" charset="0"/>
                <a:cs typeface="Calibri" panose="020F0502020204030204" pitchFamily="34" charset="0"/>
              </a:rPr>
              <a:t> (Accessed: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Hotel Company Logo (2023) [photo] Available at:</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7"/>
              </a:rPr>
              <a:t>https://www.crunchbase.com/organization/the-ritz-carlton-hotel-company-llc</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London Hotel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8"/>
              </a:rPr>
              <a:t>https://www.historichotelsthenandnow.com/ritzlondon.html</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i="1"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Logo (2023)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9"/>
              </a:rPr>
              <a:t>https://bit.ly/3ll8tRy</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Logo on wall (2013)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0"/>
              </a:rPr>
              <a:t>https://bit.ly/3DM7Oiy</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Ritz-Carlton staff (2022)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1"/>
              </a:rPr>
              <a:t>https://bit.ly/3DPlPfk</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Shell </a:t>
            </a:r>
            <a:r>
              <a:rPr lang="en-GB" sz="1400" dirty="0">
                <a:effectLst/>
                <a:latin typeface="Calibri" panose="020F0502020204030204" pitchFamily="34" charset="0"/>
                <a:ea typeface="DengXian" panose="02010600030101010101" pitchFamily="2" charset="-122"/>
                <a:cs typeface="Arial" panose="020B0604020202020204" pitchFamily="34" charset="0"/>
              </a:rPr>
              <a:t>(2022)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2"/>
              </a:rPr>
              <a:t>https://www.ritzcarlton.com/en/community-footprints/our-commitment/environment</a:t>
            </a:r>
            <a:r>
              <a:rPr lang="en-GB" sz="1400" dirty="0">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Solomon, M. (2014) </a:t>
            </a:r>
            <a:r>
              <a:rPr lang="en-GB" sz="1400" i="1" dirty="0">
                <a:effectLst/>
                <a:latin typeface="Calibri" panose="020F0502020204030204" pitchFamily="34" charset="0"/>
                <a:ea typeface="Calibri" panose="020F0502020204030204" pitchFamily="34" charset="0"/>
                <a:cs typeface="Calibri" panose="020F0502020204030204" pitchFamily="34" charset="0"/>
              </a:rPr>
              <a:t>Ritz-Carlton's Big Announcement And The Luxury-Mobile Paradox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https://www.forbes.com/sites/micahsolomon/2014/08/18/ritzapp/?sh=41f5bcfc375e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Aft>
                <a:spcPts val="800"/>
              </a:spcAft>
              <a:buFont typeface="Arial" panose="020B0604020202020204" pitchFamily="34" charset="0"/>
              <a:buChar char="•"/>
            </a:pPr>
            <a:r>
              <a:rPr lang="en-GB" sz="1400" dirty="0">
                <a:effectLst/>
                <a:latin typeface="Calibri" panose="020F0502020204030204" pitchFamily="34" charset="0"/>
                <a:ea typeface="DengXian" panose="02010600030101010101" pitchFamily="2" charset="-122"/>
                <a:cs typeface="Arial" panose="020B0604020202020204" pitchFamily="34" charset="0"/>
              </a:rPr>
              <a:t>Waiter (2022) [photo] Available at: </a:t>
            </a:r>
            <a:r>
              <a:rPr lang="en-GB" sz="1400" dirty="0">
                <a:effectLst/>
                <a:latin typeface="Calibri" panose="020F0502020204030204" pitchFamily="34" charset="0"/>
                <a:ea typeface="DengXian" panose="02010600030101010101" pitchFamily="2" charset="-122"/>
                <a:cs typeface="Arial" panose="020B0604020202020204" pitchFamily="34" charset="0"/>
                <a:hlinkClick r:id="rId13"/>
              </a:rPr>
              <a:t>https://www.ritzcarlton.com/en/about</a:t>
            </a:r>
            <a:r>
              <a:rPr lang="en-GB" sz="1400" dirty="0">
                <a:effectLst/>
                <a:latin typeface="Calibri" panose="020F0502020204030204" pitchFamily="34" charset="0"/>
                <a:ea typeface="DengXian" panose="02010600030101010101" pitchFamily="2" charset="-122"/>
                <a:cs typeface="Arial" panose="020B060402020202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(Accessed: 2 February 2023).</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spcBef>
                <a:spcPts val="450"/>
              </a:spcBef>
              <a:spcAft>
                <a:spcPts val="450"/>
              </a:spcAft>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Wan, A. (2015) </a:t>
            </a:r>
            <a:r>
              <a:rPr lang="en-GB" sz="1400" i="1" dirty="0">
                <a:effectLst/>
                <a:latin typeface="Calibri" panose="020F0502020204030204" pitchFamily="34" charset="0"/>
                <a:ea typeface="Calibri" panose="020F0502020204030204" pitchFamily="34" charset="0"/>
                <a:cs typeface="Calibri" panose="020F0502020204030204" pitchFamily="34" charset="0"/>
              </a:rPr>
              <a:t>The Ritz-Carlton: Ladies and Gentlemen Serving Ladies and Gentlemen </a:t>
            </a:r>
            <a:r>
              <a:rPr lang="en-GB" sz="1400" dirty="0">
                <a:effectLst/>
                <a:latin typeface="Calibri" panose="020F0502020204030204" pitchFamily="34" charset="0"/>
                <a:ea typeface="Calibri" panose="020F0502020204030204" pitchFamily="34" charset="0"/>
                <a:cs typeface="Calibri" panose="020F0502020204030204" pitchFamily="34" charset="0"/>
              </a:rPr>
              <a:t>Available</a:t>
            </a:r>
            <a:r>
              <a:rPr lang="en-GB" sz="1400" i="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at: </a:t>
            </a:r>
            <a:r>
              <a:rPr lang="en-GB" sz="1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https://d3.harvard.edu/platform-rctom/submission/the-ritz-carlton-ladies-and-gentlemen-serving-ladies-and-gentlemen/  </a:t>
            </a:r>
            <a:r>
              <a:rPr lang="en-GB" sz="1400" dirty="0">
                <a:effectLst/>
                <a:latin typeface="Calibri" panose="020F0502020204030204" pitchFamily="34" charset="0"/>
                <a:ea typeface="Calibri" panose="020F0502020204030204" pitchFamily="34" charset="0"/>
                <a:cs typeface="Calibri" panose="020F0502020204030204" pitchFamily="34" charset="0"/>
              </a:rPr>
              <a:t>(Accessed: 8 February 2023). </a:t>
            </a:r>
          </a:p>
          <a:p>
            <a:pPr marL="285750" indent="-285750">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Bef>
                <a:spcPts val="450"/>
              </a:spcBef>
              <a:spcAft>
                <a:spcPts val="450"/>
              </a:spcAft>
              <a:buFont typeface="Arial" panose="020B0604020202020204" pitchFamily="34" charset="0"/>
              <a:buChar char="•"/>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Bef>
                <a:spcPts val="450"/>
              </a:spcBef>
              <a:spcAft>
                <a:spcPts val="45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2" name="Slide Number Placeholder 1">
            <a:extLst>
              <a:ext uri="{FF2B5EF4-FFF2-40B4-BE49-F238E27FC236}">
                <a16:creationId xmlns:a16="http://schemas.microsoft.com/office/drawing/2014/main" id="{9166668F-06EF-816C-DB63-F759592AFE4B}"/>
              </a:ext>
            </a:extLst>
          </p:cNvPr>
          <p:cNvSpPr>
            <a:spLocks noGrp="1"/>
          </p:cNvSpPr>
          <p:nvPr>
            <p:ph type="sldNum" sz="quarter" idx="12"/>
          </p:nvPr>
        </p:nvSpPr>
        <p:spPr/>
        <p:txBody>
          <a:bodyPr/>
          <a:lstStyle/>
          <a:p>
            <a:fld id="{3C2F53E3-BEA8-4244-BEB4-260305FB26A1}" type="slidenum">
              <a:rPr lang="en-GB" smtClean="0"/>
              <a:t>14</a:t>
            </a:fld>
            <a:endParaRPr lang="en-GB"/>
          </a:p>
        </p:txBody>
      </p:sp>
    </p:spTree>
    <p:extLst>
      <p:ext uri="{BB962C8B-B14F-4D97-AF65-F5344CB8AC3E}">
        <p14:creationId xmlns:p14="http://schemas.microsoft.com/office/powerpoint/2010/main" val="1988742790"/>
      </p:ext>
    </p:extLst>
  </p:cSld>
  <p:clrMapOvr>
    <a:masterClrMapping/>
  </p:clrMapOvr>
</p:sld>
</file>

<file path=ppt/theme/theme1.xml><?xml version="1.0" encoding="utf-8"?>
<a:theme xmlns:a="http://schemas.openxmlformats.org/drawingml/2006/main" name="My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yTheme" id="{3FAD930A-61FC-4F95-A304-DA3F76003165}" vid="{3297696E-3DB9-4FAC-BA37-AE43EC99C7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MyTheme</Template>
  <TotalTime>377</TotalTime>
  <Words>2886</Words>
  <Application>Microsoft Office PowerPoint</Application>
  <PresentationFormat>Widescreen</PresentationFormat>
  <Paragraphs>112</Paragraphs>
  <Slides>14</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Arial</vt:lpstr>
      <vt:lpstr>Calibri</vt:lpstr>
      <vt:lpstr>Georgia</vt:lpstr>
      <vt:lpstr>graphikweb-regular</vt:lpstr>
      <vt:lpstr>Helvetica Neue</vt:lpstr>
      <vt:lpstr>NewCenturySchlbk-Roman</vt:lpstr>
      <vt:lpstr>Open Sans</vt:lpstr>
      <vt:lpstr>proxima-nova</vt:lpstr>
      <vt:lpstr>Segoe UI</vt:lpstr>
      <vt:lpstr>Segoe UI Light</vt:lpstr>
      <vt:lpstr>Söhne</vt:lpstr>
      <vt:lpstr>MyTheme</vt:lpstr>
      <vt:lpstr>The role and importance of quality service, hospitality, and guest services within the hotel Industry   ritz-carlton case study</vt:lpstr>
      <vt:lpstr>ContentS</vt:lpstr>
      <vt:lpstr>THE BRAND</vt:lpstr>
      <vt:lpstr>MOMENTS in history</vt:lpstr>
      <vt:lpstr>THE CUSTOMERS</vt:lpstr>
      <vt:lpstr>THE SERVICES</vt:lpstr>
      <vt:lpstr>THE SERVICES</vt:lpstr>
      <vt:lpstr>THE SERVICES</vt:lpstr>
      <vt:lpstr>THE SERVICES</vt:lpstr>
      <vt:lpstr>PowerPoint Presentation</vt:lpstr>
      <vt:lpstr>The role and function of guest services &amp; Hospitality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Serban</dc:creator>
  <cp:lastModifiedBy>Andreea Serban</cp:lastModifiedBy>
  <cp:revision>1</cp:revision>
  <dcterms:created xsi:type="dcterms:W3CDTF">2023-01-29T12:16:09Z</dcterms:created>
  <dcterms:modified xsi:type="dcterms:W3CDTF">2023-02-08T16:28:21Z</dcterms:modified>
</cp:coreProperties>
</file>