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61" r:id="rId3"/>
    <p:sldId id="257" r:id="rId4"/>
    <p:sldId id="264" r:id="rId5"/>
    <p:sldId id="263" r:id="rId6"/>
    <p:sldId id="258" r:id="rId7"/>
    <p:sldId id="260" r:id="rId8"/>
    <p:sldId id="275" r:id="rId9"/>
    <p:sldId id="265" r:id="rId10"/>
    <p:sldId id="267" r:id="rId11"/>
    <p:sldId id="266" r:id="rId12"/>
    <p:sldId id="270" r:id="rId13"/>
    <p:sldId id="268" r:id="rId14"/>
    <p:sldId id="269" r:id="rId15"/>
    <p:sldId id="271" r:id="rId16"/>
    <p:sldId id="272"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C1DA3-5F76-1923-8953-D607ED6B1B5F}" v="12" dt="2018-11-23T11:45:15.255"/>
    <p1510:client id="{EEAC02A0-5A7A-7CCF-6092-C93E9908C6DA}" v="61" dt="2018-11-27T11:24:52.6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Purkis (1203619)" userId="S::1203619@student.uwtsd.ac.uk::4a0ce10c-2ee9-4214-a345-6642a3d798fb" providerId="AD" clId="Web-{0DA02995-DDC7-136C-0081-5745139A56EE}"/>
    <pc:docChg chg="addSld modSld">
      <pc:chgData name="James Purkis (1203619)" userId="S::1203619@student.uwtsd.ac.uk::4a0ce10c-2ee9-4214-a345-6642a3d798fb" providerId="AD" clId="Web-{0DA02995-DDC7-136C-0081-5745139A56EE}" dt="2018-11-27T10:36:07.415" v="363" actId="20577"/>
      <pc:docMkLst>
        <pc:docMk/>
      </pc:docMkLst>
      <pc:sldChg chg="modSp">
        <pc:chgData name="James Purkis (1203619)" userId="S::1203619@student.uwtsd.ac.uk::4a0ce10c-2ee9-4214-a345-6642a3d798fb" providerId="AD" clId="Web-{0DA02995-DDC7-136C-0081-5745139A56EE}" dt="2018-11-27T10:17:40.237" v="12" actId="20577"/>
        <pc:sldMkLst>
          <pc:docMk/>
          <pc:sldMk cId="3622625124" sldId="256"/>
        </pc:sldMkLst>
        <pc:spChg chg="mod">
          <ac:chgData name="James Purkis (1203619)" userId="S::1203619@student.uwtsd.ac.uk::4a0ce10c-2ee9-4214-a345-6642a3d798fb" providerId="AD" clId="Web-{0DA02995-DDC7-136C-0081-5745139A56EE}" dt="2018-11-27T10:17:40.237" v="12" actId="20577"/>
          <ac:spMkLst>
            <pc:docMk/>
            <pc:sldMk cId="3622625124" sldId="256"/>
            <ac:spMk id="3" creationId="{00000000-0000-0000-0000-000000000000}"/>
          </ac:spMkLst>
        </pc:spChg>
      </pc:sldChg>
      <pc:sldChg chg="modSp">
        <pc:chgData name="James Purkis (1203619)" userId="S::1203619@student.uwtsd.ac.uk::4a0ce10c-2ee9-4214-a345-6642a3d798fb" providerId="AD" clId="Web-{0DA02995-DDC7-136C-0081-5745139A56EE}" dt="2018-11-27T10:29:54.262" v="209" actId="20577"/>
        <pc:sldMkLst>
          <pc:docMk/>
          <pc:sldMk cId="3228442905" sldId="271"/>
        </pc:sldMkLst>
        <pc:spChg chg="mod">
          <ac:chgData name="James Purkis (1203619)" userId="S::1203619@student.uwtsd.ac.uk::4a0ce10c-2ee9-4214-a345-6642a3d798fb" providerId="AD" clId="Web-{0DA02995-DDC7-136C-0081-5745139A56EE}" dt="2018-11-27T10:29:54.262" v="209" actId="20577"/>
          <ac:spMkLst>
            <pc:docMk/>
            <pc:sldMk cId="3228442905" sldId="271"/>
            <ac:spMk id="3" creationId="{D4ABDE04-6943-4264-80E3-D99DC1EF9B59}"/>
          </ac:spMkLst>
        </pc:spChg>
      </pc:sldChg>
      <pc:sldChg chg="modSp new">
        <pc:chgData name="James Purkis (1203619)" userId="S::1203619@student.uwtsd.ac.uk::4a0ce10c-2ee9-4214-a345-6642a3d798fb" providerId="AD" clId="Web-{0DA02995-DDC7-136C-0081-5745139A56EE}" dt="2018-11-27T10:36:04.353" v="361" actId="20577"/>
        <pc:sldMkLst>
          <pc:docMk/>
          <pc:sldMk cId="372733236" sldId="272"/>
        </pc:sldMkLst>
        <pc:spChg chg="mod">
          <ac:chgData name="James Purkis (1203619)" userId="S::1203619@student.uwtsd.ac.uk::4a0ce10c-2ee9-4214-a345-6642a3d798fb" providerId="AD" clId="Web-{0DA02995-DDC7-136C-0081-5745139A56EE}" dt="2018-11-27T10:36:04.353" v="361" actId="20577"/>
          <ac:spMkLst>
            <pc:docMk/>
            <pc:sldMk cId="372733236" sldId="272"/>
            <ac:spMk id="2" creationId="{6C7C7960-4E15-4A8A-B5F5-0B211C90735D}"/>
          </ac:spMkLst>
        </pc:spChg>
        <pc:spChg chg="mod">
          <ac:chgData name="James Purkis (1203619)" userId="S::1203619@student.uwtsd.ac.uk::4a0ce10c-2ee9-4214-a345-6642a3d798fb" providerId="AD" clId="Web-{0DA02995-DDC7-136C-0081-5745139A56EE}" dt="2018-11-27T10:35:56.509" v="357" actId="20577"/>
          <ac:spMkLst>
            <pc:docMk/>
            <pc:sldMk cId="372733236" sldId="272"/>
            <ac:spMk id="3" creationId="{14960E2B-14C1-42E0-B394-AD9F70ECD52F}"/>
          </ac:spMkLst>
        </pc:spChg>
      </pc:sldChg>
    </pc:docChg>
  </pc:docChgLst>
  <pc:docChgLst>
    <pc:chgData name="James Purkis (1203619)" userId="S::1203619@student.uwtsd.ac.uk::4a0ce10c-2ee9-4214-a345-6642a3d798fb" providerId="AD" clId="Web-{EEAC02A0-5A7A-7CCF-6092-C93E9908C6DA}"/>
    <pc:docChg chg="addSld delSld modSld">
      <pc:chgData name="James Purkis (1203619)" userId="S::1203619@student.uwtsd.ac.uk::4a0ce10c-2ee9-4214-a345-6642a3d798fb" providerId="AD" clId="Web-{EEAC02A0-5A7A-7CCF-6092-C93E9908C6DA}" dt="2018-11-27T11:30:53.590" v="668" actId="20577"/>
      <pc:docMkLst>
        <pc:docMk/>
      </pc:docMkLst>
      <pc:sldChg chg="modSp">
        <pc:chgData name="James Purkis (1203619)" userId="S::1203619@student.uwtsd.ac.uk::4a0ce10c-2ee9-4214-a345-6642a3d798fb" providerId="AD" clId="Web-{EEAC02A0-5A7A-7CCF-6092-C93E9908C6DA}" dt="2018-11-27T11:24:51.499" v="378" actId="20577"/>
        <pc:sldMkLst>
          <pc:docMk/>
          <pc:sldMk cId="3622625124" sldId="256"/>
        </pc:sldMkLst>
        <pc:spChg chg="mod">
          <ac:chgData name="James Purkis (1203619)" userId="S::1203619@student.uwtsd.ac.uk::4a0ce10c-2ee9-4214-a345-6642a3d798fb" providerId="AD" clId="Web-{EEAC02A0-5A7A-7CCF-6092-C93E9908C6DA}" dt="2018-11-27T11:24:51.499" v="378" actId="20577"/>
          <ac:spMkLst>
            <pc:docMk/>
            <pc:sldMk cId="3622625124" sldId="256"/>
            <ac:spMk id="3" creationId="{00000000-0000-0000-0000-000000000000}"/>
          </ac:spMkLst>
        </pc:spChg>
      </pc:sldChg>
      <pc:sldChg chg="modSp">
        <pc:chgData name="James Purkis (1203619)" userId="S::1203619@student.uwtsd.ac.uk::4a0ce10c-2ee9-4214-a345-6642a3d798fb" providerId="AD" clId="Web-{EEAC02A0-5A7A-7CCF-6092-C93E9908C6DA}" dt="2018-11-27T11:27:08.357" v="662" actId="20577"/>
        <pc:sldMkLst>
          <pc:docMk/>
          <pc:sldMk cId="3790870072" sldId="258"/>
        </pc:sldMkLst>
        <pc:spChg chg="mod">
          <ac:chgData name="James Purkis (1203619)" userId="S::1203619@student.uwtsd.ac.uk::4a0ce10c-2ee9-4214-a345-6642a3d798fb" providerId="AD" clId="Web-{EEAC02A0-5A7A-7CCF-6092-C93E9908C6DA}" dt="2018-11-27T11:27:08.357" v="662" actId="20577"/>
          <ac:spMkLst>
            <pc:docMk/>
            <pc:sldMk cId="3790870072" sldId="258"/>
            <ac:spMk id="3" creationId="{020A0D77-F101-461B-B739-5070326AB470}"/>
          </ac:spMkLst>
        </pc:spChg>
      </pc:sldChg>
      <pc:sldChg chg="modSp addAnim delAnim modAnim">
        <pc:chgData name="James Purkis (1203619)" userId="S::1203619@student.uwtsd.ac.uk::4a0ce10c-2ee9-4214-a345-6642a3d798fb" providerId="AD" clId="Web-{EEAC02A0-5A7A-7CCF-6092-C93E9908C6DA}" dt="2018-11-27T11:18:43.689" v="17"/>
        <pc:sldMkLst>
          <pc:docMk/>
          <pc:sldMk cId="161131706" sldId="261"/>
        </pc:sldMkLst>
        <pc:spChg chg="mod">
          <ac:chgData name="James Purkis (1203619)" userId="S::1203619@student.uwtsd.ac.uk::4a0ce10c-2ee9-4214-a345-6642a3d798fb" providerId="AD" clId="Web-{EEAC02A0-5A7A-7CCF-6092-C93E9908C6DA}" dt="2018-11-27T11:17:39.393" v="12" actId="20577"/>
          <ac:spMkLst>
            <pc:docMk/>
            <pc:sldMk cId="161131706" sldId="261"/>
            <ac:spMk id="3" creationId="{B47ECD58-FD75-4C19-9C86-6E7F48C55AAE}"/>
          </ac:spMkLst>
        </pc:spChg>
      </pc:sldChg>
      <pc:sldChg chg="modSp">
        <pc:chgData name="James Purkis (1203619)" userId="S::1203619@student.uwtsd.ac.uk::4a0ce10c-2ee9-4214-a345-6642a3d798fb" providerId="AD" clId="Web-{EEAC02A0-5A7A-7CCF-6092-C93E9908C6DA}" dt="2018-11-27T11:20:43.813" v="26" actId="20577"/>
        <pc:sldMkLst>
          <pc:docMk/>
          <pc:sldMk cId="1568228135" sldId="263"/>
        </pc:sldMkLst>
        <pc:spChg chg="mod">
          <ac:chgData name="James Purkis (1203619)" userId="S::1203619@student.uwtsd.ac.uk::4a0ce10c-2ee9-4214-a345-6642a3d798fb" providerId="AD" clId="Web-{EEAC02A0-5A7A-7CCF-6092-C93E9908C6DA}" dt="2018-11-27T11:20:43.813" v="26" actId="20577"/>
          <ac:spMkLst>
            <pc:docMk/>
            <pc:sldMk cId="1568228135" sldId="263"/>
            <ac:spMk id="3" creationId="{4116803E-E93F-43A6-89FB-52FA3C9EDD75}"/>
          </ac:spMkLst>
        </pc:spChg>
      </pc:sldChg>
      <pc:sldChg chg="modSp">
        <pc:chgData name="James Purkis (1203619)" userId="S::1203619@student.uwtsd.ac.uk::4a0ce10c-2ee9-4214-a345-6642a3d798fb" providerId="AD" clId="Web-{EEAC02A0-5A7A-7CCF-6092-C93E9908C6DA}" dt="2018-11-27T11:30:52.418" v="667" actId="20577"/>
        <pc:sldMkLst>
          <pc:docMk/>
          <pc:sldMk cId="372733236" sldId="272"/>
        </pc:sldMkLst>
        <pc:spChg chg="mod">
          <ac:chgData name="James Purkis (1203619)" userId="S::1203619@student.uwtsd.ac.uk::4a0ce10c-2ee9-4214-a345-6642a3d798fb" providerId="AD" clId="Web-{EEAC02A0-5A7A-7CCF-6092-C93E9908C6DA}" dt="2018-11-27T11:30:52.418" v="667" actId="20577"/>
          <ac:spMkLst>
            <pc:docMk/>
            <pc:sldMk cId="372733236" sldId="272"/>
            <ac:spMk id="3" creationId="{14960E2B-14C1-42E0-B394-AD9F70ECD52F}"/>
          </ac:spMkLst>
        </pc:spChg>
      </pc:sldChg>
      <pc:sldChg chg="new del">
        <pc:chgData name="James Purkis (1203619)" userId="S::1203619@student.uwtsd.ac.uk::4a0ce10c-2ee9-4214-a345-6642a3d798fb" providerId="AD" clId="Web-{EEAC02A0-5A7A-7CCF-6092-C93E9908C6DA}" dt="2018-11-27T11:30:21.622" v="665"/>
        <pc:sldMkLst>
          <pc:docMk/>
          <pc:sldMk cId="929334645" sldId="273"/>
        </pc:sldMkLst>
      </pc:sldChg>
    </pc:docChg>
  </pc:docChgLst>
  <pc:docChgLst>
    <pc:chgData name="James Purkis (1203619)" userId="S::1203619@student.uwtsd.ac.uk::4a0ce10c-2ee9-4214-a345-6642a3d798fb" providerId="AD" clId="Web-{4DA54B23-5B0A-0D4E-EA35-048C956253B2}"/>
    <pc:docChg chg="addSld delSld modSld sldOrd">
      <pc:chgData name="James Purkis (1203619)" userId="S::1203619@student.uwtsd.ac.uk::4a0ce10c-2ee9-4214-a345-6642a3d798fb" providerId="AD" clId="Web-{4DA54B23-5B0A-0D4E-EA35-048C956253B2}" dt="2018-11-23T11:02:53.325" v="818"/>
      <pc:docMkLst>
        <pc:docMk/>
      </pc:docMkLst>
      <pc:sldChg chg="ord">
        <pc:chgData name="James Purkis (1203619)" userId="S::1203619@student.uwtsd.ac.uk::4a0ce10c-2ee9-4214-a345-6642a3d798fb" providerId="AD" clId="Web-{4DA54B23-5B0A-0D4E-EA35-048C956253B2}" dt="2018-11-23T10:02:10.328" v="20"/>
        <pc:sldMkLst>
          <pc:docMk/>
          <pc:sldMk cId="3790870072" sldId="258"/>
        </pc:sldMkLst>
      </pc:sldChg>
      <pc:sldChg chg="del">
        <pc:chgData name="James Purkis (1203619)" userId="S::1203619@student.uwtsd.ac.uk::4a0ce10c-2ee9-4214-a345-6642a3d798fb" providerId="AD" clId="Web-{4DA54B23-5B0A-0D4E-EA35-048C956253B2}" dt="2018-11-23T10:02:14.813" v="21"/>
        <pc:sldMkLst>
          <pc:docMk/>
          <pc:sldMk cId="2269857197" sldId="259"/>
        </pc:sldMkLst>
      </pc:sldChg>
      <pc:sldChg chg="modSp ord modNotes">
        <pc:chgData name="James Purkis (1203619)" userId="S::1203619@student.uwtsd.ac.uk::4a0ce10c-2ee9-4214-a345-6642a3d798fb" providerId="AD" clId="Web-{4DA54B23-5B0A-0D4E-EA35-048C956253B2}" dt="2018-11-23T10:38:51.383" v="638"/>
        <pc:sldMkLst>
          <pc:docMk/>
          <pc:sldMk cId="3692263705" sldId="260"/>
        </pc:sldMkLst>
        <pc:spChg chg="mod">
          <ac:chgData name="James Purkis (1203619)" userId="S::1203619@student.uwtsd.ac.uk::4a0ce10c-2ee9-4214-a345-6642a3d798fb" providerId="AD" clId="Web-{4DA54B23-5B0A-0D4E-EA35-048C956253B2}" dt="2018-11-23T10:07:05.970" v="37" actId="20577"/>
          <ac:spMkLst>
            <pc:docMk/>
            <pc:sldMk cId="3692263705" sldId="260"/>
            <ac:spMk id="2" creationId="{3F8B8828-686B-4A3F-82F4-7F374662C2F9}"/>
          </ac:spMkLst>
        </pc:spChg>
        <pc:spChg chg="mod">
          <ac:chgData name="James Purkis (1203619)" userId="S::1203619@student.uwtsd.ac.uk::4a0ce10c-2ee9-4214-a345-6642a3d798fb" providerId="AD" clId="Web-{4DA54B23-5B0A-0D4E-EA35-048C956253B2}" dt="2018-11-23T10:38:06.742" v="626" actId="20577"/>
          <ac:spMkLst>
            <pc:docMk/>
            <pc:sldMk cId="3692263705" sldId="260"/>
            <ac:spMk id="3" creationId="{51749813-612C-4453-9B08-9C23E75B95F1}"/>
          </ac:spMkLst>
        </pc:spChg>
      </pc:sldChg>
      <pc:sldChg chg="del">
        <pc:chgData name="James Purkis (1203619)" userId="S::1203619@student.uwtsd.ac.uk::4a0ce10c-2ee9-4214-a345-6642a3d798fb" providerId="AD" clId="Web-{4DA54B23-5B0A-0D4E-EA35-048C956253B2}" dt="2018-11-23T10:02:16.922" v="22"/>
        <pc:sldMkLst>
          <pc:docMk/>
          <pc:sldMk cId="1869027173" sldId="262"/>
        </pc:sldMkLst>
      </pc:sldChg>
      <pc:sldChg chg="modSp">
        <pc:chgData name="James Purkis (1203619)" userId="S::1203619@student.uwtsd.ac.uk::4a0ce10c-2ee9-4214-a345-6642a3d798fb" providerId="AD" clId="Web-{4DA54B23-5B0A-0D4E-EA35-048C956253B2}" dt="2018-11-23T10:02:07.219" v="18" actId="20577"/>
        <pc:sldMkLst>
          <pc:docMk/>
          <pc:sldMk cId="1568228135" sldId="263"/>
        </pc:sldMkLst>
        <pc:spChg chg="mod">
          <ac:chgData name="James Purkis (1203619)" userId="S::1203619@student.uwtsd.ac.uk::4a0ce10c-2ee9-4214-a345-6642a3d798fb" providerId="AD" clId="Web-{4DA54B23-5B0A-0D4E-EA35-048C956253B2}" dt="2018-11-23T10:02:07.219" v="18" actId="20577"/>
          <ac:spMkLst>
            <pc:docMk/>
            <pc:sldMk cId="1568228135" sldId="263"/>
            <ac:spMk id="3" creationId="{4116803E-E93F-43A6-89FB-52FA3C9EDD75}"/>
          </ac:spMkLst>
        </pc:spChg>
      </pc:sldChg>
      <pc:sldChg chg="modSp new">
        <pc:chgData name="James Purkis (1203619)" userId="S::1203619@student.uwtsd.ac.uk::4a0ce10c-2ee9-4214-a345-6642a3d798fb" providerId="AD" clId="Web-{4DA54B23-5B0A-0D4E-EA35-048C956253B2}" dt="2018-11-23T10:56:02.402" v="793" actId="20577"/>
        <pc:sldMkLst>
          <pc:docMk/>
          <pc:sldMk cId="840228485" sldId="265"/>
        </pc:sldMkLst>
        <pc:spChg chg="mod">
          <ac:chgData name="James Purkis (1203619)" userId="S::1203619@student.uwtsd.ac.uk::4a0ce10c-2ee9-4214-a345-6642a3d798fb" providerId="AD" clId="Web-{4DA54B23-5B0A-0D4E-EA35-048C956253B2}" dt="2018-11-23T10:15:25.629" v="240" actId="20577"/>
          <ac:spMkLst>
            <pc:docMk/>
            <pc:sldMk cId="840228485" sldId="265"/>
            <ac:spMk id="2" creationId="{5F813B43-9B01-49C9-8B28-CFFF3AB162BF}"/>
          </ac:spMkLst>
        </pc:spChg>
        <pc:spChg chg="mod">
          <ac:chgData name="James Purkis (1203619)" userId="S::1203619@student.uwtsd.ac.uk::4a0ce10c-2ee9-4214-a345-6642a3d798fb" providerId="AD" clId="Web-{4DA54B23-5B0A-0D4E-EA35-048C956253B2}" dt="2018-11-23T10:56:02.402" v="793" actId="20577"/>
          <ac:spMkLst>
            <pc:docMk/>
            <pc:sldMk cId="840228485" sldId="265"/>
            <ac:spMk id="3" creationId="{490F3765-6E1C-4E15-B624-38B909E22B61}"/>
          </ac:spMkLst>
        </pc:spChg>
      </pc:sldChg>
      <pc:sldChg chg="addSp delSp modSp new mod ord modClrScheme chgLayout">
        <pc:chgData name="James Purkis (1203619)" userId="S::1203619@student.uwtsd.ac.uk::4a0ce10c-2ee9-4214-a345-6642a3d798fb" providerId="AD" clId="Web-{4DA54B23-5B0A-0D4E-EA35-048C956253B2}" dt="2018-11-23T10:38:15.883" v="629" actId="1076"/>
        <pc:sldMkLst>
          <pc:docMk/>
          <pc:sldMk cId="1717021469" sldId="266"/>
        </pc:sldMkLst>
        <pc:spChg chg="add del mod">
          <ac:chgData name="James Purkis (1203619)" userId="S::1203619@student.uwtsd.ac.uk::4a0ce10c-2ee9-4214-a345-6642a3d798fb" providerId="AD" clId="Web-{4DA54B23-5B0A-0D4E-EA35-048C956253B2}" dt="2018-11-23T10:29:35.928" v="541"/>
          <ac:spMkLst>
            <pc:docMk/>
            <pc:sldMk cId="1717021469" sldId="266"/>
            <ac:spMk id="4" creationId="{816605EB-7752-4FA2-B80D-CD4BB4D72E7F}"/>
          </ac:spMkLst>
        </pc:spChg>
        <pc:spChg chg="add del mod ord">
          <ac:chgData name="James Purkis (1203619)" userId="S::1203619@student.uwtsd.ac.uk::4a0ce10c-2ee9-4214-a345-6642a3d798fb" providerId="AD" clId="Web-{4DA54B23-5B0A-0D4E-EA35-048C956253B2}" dt="2018-11-23T10:32:14.788" v="545"/>
          <ac:spMkLst>
            <pc:docMk/>
            <pc:sldMk cId="1717021469" sldId="266"/>
            <ac:spMk id="5" creationId="{E1258083-7AC3-4007-A9B9-EF26F3C40C71}"/>
          </ac:spMkLst>
        </pc:spChg>
        <pc:spChg chg="add del mod ord">
          <ac:chgData name="James Purkis (1203619)" userId="S::1203619@student.uwtsd.ac.uk::4a0ce10c-2ee9-4214-a345-6642a3d798fb" providerId="AD" clId="Web-{4DA54B23-5B0A-0D4E-EA35-048C956253B2}" dt="2018-11-23T10:32:36.538" v="549"/>
          <ac:spMkLst>
            <pc:docMk/>
            <pc:sldMk cId="1717021469" sldId="266"/>
            <ac:spMk id="6" creationId="{BC914A15-854C-46DA-A00E-A56A61A733F8}"/>
          </ac:spMkLst>
        </pc:spChg>
        <pc:spChg chg="add mod">
          <ac:chgData name="James Purkis (1203619)" userId="S::1203619@student.uwtsd.ac.uk::4a0ce10c-2ee9-4214-a345-6642a3d798fb" providerId="AD" clId="Web-{4DA54B23-5B0A-0D4E-EA35-048C956253B2}" dt="2018-11-23T10:35:30.976" v="575" actId="1076"/>
          <ac:spMkLst>
            <pc:docMk/>
            <pc:sldMk cId="1717021469" sldId="266"/>
            <ac:spMk id="9" creationId="{12275E69-5D1C-4CF5-B372-139781472040}"/>
          </ac:spMkLst>
        </pc:spChg>
        <pc:picChg chg="add del mod">
          <ac:chgData name="James Purkis (1203619)" userId="S::1203619@student.uwtsd.ac.uk::4a0ce10c-2ee9-4214-a345-6642a3d798fb" providerId="AD" clId="Web-{4DA54B23-5B0A-0D4E-EA35-048C956253B2}" dt="2018-11-23T10:22:49.973" v="376"/>
          <ac:picMkLst>
            <pc:docMk/>
            <pc:sldMk cId="1717021469" sldId="266"/>
            <ac:picMk id="2" creationId="{33495D86-33BB-4344-A895-9FF23DB679DF}"/>
          </ac:picMkLst>
        </pc:picChg>
        <pc:picChg chg="add mod ord">
          <ac:chgData name="James Purkis (1203619)" userId="S::1203619@student.uwtsd.ac.uk::4a0ce10c-2ee9-4214-a345-6642a3d798fb" providerId="AD" clId="Web-{4DA54B23-5B0A-0D4E-EA35-048C956253B2}" dt="2018-11-23T10:38:15.883" v="629" actId="1076"/>
          <ac:picMkLst>
            <pc:docMk/>
            <pc:sldMk cId="1717021469" sldId="266"/>
            <ac:picMk id="7" creationId="{212E1A2C-BF1D-484B-8ECB-D90F0303533F}"/>
          </ac:picMkLst>
        </pc:picChg>
      </pc:sldChg>
      <pc:sldChg chg="addSp delSp modSp new del mod ord setBg">
        <pc:chgData name="James Purkis (1203619)" userId="S::1203619@student.uwtsd.ac.uk::4a0ce10c-2ee9-4214-a345-6642a3d798fb" providerId="AD" clId="Web-{4DA54B23-5B0A-0D4E-EA35-048C956253B2}" dt="2018-11-23T10:21:33.910" v="361"/>
        <pc:sldMkLst>
          <pc:docMk/>
          <pc:sldMk cId="2927641833" sldId="266"/>
        </pc:sldMkLst>
        <pc:spChg chg="del">
          <ac:chgData name="James Purkis (1203619)" userId="S::1203619@student.uwtsd.ac.uk::4a0ce10c-2ee9-4214-a345-6642a3d798fb" providerId="AD" clId="Web-{4DA54B23-5B0A-0D4E-EA35-048C956253B2}" dt="2018-11-23T10:21:07.317" v="355"/>
          <ac:spMkLst>
            <pc:docMk/>
            <pc:sldMk cId="2927641833" sldId="266"/>
            <ac:spMk id="2" creationId="{B270D192-2651-4708-B420-A07225014152}"/>
          </ac:spMkLst>
        </pc:spChg>
        <pc:spChg chg="del">
          <ac:chgData name="James Purkis (1203619)" userId="S::1203619@student.uwtsd.ac.uk::4a0ce10c-2ee9-4214-a345-6642a3d798fb" providerId="AD" clId="Web-{4DA54B23-5B0A-0D4E-EA35-048C956253B2}" dt="2018-11-23T10:21:09.911" v="356"/>
          <ac:spMkLst>
            <pc:docMk/>
            <pc:sldMk cId="2927641833" sldId="266"/>
            <ac:spMk id="3" creationId="{6CFFC31D-CA23-4CD5-AB49-3E4B7D2AE1C6}"/>
          </ac:spMkLst>
        </pc:spChg>
        <pc:spChg chg="add del">
          <ac:chgData name="James Purkis (1203619)" userId="S::1203619@student.uwtsd.ac.uk::4a0ce10c-2ee9-4214-a345-6642a3d798fb" providerId="AD" clId="Web-{4DA54B23-5B0A-0D4E-EA35-048C956253B2}" dt="2018-11-23T10:21:29.239" v="360"/>
          <ac:spMkLst>
            <pc:docMk/>
            <pc:sldMk cId="2927641833" sldId="266"/>
            <ac:spMk id="37" creationId="{71B30B18-D920-4E3E-B931-1F310244C1B8}"/>
          </ac:spMkLst>
        </pc:spChg>
        <pc:spChg chg="add del">
          <ac:chgData name="James Purkis (1203619)" userId="S::1203619@student.uwtsd.ac.uk::4a0ce10c-2ee9-4214-a345-6642a3d798fb" providerId="AD" clId="Web-{4DA54B23-5B0A-0D4E-EA35-048C956253B2}" dt="2018-11-23T10:21:29.239" v="360"/>
          <ac:spMkLst>
            <pc:docMk/>
            <pc:sldMk cId="2927641833" sldId="266"/>
            <ac:spMk id="39" creationId="{C70EF50A-66E6-460A-8AF9-47A10D0D999C}"/>
          </ac:spMkLst>
        </pc:spChg>
        <pc:spChg chg="add del">
          <ac:chgData name="James Purkis (1203619)" userId="S::1203619@student.uwtsd.ac.uk::4a0ce10c-2ee9-4214-a345-6642a3d798fb" providerId="AD" clId="Web-{4DA54B23-5B0A-0D4E-EA35-048C956253B2}" dt="2018-11-23T10:21:29.239" v="360"/>
          <ac:spMkLst>
            <pc:docMk/>
            <pc:sldMk cId="2927641833" sldId="266"/>
            <ac:spMk id="41" creationId="{34699877-13E3-4FC1-B91B-2A8A8FA76866}"/>
          </ac:spMkLst>
        </pc:spChg>
        <pc:spChg chg="add del">
          <ac:chgData name="James Purkis (1203619)" userId="S::1203619@student.uwtsd.ac.uk::4a0ce10c-2ee9-4214-a345-6642a3d798fb" providerId="AD" clId="Web-{4DA54B23-5B0A-0D4E-EA35-048C956253B2}" dt="2018-11-23T10:21:29.239" v="360"/>
          <ac:spMkLst>
            <pc:docMk/>
            <pc:sldMk cId="2927641833" sldId="266"/>
            <ac:spMk id="43" creationId="{BC4CB122-E2DC-4CA5-8B6F-B49249C78D22}"/>
          </ac:spMkLst>
        </pc:spChg>
        <pc:spChg chg="add del">
          <ac:chgData name="James Purkis (1203619)" userId="S::1203619@student.uwtsd.ac.uk::4a0ce10c-2ee9-4214-a345-6642a3d798fb" providerId="AD" clId="Web-{4DA54B23-5B0A-0D4E-EA35-048C956253B2}" dt="2018-11-23T10:21:29.239" v="360"/>
          <ac:spMkLst>
            <pc:docMk/>
            <pc:sldMk cId="2927641833" sldId="266"/>
            <ac:spMk id="45" creationId="{7AB22E03-3087-4988-9DB5-572918FB9531}"/>
          </ac:spMkLst>
        </pc:spChg>
        <pc:spChg chg="add del">
          <ac:chgData name="James Purkis (1203619)" userId="S::1203619@student.uwtsd.ac.uk::4a0ce10c-2ee9-4214-a345-6642a3d798fb" providerId="AD" clId="Web-{4DA54B23-5B0A-0D4E-EA35-048C956253B2}" dt="2018-11-23T10:21:29.239" v="360"/>
          <ac:spMkLst>
            <pc:docMk/>
            <pc:sldMk cId="2927641833" sldId="266"/>
            <ac:spMk id="47" creationId="{4B2A5927-4A36-47DC-BF12-54A96B456DB4}"/>
          </ac:spMkLst>
        </pc:spChg>
        <pc:spChg chg="add">
          <ac:chgData name="James Purkis (1203619)" userId="S::1203619@student.uwtsd.ac.uk::4a0ce10c-2ee9-4214-a345-6642a3d798fb" providerId="AD" clId="Web-{4DA54B23-5B0A-0D4E-EA35-048C956253B2}" dt="2018-11-23T10:21:29.239" v="360"/>
          <ac:spMkLst>
            <pc:docMk/>
            <pc:sldMk cId="2927641833" sldId="266"/>
            <ac:spMk id="80" creationId="{71B30B18-D920-4E3E-B931-1F310244C1B8}"/>
          </ac:spMkLst>
        </pc:spChg>
        <pc:spChg chg="add">
          <ac:chgData name="James Purkis (1203619)" userId="S::1203619@student.uwtsd.ac.uk::4a0ce10c-2ee9-4214-a345-6642a3d798fb" providerId="AD" clId="Web-{4DA54B23-5B0A-0D4E-EA35-048C956253B2}" dt="2018-11-23T10:21:29.239" v="360"/>
          <ac:spMkLst>
            <pc:docMk/>
            <pc:sldMk cId="2927641833" sldId="266"/>
            <ac:spMk id="82" creationId="{C70EF50A-66E6-460A-8AF9-47A10D0D999C}"/>
          </ac:spMkLst>
        </pc:spChg>
        <pc:spChg chg="add">
          <ac:chgData name="James Purkis (1203619)" userId="S::1203619@student.uwtsd.ac.uk::4a0ce10c-2ee9-4214-a345-6642a3d798fb" providerId="AD" clId="Web-{4DA54B23-5B0A-0D4E-EA35-048C956253B2}" dt="2018-11-23T10:21:29.239" v="360"/>
          <ac:spMkLst>
            <pc:docMk/>
            <pc:sldMk cId="2927641833" sldId="266"/>
            <ac:spMk id="84" creationId="{01520B72-94C4-4ABB-AC64-A3382705BE06}"/>
          </ac:spMkLst>
        </pc:spChg>
        <pc:spChg chg="add">
          <ac:chgData name="James Purkis (1203619)" userId="S::1203619@student.uwtsd.ac.uk::4a0ce10c-2ee9-4214-a345-6642a3d798fb" providerId="AD" clId="Web-{4DA54B23-5B0A-0D4E-EA35-048C956253B2}" dt="2018-11-23T10:21:29.239" v="360"/>
          <ac:spMkLst>
            <pc:docMk/>
            <pc:sldMk cId="2927641833" sldId="266"/>
            <ac:spMk id="86" creationId="{9A64CBFD-D6E8-4E6A-8F66-1948BED33157}"/>
          </ac:spMkLst>
        </pc:spChg>
        <pc:grpChg chg="add del">
          <ac:chgData name="James Purkis (1203619)" userId="S::1203619@student.uwtsd.ac.uk::4a0ce10c-2ee9-4214-a345-6642a3d798fb" providerId="AD" clId="Web-{4DA54B23-5B0A-0D4E-EA35-048C956253B2}" dt="2018-11-23T10:21:29.239" v="360"/>
          <ac:grpSpMkLst>
            <pc:docMk/>
            <pc:sldMk cId="2927641833" sldId="266"/>
            <ac:grpSpMk id="9" creationId="{259C671B-1B22-4141-A9C0-2E7941FDA7C2}"/>
          </ac:grpSpMkLst>
        </pc:grpChg>
        <pc:grpChg chg="add del">
          <ac:chgData name="James Purkis (1203619)" userId="S::1203619@student.uwtsd.ac.uk::4a0ce10c-2ee9-4214-a345-6642a3d798fb" providerId="AD" clId="Web-{4DA54B23-5B0A-0D4E-EA35-048C956253B2}" dt="2018-11-23T10:21:29.239" v="360"/>
          <ac:grpSpMkLst>
            <pc:docMk/>
            <pc:sldMk cId="2927641833" sldId="266"/>
            <ac:grpSpMk id="23" creationId="{1D56A4CE-A3F4-4CFF-9A65-C029AC17B7CF}"/>
          </ac:grpSpMkLst>
        </pc:grpChg>
        <pc:grpChg chg="add">
          <ac:chgData name="James Purkis (1203619)" userId="S::1203619@student.uwtsd.ac.uk::4a0ce10c-2ee9-4214-a345-6642a3d798fb" providerId="AD" clId="Web-{4DA54B23-5B0A-0D4E-EA35-048C956253B2}" dt="2018-11-23T10:21:29.239" v="360"/>
          <ac:grpSpMkLst>
            <pc:docMk/>
            <pc:sldMk cId="2927641833" sldId="266"/>
            <ac:grpSpMk id="52" creationId="{259C671B-1B22-4141-A9C0-2E7941FDA7C2}"/>
          </ac:grpSpMkLst>
        </pc:grpChg>
        <pc:grpChg chg="add">
          <ac:chgData name="James Purkis (1203619)" userId="S::1203619@student.uwtsd.ac.uk::4a0ce10c-2ee9-4214-a345-6642a3d798fb" providerId="AD" clId="Web-{4DA54B23-5B0A-0D4E-EA35-048C956253B2}" dt="2018-11-23T10:21:29.239" v="360"/>
          <ac:grpSpMkLst>
            <pc:docMk/>
            <pc:sldMk cId="2927641833" sldId="266"/>
            <ac:grpSpMk id="66" creationId="{1D56A4CE-A3F4-4CFF-9A65-C029AC17B7CF}"/>
          </ac:grpSpMkLst>
        </pc:grpChg>
        <pc:picChg chg="add mod">
          <ac:chgData name="James Purkis (1203619)" userId="S::1203619@student.uwtsd.ac.uk::4a0ce10c-2ee9-4214-a345-6642a3d798fb" providerId="AD" clId="Web-{4DA54B23-5B0A-0D4E-EA35-048C956253B2}" dt="2018-11-23T10:21:29.239" v="360"/>
          <ac:picMkLst>
            <pc:docMk/>
            <pc:sldMk cId="2927641833" sldId="266"/>
            <ac:picMk id="4" creationId="{487DA4F9-21A2-486B-AD7F-592E19749190}"/>
          </ac:picMkLst>
        </pc:picChg>
      </pc:sldChg>
      <pc:sldChg chg="addSp delSp modSp new del ord">
        <pc:chgData name="James Purkis (1203619)" userId="S::1203619@student.uwtsd.ac.uk::4a0ce10c-2ee9-4214-a345-6642a3d798fb" providerId="AD" clId="Web-{4DA54B23-5B0A-0D4E-EA35-048C956253B2}" dt="2018-11-23T11:01:40.841" v="811"/>
        <pc:sldMkLst>
          <pc:docMk/>
          <pc:sldMk cId="96940884" sldId="267"/>
        </pc:sldMkLst>
        <pc:spChg chg="del">
          <ac:chgData name="James Purkis (1203619)" userId="S::1203619@student.uwtsd.ac.uk::4a0ce10c-2ee9-4214-a345-6642a3d798fb" providerId="AD" clId="Web-{4DA54B23-5B0A-0D4E-EA35-048C956253B2}" dt="2018-11-23T10:58:04.293" v="797"/>
          <ac:spMkLst>
            <pc:docMk/>
            <pc:sldMk cId="96940884" sldId="267"/>
            <ac:spMk id="3" creationId="{CF4D9AA9-1EBF-47E8-ACDA-33ABBD8FCEED}"/>
          </ac:spMkLst>
        </pc:spChg>
        <pc:spChg chg="mod">
          <ac:chgData name="James Purkis (1203619)" userId="S::1203619@student.uwtsd.ac.uk::4a0ce10c-2ee9-4214-a345-6642a3d798fb" providerId="AD" clId="Web-{4DA54B23-5B0A-0D4E-EA35-048C956253B2}" dt="2018-11-23T10:58:34.278" v="802" actId="1076"/>
          <ac:spMkLst>
            <pc:docMk/>
            <pc:sldMk cId="96940884" sldId="267"/>
            <ac:spMk id="4" creationId="{5985FD9A-72A8-4223-B728-3A98D17EDE83}"/>
          </ac:spMkLst>
        </pc:spChg>
        <pc:spChg chg="add del mod">
          <ac:chgData name="James Purkis (1203619)" userId="S::1203619@student.uwtsd.ac.uk::4a0ce10c-2ee9-4214-a345-6642a3d798fb" providerId="AD" clId="Web-{4DA54B23-5B0A-0D4E-EA35-048C956253B2}" dt="2018-11-23T11:00:53.731" v="804"/>
          <ac:spMkLst>
            <pc:docMk/>
            <pc:sldMk cId="96940884" sldId="267"/>
            <ac:spMk id="8" creationId="{D3D09D9C-FF32-47EB-9B77-750CFC55E48C}"/>
          </ac:spMkLst>
        </pc:spChg>
        <pc:spChg chg="add del mod">
          <ac:chgData name="James Purkis (1203619)" userId="S::1203619@student.uwtsd.ac.uk::4a0ce10c-2ee9-4214-a345-6642a3d798fb" providerId="AD" clId="Web-{4DA54B23-5B0A-0D4E-EA35-048C956253B2}" dt="2018-11-23T11:01:06.809" v="806"/>
          <ac:spMkLst>
            <pc:docMk/>
            <pc:sldMk cId="96940884" sldId="267"/>
            <ac:spMk id="12" creationId="{89254302-A92E-4848-9B6A-D260CEB3982B}"/>
          </ac:spMkLst>
        </pc:spChg>
        <pc:spChg chg="add mod">
          <ac:chgData name="James Purkis (1203619)" userId="S::1203619@student.uwtsd.ac.uk::4a0ce10c-2ee9-4214-a345-6642a3d798fb" providerId="AD" clId="Web-{4DA54B23-5B0A-0D4E-EA35-048C956253B2}" dt="2018-11-23T11:01:14.997" v="810"/>
          <ac:spMkLst>
            <pc:docMk/>
            <pc:sldMk cId="96940884" sldId="267"/>
            <ac:spMk id="16" creationId="{C98A1225-BA4B-4D31-937A-1F349A462A74}"/>
          </ac:spMkLst>
        </pc:spChg>
        <pc:picChg chg="add del mod ord modCrop">
          <ac:chgData name="James Purkis (1203619)" userId="S::1203619@student.uwtsd.ac.uk::4a0ce10c-2ee9-4214-a345-6642a3d798fb" providerId="AD" clId="Web-{4DA54B23-5B0A-0D4E-EA35-048C956253B2}" dt="2018-11-23T10:59:25.653" v="803"/>
          <ac:picMkLst>
            <pc:docMk/>
            <pc:sldMk cId="96940884" sldId="267"/>
            <ac:picMk id="5" creationId="{26BD02F0-A478-41EB-A233-71E30DC4EED3}"/>
          </ac:picMkLst>
        </pc:picChg>
        <pc:picChg chg="add del mod ord modCrop">
          <ac:chgData name="James Purkis (1203619)" userId="S::1203619@student.uwtsd.ac.uk::4a0ce10c-2ee9-4214-a345-6642a3d798fb" providerId="AD" clId="Web-{4DA54B23-5B0A-0D4E-EA35-048C956253B2}" dt="2018-11-23T11:01:00.247" v="805"/>
          <ac:picMkLst>
            <pc:docMk/>
            <pc:sldMk cId="96940884" sldId="267"/>
            <ac:picMk id="9" creationId="{61BC8566-0628-44EB-9729-3366D9ABDA9C}"/>
          </ac:picMkLst>
        </pc:picChg>
        <pc:picChg chg="add del mod ord modCrop">
          <ac:chgData name="James Purkis (1203619)" userId="S::1203619@student.uwtsd.ac.uk::4a0ce10c-2ee9-4214-a345-6642a3d798fb" providerId="AD" clId="Web-{4DA54B23-5B0A-0D4E-EA35-048C956253B2}" dt="2018-11-23T11:01:14.997" v="810"/>
          <ac:picMkLst>
            <pc:docMk/>
            <pc:sldMk cId="96940884" sldId="267"/>
            <ac:picMk id="13" creationId="{40B6F0AC-8101-4908-B36E-21018F0C5252}"/>
          </ac:picMkLst>
        </pc:picChg>
      </pc:sldChg>
      <pc:sldChg chg="addSp modSp new">
        <pc:chgData name="James Purkis (1203619)" userId="S::1203619@student.uwtsd.ac.uk::4a0ce10c-2ee9-4214-a345-6642a3d798fb" providerId="AD" clId="Web-{4DA54B23-5B0A-0D4E-EA35-048C956253B2}" dt="2018-11-23T11:02:05.013" v="817" actId="14100"/>
        <pc:sldMkLst>
          <pc:docMk/>
          <pc:sldMk cId="2204372329" sldId="267"/>
        </pc:sldMkLst>
        <pc:picChg chg="add mod">
          <ac:chgData name="James Purkis (1203619)" userId="S::1203619@student.uwtsd.ac.uk::4a0ce10c-2ee9-4214-a345-6642a3d798fb" providerId="AD" clId="Web-{4DA54B23-5B0A-0D4E-EA35-048C956253B2}" dt="2018-11-23T11:02:05.013" v="817" actId="14100"/>
          <ac:picMkLst>
            <pc:docMk/>
            <pc:sldMk cId="2204372329" sldId="267"/>
            <ac:picMk id="2" creationId="{F00A0E7A-39B2-4884-81CE-49BC76E97137}"/>
          </ac:picMkLst>
        </pc:picChg>
      </pc:sldChg>
      <pc:sldChg chg="modSp new del">
        <pc:chgData name="James Purkis (1203619)" userId="S::1203619@student.uwtsd.ac.uk::4a0ce10c-2ee9-4214-a345-6642a3d798fb" providerId="AD" clId="Web-{4DA54B23-5B0A-0D4E-EA35-048C956253B2}" dt="2018-11-23T10:38:55.320" v="639"/>
        <pc:sldMkLst>
          <pc:docMk/>
          <pc:sldMk cId="3230666680" sldId="267"/>
        </pc:sldMkLst>
        <pc:spChg chg="mod">
          <ac:chgData name="James Purkis (1203619)" userId="S::1203619@student.uwtsd.ac.uk::4a0ce10c-2ee9-4214-a345-6642a3d798fb" providerId="AD" clId="Web-{4DA54B23-5B0A-0D4E-EA35-048C956253B2}" dt="2018-11-23T10:36:39.976" v="605" actId="20577"/>
          <ac:spMkLst>
            <pc:docMk/>
            <pc:sldMk cId="3230666680" sldId="267"/>
            <ac:spMk id="2" creationId="{300D10B0-01B2-4EEC-9643-E92A2A2BEC91}"/>
          </ac:spMkLst>
        </pc:spChg>
        <pc:spChg chg="mod">
          <ac:chgData name="James Purkis (1203619)" userId="S::1203619@student.uwtsd.ac.uk::4a0ce10c-2ee9-4214-a345-6642a3d798fb" providerId="AD" clId="Web-{4DA54B23-5B0A-0D4E-EA35-048C956253B2}" dt="2018-11-23T10:38:00.914" v="621" actId="20577"/>
          <ac:spMkLst>
            <pc:docMk/>
            <pc:sldMk cId="3230666680" sldId="267"/>
            <ac:spMk id="3" creationId="{4072E3E7-1074-4896-A5B7-2A0B96149F58}"/>
          </ac:spMkLst>
        </pc:spChg>
      </pc:sldChg>
      <pc:sldChg chg="new">
        <pc:chgData name="James Purkis (1203619)" userId="S::1203619@student.uwtsd.ac.uk::4a0ce10c-2ee9-4214-a345-6642a3d798fb" providerId="AD" clId="Web-{4DA54B23-5B0A-0D4E-EA35-048C956253B2}" dt="2018-11-23T11:02:53.325" v="818"/>
        <pc:sldMkLst>
          <pc:docMk/>
          <pc:sldMk cId="902600859" sldId="268"/>
        </pc:sldMkLst>
      </pc:sldChg>
    </pc:docChg>
  </pc:docChgLst>
  <pc:docChgLst>
    <pc:chgData name="James Purkis (1203619)" userId="S::1203619@student.uwtsd.ac.uk::4a0ce10c-2ee9-4214-a345-6642a3d798fb" providerId="AD" clId="Web-{400F84C3-7ACE-4BD5-1D96-E0B2AA78B5D2}"/>
    <pc:docChg chg="modSld sldOrd">
      <pc:chgData name="James Purkis (1203619)" userId="S::1203619@student.uwtsd.ac.uk::4a0ce10c-2ee9-4214-a345-6642a3d798fb" providerId="AD" clId="Web-{400F84C3-7ACE-4BD5-1D96-E0B2AA78B5D2}" dt="2018-11-23T11:15:40.078" v="56"/>
      <pc:docMkLst>
        <pc:docMk/>
      </pc:docMkLst>
      <pc:sldChg chg="modSp ord">
        <pc:chgData name="James Purkis (1203619)" userId="S::1203619@student.uwtsd.ac.uk::4a0ce10c-2ee9-4214-a345-6642a3d798fb" providerId="AD" clId="Web-{400F84C3-7ACE-4BD5-1D96-E0B2AA78B5D2}" dt="2018-11-23T11:06:21.158" v="12"/>
        <pc:sldMkLst>
          <pc:docMk/>
          <pc:sldMk cId="840228485" sldId="265"/>
        </pc:sldMkLst>
        <pc:spChg chg="mod">
          <ac:chgData name="James Purkis (1203619)" userId="S::1203619@student.uwtsd.ac.uk::4a0ce10c-2ee9-4214-a345-6642a3d798fb" providerId="AD" clId="Web-{400F84C3-7ACE-4BD5-1D96-E0B2AA78B5D2}" dt="2018-11-23T11:06:20.986" v="10" actId="20577"/>
          <ac:spMkLst>
            <pc:docMk/>
            <pc:sldMk cId="840228485" sldId="265"/>
            <ac:spMk id="3" creationId="{490F3765-6E1C-4E15-B624-38B909E22B61}"/>
          </ac:spMkLst>
        </pc:spChg>
      </pc:sldChg>
      <pc:sldChg chg="ord">
        <pc:chgData name="James Purkis (1203619)" userId="S::1203619@student.uwtsd.ac.uk::4a0ce10c-2ee9-4214-a345-6642a3d798fb" providerId="AD" clId="Web-{400F84C3-7ACE-4BD5-1D96-E0B2AA78B5D2}" dt="2018-11-23T11:15:09.625" v="55"/>
        <pc:sldMkLst>
          <pc:docMk/>
          <pc:sldMk cId="1717021469" sldId="266"/>
        </pc:sldMkLst>
      </pc:sldChg>
      <pc:sldChg chg="addSp delSp modSp ord">
        <pc:chgData name="James Purkis (1203619)" userId="S::1203619@student.uwtsd.ac.uk::4a0ce10c-2ee9-4214-a345-6642a3d798fb" providerId="AD" clId="Web-{400F84C3-7ACE-4BD5-1D96-E0B2AA78B5D2}" dt="2018-11-23T11:15:40.078" v="56"/>
        <pc:sldMkLst>
          <pc:docMk/>
          <pc:sldMk cId="2204372329" sldId="267"/>
        </pc:sldMkLst>
        <pc:spChg chg="add mod">
          <ac:chgData name="James Purkis (1203619)" userId="S::1203619@student.uwtsd.ac.uk::4a0ce10c-2ee9-4214-a345-6642a3d798fb" providerId="AD" clId="Web-{400F84C3-7ACE-4BD5-1D96-E0B2AA78B5D2}" dt="2018-11-23T11:12:52.985" v="52" actId="20577"/>
          <ac:spMkLst>
            <pc:docMk/>
            <pc:sldMk cId="2204372329" sldId="267"/>
            <ac:spMk id="7" creationId="{2D7AF064-445A-4F81-85BD-9D2227EF7B51}"/>
          </ac:spMkLst>
        </pc:spChg>
        <pc:picChg chg="del">
          <ac:chgData name="James Purkis (1203619)" userId="S::1203619@student.uwtsd.ac.uk::4a0ce10c-2ee9-4214-a345-6642a3d798fb" providerId="AD" clId="Web-{400F84C3-7ACE-4BD5-1D96-E0B2AA78B5D2}" dt="2018-11-23T11:07:45.798" v="13"/>
          <ac:picMkLst>
            <pc:docMk/>
            <pc:sldMk cId="2204372329" sldId="267"/>
            <ac:picMk id="2" creationId="{F00A0E7A-39B2-4884-81CE-49BC76E97137}"/>
          </ac:picMkLst>
        </pc:picChg>
        <pc:picChg chg="add del mod">
          <ac:chgData name="James Purkis (1203619)" userId="S::1203619@student.uwtsd.ac.uk::4a0ce10c-2ee9-4214-a345-6642a3d798fb" providerId="AD" clId="Web-{400F84C3-7ACE-4BD5-1D96-E0B2AA78B5D2}" dt="2018-11-23T11:07:53.814" v="15"/>
          <ac:picMkLst>
            <pc:docMk/>
            <pc:sldMk cId="2204372329" sldId="267"/>
            <ac:picMk id="3" creationId="{9DC37577-8D7E-42D5-B103-21235AC1A931}"/>
          </ac:picMkLst>
        </pc:picChg>
        <pc:picChg chg="add mod">
          <ac:chgData name="James Purkis (1203619)" userId="S::1203619@student.uwtsd.ac.uk::4a0ce10c-2ee9-4214-a345-6642a3d798fb" providerId="AD" clId="Web-{400F84C3-7ACE-4BD5-1D96-E0B2AA78B5D2}" dt="2018-11-23T11:08:11.892" v="20" actId="1076"/>
          <ac:picMkLst>
            <pc:docMk/>
            <pc:sldMk cId="2204372329" sldId="267"/>
            <ac:picMk id="5" creationId="{D2B92DF7-6565-48EC-B61F-9E268B9C2BDB}"/>
          </ac:picMkLst>
        </pc:picChg>
      </pc:sldChg>
    </pc:docChg>
  </pc:docChgLst>
  <pc:docChgLst>
    <pc:chgData name="James Purkis (1203619)" userId="S::1203619@student.uwtsd.ac.uk::4a0ce10c-2ee9-4214-a345-6642a3d798fb" providerId="AD" clId="Web-{BB94CD8F-2DAC-EC81-FEF7-30A9074D537D}"/>
    <pc:docChg chg="addSld delSld modSld">
      <pc:chgData name="James Purkis (1203619)" userId="S::1203619@student.uwtsd.ac.uk::4a0ce10c-2ee9-4214-a345-6642a3d798fb" providerId="AD" clId="Web-{BB94CD8F-2DAC-EC81-FEF7-30A9074D537D}" dt="2018-11-30T10:18:20.803" v="1451" actId="20577"/>
      <pc:docMkLst>
        <pc:docMk/>
      </pc:docMkLst>
      <pc:sldChg chg="modSp">
        <pc:chgData name="James Purkis (1203619)" userId="S::1203619@student.uwtsd.ac.uk::4a0ce10c-2ee9-4214-a345-6642a3d798fb" providerId="AD" clId="Web-{BB94CD8F-2DAC-EC81-FEF7-30A9074D537D}" dt="2018-11-30T10:18:17.506" v="1449" actId="20577"/>
        <pc:sldMkLst>
          <pc:docMk/>
          <pc:sldMk cId="2957341245" sldId="257"/>
        </pc:sldMkLst>
        <pc:spChg chg="mod">
          <ac:chgData name="James Purkis (1203619)" userId="S::1203619@student.uwtsd.ac.uk::4a0ce10c-2ee9-4214-a345-6642a3d798fb" providerId="AD" clId="Web-{BB94CD8F-2DAC-EC81-FEF7-30A9074D537D}" dt="2018-11-30T10:02:46.648" v="997" actId="1076"/>
          <ac:spMkLst>
            <pc:docMk/>
            <pc:sldMk cId="2957341245" sldId="257"/>
            <ac:spMk id="2" creationId="{7BAEA103-2E9C-446A-AB44-13111020FB14}"/>
          </ac:spMkLst>
        </pc:spChg>
        <pc:spChg chg="mod">
          <ac:chgData name="James Purkis (1203619)" userId="S::1203619@student.uwtsd.ac.uk::4a0ce10c-2ee9-4214-a345-6642a3d798fb" providerId="AD" clId="Web-{BB94CD8F-2DAC-EC81-FEF7-30A9074D537D}" dt="2018-11-30T10:18:17.506" v="1449" actId="20577"/>
          <ac:spMkLst>
            <pc:docMk/>
            <pc:sldMk cId="2957341245" sldId="257"/>
            <ac:spMk id="4" creationId="{728FAA56-630F-475D-8203-8B611BCF6470}"/>
          </ac:spMkLst>
        </pc:spChg>
      </pc:sldChg>
      <pc:sldChg chg="addSp delSp modSp addAnim delAnim modAnim">
        <pc:chgData name="James Purkis (1203619)" userId="S::1203619@student.uwtsd.ac.uk::4a0ce10c-2ee9-4214-a345-6642a3d798fb" providerId="AD" clId="Web-{BB94CD8F-2DAC-EC81-FEF7-30A9074D537D}" dt="2018-11-30T10:13:56.473" v="1301" actId="1076"/>
        <pc:sldMkLst>
          <pc:docMk/>
          <pc:sldMk cId="161131706" sldId="261"/>
        </pc:sldMkLst>
        <pc:spChg chg="mod">
          <ac:chgData name="James Purkis (1203619)" userId="S::1203619@student.uwtsd.ac.uk::4a0ce10c-2ee9-4214-a345-6642a3d798fb" providerId="AD" clId="Web-{BB94CD8F-2DAC-EC81-FEF7-30A9074D537D}" dt="2018-11-30T10:02:37.741" v="995" actId="20577"/>
          <ac:spMkLst>
            <pc:docMk/>
            <pc:sldMk cId="161131706" sldId="261"/>
            <ac:spMk id="3" creationId="{B47ECD58-FD75-4C19-9C86-6E7F48C55AAE}"/>
          </ac:spMkLst>
        </pc:spChg>
        <pc:spChg chg="add del mod">
          <ac:chgData name="James Purkis (1203619)" userId="S::1203619@student.uwtsd.ac.uk::4a0ce10c-2ee9-4214-a345-6642a3d798fb" providerId="AD" clId="Web-{BB94CD8F-2DAC-EC81-FEF7-30A9074D537D}" dt="2018-11-30T10:13:51.332" v="1299"/>
          <ac:spMkLst>
            <pc:docMk/>
            <pc:sldMk cId="161131706" sldId="261"/>
            <ac:spMk id="6" creationId="{D44ED718-7CD2-41A4-83E0-0F590B7FA660}"/>
          </ac:spMkLst>
        </pc:spChg>
        <pc:picChg chg="add mod">
          <ac:chgData name="James Purkis (1203619)" userId="S::1203619@student.uwtsd.ac.uk::4a0ce10c-2ee9-4214-a345-6642a3d798fb" providerId="AD" clId="Web-{BB94CD8F-2DAC-EC81-FEF7-30A9074D537D}" dt="2018-11-30T10:13:56.473" v="1301" actId="1076"/>
          <ac:picMkLst>
            <pc:docMk/>
            <pc:sldMk cId="161131706" sldId="261"/>
            <ac:picMk id="4" creationId="{AE637D9D-1BFE-403A-AFBA-B663EEE43098}"/>
          </ac:picMkLst>
        </pc:picChg>
      </pc:sldChg>
      <pc:sldChg chg="modSp">
        <pc:chgData name="James Purkis (1203619)" userId="S::1203619@student.uwtsd.ac.uk::4a0ce10c-2ee9-4214-a345-6642a3d798fb" providerId="AD" clId="Web-{BB94CD8F-2DAC-EC81-FEF7-30A9074D537D}" dt="2018-11-30T10:10:45.648" v="1239" actId="20577"/>
        <pc:sldMkLst>
          <pc:docMk/>
          <pc:sldMk cId="3974945992" sldId="269"/>
        </pc:sldMkLst>
        <pc:spChg chg="mod">
          <ac:chgData name="James Purkis (1203619)" userId="S::1203619@student.uwtsd.ac.uk::4a0ce10c-2ee9-4214-a345-6642a3d798fb" providerId="AD" clId="Web-{BB94CD8F-2DAC-EC81-FEF7-30A9074D537D}" dt="2018-11-30T10:10:45.648" v="1239" actId="20577"/>
          <ac:spMkLst>
            <pc:docMk/>
            <pc:sldMk cId="3974945992" sldId="269"/>
            <ac:spMk id="3" creationId="{3E1971E7-2562-48D0-A31C-5AC75F3E6B21}"/>
          </ac:spMkLst>
        </pc:spChg>
      </pc:sldChg>
      <pc:sldChg chg="modSp">
        <pc:chgData name="James Purkis (1203619)" userId="S::1203619@student.uwtsd.ac.uk::4a0ce10c-2ee9-4214-a345-6642a3d798fb" providerId="AD" clId="Web-{BB94CD8F-2DAC-EC81-FEF7-30A9074D537D}" dt="2018-11-30T10:10:23.116" v="1221" actId="20577"/>
        <pc:sldMkLst>
          <pc:docMk/>
          <pc:sldMk cId="3228442905" sldId="271"/>
        </pc:sldMkLst>
        <pc:spChg chg="mod">
          <ac:chgData name="James Purkis (1203619)" userId="S::1203619@student.uwtsd.ac.uk::4a0ce10c-2ee9-4214-a345-6642a3d798fb" providerId="AD" clId="Web-{BB94CD8F-2DAC-EC81-FEF7-30A9074D537D}" dt="2018-11-30T10:10:23.116" v="1221" actId="20577"/>
          <ac:spMkLst>
            <pc:docMk/>
            <pc:sldMk cId="3228442905" sldId="271"/>
            <ac:spMk id="3" creationId="{D4ABDE04-6943-4264-80E3-D99DC1EF9B59}"/>
          </ac:spMkLst>
        </pc:spChg>
      </pc:sldChg>
      <pc:sldChg chg="modSp">
        <pc:chgData name="James Purkis (1203619)" userId="S::1203619@student.uwtsd.ac.uk::4a0ce10c-2ee9-4214-a345-6642a3d798fb" providerId="AD" clId="Web-{BB94CD8F-2DAC-EC81-FEF7-30A9074D537D}" dt="2018-11-30T09:42:27.022" v="485" actId="20577"/>
        <pc:sldMkLst>
          <pc:docMk/>
          <pc:sldMk cId="372733236" sldId="272"/>
        </pc:sldMkLst>
        <pc:spChg chg="mod">
          <ac:chgData name="James Purkis (1203619)" userId="S::1203619@student.uwtsd.ac.uk::4a0ce10c-2ee9-4214-a345-6642a3d798fb" providerId="AD" clId="Web-{BB94CD8F-2DAC-EC81-FEF7-30A9074D537D}" dt="2018-11-30T09:42:27.022" v="485" actId="20577"/>
          <ac:spMkLst>
            <pc:docMk/>
            <pc:sldMk cId="372733236" sldId="272"/>
            <ac:spMk id="3" creationId="{14960E2B-14C1-42E0-B394-AD9F70ECD52F}"/>
          </ac:spMkLst>
        </pc:spChg>
      </pc:sldChg>
      <pc:sldChg chg="modSp">
        <pc:chgData name="James Purkis (1203619)" userId="S::1203619@student.uwtsd.ac.uk::4a0ce10c-2ee9-4214-a345-6642a3d798fb" providerId="AD" clId="Web-{BB94CD8F-2DAC-EC81-FEF7-30A9074D537D}" dt="2018-11-30T09:43:03.243" v="500" actId="20577"/>
        <pc:sldMkLst>
          <pc:docMk/>
          <pc:sldMk cId="2280496147" sldId="273"/>
        </pc:sldMkLst>
        <pc:spChg chg="mod">
          <ac:chgData name="James Purkis (1203619)" userId="S::1203619@student.uwtsd.ac.uk::4a0ce10c-2ee9-4214-a345-6642a3d798fb" providerId="AD" clId="Web-{BB94CD8F-2DAC-EC81-FEF7-30A9074D537D}" dt="2018-11-30T09:43:03.243" v="500" actId="20577"/>
          <ac:spMkLst>
            <pc:docMk/>
            <pc:sldMk cId="2280496147" sldId="273"/>
            <ac:spMk id="3" creationId="{B53D5379-9F42-4125-BFFF-B1765D395E58}"/>
          </ac:spMkLst>
        </pc:spChg>
      </pc:sldChg>
      <pc:sldChg chg="modSp new">
        <pc:chgData name="James Purkis (1203619)" userId="S::1203619@student.uwtsd.ac.uk::4a0ce10c-2ee9-4214-a345-6642a3d798fb" providerId="AD" clId="Web-{BB94CD8F-2DAC-EC81-FEF7-30A9074D537D}" dt="2018-11-30T10:11:34.167" v="1287" actId="20577"/>
        <pc:sldMkLst>
          <pc:docMk/>
          <pc:sldMk cId="366221823" sldId="274"/>
        </pc:sldMkLst>
        <pc:spChg chg="mod">
          <ac:chgData name="James Purkis (1203619)" userId="S::1203619@student.uwtsd.ac.uk::4a0ce10c-2ee9-4214-a345-6642a3d798fb" providerId="AD" clId="Web-{BB94CD8F-2DAC-EC81-FEF7-30A9074D537D}" dt="2018-11-30T09:27:23.072" v="5" actId="20577"/>
          <ac:spMkLst>
            <pc:docMk/>
            <pc:sldMk cId="366221823" sldId="274"/>
            <ac:spMk id="2" creationId="{BABE0E76-FDB5-4622-8F45-4769D5D41C08}"/>
          </ac:spMkLst>
        </pc:spChg>
        <pc:spChg chg="mod">
          <ac:chgData name="James Purkis (1203619)" userId="S::1203619@student.uwtsd.ac.uk::4a0ce10c-2ee9-4214-a345-6642a3d798fb" providerId="AD" clId="Web-{BB94CD8F-2DAC-EC81-FEF7-30A9074D537D}" dt="2018-11-30T10:11:34.167" v="1287" actId="20577"/>
          <ac:spMkLst>
            <pc:docMk/>
            <pc:sldMk cId="366221823" sldId="274"/>
            <ac:spMk id="3" creationId="{5791953E-E563-45F2-BE2B-5ABCD69EB04D}"/>
          </ac:spMkLst>
        </pc:spChg>
      </pc:sldChg>
      <pc:sldChg chg="modSp new">
        <pc:chgData name="James Purkis (1203619)" userId="S::1203619@student.uwtsd.ac.uk::4a0ce10c-2ee9-4214-a345-6642a3d798fb" providerId="AD" clId="Web-{BB94CD8F-2DAC-EC81-FEF7-30A9074D537D}" dt="2018-11-30T10:02:13.818" v="983" actId="20577"/>
        <pc:sldMkLst>
          <pc:docMk/>
          <pc:sldMk cId="2179601686" sldId="275"/>
        </pc:sldMkLst>
        <pc:spChg chg="mod">
          <ac:chgData name="James Purkis (1203619)" userId="S::1203619@student.uwtsd.ac.uk::4a0ce10c-2ee9-4214-a345-6642a3d798fb" providerId="AD" clId="Web-{BB94CD8F-2DAC-EC81-FEF7-30A9074D537D}" dt="2018-11-30T09:43:54.527" v="529" actId="20577"/>
          <ac:spMkLst>
            <pc:docMk/>
            <pc:sldMk cId="2179601686" sldId="275"/>
            <ac:spMk id="2" creationId="{D73DEF18-76E9-4E94-896D-60B3DEE50AFD}"/>
          </ac:spMkLst>
        </pc:spChg>
        <pc:spChg chg="mod">
          <ac:chgData name="James Purkis (1203619)" userId="S::1203619@student.uwtsd.ac.uk::4a0ce10c-2ee9-4214-a345-6642a3d798fb" providerId="AD" clId="Web-{BB94CD8F-2DAC-EC81-FEF7-30A9074D537D}" dt="2018-11-30T10:02:13.818" v="983" actId="20577"/>
          <ac:spMkLst>
            <pc:docMk/>
            <pc:sldMk cId="2179601686" sldId="275"/>
            <ac:spMk id="3" creationId="{D780C58F-DA1D-4AA2-A73D-236FE22848A6}"/>
          </ac:spMkLst>
        </pc:spChg>
      </pc:sldChg>
      <pc:sldChg chg="new del">
        <pc:chgData name="James Purkis (1203619)" userId="S::1203619@student.uwtsd.ac.uk::4a0ce10c-2ee9-4214-a345-6642a3d798fb" providerId="AD" clId="Web-{BB94CD8F-2DAC-EC81-FEF7-30A9074D537D}" dt="2018-11-30T10:04:17.545" v="1000"/>
        <pc:sldMkLst>
          <pc:docMk/>
          <pc:sldMk cId="972198444" sldId="276"/>
        </pc:sldMkLst>
      </pc:sldChg>
    </pc:docChg>
  </pc:docChgLst>
  <pc:docChgLst>
    <pc:chgData name="James Purkis (1203619)" userId="S::1203619@student.uwtsd.ac.uk::4a0ce10c-2ee9-4214-a345-6642a3d798fb" providerId="AD" clId="Web-{C63D0D2B-C1D2-F519-31A4-A82DECC7A315}"/>
    <pc:docChg chg="addSld modSld">
      <pc:chgData name="James Purkis (1203619)" userId="S::1203619@student.uwtsd.ac.uk::4a0ce10c-2ee9-4214-a345-6642a3d798fb" providerId="AD" clId="Web-{C63D0D2B-C1D2-F519-31A4-A82DECC7A315}" dt="2018-11-27T14:16:21.219" v="499" actId="14100"/>
      <pc:docMkLst>
        <pc:docMk/>
      </pc:docMkLst>
      <pc:sldChg chg="modSp">
        <pc:chgData name="James Purkis (1203619)" userId="S::1203619@student.uwtsd.ac.uk::4a0ce10c-2ee9-4214-a345-6642a3d798fb" providerId="AD" clId="Web-{C63D0D2B-C1D2-F519-31A4-A82DECC7A315}" dt="2018-11-27T13:31:28.988" v="48" actId="20577"/>
        <pc:sldMkLst>
          <pc:docMk/>
          <pc:sldMk cId="372733236" sldId="272"/>
        </pc:sldMkLst>
        <pc:spChg chg="mod">
          <ac:chgData name="James Purkis (1203619)" userId="S::1203619@student.uwtsd.ac.uk::4a0ce10c-2ee9-4214-a345-6642a3d798fb" providerId="AD" clId="Web-{C63D0D2B-C1D2-F519-31A4-A82DECC7A315}" dt="2018-11-27T13:31:28.988" v="48" actId="20577"/>
          <ac:spMkLst>
            <pc:docMk/>
            <pc:sldMk cId="372733236" sldId="272"/>
            <ac:spMk id="3" creationId="{14960E2B-14C1-42E0-B394-AD9F70ECD52F}"/>
          </ac:spMkLst>
        </pc:spChg>
      </pc:sldChg>
      <pc:sldChg chg="modSp new">
        <pc:chgData name="James Purkis (1203619)" userId="S::1203619@student.uwtsd.ac.uk::4a0ce10c-2ee9-4214-a345-6642a3d798fb" providerId="AD" clId="Web-{C63D0D2B-C1D2-F519-31A4-A82DECC7A315}" dt="2018-11-27T14:16:21.219" v="499" actId="14100"/>
        <pc:sldMkLst>
          <pc:docMk/>
          <pc:sldMk cId="2280496147" sldId="273"/>
        </pc:sldMkLst>
        <pc:spChg chg="mod">
          <ac:chgData name="James Purkis (1203619)" userId="S::1203619@student.uwtsd.ac.uk::4a0ce10c-2ee9-4214-a345-6642a3d798fb" providerId="AD" clId="Web-{C63D0D2B-C1D2-F519-31A4-A82DECC7A315}" dt="2018-11-27T13:31:36.878" v="53" actId="20577"/>
          <ac:spMkLst>
            <pc:docMk/>
            <pc:sldMk cId="2280496147" sldId="273"/>
            <ac:spMk id="2" creationId="{9F7802CD-D093-4292-9A7C-0C96A4B84F4E}"/>
          </ac:spMkLst>
        </pc:spChg>
        <pc:spChg chg="mod">
          <ac:chgData name="James Purkis (1203619)" userId="S::1203619@student.uwtsd.ac.uk::4a0ce10c-2ee9-4214-a345-6642a3d798fb" providerId="AD" clId="Web-{C63D0D2B-C1D2-F519-31A4-A82DECC7A315}" dt="2018-11-27T14:16:21.219" v="499" actId="14100"/>
          <ac:spMkLst>
            <pc:docMk/>
            <pc:sldMk cId="2280496147" sldId="273"/>
            <ac:spMk id="3" creationId="{B53D5379-9F42-4125-BFFF-B1765D395E58}"/>
          </ac:spMkLst>
        </pc:spChg>
      </pc:sldChg>
    </pc:docChg>
  </pc:docChgLst>
  <pc:docChgLst>
    <pc:chgData name="James Purkis (1203619)" userId="S::1203619@student.uwtsd.ac.uk::4a0ce10c-2ee9-4214-a345-6642a3d798fb" providerId="AD" clId="Web-{19FC056E-F30C-15F3-16D5-BFA52B971D53}"/>
    <pc:docChg chg="addSld delSld modSld">
      <pc:chgData name="James Purkis (1203619)" userId="S::1203619@student.uwtsd.ac.uk::4a0ce10c-2ee9-4214-a345-6642a3d798fb" providerId="AD" clId="Web-{19FC056E-F30C-15F3-16D5-BFA52B971D53}" dt="2018-11-26T18:45:09.596" v="1396" actId="20577"/>
      <pc:docMkLst>
        <pc:docMk/>
      </pc:docMkLst>
      <pc:sldChg chg="modSp">
        <pc:chgData name="James Purkis (1203619)" userId="S::1203619@student.uwtsd.ac.uk::4a0ce10c-2ee9-4214-a345-6642a3d798fb" providerId="AD" clId="Web-{19FC056E-F30C-15F3-16D5-BFA52B971D53}" dt="2018-11-26T18:08:55.243" v="571" actId="20577"/>
        <pc:sldMkLst>
          <pc:docMk/>
          <pc:sldMk cId="3692263705" sldId="260"/>
        </pc:sldMkLst>
        <pc:spChg chg="mod">
          <ac:chgData name="James Purkis (1203619)" userId="S::1203619@student.uwtsd.ac.uk::4a0ce10c-2ee9-4214-a345-6642a3d798fb" providerId="AD" clId="Web-{19FC056E-F30C-15F3-16D5-BFA52B971D53}" dt="2018-11-26T18:08:55.243" v="571" actId="20577"/>
          <ac:spMkLst>
            <pc:docMk/>
            <pc:sldMk cId="3692263705" sldId="260"/>
            <ac:spMk id="3" creationId="{51749813-612C-4453-9B08-9C23E75B95F1}"/>
          </ac:spMkLst>
        </pc:spChg>
      </pc:sldChg>
      <pc:sldChg chg="modSp">
        <pc:chgData name="James Purkis (1203619)" userId="S::1203619@student.uwtsd.ac.uk::4a0ce10c-2ee9-4214-a345-6642a3d798fb" providerId="AD" clId="Web-{19FC056E-F30C-15F3-16D5-BFA52B971D53}" dt="2018-11-26T18:39:17.849" v="1225" actId="20577"/>
        <pc:sldMkLst>
          <pc:docMk/>
          <pc:sldMk cId="3974945992" sldId="269"/>
        </pc:sldMkLst>
        <pc:spChg chg="mod">
          <ac:chgData name="James Purkis (1203619)" userId="S::1203619@student.uwtsd.ac.uk::4a0ce10c-2ee9-4214-a345-6642a3d798fb" providerId="AD" clId="Web-{19FC056E-F30C-15F3-16D5-BFA52B971D53}" dt="2018-11-26T18:39:17.849" v="1225" actId="20577"/>
          <ac:spMkLst>
            <pc:docMk/>
            <pc:sldMk cId="3974945992" sldId="269"/>
            <ac:spMk id="3" creationId="{3E1971E7-2562-48D0-A31C-5AC75F3E6B21}"/>
          </ac:spMkLst>
        </pc:spChg>
      </pc:sldChg>
      <pc:sldChg chg="modSp">
        <pc:chgData name="James Purkis (1203619)" userId="S::1203619@student.uwtsd.ac.uk::4a0ce10c-2ee9-4214-a345-6642a3d798fb" providerId="AD" clId="Web-{19FC056E-F30C-15F3-16D5-BFA52B971D53}" dt="2018-11-26T18:15:13.114" v="753" actId="20577"/>
        <pc:sldMkLst>
          <pc:docMk/>
          <pc:sldMk cId="688128145" sldId="270"/>
        </pc:sldMkLst>
        <pc:spChg chg="mod">
          <ac:chgData name="James Purkis (1203619)" userId="S::1203619@student.uwtsd.ac.uk::4a0ce10c-2ee9-4214-a345-6642a3d798fb" providerId="AD" clId="Web-{19FC056E-F30C-15F3-16D5-BFA52B971D53}" dt="2018-11-26T17:43:00.259" v="283" actId="20577"/>
          <ac:spMkLst>
            <pc:docMk/>
            <pc:sldMk cId="688128145" sldId="270"/>
            <ac:spMk id="2" creationId="{EE7F453A-70AD-4705-BE66-95B7502D411B}"/>
          </ac:spMkLst>
        </pc:spChg>
        <pc:spChg chg="mod">
          <ac:chgData name="James Purkis (1203619)" userId="S::1203619@student.uwtsd.ac.uk::4a0ce10c-2ee9-4214-a345-6642a3d798fb" providerId="AD" clId="Web-{19FC056E-F30C-15F3-16D5-BFA52B971D53}" dt="2018-11-26T18:15:13.114" v="753" actId="20577"/>
          <ac:spMkLst>
            <pc:docMk/>
            <pc:sldMk cId="688128145" sldId="270"/>
            <ac:spMk id="3" creationId="{E8453C09-08EE-480F-BCF0-FB374D8B9660}"/>
          </ac:spMkLst>
        </pc:spChg>
      </pc:sldChg>
      <pc:sldChg chg="modSp new del">
        <pc:chgData name="James Purkis (1203619)" userId="S::1203619@student.uwtsd.ac.uk::4a0ce10c-2ee9-4214-a345-6642a3d798fb" providerId="AD" clId="Web-{19FC056E-F30C-15F3-16D5-BFA52B971D53}" dt="2018-11-26T17:26:43.832" v="6"/>
        <pc:sldMkLst>
          <pc:docMk/>
          <pc:sldMk cId="1561923656" sldId="271"/>
        </pc:sldMkLst>
        <pc:spChg chg="mod">
          <ac:chgData name="James Purkis (1203619)" userId="S::1203619@student.uwtsd.ac.uk::4a0ce10c-2ee9-4214-a345-6642a3d798fb" providerId="AD" clId="Web-{19FC056E-F30C-15F3-16D5-BFA52B971D53}" dt="2018-11-26T17:22:29.757" v="3" actId="20577"/>
          <ac:spMkLst>
            <pc:docMk/>
            <pc:sldMk cId="1561923656" sldId="271"/>
            <ac:spMk id="2" creationId="{EE1AD52F-01CF-48A5-BDE3-7F5F64E5F497}"/>
          </ac:spMkLst>
        </pc:spChg>
      </pc:sldChg>
      <pc:sldChg chg="modSp new">
        <pc:chgData name="James Purkis (1203619)" userId="S::1203619@student.uwtsd.ac.uk::4a0ce10c-2ee9-4214-a345-6642a3d798fb" providerId="AD" clId="Web-{19FC056E-F30C-15F3-16D5-BFA52B971D53}" dt="2018-11-26T18:45:09.596" v="1395" actId="20577"/>
        <pc:sldMkLst>
          <pc:docMk/>
          <pc:sldMk cId="3228442905" sldId="271"/>
        </pc:sldMkLst>
        <pc:spChg chg="mod">
          <ac:chgData name="James Purkis (1203619)" userId="S::1203619@student.uwtsd.ac.uk::4a0ce10c-2ee9-4214-a345-6642a3d798fb" providerId="AD" clId="Web-{19FC056E-F30C-15F3-16D5-BFA52B971D53}" dt="2018-11-26T18:17:19.675" v="768" actId="20577"/>
          <ac:spMkLst>
            <pc:docMk/>
            <pc:sldMk cId="3228442905" sldId="271"/>
            <ac:spMk id="2" creationId="{C4E7BFF2-6350-41FF-AC33-9CF5802C8763}"/>
          </ac:spMkLst>
        </pc:spChg>
        <pc:spChg chg="mod">
          <ac:chgData name="James Purkis (1203619)" userId="S::1203619@student.uwtsd.ac.uk::4a0ce10c-2ee9-4214-a345-6642a3d798fb" providerId="AD" clId="Web-{19FC056E-F30C-15F3-16D5-BFA52B971D53}" dt="2018-11-26T18:45:09.596" v="1395" actId="20577"/>
          <ac:spMkLst>
            <pc:docMk/>
            <pc:sldMk cId="3228442905" sldId="271"/>
            <ac:spMk id="3" creationId="{D4ABDE04-6943-4264-80E3-D99DC1EF9B59}"/>
          </ac:spMkLst>
        </pc:spChg>
      </pc:sldChg>
    </pc:docChg>
  </pc:docChgLst>
  <pc:docChgLst>
    <pc:chgData name="James Purkis (1203619)" userId="S::1203619@student.uwtsd.ac.uk::4a0ce10c-2ee9-4214-a345-6642a3d798fb" providerId="AD" clId="Web-{9B733BAC-95DC-4D10-B7C8-60805BF2CB41}"/>
    <pc:docChg chg="addSld delSld modSld sldOrd">
      <pc:chgData name="James Purkis (1203619)" userId="S::1203619@student.uwtsd.ac.uk::4a0ce10c-2ee9-4214-a345-6642a3d798fb" providerId="AD" clId="Web-{9B733BAC-95DC-4D10-B7C8-60805BF2CB41}" dt="2018-11-16T12:13:42.397" v="2175" actId="20577"/>
      <pc:docMkLst>
        <pc:docMk/>
      </pc:docMkLst>
      <pc:sldChg chg="modSp">
        <pc:chgData name="James Purkis (1203619)" userId="S::1203619@student.uwtsd.ac.uk::4a0ce10c-2ee9-4214-a345-6642a3d798fb" providerId="AD" clId="Web-{9B733BAC-95DC-4D10-B7C8-60805BF2CB41}" dt="2018-11-16T11:29:00.650" v="1079" actId="20577"/>
        <pc:sldMkLst>
          <pc:docMk/>
          <pc:sldMk cId="2957341245" sldId="257"/>
        </pc:sldMkLst>
        <pc:spChg chg="mod">
          <ac:chgData name="James Purkis (1203619)" userId="S::1203619@student.uwtsd.ac.uk::4a0ce10c-2ee9-4214-a345-6642a3d798fb" providerId="AD" clId="Web-{9B733BAC-95DC-4D10-B7C8-60805BF2CB41}" dt="2018-11-16T11:29:00.650" v="1079" actId="20577"/>
          <ac:spMkLst>
            <pc:docMk/>
            <pc:sldMk cId="2957341245" sldId="257"/>
            <ac:spMk id="4" creationId="{728FAA56-630F-475D-8203-8B611BCF6470}"/>
          </ac:spMkLst>
        </pc:spChg>
      </pc:sldChg>
      <pc:sldChg chg="modSp">
        <pc:chgData name="James Purkis (1203619)" userId="S::1203619@student.uwtsd.ac.uk::4a0ce10c-2ee9-4214-a345-6642a3d798fb" providerId="AD" clId="Web-{9B733BAC-95DC-4D10-B7C8-60805BF2CB41}" dt="2018-11-16T11:24:14.508" v="967" actId="20577"/>
        <pc:sldMkLst>
          <pc:docMk/>
          <pc:sldMk cId="3790870072" sldId="258"/>
        </pc:sldMkLst>
        <pc:spChg chg="mod">
          <ac:chgData name="James Purkis (1203619)" userId="S::1203619@student.uwtsd.ac.uk::4a0ce10c-2ee9-4214-a345-6642a3d798fb" providerId="AD" clId="Web-{9B733BAC-95DC-4D10-B7C8-60805BF2CB41}" dt="2018-11-16T10:48:35.492" v="288" actId="20577"/>
          <ac:spMkLst>
            <pc:docMk/>
            <pc:sldMk cId="3790870072" sldId="258"/>
            <ac:spMk id="2" creationId="{68BDEADD-C9D1-458D-8A16-084D770D936A}"/>
          </ac:spMkLst>
        </pc:spChg>
        <pc:spChg chg="mod">
          <ac:chgData name="James Purkis (1203619)" userId="S::1203619@student.uwtsd.ac.uk::4a0ce10c-2ee9-4214-a345-6642a3d798fb" providerId="AD" clId="Web-{9B733BAC-95DC-4D10-B7C8-60805BF2CB41}" dt="2018-11-16T11:24:14.508" v="967" actId="20577"/>
          <ac:spMkLst>
            <pc:docMk/>
            <pc:sldMk cId="3790870072" sldId="258"/>
            <ac:spMk id="3" creationId="{020A0D77-F101-461B-B739-5070326AB470}"/>
          </ac:spMkLst>
        </pc:spChg>
      </pc:sldChg>
      <pc:sldChg chg="modSp">
        <pc:chgData name="James Purkis (1203619)" userId="S::1203619@student.uwtsd.ac.uk::4a0ce10c-2ee9-4214-a345-6642a3d798fb" providerId="AD" clId="Web-{9B733BAC-95DC-4D10-B7C8-60805BF2CB41}" dt="2018-11-16T11:25:02.742" v="989" actId="1076"/>
        <pc:sldMkLst>
          <pc:docMk/>
          <pc:sldMk cId="2269857197" sldId="259"/>
        </pc:sldMkLst>
        <pc:spChg chg="mod">
          <ac:chgData name="James Purkis (1203619)" userId="S::1203619@student.uwtsd.ac.uk::4a0ce10c-2ee9-4214-a345-6642a3d798fb" providerId="AD" clId="Web-{9B733BAC-95DC-4D10-B7C8-60805BF2CB41}" dt="2018-11-16T11:24:45.710" v="977" actId="20577"/>
          <ac:spMkLst>
            <pc:docMk/>
            <pc:sldMk cId="2269857197" sldId="259"/>
            <ac:spMk id="2" creationId="{5139125E-2A32-4C15-BAC7-0C59EF8A1C27}"/>
          </ac:spMkLst>
        </pc:spChg>
        <pc:spChg chg="mod">
          <ac:chgData name="James Purkis (1203619)" userId="S::1203619@student.uwtsd.ac.uk::4a0ce10c-2ee9-4214-a345-6642a3d798fb" providerId="AD" clId="Web-{9B733BAC-95DC-4D10-B7C8-60805BF2CB41}" dt="2018-11-16T11:25:02.742" v="989" actId="1076"/>
          <ac:spMkLst>
            <pc:docMk/>
            <pc:sldMk cId="2269857197" sldId="259"/>
            <ac:spMk id="3" creationId="{20E51DAE-2949-4345-9129-7C0129E6BF99}"/>
          </ac:spMkLst>
        </pc:spChg>
      </pc:sldChg>
      <pc:sldChg chg="modSp new">
        <pc:chgData name="James Purkis (1203619)" userId="S::1203619@student.uwtsd.ac.uk::4a0ce10c-2ee9-4214-a345-6642a3d798fb" providerId="AD" clId="Web-{9B733BAC-95DC-4D10-B7C8-60805BF2CB41}" dt="2018-11-16T11:24:10.132" v="963" actId="20577"/>
        <pc:sldMkLst>
          <pc:docMk/>
          <pc:sldMk cId="161131706" sldId="261"/>
        </pc:sldMkLst>
        <pc:spChg chg="mod">
          <ac:chgData name="James Purkis (1203619)" userId="S::1203619@student.uwtsd.ac.uk::4a0ce10c-2ee9-4214-a345-6642a3d798fb" providerId="AD" clId="Web-{9B733BAC-95DC-4D10-B7C8-60805BF2CB41}" dt="2018-11-16T11:13:01.237" v="508" actId="20577"/>
          <ac:spMkLst>
            <pc:docMk/>
            <pc:sldMk cId="161131706" sldId="261"/>
            <ac:spMk id="2" creationId="{5947AA6F-1765-43B9-A0D0-0297F4576616}"/>
          </ac:spMkLst>
        </pc:spChg>
        <pc:spChg chg="mod">
          <ac:chgData name="James Purkis (1203619)" userId="S::1203619@student.uwtsd.ac.uk::4a0ce10c-2ee9-4214-a345-6642a3d798fb" providerId="AD" clId="Web-{9B733BAC-95DC-4D10-B7C8-60805BF2CB41}" dt="2018-11-16T11:24:10.132" v="963" actId="20577"/>
          <ac:spMkLst>
            <pc:docMk/>
            <pc:sldMk cId="161131706" sldId="261"/>
            <ac:spMk id="3" creationId="{B47ECD58-FD75-4C19-9C86-6E7F48C55AAE}"/>
          </ac:spMkLst>
        </pc:spChg>
      </pc:sldChg>
      <pc:sldChg chg="modSp new ord">
        <pc:chgData name="James Purkis (1203619)" userId="S::1203619@student.uwtsd.ac.uk::4a0ce10c-2ee9-4214-a345-6642a3d798fb" providerId="AD" clId="Web-{9B733BAC-95DC-4D10-B7C8-60805BF2CB41}" dt="2018-11-16T11:24:57.179" v="985" actId="20577"/>
        <pc:sldMkLst>
          <pc:docMk/>
          <pc:sldMk cId="1869027173" sldId="262"/>
        </pc:sldMkLst>
        <pc:spChg chg="mod">
          <ac:chgData name="James Purkis (1203619)" userId="S::1203619@student.uwtsd.ac.uk::4a0ce10c-2ee9-4214-a345-6642a3d798fb" providerId="AD" clId="Web-{9B733BAC-95DC-4D10-B7C8-60805BF2CB41}" dt="2018-11-16T11:24:57.179" v="985" actId="20577"/>
          <ac:spMkLst>
            <pc:docMk/>
            <pc:sldMk cId="1869027173" sldId="262"/>
            <ac:spMk id="2" creationId="{8CDCCA78-BAA5-4179-9C07-54D197E61068}"/>
          </ac:spMkLst>
        </pc:spChg>
      </pc:sldChg>
      <pc:sldChg chg="modSp new">
        <pc:chgData name="James Purkis (1203619)" userId="S::1203619@student.uwtsd.ac.uk::4a0ce10c-2ee9-4214-a345-6642a3d798fb" providerId="AD" clId="Web-{9B733BAC-95DC-4D10-B7C8-60805BF2CB41}" dt="2018-11-16T12:13:42.397" v="2174" actId="20577"/>
        <pc:sldMkLst>
          <pc:docMk/>
          <pc:sldMk cId="1568228135" sldId="263"/>
        </pc:sldMkLst>
        <pc:spChg chg="mod">
          <ac:chgData name="James Purkis (1203619)" userId="S::1203619@student.uwtsd.ac.uk::4a0ce10c-2ee9-4214-a345-6642a3d798fb" providerId="AD" clId="Web-{9B733BAC-95DC-4D10-B7C8-60805BF2CB41}" dt="2018-11-16T12:04:06.443" v="2045" actId="1076"/>
          <ac:spMkLst>
            <pc:docMk/>
            <pc:sldMk cId="1568228135" sldId="263"/>
            <ac:spMk id="2" creationId="{25D51720-0986-4085-A223-54B4AE355BD6}"/>
          </ac:spMkLst>
        </pc:spChg>
        <pc:spChg chg="mod">
          <ac:chgData name="James Purkis (1203619)" userId="S::1203619@student.uwtsd.ac.uk::4a0ce10c-2ee9-4214-a345-6642a3d798fb" providerId="AD" clId="Web-{9B733BAC-95DC-4D10-B7C8-60805BF2CB41}" dt="2018-11-16T12:13:42.397" v="2174" actId="20577"/>
          <ac:spMkLst>
            <pc:docMk/>
            <pc:sldMk cId="1568228135" sldId="263"/>
            <ac:spMk id="3" creationId="{4116803E-E93F-43A6-89FB-52FA3C9EDD75}"/>
          </ac:spMkLst>
        </pc:spChg>
      </pc:sldChg>
      <pc:sldChg chg="modSp new">
        <pc:chgData name="James Purkis (1203619)" userId="S::1203619@student.uwtsd.ac.uk::4a0ce10c-2ee9-4214-a345-6642a3d798fb" providerId="AD" clId="Web-{9B733BAC-95DC-4D10-B7C8-60805BF2CB41}" dt="2018-11-16T12:08:34.469" v="2118" actId="20577"/>
        <pc:sldMkLst>
          <pc:docMk/>
          <pc:sldMk cId="1666933221" sldId="264"/>
        </pc:sldMkLst>
        <pc:spChg chg="mod">
          <ac:chgData name="James Purkis (1203619)" userId="S::1203619@student.uwtsd.ac.uk::4a0ce10c-2ee9-4214-a345-6642a3d798fb" providerId="AD" clId="Web-{9B733BAC-95DC-4D10-B7C8-60805BF2CB41}" dt="2018-11-16T12:03:48.194" v="2036" actId="20577"/>
          <ac:spMkLst>
            <pc:docMk/>
            <pc:sldMk cId="1666933221" sldId="264"/>
            <ac:spMk id="2" creationId="{FD94C9E6-E281-47C3-A2D2-99F4D3FF4DD7}"/>
          </ac:spMkLst>
        </pc:spChg>
        <pc:spChg chg="mod">
          <ac:chgData name="James Purkis (1203619)" userId="S::1203619@student.uwtsd.ac.uk::4a0ce10c-2ee9-4214-a345-6642a3d798fb" providerId="AD" clId="Web-{9B733BAC-95DC-4D10-B7C8-60805BF2CB41}" dt="2018-11-16T12:08:34.469" v="2118" actId="20577"/>
          <ac:spMkLst>
            <pc:docMk/>
            <pc:sldMk cId="1666933221" sldId="264"/>
            <ac:spMk id="3" creationId="{09FC13AC-C1EC-4EA4-88E0-D766929D7572}"/>
          </ac:spMkLst>
        </pc:spChg>
      </pc:sldChg>
      <pc:sldChg chg="addSp delSp modSp new del">
        <pc:chgData name="James Purkis (1203619)" userId="S::1203619@student.uwtsd.ac.uk::4a0ce10c-2ee9-4214-a345-6642a3d798fb" providerId="AD" clId="Web-{9B733BAC-95DC-4D10-B7C8-60805BF2CB41}" dt="2018-11-16T11:58:53.287" v="1685"/>
        <pc:sldMkLst>
          <pc:docMk/>
          <pc:sldMk cId="3772197609" sldId="264"/>
        </pc:sldMkLst>
        <pc:spChg chg="mod">
          <ac:chgData name="James Purkis (1203619)" userId="S::1203619@student.uwtsd.ac.uk::4a0ce10c-2ee9-4214-a345-6642a3d798fb" providerId="AD" clId="Web-{9B733BAC-95DC-4D10-B7C8-60805BF2CB41}" dt="2018-11-16T11:55:53.036" v="1673" actId="20577"/>
          <ac:spMkLst>
            <pc:docMk/>
            <pc:sldMk cId="3772197609" sldId="264"/>
            <ac:spMk id="2" creationId="{53C70344-A8E9-4F24-9957-FE4417AFB103}"/>
          </ac:spMkLst>
        </pc:spChg>
        <pc:spChg chg="del mod">
          <ac:chgData name="James Purkis (1203619)" userId="S::1203619@student.uwtsd.ac.uk::4a0ce10c-2ee9-4214-a345-6642a3d798fb" providerId="AD" clId="Web-{9B733BAC-95DC-4D10-B7C8-60805BF2CB41}" dt="2018-11-16T11:57:51.662" v="1676"/>
          <ac:spMkLst>
            <pc:docMk/>
            <pc:sldMk cId="3772197609" sldId="264"/>
            <ac:spMk id="3" creationId="{1A68AF52-092E-4581-8DFE-1A25C1A463A3}"/>
          </ac:spMkLst>
        </pc:spChg>
        <pc:spChg chg="add">
          <ac:chgData name="James Purkis (1203619)" userId="S::1203619@student.uwtsd.ac.uk::4a0ce10c-2ee9-4214-a345-6642a3d798fb" providerId="AD" clId="Web-{9B733BAC-95DC-4D10-B7C8-60805BF2CB41}" dt="2018-11-16T11:58:47.303" v="1684"/>
          <ac:spMkLst>
            <pc:docMk/>
            <pc:sldMk cId="3772197609" sldId="264"/>
            <ac:spMk id="6" creationId="{7E76B034-75B5-43F2-B560-97FA003733B3}"/>
          </ac:spMkLst>
        </pc:spChg>
        <pc:graphicFrameChg chg="add del mod modGraphic">
          <ac:chgData name="James Purkis (1203619)" userId="S::1203619@student.uwtsd.ac.uk::4a0ce10c-2ee9-4214-a345-6642a3d798fb" providerId="AD" clId="Web-{9B733BAC-95DC-4D10-B7C8-60805BF2CB41}" dt="2018-11-16T11:58:38.553" v="1683"/>
          <ac:graphicFrameMkLst>
            <pc:docMk/>
            <pc:sldMk cId="3772197609" sldId="264"/>
            <ac:graphicFrameMk id="4" creationId="{20ABB6C6-23E3-4416-8F01-E57E4D2E9FD8}"/>
          </ac:graphicFrameMkLst>
        </pc:graphicFrameChg>
      </pc:sldChg>
    </pc:docChg>
  </pc:docChgLst>
  <pc:docChgLst>
    <pc:chgData name="James Purkis (1203619)" userId="S::1203619@student.uwtsd.ac.uk::4a0ce10c-2ee9-4214-a345-6642a3d798fb" providerId="AD" clId="Web-{158B9CFC-D35A-4F6A-98A7-B3EAD1B5058E}"/>
    <pc:docChg chg="addSld delSld modSld">
      <pc:chgData name="James Purkis (1203619)" userId="S::1203619@student.uwtsd.ac.uk::4a0ce10c-2ee9-4214-a345-6642a3d798fb" providerId="AD" clId="Web-{158B9CFC-D35A-4F6A-98A7-B3EAD1B5058E}" dt="2018-11-10T15:38:11.292" v="558" actId="20577"/>
      <pc:docMkLst>
        <pc:docMk/>
      </pc:docMkLst>
      <pc:sldChg chg="modSp">
        <pc:chgData name="James Purkis (1203619)" userId="S::1203619@student.uwtsd.ac.uk::4a0ce10c-2ee9-4214-a345-6642a3d798fb" providerId="AD" clId="Web-{158B9CFC-D35A-4F6A-98A7-B3EAD1B5058E}" dt="2018-11-10T15:09:31.982" v="38" actId="20577"/>
        <pc:sldMkLst>
          <pc:docMk/>
          <pc:sldMk cId="3622625124" sldId="256"/>
        </pc:sldMkLst>
        <pc:spChg chg="mod">
          <ac:chgData name="James Purkis (1203619)" userId="S::1203619@student.uwtsd.ac.uk::4a0ce10c-2ee9-4214-a345-6642a3d798fb" providerId="AD" clId="Web-{158B9CFC-D35A-4F6A-98A7-B3EAD1B5058E}" dt="2018-11-10T15:09:31.982" v="38" actId="20577"/>
          <ac:spMkLst>
            <pc:docMk/>
            <pc:sldMk cId="3622625124" sldId="256"/>
            <ac:spMk id="2" creationId="{00000000-0000-0000-0000-000000000000}"/>
          </ac:spMkLst>
        </pc:spChg>
        <pc:spChg chg="mod">
          <ac:chgData name="James Purkis (1203619)" userId="S::1203619@student.uwtsd.ac.uk::4a0ce10c-2ee9-4214-a345-6642a3d798fb" providerId="AD" clId="Web-{158B9CFC-D35A-4F6A-98A7-B3EAD1B5058E}" dt="2018-11-10T15:09:22.888" v="27" actId="20577"/>
          <ac:spMkLst>
            <pc:docMk/>
            <pc:sldMk cId="3622625124" sldId="256"/>
            <ac:spMk id="3" creationId="{00000000-0000-0000-0000-000000000000}"/>
          </ac:spMkLst>
        </pc:spChg>
      </pc:sldChg>
      <pc:sldChg chg="addSp delSp modSp new mod modClrScheme chgLayout modNotes">
        <pc:chgData name="James Purkis (1203619)" userId="S::1203619@student.uwtsd.ac.uk::4a0ce10c-2ee9-4214-a345-6642a3d798fb" providerId="AD" clId="Web-{158B9CFC-D35A-4F6A-98A7-B3EAD1B5058E}" dt="2018-11-10T15:38:11.292" v="557" actId="20577"/>
        <pc:sldMkLst>
          <pc:docMk/>
          <pc:sldMk cId="2957341245" sldId="257"/>
        </pc:sldMkLst>
        <pc:spChg chg="mod ord">
          <ac:chgData name="James Purkis (1203619)" userId="S::1203619@student.uwtsd.ac.uk::4a0ce10c-2ee9-4214-a345-6642a3d798fb" providerId="AD" clId="Web-{158B9CFC-D35A-4F6A-98A7-B3EAD1B5058E}" dt="2018-11-10T15:22:08.144" v="216"/>
          <ac:spMkLst>
            <pc:docMk/>
            <pc:sldMk cId="2957341245" sldId="257"/>
            <ac:spMk id="2" creationId="{7BAEA103-2E9C-446A-AB44-13111020FB14}"/>
          </ac:spMkLst>
        </pc:spChg>
        <pc:spChg chg="add del mod">
          <ac:chgData name="James Purkis (1203619)" userId="S::1203619@student.uwtsd.ac.uk::4a0ce10c-2ee9-4214-a345-6642a3d798fb" providerId="AD" clId="Web-{158B9CFC-D35A-4F6A-98A7-B3EAD1B5058E}" dt="2018-11-10T15:22:00.348" v="215"/>
          <ac:spMkLst>
            <pc:docMk/>
            <pc:sldMk cId="2957341245" sldId="257"/>
            <ac:spMk id="3" creationId="{41C6E8A4-4C38-415E-9E34-F956A7489785}"/>
          </ac:spMkLst>
        </pc:spChg>
        <pc:spChg chg="add mod ord">
          <ac:chgData name="James Purkis (1203619)" userId="S::1203619@student.uwtsd.ac.uk::4a0ce10c-2ee9-4214-a345-6642a3d798fb" providerId="AD" clId="Web-{158B9CFC-D35A-4F6A-98A7-B3EAD1B5058E}" dt="2018-11-10T15:38:11.292" v="557" actId="20577"/>
          <ac:spMkLst>
            <pc:docMk/>
            <pc:sldMk cId="2957341245" sldId="257"/>
            <ac:spMk id="4" creationId="{728FAA56-630F-475D-8203-8B611BCF6470}"/>
          </ac:spMkLst>
        </pc:spChg>
      </pc:sldChg>
      <pc:sldChg chg="modSp new del">
        <pc:chgData name="James Purkis (1203619)" userId="S::1203619@student.uwtsd.ac.uk::4a0ce10c-2ee9-4214-a345-6642a3d798fb" providerId="AD" clId="Web-{158B9CFC-D35A-4F6A-98A7-B3EAD1B5058E}" dt="2018-11-10T15:10:14.654" v="88"/>
        <pc:sldMkLst>
          <pc:docMk/>
          <pc:sldMk cId="3121857243" sldId="257"/>
        </pc:sldMkLst>
        <pc:spChg chg="mod">
          <ac:chgData name="James Purkis (1203619)" userId="S::1203619@student.uwtsd.ac.uk::4a0ce10c-2ee9-4214-a345-6642a3d798fb" providerId="AD" clId="Web-{158B9CFC-D35A-4F6A-98A7-B3EAD1B5058E}" dt="2018-11-10T15:09:38.482" v="45" actId="20577"/>
          <ac:spMkLst>
            <pc:docMk/>
            <pc:sldMk cId="3121857243" sldId="257"/>
            <ac:spMk id="2" creationId="{DABF0D98-E6EE-4314-BCCB-67A4F6811BA7}"/>
          </ac:spMkLst>
        </pc:spChg>
        <pc:spChg chg="mod">
          <ac:chgData name="James Purkis (1203619)" userId="S::1203619@student.uwtsd.ac.uk::4a0ce10c-2ee9-4214-a345-6642a3d798fb" providerId="AD" clId="Web-{158B9CFC-D35A-4F6A-98A7-B3EAD1B5058E}" dt="2018-11-10T15:10:10.779" v="86" actId="20577"/>
          <ac:spMkLst>
            <pc:docMk/>
            <pc:sldMk cId="3121857243" sldId="257"/>
            <ac:spMk id="3" creationId="{230E846A-440D-4A09-80BF-A816487E47E9}"/>
          </ac:spMkLst>
        </pc:spChg>
      </pc:sldChg>
      <pc:sldChg chg="modSp new">
        <pc:chgData name="James Purkis (1203619)" userId="S::1203619@student.uwtsd.ac.uk::4a0ce10c-2ee9-4214-a345-6642a3d798fb" providerId="AD" clId="Web-{158B9CFC-D35A-4F6A-98A7-B3EAD1B5058E}" dt="2018-11-10T15:11:49.920" v="173" actId="20577"/>
        <pc:sldMkLst>
          <pc:docMk/>
          <pc:sldMk cId="3790870072" sldId="258"/>
        </pc:sldMkLst>
        <pc:spChg chg="mod">
          <ac:chgData name="James Purkis (1203619)" userId="S::1203619@student.uwtsd.ac.uk::4a0ce10c-2ee9-4214-a345-6642a3d798fb" providerId="AD" clId="Web-{158B9CFC-D35A-4F6A-98A7-B3EAD1B5058E}" dt="2018-11-10T15:11:49.920" v="173" actId="20577"/>
          <ac:spMkLst>
            <pc:docMk/>
            <pc:sldMk cId="3790870072" sldId="258"/>
            <ac:spMk id="2" creationId="{68BDEADD-C9D1-458D-8A16-084D770D936A}"/>
          </ac:spMkLst>
        </pc:spChg>
      </pc:sldChg>
      <pc:sldChg chg="modSp new">
        <pc:chgData name="James Purkis (1203619)" userId="S::1203619@student.uwtsd.ac.uk::4a0ce10c-2ee9-4214-a345-6642a3d798fb" providerId="AD" clId="Web-{158B9CFC-D35A-4F6A-98A7-B3EAD1B5058E}" dt="2018-11-10T15:13:09.687" v="193" actId="20577"/>
        <pc:sldMkLst>
          <pc:docMk/>
          <pc:sldMk cId="2269857197" sldId="259"/>
        </pc:sldMkLst>
        <pc:spChg chg="mod">
          <ac:chgData name="James Purkis (1203619)" userId="S::1203619@student.uwtsd.ac.uk::4a0ce10c-2ee9-4214-a345-6642a3d798fb" providerId="AD" clId="Web-{158B9CFC-D35A-4F6A-98A7-B3EAD1B5058E}" dt="2018-11-10T15:13:09.687" v="193" actId="20577"/>
          <ac:spMkLst>
            <pc:docMk/>
            <pc:sldMk cId="2269857197" sldId="259"/>
            <ac:spMk id="2" creationId="{5139125E-2A32-4C15-BAC7-0C59EF8A1C27}"/>
          </ac:spMkLst>
        </pc:spChg>
      </pc:sldChg>
      <pc:sldChg chg="modSp new">
        <pc:chgData name="James Purkis (1203619)" userId="S::1203619@student.uwtsd.ac.uk::4a0ce10c-2ee9-4214-a345-6642a3d798fb" providerId="AD" clId="Web-{158B9CFC-D35A-4F6A-98A7-B3EAD1B5058E}" dt="2018-11-10T15:18:55.924" v="210" actId="20577"/>
        <pc:sldMkLst>
          <pc:docMk/>
          <pc:sldMk cId="3692263705" sldId="260"/>
        </pc:sldMkLst>
        <pc:spChg chg="mod">
          <ac:chgData name="James Purkis (1203619)" userId="S::1203619@student.uwtsd.ac.uk::4a0ce10c-2ee9-4214-a345-6642a3d798fb" providerId="AD" clId="Web-{158B9CFC-D35A-4F6A-98A7-B3EAD1B5058E}" dt="2018-11-10T15:18:55.924" v="210" actId="20577"/>
          <ac:spMkLst>
            <pc:docMk/>
            <pc:sldMk cId="3692263705" sldId="260"/>
            <ac:spMk id="2" creationId="{3F8B8828-686B-4A3F-82F4-7F374662C2F9}"/>
          </ac:spMkLst>
        </pc:spChg>
      </pc:sldChg>
    </pc:docChg>
  </pc:docChgLst>
  <pc:docChgLst>
    <pc:chgData name="James Purkis (1203619)" userId="S::1203619@student.uwtsd.ac.uk::4a0ce10c-2ee9-4214-a345-6642a3d798fb" providerId="AD" clId="Web-{F6259AF5-B52D-4958-AFC1-34101865F555}"/>
    <pc:docChg chg="modSld">
      <pc:chgData name="James Purkis (1203619)" userId="S::1203619@student.uwtsd.ac.uk::4a0ce10c-2ee9-4214-a345-6642a3d798fb" providerId="AD" clId="Web-{F6259AF5-B52D-4958-AFC1-34101865F555}" dt="2018-11-27T11:02:58.594" v="12" actId="1076"/>
      <pc:docMkLst>
        <pc:docMk/>
      </pc:docMkLst>
      <pc:sldChg chg="modSp">
        <pc:chgData name="James Purkis (1203619)" userId="S::1203619@student.uwtsd.ac.uk::4a0ce10c-2ee9-4214-a345-6642a3d798fb" providerId="AD" clId="Web-{F6259AF5-B52D-4958-AFC1-34101865F555}" dt="2018-11-27T11:02:58.594" v="12" actId="1076"/>
        <pc:sldMkLst>
          <pc:docMk/>
          <pc:sldMk cId="3622625124" sldId="256"/>
        </pc:sldMkLst>
        <pc:spChg chg="mod">
          <ac:chgData name="James Purkis (1203619)" userId="S::1203619@student.uwtsd.ac.uk::4a0ce10c-2ee9-4214-a345-6642a3d798fb" providerId="AD" clId="Web-{F6259AF5-B52D-4958-AFC1-34101865F555}" dt="2018-11-27T11:02:58.594" v="12" actId="1076"/>
          <ac:spMkLst>
            <pc:docMk/>
            <pc:sldMk cId="3622625124" sldId="256"/>
            <ac:spMk id="2" creationId="{00000000-0000-0000-0000-000000000000}"/>
          </ac:spMkLst>
        </pc:spChg>
        <pc:spChg chg="mod">
          <ac:chgData name="James Purkis (1203619)" userId="S::1203619@student.uwtsd.ac.uk::4a0ce10c-2ee9-4214-a345-6642a3d798fb" providerId="AD" clId="Web-{F6259AF5-B52D-4958-AFC1-34101865F555}" dt="2018-11-27T11:02:55.001" v="11" actId="1076"/>
          <ac:spMkLst>
            <pc:docMk/>
            <pc:sldMk cId="3622625124" sldId="256"/>
            <ac:spMk id="3" creationId="{00000000-0000-0000-0000-000000000000}"/>
          </ac:spMkLst>
        </pc:spChg>
      </pc:sldChg>
      <pc:sldChg chg="modSp">
        <pc:chgData name="James Purkis (1203619)" userId="S::1203619@student.uwtsd.ac.uk::4a0ce10c-2ee9-4214-a345-6642a3d798fb" providerId="AD" clId="Web-{F6259AF5-B52D-4958-AFC1-34101865F555}" dt="2018-11-27T11:01:09.453" v="0" actId="1076"/>
        <pc:sldMkLst>
          <pc:docMk/>
          <pc:sldMk cId="2204372329" sldId="267"/>
        </pc:sldMkLst>
        <pc:picChg chg="mod">
          <ac:chgData name="James Purkis (1203619)" userId="S::1203619@student.uwtsd.ac.uk::4a0ce10c-2ee9-4214-a345-6642a3d798fb" providerId="AD" clId="Web-{F6259AF5-B52D-4958-AFC1-34101865F555}" dt="2018-11-27T11:01:09.453" v="0" actId="1076"/>
          <ac:picMkLst>
            <pc:docMk/>
            <pc:sldMk cId="2204372329" sldId="267"/>
            <ac:picMk id="5" creationId="{D2B92DF7-6565-48EC-B61F-9E268B9C2BDB}"/>
          </ac:picMkLst>
        </pc:picChg>
      </pc:sldChg>
      <pc:sldChg chg="modSp">
        <pc:chgData name="James Purkis (1203619)" userId="S::1203619@student.uwtsd.ac.uk::4a0ce10c-2ee9-4214-a345-6642a3d798fb" providerId="AD" clId="Web-{F6259AF5-B52D-4958-AFC1-34101865F555}" dt="2018-11-27T11:01:56.891" v="4" actId="1076"/>
        <pc:sldMkLst>
          <pc:docMk/>
          <pc:sldMk cId="902600859" sldId="268"/>
        </pc:sldMkLst>
        <pc:picChg chg="mod">
          <ac:chgData name="James Purkis (1203619)" userId="S::1203619@student.uwtsd.ac.uk::4a0ce10c-2ee9-4214-a345-6642a3d798fb" providerId="AD" clId="Web-{F6259AF5-B52D-4958-AFC1-34101865F555}" dt="2018-11-27T11:01:56.891" v="4" actId="1076"/>
          <ac:picMkLst>
            <pc:docMk/>
            <pc:sldMk cId="902600859" sldId="268"/>
            <ac:picMk id="2" creationId="{BEA645EB-3CC2-451C-97EA-0213FAD5752C}"/>
          </ac:picMkLst>
        </pc:picChg>
      </pc:sldChg>
      <pc:sldChg chg="modSp">
        <pc:chgData name="James Purkis (1203619)" userId="S::1203619@student.uwtsd.ac.uk::4a0ce10c-2ee9-4214-a345-6642a3d798fb" providerId="AD" clId="Web-{F6259AF5-B52D-4958-AFC1-34101865F555}" dt="2018-11-27T11:02:22.204" v="5" actId="20577"/>
        <pc:sldMkLst>
          <pc:docMk/>
          <pc:sldMk cId="372733236" sldId="272"/>
        </pc:sldMkLst>
        <pc:spChg chg="mod">
          <ac:chgData name="James Purkis (1203619)" userId="S::1203619@student.uwtsd.ac.uk::4a0ce10c-2ee9-4214-a345-6642a3d798fb" providerId="AD" clId="Web-{F6259AF5-B52D-4958-AFC1-34101865F555}" dt="2018-11-27T11:02:22.204" v="5" actId="20577"/>
          <ac:spMkLst>
            <pc:docMk/>
            <pc:sldMk cId="372733236" sldId="272"/>
            <ac:spMk id="3" creationId="{14960E2B-14C1-42E0-B394-AD9F70ECD52F}"/>
          </ac:spMkLst>
        </pc:spChg>
      </pc:sldChg>
    </pc:docChg>
  </pc:docChgLst>
  <pc:docChgLst>
    <pc:chgData name="James Purkis (1203619)" userId="S::1203619@student.uwtsd.ac.uk::4a0ce10c-2ee9-4214-a345-6642a3d798fb" providerId="AD" clId="Web-{DD5E2168-3CD3-378B-A3FF-3233A3920B9E}"/>
    <pc:docChg chg="addSld modSld sldOrd">
      <pc:chgData name="James Purkis (1203619)" userId="S::1203619@student.uwtsd.ac.uk::4a0ce10c-2ee9-4214-a345-6642a3d798fb" providerId="AD" clId="Web-{DD5E2168-3CD3-378B-A3FF-3233A3920B9E}" dt="2018-11-23T12:16:05.570" v="127"/>
      <pc:docMkLst>
        <pc:docMk/>
      </pc:docMkLst>
      <pc:sldChg chg="modSp new ord">
        <pc:chgData name="James Purkis (1203619)" userId="S::1203619@student.uwtsd.ac.uk::4a0ce10c-2ee9-4214-a345-6642a3d798fb" providerId="AD" clId="Web-{DD5E2168-3CD3-378B-A3FF-3233A3920B9E}" dt="2018-11-23T12:06:19.072" v="126"/>
        <pc:sldMkLst>
          <pc:docMk/>
          <pc:sldMk cId="3974945992" sldId="269"/>
        </pc:sldMkLst>
        <pc:spChg chg="mod">
          <ac:chgData name="James Purkis (1203619)" userId="S::1203619@student.uwtsd.ac.uk::4a0ce10c-2ee9-4214-a345-6642a3d798fb" providerId="AD" clId="Web-{DD5E2168-3CD3-378B-A3FF-3233A3920B9E}" dt="2018-11-23T12:00:25.588" v="3" actId="20577"/>
          <ac:spMkLst>
            <pc:docMk/>
            <pc:sldMk cId="3974945992" sldId="269"/>
            <ac:spMk id="2" creationId="{ADFC76E8-6C1A-46D1-A575-BA18E1F307DE}"/>
          </ac:spMkLst>
        </pc:spChg>
        <pc:spChg chg="mod">
          <ac:chgData name="James Purkis (1203619)" userId="S::1203619@student.uwtsd.ac.uk::4a0ce10c-2ee9-4214-a345-6642a3d798fb" providerId="AD" clId="Web-{DD5E2168-3CD3-378B-A3FF-3233A3920B9E}" dt="2018-11-23T12:05:13.900" v="124" actId="20577"/>
          <ac:spMkLst>
            <pc:docMk/>
            <pc:sldMk cId="3974945992" sldId="269"/>
            <ac:spMk id="3" creationId="{3E1971E7-2562-48D0-A31C-5AC75F3E6B21}"/>
          </ac:spMkLst>
        </pc:spChg>
      </pc:sldChg>
      <pc:sldChg chg="new">
        <pc:chgData name="James Purkis (1203619)" userId="S::1203619@student.uwtsd.ac.uk::4a0ce10c-2ee9-4214-a345-6642a3d798fb" providerId="AD" clId="Web-{DD5E2168-3CD3-378B-A3FF-3233A3920B9E}" dt="2018-11-23T12:16:05.570" v="127"/>
        <pc:sldMkLst>
          <pc:docMk/>
          <pc:sldMk cId="688128145" sldId="270"/>
        </pc:sldMkLst>
      </pc:sldChg>
    </pc:docChg>
  </pc:docChgLst>
  <pc:docChgLst>
    <pc:chgData name="James Purkis (1203619)" userId="S::1203619@student.uwtsd.ac.uk::4a0ce10c-2ee9-4214-a345-6642a3d798fb" providerId="AD" clId="Web-{E11C1DA3-5F76-1923-8953-D607ED6B1B5F}"/>
    <pc:docChg chg="modSld">
      <pc:chgData name="James Purkis (1203619)" userId="S::1203619@student.uwtsd.ac.uk::4a0ce10c-2ee9-4214-a345-6642a3d798fb" providerId="AD" clId="Web-{E11C1DA3-5F76-1923-8953-D607ED6B1B5F}" dt="2018-11-23T11:55:15.720" v="81" actId="1076"/>
      <pc:docMkLst>
        <pc:docMk/>
      </pc:docMkLst>
      <pc:sldChg chg="modSp">
        <pc:chgData name="James Purkis (1203619)" userId="S::1203619@student.uwtsd.ac.uk::4a0ce10c-2ee9-4214-a345-6642a3d798fb" providerId="AD" clId="Web-{E11C1DA3-5F76-1923-8953-D607ED6B1B5F}" dt="2018-11-23T11:45:15.255" v="22" actId="20577"/>
        <pc:sldMkLst>
          <pc:docMk/>
          <pc:sldMk cId="1568228135" sldId="263"/>
        </pc:sldMkLst>
        <pc:spChg chg="mod">
          <ac:chgData name="James Purkis (1203619)" userId="S::1203619@student.uwtsd.ac.uk::4a0ce10c-2ee9-4214-a345-6642a3d798fb" providerId="AD" clId="Web-{E11C1DA3-5F76-1923-8953-D607ED6B1B5F}" dt="2018-11-23T11:45:15.255" v="22" actId="20577"/>
          <ac:spMkLst>
            <pc:docMk/>
            <pc:sldMk cId="1568228135" sldId="263"/>
            <ac:spMk id="3" creationId="{4116803E-E93F-43A6-89FB-52FA3C9EDD75}"/>
          </ac:spMkLst>
        </pc:spChg>
      </pc:sldChg>
      <pc:sldChg chg="addSp modSp">
        <pc:chgData name="James Purkis (1203619)" userId="S::1203619@student.uwtsd.ac.uk::4a0ce10c-2ee9-4214-a345-6642a3d798fb" providerId="AD" clId="Web-{E11C1DA3-5F76-1923-8953-D607ED6B1B5F}" dt="2018-11-23T11:55:15.720" v="81" actId="1076"/>
        <pc:sldMkLst>
          <pc:docMk/>
          <pc:sldMk cId="902600859" sldId="268"/>
        </pc:sldMkLst>
        <pc:spChg chg="add mod">
          <ac:chgData name="James Purkis (1203619)" userId="S::1203619@student.uwtsd.ac.uk::4a0ce10c-2ee9-4214-a345-6642a3d798fb" providerId="AD" clId="Web-{E11C1DA3-5F76-1923-8953-D607ED6B1B5F}" dt="2018-11-23T11:55:15.720" v="81" actId="1076"/>
          <ac:spMkLst>
            <pc:docMk/>
            <pc:sldMk cId="902600859" sldId="268"/>
            <ac:spMk id="4" creationId="{C691D9CC-26D6-4157-ABE4-7EDB46F2F79B}"/>
          </ac:spMkLst>
        </pc:spChg>
        <pc:picChg chg="add mod">
          <ac:chgData name="James Purkis (1203619)" userId="S::1203619@student.uwtsd.ac.uk::4a0ce10c-2ee9-4214-a345-6642a3d798fb" providerId="AD" clId="Web-{E11C1DA3-5F76-1923-8953-D607ED6B1B5F}" dt="2018-11-23T11:50:31.347" v="30" actId="1076"/>
          <ac:picMkLst>
            <pc:docMk/>
            <pc:sldMk cId="902600859" sldId="268"/>
            <ac:picMk id="2" creationId="{BEA645EB-3CC2-451C-97EA-0213FAD5752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451849-DA15-4AF9-89A6-0E7E9FB71AD8}" type="datetimeFigureOut">
              <a:rPr lang="en-GB"/>
              <a:t>30/11/2018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0B1729-4537-43E1-B0D3-33649D853A1D}" type="slidenum">
              <a:rPr lang="en-GB"/>
              <a:t>‹#›</a:t>
            </a:fld>
            <a:endParaRPr lang="en-US"/>
          </a:p>
        </p:txBody>
      </p:sp>
    </p:spTree>
    <p:extLst>
      <p:ext uri="{BB962C8B-B14F-4D97-AF65-F5344CB8AC3E}">
        <p14:creationId xmlns:p14="http://schemas.microsoft.com/office/powerpoint/2010/main" val="3253071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Polio was first traced as a disease of a separate clinical entity by Michael Underwood in 1789 </a:t>
            </a:r>
          </a:p>
        </p:txBody>
      </p:sp>
      <p:sp>
        <p:nvSpPr>
          <p:cNvPr id="4" name="Slide Number Placeholder 3"/>
          <p:cNvSpPr>
            <a:spLocks noGrp="1"/>
          </p:cNvSpPr>
          <p:nvPr>
            <p:ph type="sldNum" sz="quarter" idx="5"/>
          </p:nvPr>
        </p:nvSpPr>
        <p:spPr/>
        <p:txBody>
          <a:bodyPr/>
          <a:lstStyle/>
          <a:p>
            <a:fld id="{AE0B1729-4537-43E1-B0D3-33649D853A1D}" type="slidenum">
              <a:rPr lang="en-GB"/>
              <a:t>3</a:t>
            </a:fld>
            <a:endParaRPr lang="en-US"/>
          </a:p>
        </p:txBody>
      </p:sp>
    </p:spTree>
    <p:extLst>
      <p:ext uri="{BB962C8B-B14F-4D97-AF65-F5344CB8AC3E}">
        <p14:creationId xmlns:p14="http://schemas.microsoft.com/office/powerpoint/2010/main" val="751716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IPV: SALK</a:t>
            </a:r>
          </a:p>
          <a:p>
            <a:r>
              <a:rPr lang="en-US">
                <a:cs typeface="Calibri"/>
              </a:rPr>
              <a:t>OPV: SABIN</a:t>
            </a:r>
          </a:p>
        </p:txBody>
      </p:sp>
      <p:sp>
        <p:nvSpPr>
          <p:cNvPr id="4" name="Slide Number Placeholder 3"/>
          <p:cNvSpPr>
            <a:spLocks noGrp="1"/>
          </p:cNvSpPr>
          <p:nvPr>
            <p:ph type="sldNum" sz="quarter" idx="5"/>
          </p:nvPr>
        </p:nvSpPr>
        <p:spPr/>
        <p:txBody>
          <a:bodyPr/>
          <a:lstStyle/>
          <a:p>
            <a:fld id="{AE0B1729-4537-43E1-B0D3-33649D853A1D}" type="slidenum">
              <a:rPr lang="en-GB"/>
              <a:t>7</a:t>
            </a:fld>
            <a:endParaRPr lang="en-US"/>
          </a:p>
        </p:txBody>
      </p:sp>
    </p:spTree>
    <p:extLst>
      <p:ext uri="{BB962C8B-B14F-4D97-AF65-F5344CB8AC3E}">
        <p14:creationId xmlns:p14="http://schemas.microsoft.com/office/powerpoint/2010/main" val="3359405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11/30/2018</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11/30/2018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11/30/2018</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11/30/2018</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11/30/2018</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11/30/2018</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11/30/2018</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11/30/2018</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11/30/2018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11/30/2018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11/30/2018</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50631" y="1453588"/>
            <a:ext cx="8915399" cy="2262781"/>
          </a:xfrm>
        </p:spPr>
        <p:txBody>
          <a:bodyPr/>
          <a:lstStyle/>
          <a:p>
            <a:r>
              <a:rPr lang="en-US"/>
              <a:t>Poliomyelitis (Polio)</a:t>
            </a:r>
          </a:p>
        </p:txBody>
      </p:sp>
      <p:sp>
        <p:nvSpPr>
          <p:cNvPr id="3" name="Subtitle 2"/>
          <p:cNvSpPr>
            <a:spLocks noGrp="1"/>
          </p:cNvSpPr>
          <p:nvPr>
            <p:ph type="subTitle" idx="1"/>
          </p:nvPr>
        </p:nvSpPr>
        <p:spPr>
          <a:xfrm>
            <a:off x="5183872" y="4160063"/>
            <a:ext cx="8915399" cy="1126283"/>
          </a:xfrm>
        </p:spPr>
        <p:txBody>
          <a:bodyPr/>
          <a:lstStyle/>
          <a:p>
            <a:r>
              <a:rPr lang="en-US" dirty="0"/>
              <a:t>James </a:t>
            </a:r>
            <a:r>
              <a:rPr lang="en-US" dirty="0" err="1"/>
              <a:t>Purkis</a:t>
            </a:r>
          </a:p>
          <a:p>
            <a:r>
              <a:rPr lang="en-US" dirty="0"/>
              <a:t>1203619 </a:t>
            </a:r>
          </a:p>
        </p:txBody>
      </p:sp>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AA6F-1765-43B9-A0D0-0297F4576616}"/>
              </a:ext>
            </a:extLst>
          </p:cNvPr>
          <p:cNvSpPr>
            <a:spLocks noGrp="1"/>
          </p:cNvSpPr>
          <p:nvPr>
            <p:ph type="title"/>
          </p:nvPr>
        </p:nvSpPr>
        <p:spPr/>
        <p:txBody>
          <a:bodyPr/>
          <a:lstStyle/>
          <a:p>
            <a:r>
              <a:rPr lang="en-US"/>
              <a:t>What is a communicable disease?</a:t>
            </a:r>
          </a:p>
        </p:txBody>
      </p:sp>
      <p:sp>
        <p:nvSpPr>
          <p:cNvPr id="3" name="Content Placeholder 2">
            <a:extLst>
              <a:ext uri="{FF2B5EF4-FFF2-40B4-BE49-F238E27FC236}">
                <a16:creationId xmlns:a16="http://schemas.microsoft.com/office/drawing/2014/main" id="{B47ECD58-FD75-4C19-9C86-6E7F48C55AAE}"/>
              </a:ext>
            </a:extLst>
          </p:cNvPr>
          <p:cNvSpPr>
            <a:spLocks noGrp="1"/>
          </p:cNvSpPr>
          <p:nvPr>
            <p:ph idx="1"/>
          </p:nvPr>
        </p:nvSpPr>
        <p:spPr>
          <a:xfrm>
            <a:off x="2151999" y="1583961"/>
            <a:ext cx="8915400" cy="3777622"/>
          </a:xfrm>
        </p:spPr>
        <p:txBody>
          <a:bodyPr vert="horz" lIns="91440" tIns="45720" rIns="91440" bIns="45720" rtlCol="0" anchor="t">
            <a:normAutofit/>
          </a:bodyPr>
          <a:lstStyle/>
          <a:p>
            <a:endParaRPr lang="en-US"/>
          </a:p>
          <a:p>
            <a:r>
              <a:rPr lang="en-US" dirty="0"/>
              <a:t>A disease that is spread from one person to another through a number of ways, such as : </a:t>
            </a:r>
          </a:p>
          <a:p>
            <a:r>
              <a:rPr lang="en-US" dirty="0"/>
              <a:t>Contact with blood and bodily fluids</a:t>
            </a:r>
          </a:p>
          <a:p>
            <a:r>
              <a:rPr lang="en-US" dirty="0"/>
              <a:t>Breathing in an airborne virus</a:t>
            </a:r>
          </a:p>
          <a:p>
            <a:r>
              <a:rPr lang="en-US" dirty="0"/>
              <a:t>Contaminated food or water (Alameda County Public Health Department, (ACPHD) 2013)</a:t>
            </a:r>
          </a:p>
          <a:p>
            <a:r>
              <a:rPr lang="en-US" dirty="0">
                <a:ea typeface="+mn-lt"/>
                <a:cs typeface="+mn-lt"/>
              </a:rPr>
              <a:t>Diseases can include; Rabies, HIV, Malaria and Influenzas (ACPHD, 2013)</a:t>
            </a:r>
          </a:p>
        </p:txBody>
      </p:sp>
      <p:pic>
        <p:nvPicPr>
          <p:cNvPr id="4" name="Picture 4" descr="A drawing of a cartoon character&#10;&#10;Description generated with high confidence">
            <a:extLst>
              <a:ext uri="{FF2B5EF4-FFF2-40B4-BE49-F238E27FC236}">
                <a16:creationId xmlns:a16="http://schemas.microsoft.com/office/drawing/2014/main" id="{AE637D9D-1BFE-403A-AFBA-B663EEE430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426567" y="4842396"/>
            <a:ext cx="1468582" cy="1620516"/>
          </a:xfrm>
          <a:prstGeom prst="rect">
            <a:avLst/>
          </a:prstGeom>
        </p:spPr>
      </p:pic>
    </p:spTree>
    <p:extLst>
      <p:ext uri="{BB962C8B-B14F-4D97-AF65-F5344CB8AC3E}">
        <p14:creationId xmlns:p14="http://schemas.microsoft.com/office/powerpoint/2010/main" val="161131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EA103-2E9C-446A-AB44-13111020FB14}"/>
              </a:ext>
            </a:extLst>
          </p:cNvPr>
          <p:cNvSpPr>
            <a:spLocks noGrp="1"/>
          </p:cNvSpPr>
          <p:nvPr>
            <p:ph type="title"/>
          </p:nvPr>
        </p:nvSpPr>
        <p:spPr>
          <a:xfrm>
            <a:off x="3867089" y="574143"/>
            <a:ext cx="8911687" cy="1280890"/>
          </a:xfrm>
        </p:spPr>
        <p:txBody>
          <a:bodyPr/>
          <a:lstStyle/>
          <a:p>
            <a:r>
              <a:rPr lang="en-US"/>
              <a:t>What is Polio?</a:t>
            </a:r>
          </a:p>
        </p:txBody>
      </p:sp>
      <p:sp>
        <p:nvSpPr>
          <p:cNvPr id="4" name="Content Placeholder 3">
            <a:extLst>
              <a:ext uri="{FF2B5EF4-FFF2-40B4-BE49-F238E27FC236}">
                <a16:creationId xmlns:a16="http://schemas.microsoft.com/office/drawing/2014/main" id="{728FAA56-630F-475D-8203-8B611BCF6470}"/>
              </a:ext>
            </a:extLst>
          </p:cNvPr>
          <p:cNvSpPr>
            <a:spLocks noGrp="1"/>
          </p:cNvSpPr>
          <p:nvPr>
            <p:ph idx="1"/>
          </p:nvPr>
        </p:nvSpPr>
        <p:spPr>
          <a:xfrm>
            <a:off x="1952130" y="2196059"/>
            <a:ext cx="8915400" cy="3777622"/>
          </a:xfrm>
        </p:spPr>
        <p:txBody>
          <a:bodyPr vert="horz" lIns="91440" tIns="45720" rIns="91440" bIns="45720" rtlCol="0" anchor="t">
            <a:normAutofit/>
          </a:bodyPr>
          <a:lstStyle/>
          <a:p>
            <a:r>
              <a:rPr lang="en-US" dirty="0"/>
              <a:t>First Traced as a disease by </a:t>
            </a:r>
            <a:r>
              <a:rPr lang="en-US" dirty="0" err="1"/>
              <a:t>Micheal</a:t>
            </a:r>
            <a:r>
              <a:rPr lang="en-US" dirty="0"/>
              <a:t> Underwood in 1789 (Ali, M &amp; Sack, D. 2014)</a:t>
            </a:r>
          </a:p>
          <a:p>
            <a:r>
              <a:rPr lang="en-US" dirty="0"/>
              <a:t>Davis (2018) agrees that Underwood first traced the polio as a disease and adds that polio can be traced back as far as 6,000 years through the discovery of Egyptian mummies would with withered and malformed limbs.</a:t>
            </a:r>
          </a:p>
          <a:p>
            <a:r>
              <a:rPr lang="en-US" dirty="0"/>
              <a:t>Polio used to be very common within the United Kingdom (UK), although due to vaccinations it has become rare. (National Health Service (NHS) 2018)</a:t>
            </a:r>
          </a:p>
          <a:p>
            <a:r>
              <a:rPr lang="en-US" dirty="0"/>
              <a:t>Mainly affects young children (World Health Organization (WHO) 2018)</a:t>
            </a:r>
          </a:p>
          <a:p>
            <a:r>
              <a:rPr lang="en-US" dirty="0"/>
              <a:t>Also known as the Poliovirus, it is spread via contact with </a:t>
            </a:r>
            <a:r>
              <a:rPr lang="en-US" dirty="0" err="1"/>
              <a:t>contiminated</a:t>
            </a:r>
            <a:r>
              <a:rPr lang="en-US" dirty="0"/>
              <a:t> fecal matter (Centers for Disease Control and Prevention (CDC) 2017)</a:t>
            </a:r>
          </a:p>
          <a:p>
            <a:pPr marL="0" indent="0">
              <a:buNone/>
            </a:pPr>
            <a:endParaRPr lang="en-US"/>
          </a:p>
        </p:txBody>
      </p:sp>
    </p:spTree>
    <p:extLst>
      <p:ext uri="{BB962C8B-B14F-4D97-AF65-F5344CB8AC3E}">
        <p14:creationId xmlns:p14="http://schemas.microsoft.com/office/powerpoint/2010/main" val="2957341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4C9E6-E281-47C3-A2D2-99F4D3FF4DD7}"/>
              </a:ext>
            </a:extLst>
          </p:cNvPr>
          <p:cNvSpPr>
            <a:spLocks noGrp="1"/>
          </p:cNvSpPr>
          <p:nvPr>
            <p:ph type="title"/>
          </p:nvPr>
        </p:nvSpPr>
        <p:spPr/>
        <p:txBody>
          <a:bodyPr/>
          <a:lstStyle/>
          <a:p>
            <a:r>
              <a:rPr lang="en-US"/>
              <a:t>Non-Paralytic polio</a:t>
            </a:r>
          </a:p>
        </p:txBody>
      </p:sp>
      <p:sp>
        <p:nvSpPr>
          <p:cNvPr id="3" name="Content Placeholder 2">
            <a:extLst>
              <a:ext uri="{FF2B5EF4-FFF2-40B4-BE49-F238E27FC236}">
                <a16:creationId xmlns:a16="http://schemas.microsoft.com/office/drawing/2014/main" id="{09FC13AC-C1EC-4EA4-88E0-D766929D7572}"/>
              </a:ext>
            </a:extLst>
          </p:cNvPr>
          <p:cNvSpPr>
            <a:spLocks noGrp="1"/>
          </p:cNvSpPr>
          <p:nvPr>
            <p:ph idx="1"/>
          </p:nvPr>
        </p:nvSpPr>
        <p:spPr>
          <a:xfrm>
            <a:off x="2024282" y="1660635"/>
            <a:ext cx="8915400" cy="3777622"/>
          </a:xfrm>
        </p:spPr>
        <p:txBody>
          <a:bodyPr vert="horz" lIns="91440" tIns="45720" rIns="91440" bIns="45720" rtlCol="0" anchor="t">
            <a:normAutofit/>
          </a:bodyPr>
          <a:lstStyle/>
          <a:p>
            <a:r>
              <a:rPr lang="en-US"/>
              <a:t>There are two main types of polio:  Paralytic and Non-paralytic (Abortive polio). </a:t>
            </a:r>
          </a:p>
          <a:p>
            <a:r>
              <a:rPr lang="en-US"/>
              <a:t>Non Paralytic polio symptoms can last up to ten days and can include but not limited to: </a:t>
            </a:r>
          </a:p>
          <a:p>
            <a:r>
              <a:rPr lang="en-US"/>
              <a:t>Fever</a:t>
            </a:r>
          </a:p>
          <a:p>
            <a:r>
              <a:rPr lang="en-US"/>
              <a:t>Sore throat</a:t>
            </a:r>
          </a:p>
          <a:p>
            <a:r>
              <a:rPr lang="en-US"/>
              <a:t>Headache </a:t>
            </a:r>
          </a:p>
          <a:p>
            <a:r>
              <a:rPr lang="en-US"/>
              <a:t>Muscle weakness and/or tenderness. (Mayo Clinic, 2018) </a:t>
            </a:r>
          </a:p>
        </p:txBody>
      </p:sp>
    </p:spTree>
    <p:extLst>
      <p:ext uri="{BB962C8B-B14F-4D97-AF65-F5344CB8AC3E}">
        <p14:creationId xmlns:p14="http://schemas.microsoft.com/office/powerpoint/2010/main" val="1666933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51720-0986-4085-A223-54B4AE355BD6}"/>
              </a:ext>
            </a:extLst>
          </p:cNvPr>
          <p:cNvSpPr>
            <a:spLocks noGrp="1"/>
          </p:cNvSpPr>
          <p:nvPr>
            <p:ph type="title"/>
          </p:nvPr>
        </p:nvSpPr>
        <p:spPr>
          <a:xfrm>
            <a:off x="2133097" y="387627"/>
            <a:ext cx="8911687" cy="1280890"/>
          </a:xfrm>
        </p:spPr>
        <p:txBody>
          <a:bodyPr/>
          <a:lstStyle/>
          <a:p>
            <a:r>
              <a:rPr lang="en-US"/>
              <a:t>Paralytic polio. </a:t>
            </a:r>
          </a:p>
        </p:txBody>
      </p:sp>
      <p:sp>
        <p:nvSpPr>
          <p:cNvPr id="3" name="Content Placeholder 2">
            <a:extLst>
              <a:ext uri="{FF2B5EF4-FFF2-40B4-BE49-F238E27FC236}">
                <a16:creationId xmlns:a16="http://schemas.microsoft.com/office/drawing/2014/main" id="{4116803E-E93F-43A6-89FB-52FA3C9EDD75}"/>
              </a:ext>
            </a:extLst>
          </p:cNvPr>
          <p:cNvSpPr>
            <a:spLocks noGrp="1"/>
          </p:cNvSpPr>
          <p:nvPr>
            <p:ph idx="1"/>
          </p:nvPr>
        </p:nvSpPr>
        <p:spPr>
          <a:xfrm>
            <a:off x="2024281" y="1778876"/>
            <a:ext cx="8915400" cy="3777622"/>
          </a:xfrm>
        </p:spPr>
        <p:txBody>
          <a:bodyPr vert="horz" lIns="91440" tIns="45720" rIns="91440" bIns="45720" rtlCol="0" anchor="t">
            <a:normAutofit/>
          </a:bodyPr>
          <a:lstStyle/>
          <a:p>
            <a:r>
              <a:rPr lang="en-US" dirty="0"/>
              <a:t>Johnson, (2016), states that approximately one percent of cases will lead to paralysis in the spinal cord (Spinal polio) the brainstem (Bulbar polio) or even in some cases, both (</a:t>
            </a:r>
            <a:r>
              <a:rPr lang="en-US" dirty="0" err="1"/>
              <a:t>bulbarspinal</a:t>
            </a:r>
            <a:r>
              <a:rPr lang="en-US" dirty="0"/>
              <a:t> polio).</a:t>
            </a:r>
          </a:p>
          <a:p>
            <a:r>
              <a:rPr lang="en-US" dirty="0"/>
              <a:t>Further to Johnson, WHO, (2018), adds the statistics of:</a:t>
            </a:r>
          </a:p>
          <a:p>
            <a:r>
              <a:rPr lang="en-US" dirty="0"/>
              <a:t>1 in 200 cases lead to permanent paralysis (0.01%)</a:t>
            </a:r>
          </a:p>
          <a:p>
            <a:r>
              <a:rPr lang="en-US" dirty="0"/>
              <a:t>5% - 10% of those paralyzed will die when their breathing muscles become immobilized.</a:t>
            </a:r>
          </a:p>
          <a:p>
            <a:r>
              <a:rPr lang="en-US" dirty="0"/>
              <a:t>Symptoms of Paralytic polio can include but are not limited to:</a:t>
            </a:r>
          </a:p>
          <a:p>
            <a:r>
              <a:rPr lang="en-US" dirty="0"/>
              <a:t>Severe back, neck and muscle pain </a:t>
            </a:r>
          </a:p>
          <a:p>
            <a:r>
              <a:rPr lang="en-US" dirty="0"/>
              <a:t>Loss of reflexes (</a:t>
            </a:r>
            <a:r>
              <a:rPr lang="en-US" dirty="0" err="1"/>
              <a:t>Crosta</a:t>
            </a:r>
            <a:r>
              <a:rPr lang="en-US" dirty="0"/>
              <a:t>, P. 2017)</a:t>
            </a:r>
          </a:p>
          <a:p>
            <a:endParaRPr lang="en-US"/>
          </a:p>
          <a:p>
            <a:endParaRPr lang="en-US"/>
          </a:p>
          <a:p>
            <a:endParaRPr lang="en-US"/>
          </a:p>
        </p:txBody>
      </p:sp>
    </p:spTree>
    <p:extLst>
      <p:ext uri="{BB962C8B-B14F-4D97-AF65-F5344CB8AC3E}">
        <p14:creationId xmlns:p14="http://schemas.microsoft.com/office/powerpoint/2010/main" val="1568228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EADD-C9D1-458D-8A16-084D770D936A}"/>
              </a:ext>
            </a:extLst>
          </p:cNvPr>
          <p:cNvSpPr>
            <a:spLocks noGrp="1"/>
          </p:cNvSpPr>
          <p:nvPr>
            <p:ph type="title"/>
          </p:nvPr>
        </p:nvSpPr>
        <p:spPr/>
        <p:txBody>
          <a:bodyPr/>
          <a:lstStyle/>
          <a:p>
            <a:r>
              <a:rPr lang="en-US"/>
              <a:t>How is polio transmitted? </a:t>
            </a:r>
          </a:p>
        </p:txBody>
      </p:sp>
      <p:sp>
        <p:nvSpPr>
          <p:cNvPr id="3" name="Content Placeholder 2">
            <a:extLst>
              <a:ext uri="{FF2B5EF4-FFF2-40B4-BE49-F238E27FC236}">
                <a16:creationId xmlns:a16="http://schemas.microsoft.com/office/drawing/2014/main" id="{020A0D77-F101-461B-B739-5070326AB470}"/>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US" dirty="0"/>
          </a:p>
          <a:p>
            <a:pPr marL="0" indent="0">
              <a:buNone/>
            </a:pPr>
            <a:endParaRPr lang="en-US" dirty="0"/>
          </a:p>
          <a:p>
            <a:r>
              <a:rPr lang="en-US" dirty="0"/>
              <a:t>New York State (2015) states that polio is spread through fecal matter of an infected person enters the mouth of another person via contaminated food, water of objects, they go on to also say that oral-oral transmission can be another route. </a:t>
            </a:r>
          </a:p>
          <a:p>
            <a:r>
              <a:rPr lang="en-US" dirty="0"/>
              <a:t>The Oxford Vaccination Group (OCG) (2018), adds that polio is highly contagious and spread easily through contact with fecal matter, saliva or mucus.</a:t>
            </a:r>
          </a:p>
          <a:p>
            <a:endParaRPr lang="en-US"/>
          </a:p>
          <a:p>
            <a:endParaRPr lang="en-US">
              <a:ea typeface="+mn-lt"/>
              <a:cs typeface="+mn-lt"/>
            </a:endParaRPr>
          </a:p>
          <a:p>
            <a:pPr marL="0" indent="0">
              <a:buNone/>
            </a:pPr>
            <a:br>
              <a:rPr lang="en-US" dirty="0">
                <a:ea typeface="+mn-lt"/>
                <a:cs typeface="+mn-lt"/>
              </a:rPr>
            </a:br>
            <a:endParaRPr lang="en-US"/>
          </a:p>
          <a:p>
            <a:endParaRPr lang="en-US"/>
          </a:p>
        </p:txBody>
      </p:sp>
    </p:spTree>
    <p:extLst>
      <p:ext uri="{BB962C8B-B14F-4D97-AF65-F5344CB8AC3E}">
        <p14:creationId xmlns:p14="http://schemas.microsoft.com/office/powerpoint/2010/main" val="3790870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B8828-686B-4A3F-82F4-7F374662C2F9}"/>
              </a:ext>
            </a:extLst>
          </p:cNvPr>
          <p:cNvSpPr>
            <a:spLocks noGrp="1"/>
          </p:cNvSpPr>
          <p:nvPr>
            <p:ph type="title"/>
          </p:nvPr>
        </p:nvSpPr>
        <p:spPr/>
        <p:txBody>
          <a:bodyPr/>
          <a:lstStyle/>
          <a:p>
            <a:r>
              <a:rPr lang="en-US"/>
              <a:t>How is Polio controlled? </a:t>
            </a:r>
          </a:p>
        </p:txBody>
      </p:sp>
      <p:sp>
        <p:nvSpPr>
          <p:cNvPr id="3" name="Content Placeholder 2">
            <a:extLst>
              <a:ext uri="{FF2B5EF4-FFF2-40B4-BE49-F238E27FC236}">
                <a16:creationId xmlns:a16="http://schemas.microsoft.com/office/drawing/2014/main" id="{51749813-612C-4453-9B08-9C23E75B95F1}"/>
              </a:ext>
            </a:extLst>
          </p:cNvPr>
          <p:cNvSpPr>
            <a:spLocks noGrp="1"/>
          </p:cNvSpPr>
          <p:nvPr>
            <p:ph idx="1"/>
          </p:nvPr>
        </p:nvSpPr>
        <p:spPr/>
        <p:txBody>
          <a:bodyPr vert="horz" lIns="91440" tIns="45720" rIns="91440" bIns="45720" rtlCol="0" anchor="t">
            <a:normAutofit/>
          </a:bodyPr>
          <a:lstStyle/>
          <a:p>
            <a:r>
              <a:rPr lang="en-US" dirty="0"/>
              <a:t>Polio is a highly preventable disease, controlled with vaccinations, there are two current methods of vaccination: </a:t>
            </a:r>
          </a:p>
          <a:p>
            <a:r>
              <a:rPr lang="en-US" dirty="0"/>
              <a:t>Oral Polio Vaccination (OPV) </a:t>
            </a:r>
          </a:p>
          <a:p>
            <a:r>
              <a:rPr lang="en-US" dirty="0"/>
              <a:t>Inactivated Polio Vaccine (IPV) (WHO, 2018)</a:t>
            </a:r>
          </a:p>
          <a:p>
            <a:r>
              <a:rPr lang="en-US" dirty="0"/>
              <a:t>The IPV is given initially at two months of age, with routine boosters up to the age of fifteen (Public Health Wales, 2018)</a:t>
            </a:r>
          </a:p>
          <a:p>
            <a:r>
              <a:rPr lang="en-US" dirty="0"/>
              <a:t>The IPV vaccine uses inactive Polio virus (British Polio Fellowship, 2018)</a:t>
            </a:r>
          </a:p>
          <a:p>
            <a:endParaRPr lang="en-US"/>
          </a:p>
        </p:txBody>
      </p:sp>
    </p:spTree>
    <p:extLst>
      <p:ext uri="{BB962C8B-B14F-4D97-AF65-F5344CB8AC3E}">
        <p14:creationId xmlns:p14="http://schemas.microsoft.com/office/powerpoint/2010/main" val="3692263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DEF18-76E9-4E94-896D-60B3DEE50AFD}"/>
              </a:ext>
            </a:extLst>
          </p:cNvPr>
          <p:cNvSpPr>
            <a:spLocks noGrp="1"/>
          </p:cNvSpPr>
          <p:nvPr>
            <p:ph type="title"/>
          </p:nvPr>
        </p:nvSpPr>
        <p:spPr/>
        <p:txBody>
          <a:bodyPr/>
          <a:lstStyle/>
          <a:p>
            <a:r>
              <a:rPr lang="en-US" dirty="0"/>
              <a:t>Polio treatment. </a:t>
            </a:r>
          </a:p>
        </p:txBody>
      </p:sp>
      <p:sp>
        <p:nvSpPr>
          <p:cNvPr id="3" name="Content Placeholder 2">
            <a:extLst>
              <a:ext uri="{FF2B5EF4-FFF2-40B4-BE49-F238E27FC236}">
                <a16:creationId xmlns:a16="http://schemas.microsoft.com/office/drawing/2014/main" id="{D780C58F-DA1D-4AA2-A73D-236FE22848A6}"/>
              </a:ext>
            </a:extLst>
          </p:cNvPr>
          <p:cNvSpPr>
            <a:spLocks noGrp="1"/>
          </p:cNvSpPr>
          <p:nvPr>
            <p:ph idx="1"/>
          </p:nvPr>
        </p:nvSpPr>
        <p:spPr/>
        <p:txBody>
          <a:bodyPr vert="horz" lIns="91440" tIns="45720" rIns="91440" bIns="45720" rtlCol="0" anchor="t">
            <a:normAutofit/>
          </a:bodyPr>
          <a:lstStyle/>
          <a:p>
            <a:r>
              <a:rPr lang="en-US" dirty="0"/>
              <a:t>As polio is a virus, there is no cure for polio. Once a person has contracted the illness, treatment is to support the system and treat the symptoms. (Davis, C, 2018) </a:t>
            </a:r>
          </a:p>
          <a:p>
            <a:r>
              <a:rPr lang="en-US" dirty="0"/>
              <a:t>The cabinet respirator, better known as the "iron lung" was used to when paralytic polio incapacitated the patients lungs. The iron lung would expand and contract to force the lungs to inhale and exhale with the patients breaths. (Science Museum, 2018)</a:t>
            </a:r>
          </a:p>
        </p:txBody>
      </p:sp>
    </p:spTree>
    <p:extLst>
      <p:ext uri="{BB962C8B-B14F-4D97-AF65-F5344CB8AC3E}">
        <p14:creationId xmlns:p14="http://schemas.microsoft.com/office/powerpoint/2010/main" val="2179601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13B43-9B01-49C9-8B28-CFFF3AB162BF}"/>
              </a:ext>
            </a:extLst>
          </p:cNvPr>
          <p:cNvSpPr>
            <a:spLocks noGrp="1"/>
          </p:cNvSpPr>
          <p:nvPr>
            <p:ph type="title"/>
          </p:nvPr>
        </p:nvSpPr>
        <p:spPr/>
        <p:txBody>
          <a:bodyPr/>
          <a:lstStyle/>
          <a:p>
            <a:r>
              <a:rPr lang="en-US"/>
              <a:t>Modern day trends. </a:t>
            </a:r>
          </a:p>
        </p:txBody>
      </p:sp>
      <p:sp>
        <p:nvSpPr>
          <p:cNvPr id="3" name="Content Placeholder 2">
            <a:extLst>
              <a:ext uri="{FF2B5EF4-FFF2-40B4-BE49-F238E27FC236}">
                <a16:creationId xmlns:a16="http://schemas.microsoft.com/office/drawing/2014/main" id="{490F3765-6E1C-4E15-B624-38B909E22B61}"/>
              </a:ext>
            </a:extLst>
          </p:cNvPr>
          <p:cNvSpPr>
            <a:spLocks noGrp="1"/>
          </p:cNvSpPr>
          <p:nvPr>
            <p:ph idx="1"/>
          </p:nvPr>
        </p:nvSpPr>
        <p:spPr/>
        <p:txBody>
          <a:bodyPr vert="horz" lIns="91440" tIns="45720" rIns="91440" bIns="45720" rtlCol="0" anchor="t">
            <a:normAutofit/>
          </a:bodyPr>
          <a:lstStyle/>
          <a:p>
            <a:r>
              <a:rPr lang="en-US"/>
              <a:t>According to the British government, polio was eradicated in Britain in the 1980s with more than 100,000 survivors alive today (GOV.UK, 2017) </a:t>
            </a:r>
          </a:p>
          <a:p>
            <a:r>
              <a:rPr lang="en-US"/>
              <a:t>Grassley, N (2013) claims that since the world governments committed to eradication of polio in 1988,  infection globally has fallen by more than 99% </a:t>
            </a:r>
          </a:p>
          <a:p>
            <a:r>
              <a:rPr lang="en-US"/>
              <a:t>WHO (2018) agrees with Grassley, and adds the statistics of: </a:t>
            </a:r>
          </a:p>
          <a:p>
            <a:r>
              <a:rPr lang="en-US"/>
              <a:t>350,000 cases in 1988 decreasing to 22 reported cases in 2017. </a:t>
            </a:r>
          </a:p>
          <a:p>
            <a:endParaRPr lang="en-US"/>
          </a:p>
          <a:p>
            <a:pPr marL="0" indent="0">
              <a:buNone/>
            </a:pPr>
            <a:endParaRPr lang="en-US"/>
          </a:p>
          <a:p>
            <a:endParaRPr lang="en-US"/>
          </a:p>
        </p:txBody>
      </p:sp>
    </p:spTree>
    <p:extLst>
      <p:ext uri="{BB962C8B-B14F-4D97-AF65-F5344CB8AC3E}">
        <p14:creationId xmlns:p14="http://schemas.microsoft.com/office/powerpoint/2010/main" val="840228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close up of a map&#10;&#10;Description generated with high confidence">
            <a:extLst>
              <a:ext uri="{FF2B5EF4-FFF2-40B4-BE49-F238E27FC236}">
                <a16:creationId xmlns:a16="http://schemas.microsoft.com/office/drawing/2014/main" id="{D2B92DF7-6565-48EC-B61F-9E268B9C2BDB}"/>
              </a:ext>
            </a:extLst>
          </p:cNvPr>
          <p:cNvPicPr>
            <a:picLocks noChangeAspect="1"/>
          </p:cNvPicPr>
          <p:nvPr/>
        </p:nvPicPr>
        <p:blipFill>
          <a:blip r:embed="rId2"/>
          <a:stretch>
            <a:fillRect/>
          </a:stretch>
        </p:blipFill>
        <p:spPr>
          <a:xfrm>
            <a:off x="2064152" y="186731"/>
            <a:ext cx="8659090" cy="5881254"/>
          </a:xfrm>
          <a:prstGeom prst="rect">
            <a:avLst/>
          </a:prstGeom>
        </p:spPr>
      </p:pic>
      <p:sp>
        <p:nvSpPr>
          <p:cNvPr id="7" name="TextBox 6">
            <a:extLst>
              <a:ext uri="{FF2B5EF4-FFF2-40B4-BE49-F238E27FC236}">
                <a16:creationId xmlns:a16="http://schemas.microsoft.com/office/drawing/2014/main" id="{2D7AF064-445A-4F81-85BD-9D2227EF7B51}"/>
              </a:ext>
            </a:extLst>
          </p:cNvPr>
          <p:cNvSpPr txBox="1"/>
          <p:nvPr/>
        </p:nvSpPr>
        <p:spPr>
          <a:xfrm>
            <a:off x="7470228" y="6228334"/>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err="1"/>
              <a:t>GatesLetter</a:t>
            </a:r>
            <a:r>
              <a:rPr lang="en-US"/>
              <a:t>, 2017)</a:t>
            </a:r>
          </a:p>
        </p:txBody>
      </p:sp>
    </p:spTree>
    <p:extLst>
      <p:ext uri="{BB962C8B-B14F-4D97-AF65-F5344CB8AC3E}">
        <p14:creationId xmlns:p14="http://schemas.microsoft.com/office/powerpoint/2010/main" val="2204372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A close up of text on a white background&#10;&#10;Description generated with very high confidence">
            <a:extLst>
              <a:ext uri="{FF2B5EF4-FFF2-40B4-BE49-F238E27FC236}">
                <a16:creationId xmlns:a16="http://schemas.microsoft.com/office/drawing/2014/main" id="{212E1A2C-BF1D-484B-8ECB-D90F0303533F}"/>
              </a:ext>
            </a:extLst>
          </p:cNvPr>
          <p:cNvPicPr>
            <a:picLocks noGrp="1" noChangeAspect="1"/>
          </p:cNvPicPr>
          <p:nvPr>
            <p:ph idx="1"/>
          </p:nvPr>
        </p:nvPicPr>
        <p:blipFill>
          <a:blip r:embed="rId2"/>
          <a:stretch>
            <a:fillRect/>
          </a:stretch>
        </p:blipFill>
        <p:spPr>
          <a:xfrm>
            <a:off x="1465415" y="144039"/>
            <a:ext cx="9784707" cy="5685010"/>
          </a:xfrm>
          <a:prstGeom prst="rect">
            <a:avLst/>
          </a:prstGeom>
        </p:spPr>
      </p:pic>
      <p:sp>
        <p:nvSpPr>
          <p:cNvPr id="9" name="TextBox 8">
            <a:extLst>
              <a:ext uri="{FF2B5EF4-FFF2-40B4-BE49-F238E27FC236}">
                <a16:creationId xmlns:a16="http://schemas.microsoft.com/office/drawing/2014/main" id="{12275E69-5D1C-4CF5-B372-139781472040}"/>
              </a:ext>
            </a:extLst>
          </p:cNvPr>
          <p:cNvSpPr txBox="1"/>
          <p:nvPr/>
        </p:nvSpPr>
        <p:spPr>
          <a:xfrm>
            <a:off x="9940159" y="627467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(GOV.UK, 2013) </a:t>
            </a:r>
          </a:p>
        </p:txBody>
      </p:sp>
    </p:spTree>
    <p:extLst>
      <p:ext uri="{BB962C8B-B14F-4D97-AF65-F5344CB8AC3E}">
        <p14:creationId xmlns:p14="http://schemas.microsoft.com/office/powerpoint/2010/main" val="1717021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F453A-70AD-4705-BE66-95B7502D411B}"/>
              </a:ext>
            </a:extLst>
          </p:cNvPr>
          <p:cNvSpPr>
            <a:spLocks noGrp="1"/>
          </p:cNvSpPr>
          <p:nvPr>
            <p:ph type="title"/>
          </p:nvPr>
        </p:nvSpPr>
        <p:spPr/>
        <p:txBody>
          <a:bodyPr/>
          <a:lstStyle/>
          <a:p>
            <a:r>
              <a:rPr lang="en-US" dirty="0"/>
              <a:t>Polio outbreaks in Britain. </a:t>
            </a:r>
          </a:p>
        </p:txBody>
      </p:sp>
      <p:sp>
        <p:nvSpPr>
          <p:cNvPr id="3" name="Content Placeholder 2">
            <a:extLst>
              <a:ext uri="{FF2B5EF4-FFF2-40B4-BE49-F238E27FC236}">
                <a16:creationId xmlns:a16="http://schemas.microsoft.com/office/drawing/2014/main" id="{E8453C09-08EE-480F-BCF0-FB374D8B9660}"/>
              </a:ext>
            </a:extLst>
          </p:cNvPr>
          <p:cNvSpPr>
            <a:spLocks noGrp="1"/>
          </p:cNvSpPr>
          <p:nvPr>
            <p:ph idx="1"/>
          </p:nvPr>
        </p:nvSpPr>
        <p:spPr/>
        <p:txBody>
          <a:bodyPr vert="horz" lIns="91440" tIns="45720" rIns="91440" bIns="45720" rtlCol="0" anchor="t">
            <a:normAutofit/>
          </a:bodyPr>
          <a:lstStyle/>
          <a:p>
            <a:r>
              <a:rPr lang="en-US" dirty="0"/>
              <a:t>During the 1950s in Britain, there were epidemics of polio with approximately 8000 cases yearly of paralytic polio (Gov.uk 2013)</a:t>
            </a:r>
          </a:p>
          <a:p>
            <a:r>
              <a:rPr lang="en-US" dirty="0"/>
              <a:t>In 1957, a outbreak of Polio hit Coventry. Unfortunately due to supply issues of the vaccine, there were some who had registered to have the vaccine but were left waiting. The Ministry of Health refused to divert supplies from non-epidemic areas, leading many to claim incompetence. (</a:t>
            </a:r>
            <a:r>
              <a:rPr lang="en-US" dirty="0" err="1"/>
              <a:t>Millward</a:t>
            </a:r>
            <a:r>
              <a:rPr lang="en-US" dirty="0"/>
              <a:t> G. 2016)</a:t>
            </a:r>
          </a:p>
          <a:p>
            <a:endParaRPr lang="en-US" dirty="0"/>
          </a:p>
          <a:p>
            <a:endParaRPr lang="en-US" dirty="0"/>
          </a:p>
          <a:p>
            <a:endParaRPr lang="en-US"/>
          </a:p>
        </p:txBody>
      </p:sp>
    </p:spTree>
    <p:extLst>
      <p:ext uri="{BB962C8B-B14F-4D97-AF65-F5344CB8AC3E}">
        <p14:creationId xmlns:p14="http://schemas.microsoft.com/office/powerpoint/2010/main" val="688128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map&#10;&#10;Description generated with high confidence">
            <a:extLst>
              <a:ext uri="{FF2B5EF4-FFF2-40B4-BE49-F238E27FC236}">
                <a16:creationId xmlns:a16="http://schemas.microsoft.com/office/drawing/2014/main" id="{BEA645EB-3CC2-451C-97EA-0213FAD5752C}"/>
              </a:ext>
            </a:extLst>
          </p:cNvPr>
          <p:cNvPicPr>
            <a:picLocks noChangeAspect="1"/>
          </p:cNvPicPr>
          <p:nvPr/>
        </p:nvPicPr>
        <p:blipFill>
          <a:blip r:embed="rId2"/>
          <a:stretch>
            <a:fillRect/>
          </a:stretch>
        </p:blipFill>
        <p:spPr>
          <a:xfrm>
            <a:off x="2252704" y="174056"/>
            <a:ext cx="8521031" cy="5853246"/>
          </a:xfrm>
          <a:prstGeom prst="rect">
            <a:avLst/>
          </a:prstGeom>
        </p:spPr>
      </p:pic>
      <p:sp>
        <p:nvSpPr>
          <p:cNvPr id="4" name="TextBox 3">
            <a:extLst>
              <a:ext uri="{FF2B5EF4-FFF2-40B4-BE49-F238E27FC236}">
                <a16:creationId xmlns:a16="http://schemas.microsoft.com/office/drawing/2014/main" id="{C691D9CC-26D6-4157-ABE4-7EDB46F2F79B}"/>
              </a:ext>
            </a:extLst>
          </p:cNvPr>
          <p:cNvSpPr txBox="1"/>
          <p:nvPr/>
        </p:nvSpPr>
        <p:spPr>
          <a:xfrm>
            <a:off x="6603124" y="6215196"/>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(Our World In Data, 2017)</a:t>
            </a:r>
          </a:p>
        </p:txBody>
      </p:sp>
    </p:spTree>
    <p:extLst>
      <p:ext uri="{BB962C8B-B14F-4D97-AF65-F5344CB8AC3E}">
        <p14:creationId xmlns:p14="http://schemas.microsoft.com/office/powerpoint/2010/main" val="902600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C76E8-6C1A-46D1-A575-BA18E1F307DE}"/>
              </a:ext>
            </a:extLst>
          </p:cNvPr>
          <p:cNvSpPr>
            <a:spLocks noGrp="1"/>
          </p:cNvSpPr>
          <p:nvPr>
            <p:ph type="title"/>
          </p:nvPr>
        </p:nvSpPr>
        <p:spPr/>
        <p:txBody>
          <a:bodyPr/>
          <a:lstStyle/>
          <a:p>
            <a:r>
              <a:rPr lang="en-US" dirty="0"/>
              <a:t>Polio today. </a:t>
            </a:r>
          </a:p>
        </p:txBody>
      </p:sp>
      <p:sp>
        <p:nvSpPr>
          <p:cNvPr id="3" name="Content Placeholder 2">
            <a:extLst>
              <a:ext uri="{FF2B5EF4-FFF2-40B4-BE49-F238E27FC236}">
                <a16:creationId xmlns:a16="http://schemas.microsoft.com/office/drawing/2014/main" id="{3E1971E7-2562-48D0-A31C-5AC75F3E6B21}"/>
              </a:ext>
            </a:extLst>
          </p:cNvPr>
          <p:cNvSpPr>
            <a:spLocks noGrp="1"/>
          </p:cNvSpPr>
          <p:nvPr>
            <p:ph idx="1"/>
          </p:nvPr>
        </p:nvSpPr>
        <p:spPr/>
        <p:txBody>
          <a:bodyPr vert="horz" lIns="91440" tIns="45720" rIns="91440" bIns="45720" rtlCol="0" anchor="t">
            <a:normAutofit/>
          </a:bodyPr>
          <a:lstStyle/>
          <a:p>
            <a:r>
              <a:rPr lang="en-US" dirty="0"/>
              <a:t>Who, (2018), claim that as long as one person in the world remains infected, people worldwide could be at risk. Failing to eradicated polio from the last remaining countries could result in approximately 200,000 new cases in the next ten years globally. </a:t>
            </a:r>
          </a:p>
          <a:p>
            <a:r>
              <a:rPr lang="en-US" dirty="0"/>
              <a:t>The NHS reported in the years 2012-2013 of children reaching their first birthday 94.7% had completed primary immunization courses which includes polio.  This falls just 0.3% short of the WHO target for the United Kingdom (NHS Digital, 2013)</a:t>
            </a:r>
          </a:p>
          <a:p>
            <a:r>
              <a:rPr lang="en-US" dirty="0"/>
              <a:t>The Global Polio Eradication Initiative (GPEI) claims an estimated $10 billion has been spent to this day, with a potential $5.5 billion further to totally eradicate the disease (Renwick, D.  2015)</a:t>
            </a:r>
          </a:p>
          <a:p>
            <a:endParaRPr lang="en-US" dirty="0"/>
          </a:p>
          <a:p>
            <a:endParaRPr lang="en-US" dirty="0"/>
          </a:p>
        </p:txBody>
      </p:sp>
    </p:spTree>
    <p:extLst>
      <p:ext uri="{BB962C8B-B14F-4D97-AF65-F5344CB8AC3E}">
        <p14:creationId xmlns:p14="http://schemas.microsoft.com/office/powerpoint/2010/main" val="3974945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BFF2-6350-41FF-AC33-9CF5802C8763}"/>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D4ABDE04-6943-4264-80E3-D99DC1EF9B59}"/>
              </a:ext>
            </a:extLst>
          </p:cNvPr>
          <p:cNvSpPr>
            <a:spLocks noGrp="1"/>
          </p:cNvSpPr>
          <p:nvPr>
            <p:ph idx="1"/>
          </p:nvPr>
        </p:nvSpPr>
        <p:spPr>
          <a:xfrm>
            <a:off x="1800936" y="1305910"/>
            <a:ext cx="10018986" cy="5222794"/>
          </a:xfrm>
        </p:spPr>
        <p:txBody>
          <a:bodyPr vert="horz" lIns="91440" tIns="45720" rIns="91440" bIns="45720" rtlCol="0" anchor="t">
            <a:normAutofit fontScale="92500" lnSpcReduction="10000"/>
          </a:bodyPr>
          <a:lstStyle/>
          <a:p>
            <a:r>
              <a:rPr lang="en-US" dirty="0"/>
              <a:t>Alameda County Public Health Department (2013) </a:t>
            </a:r>
            <a:r>
              <a:rPr lang="en-US" i="1" dirty="0"/>
              <a:t>Communicable Disease. </a:t>
            </a:r>
            <a:r>
              <a:rPr lang="en-US" dirty="0"/>
              <a:t>Available at: http://www.acphd.org/communicable-disease.aspx [Accessed 19/11/2018]</a:t>
            </a:r>
          </a:p>
          <a:p>
            <a:r>
              <a:rPr lang="en-US" dirty="0"/>
              <a:t>Ali, M and Sack, D (2014)</a:t>
            </a:r>
            <a:r>
              <a:rPr lang="en-US" i="1" dirty="0"/>
              <a:t> Achieving a polio free world</a:t>
            </a:r>
            <a:r>
              <a:rPr lang="en-US" dirty="0"/>
              <a:t>. </a:t>
            </a:r>
            <a:r>
              <a:rPr lang="en-US" i="1" dirty="0"/>
              <a:t>BMC Medicine. </a:t>
            </a:r>
            <a:r>
              <a:rPr lang="en-US" dirty="0"/>
              <a:t>Volume 12. Available at: https://bmcmedicine.biomedcentral.com/articles/10.1186/s12916-014-0116-3. (Accessed 15/11/2018)</a:t>
            </a:r>
          </a:p>
          <a:p>
            <a:r>
              <a:rPr lang="en-US" dirty="0"/>
              <a:t>British Polio Fellowship (2018) </a:t>
            </a:r>
            <a:r>
              <a:rPr lang="en-US" i="1" dirty="0"/>
              <a:t>Do vaccinations really make a difference? </a:t>
            </a:r>
            <a:r>
              <a:rPr lang="en-US" dirty="0"/>
              <a:t>Available at: https://britishpolio.org.uk/polio-and-post-polio-syndrome/polio-and-vaccination/ [Accessed 20/11/2018]</a:t>
            </a:r>
            <a:endParaRPr lang="en-US" i="1" cap="all" dirty="0"/>
          </a:p>
          <a:p>
            <a:r>
              <a:rPr lang="en-US" dirty="0"/>
              <a:t>Centers of Disease Control and Prevention (2018) </a:t>
            </a:r>
            <a:r>
              <a:rPr lang="en-US" i="1" dirty="0"/>
              <a:t>What is polio?  </a:t>
            </a:r>
            <a:r>
              <a:rPr lang="en-US" dirty="0"/>
              <a:t>Available at: https://www.cdc.gov/polio/about/ [accessed 16/11/2018]</a:t>
            </a:r>
          </a:p>
          <a:p>
            <a:r>
              <a:rPr lang="en-US" dirty="0" err="1"/>
              <a:t>Crosta.P</a:t>
            </a:r>
            <a:r>
              <a:rPr lang="en-US" dirty="0"/>
              <a:t> (2017) </a:t>
            </a:r>
            <a:r>
              <a:rPr lang="en-US" i="1" dirty="0"/>
              <a:t>Everything you need to know about polio.</a:t>
            </a:r>
            <a:r>
              <a:rPr lang="en-US" dirty="0"/>
              <a:t> Available at: https://www.medicalnewstoday.com/articles/155580.php [accessed 22/11/2018] </a:t>
            </a:r>
          </a:p>
          <a:p>
            <a:r>
              <a:rPr lang="en-US" dirty="0"/>
              <a:t>Davis, C (2018) </a:t>
            </a:r>
            <a:r>
              <a:rPr lang="en-US" i="1" dirty="0"/>
              <a:t>Polio Facts on Treatment, Causes, History &amp; Symptoms. </a:t>
            </a:r>
            <a:r>
              <a:rPr lang="en-US" dirty="0"/>
              <a:t>Available at: https://www.medicinenet.com/polio_facts/article.htm [Accessed 30/11/2018]</a:t>
            </a:r>
            <a:endParaRPr lang="en-US"/>
          </a:p>
          <a:p>
            <a:r>
              <a:rPr lang="en-US" dirty="0"/>
              <a:t>Grassley. N (2013) </a:t>
            </a:r>
            <a:r>
              <a:rPr lang="en-US" i="1" dirty="0"/>
              <a:t>The final stages of the global eradication of poliomyelitis</a:t>
            </a:r>
            <a:r>
              <a:rPr lang="en-US" dirty="0"/>
              <a:t>. Available at: http://rstb.royalsocietypublishing.org/content/368/1623/20120140?wptouch_preview_theme=enabled [Accessed 23/11/2018]  </a:t>
            </a:r>
            <a:endParaRPr lang="en-US"/>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228442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C7960-4E15-4A8A-B5F5-0B211C90735D}"/>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14960E2B-14C1-42E0-B394-AD9F70ECD52F}"/>
              </a:ext>
            </a:extLst>
          </p:cNvPr>
          <p:cNvSpPr>
            <a:spLocks noGrp="1"/>
          </p:cNvSpPr>
          <p:nvPr>
            <p:ph idx="1"/>
          </p:nvPr>
        </p:nvSpPr>
        <p:spPr>
          <a:xfrm>
            <a:off x="1695833" y="1266497"/>
            <a:ext cx="9808779" cy="4644725"/>
          </a:xfrm>
        </p:spPr>
        <p:txBody>
          <a:bodyPr vert="horz" lIns="91440" tIns="45720" rIns="91440" bIns="45720" rtlCol="0" anchor="t">
            <a:normAutofit fontScale="92500"/>
          </a:bodyPr>
          <a:lstStyle/>
          <a:p>
            <a:r>
              <a:rPr lang="en-US" sz="1700" dirty="0" err="1"/>
              <a:t>Gatesnotes</a:t>
            </a:r>
            <a:r>
              <a:rPr lang="en-US" sz="1700" dirty="0"/>
              <a:t> (2017) </a:t>
            </a:r>
            <a:r>
              <a:rPr lang="en-US" sz="1700" i="1" dirty="0"/>
              <a:t>Annual letter 2017</a:t>
            </a:r>
            <a:r>
              <a:rPr lang="en-US" sz="1700" dirty="0"/>
              <a:t>. Available at: https://www.gatesnotes.com/2017-Annual-Letter?WT.mc_id=02_14_2017_02_AL2017_GF-IN_&amp;WT.tsrc=GFIN [Accessed 17/11/2018] </a:t>
            </a:r>
          </a:p>
          <a:p>
            <a:r>
              <a:rPr lang="en-US" sz="1700" dirty="0"/>
              <a:t>Gov.uk (2013) </a:t>
            </a:r>
            <a:r>
              <a:rPr lang="en-US" sz="1700" i="1" dirty="0"/>
              <a:t>Polio: the green book, chapter 26.</a:t>
            </a:r>
            <a:r>
              <a:rPr lang="en-US" sz="1700" dirty="0"/>
              <a:t> Available at: https://www.gov.uk/government/publications/polio-the-green-book-chapter-26 [Accessed 19/11/2018] </a:t>
            </a:r>
            <a:endParaRPr lang="en-US"/>
          </a:p>
          <a:p>
            <a:r>
              <a:rPr lang="en-US" sz="1700" dirty="0"/>
              <a:t>Gov.uk (2017) </a:t>
            </a:r>
            <a:r>
              <a:rPr lang="en-US" sz="1700" i="1" dirty="0"/>
              <a:t>UK leads final push to make polio history</a:t>
            </a:r>
            <a:r>
              <a:rPr lang="en-US" sz="1700" dirty="0"/>
              <a:t>. Available at: https://www.gov.uk/government/news/uk-leads-final-push-to-make-polio-history [Accessed: 17/11/2018] </a:t>
            </a:r>
          </a:p>
          <a:p>
            <a:r>
              <a:rPr lang="en-US" sz="1700" dirty="0"/>
              <a:t>Healthline (2018) </a:t>
            </a:r>
            <a:r>
              <a:rPr lang="en-US" sz="1700" i="1" dirty="0"/>
              <a:t>Polio</a:t>
            </a:r>
            <a:r>
              <a:rPr lang="en-US" sz="1700" dirty="0"/>
              <a:t>. Available at: https://www.healthline.com/health/poliomyelitis [Accessed 22/11/2018] </a:t>
            </a:r>
          </a:p>
          <a:p>
            <a:r>
              <a:rPr lang="en-US" sz="1700" dirty="0"/>
              <a:t>Mayo Clinic (2018) Polio. Available at: https://www.mayoclinic.org/diseases-conditions/polio/symptoms-causes/syc-20376512 [Accessed 18/11/2018]</a:t>
            </a:r>
          </a:p>
          <a:p>
            <a:r>
              <a:rPr lang="en-US" sz="1700" dirty="0" err="1"/>
              <a:t>Millward</a:t>
            </a:r>
            <a:r>
              <a:rPr lang="en-US" sz="1700" dirty="0"/>
              <a:t>, G (2016) </a:t>
            </a:r>
            <a:r>
              <a:rPr lang="en-US" sz="1700" i="1" dirty="0"/>
              <a:t>‘A matter of commonsense’: the Coventry poliomyelitis epidemic </a:t>
            </a:r>
            <a:r>
              <a:rPr lang="en-US" sz="1700" dirty="0"/>
              <a:t>1957 and the British public. Available at: https://www.tandfonline.com/doi/full/10.1080/13619462.2016.1247701 [Accessed: 16/11/2018] </a:t>
            </a:r>
            <a:endParaRPr lang="en-US"/>
          </a:p>
          <a:p>
            <a:endParaRPr lang="en-US" sz="1700" dirty="0"/>
          </a:p>
          <a:p>
            <a:endParaRPr lang="en-US" sz="1700" dirty="0"/>
          </a:p>
          <a:p>
            <a:endParaRPr lang="en-US" sz="1700" dirty="0"/>
          </a:p>
          <a:p>
            <a:endParaRPr lang="en-US" dirty="0"/>
          </a:p>
          <a:p>
            <a:endParaRPr lang="en-US" dirty="0"/>
          </a:p>
        </p:txBody>
      </p:sp>
    </p:spTree>
    <p:extLst>
      <p:ext uri="{BB962C8B-B14F-4D97-AF65-F5344CB8AC3E}">
        <p14:creationId xmlns:p14="http://schemas.microsoft.com/office/powerpoint/2010/main" val="372733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802CD-D093-4292-9A7C-0C96A4B84F4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B53D5379-9F42-4125-BFFF-B1765D395E58}"/>
              </a:ext>
            </a:extLst>
          </p:cNvPr>
          <p:cNvSpPr>
            <a:spLocks noGrp="1"/>
          </p:cNvSpPr>
          <p:nvPr>
            <p:ph idx="1"/>
          </p:nvPr>
        </p:nvSpPr>
        <p:spPr>
          <a:xfrm>
            <a:off x="1840350" y="1319049"/>
            <a:ext cx="9664262" cy="5472414"/>
          </a:xfrm>
        </p:spPr>
        <p:txBody>
          <a:bodyPr vert="horz" lIns="91440" tIns="45720" rIns="91440" bIns="45720" rtlCol="0" anchor="t">
            <a:normAutofit lnSpcReduction="10000"/>
          </a:bodyPr>
          <a:lstStyle/>
          <a:p>
            <a:pPr marL="0" indent="0">
              <a:buNone/>
            </a:pPr>
            <a:endParaRPr lang="en-US" dirty="0"/>
          </a:p>
          <a:p>
            <a:pPr>
              <a:buFont typeface="Wingdings 3"/>
              <a:buChar char=""/>
            </a:pPr>
            <a:r>
              <a:rPr lang="en-US" dirty="0"/>
              <a:t>National Health Service (NHS) (2018) </a:t>
            </a:r>
            <a:r>
              <a:rPr lang="en-US" i="1" dirty="0"/>
              <a:t>Polio.</a:t>
            </a:r>
            <a:r>
              <a:rPr lang="en-US" dirty="0"/>
              <a:t> Available at: https://www.nhs.uk/conditions/polio/ [Accessed 15/11/2018]</a:t>
            </a:r>
          </a:p>
          <a:p>
            <a:pPr>
              <a:buFont typeface="Wingdings 3"/>
              <a:buChar char=""/>
            </a:pPr>
            <a:r>
              <a:rPr lang="en-US" dirty="0"/>
              <a:t>New York State Department of Health (2014) </a:t>
            </a:r>
            <a:r>
              <a:rPr lang="en-US" i="1" dirty="0"/>
              <a:t>Poliomyelitis (infantile paralysis, polio)</a:t>
            </a:r>
            <a:r>
              <a:rPr lang="en-US" dirty="0"/>
              <a:t> Available at: https://www.health.ny.gov/diseases/communicable/poliomyelitis/fact_sheet.htm [Accessed 16/11/2018] </a:t>
            </a:r>
          </a:p>
          <a:p>
            <a:pPr>
              <a:buFont typeface="Wingdings 3"/>
              <a:buChar char=""/>
            </a:pPr>
            <a:r>
              <a:rPr lang="en-US" dirty="0"/>
              <a:t>NHS Digital (2013) </a:t>
            </a:r>
            <a:r>
              <a:rPr lang="en-US" i="1" dirty="0"/>
              <a:t>NHS </a:t>
            </a:r>
            <a:r>
              <a:rPr lang="en-US" i="1" dirty="0" err="1"/>
              <a:t>Immunisation</a:t>
            </a:r>
            <a:r>
              <a:rPr lang="en-US" i="1" dirty="0"/>
              <a:t> Statistics, England - 2012-13.</a:t>
            </a:r>
            <a:r>
              <a:rPr lang="en-US" dirty="0"/>
              <a:t> Available at: https://digital.nhs.uk/data-and-information/publications/statistical/nhs-immunisation-statistics/nhs-immunisation-statistics-england-2012-13#key-facts [Accessed 17/11/2018]</a:t>
            </a:r>
          </a:p>
          <a:p>
            <a:pPr>
              <a:buFont typeface="Wingdings 3"/>
              <a:buChar char=""/>
            </a:pPr>
            <a:r>
              <a:rPr lang="en-US" dirty="0"/>
              <a:t>Our World In Data (2017) </a:t>
            </a:r>
            <a:r>
              <a:rPr lang="en-US" i="1" dirty="0"/>
              <a:t>Polio.</a:t>
            </a:r>
            <a:r>
              <a:rPr lang="en-US" dirty="0"/>
              <a:t> Available at: https://ourworldindata.org/polio [Accessed 19/11/2018] </a:t>
            </a:r>
          </a:p>
          <a:p>
            <a:pPr>
              <a:buFont typeface="Wingdings 3"/>
              <a:buChar char=""/>
            </a:pPr>
            <a:r>
              <a:rPr lang="en-US" dirty="0"/>
              <a:t>Oxford Vaccination Group (2018)</a:t>
            </a:r>
            <a:r>
              <a:rPr lang="en-US" i="1" dirty="0"/>
              <a:t> Vaccine Knowledge</a:t>
            </a:r>
            <a:r>
              <a:rPr lang="en-US" dirty="0"/>
              <a:t>. Available at: http://vk.ovg.ox.ac.uk/polio [Accessed 22/11/2018] </a:t>
            </a:r>
          </a:p>
          <a:p>
            <a:pPr>
              <a:buFont typeface="Wingdings 3"/>
              <a:buChar char=""/>
            </a:pPr>
            <a:r>
              <a:rPr lang="en-US" dirty="0"/>
              <a:t>Public Health Wales (2018) </a:t>
            </a:r>
            <a:r>
              <a:rPr lang="en-US" i="1" dirty="0"/>
              <a:t>Vaccines for children.</a:t>
            </a:r>
            <a:r>
              <a:rPr lang="en-US" dirty="0"/>
              <a:t> Available at: http://www.wales.nhs.uk/sitesplus/888/page/59487 [Accessed 22/11/2018] </a:t>
            </a:r>
          </a:p>
          <a:p>
            <a:pPr>
              <a:buFont typeface="Wingdings 3"/>
              <a:buChar char=""/>
            </a:pPr>
            <a:endParaRPr lang="en-US" dirty="0"/>
          </a:p>
          <a:p>
            <a:pPr>
              <a:buFont typeface="Wingdings 3"/>
              <a:buChar char=""/>
            </a:pPr>
            <a:endParaRPr lang="en-US" dirty="0"/>
          </a:p>
          <a:p>
            <a:pPr>
              <a:buFont typeface="Wingdings 3"/>
              <a:buChar char=""/>
            </a:pPr>
            <a:endParaRPr lang="en-US" dirty="0"/>
          </a:p>
          <a:p>
            <a:pPr>
              <a:buFont typeface="Wingdings 3"/>
              <a:buChar char=""/>
            </a:pPr>
            <a:endParaRPr lang="en-US" dirty="0"/>
          </a:p>
          <a:p>
            <a:pPr marL="0" indent="0">
              <a:buNone/>
            </a:pPr>
            <a:endParaRPr lang="en-US" dirty="0"/>
          </a:p>
          <a:p>
            <a:pPr>
              <a:buFont typeface="Wingdings 3"/>
            </a:pPr>
            <a:endParaRPr lang="en-US"/>
          </a:p>
          <a:p>
            <a:pPr>
              <a:buFont typeface="Wingdings 3"/>
            </a:pPr>
            <a:endParaRPr lang="en-US" dirty="0"/>
          </a:p>
          <a:p>
            <a:endParaRPr lang="en-US" sz="1700" dirty="0"/>
          </a:p>
          <a:p>
            <a:endParaRPr lang="en-US" dirty="0"/>
          </a:p>
        </p:txBody>
      </p:sp>
    </p:spTree>
    <p:extLst>
      <p:ext uri="{BB962C8B-B14F-4D97-AF65-F5344CB8AC3E}">
        <p14:creationId xmlns:p14="http://schemas.microsoft.com/office/powerpoint/2010/main" val="2280496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0E76-FDB5-4622-8F45-4769D5D41C08}"/>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5791953E-E563-45F2-BE2B-5ABCD69EB04D}"/>
              </a:ext>
            </a:extLst>
          </p:cNvPr>
          <p:cNvSpPr>
            <a:spLocks noGrp="1"/>
          </p:cNvSpPr>
          <p:nvPr>
            <p:ph idx="1"/>
          </p:nvPr>
        </p:nvSpPr>
        <p:spPr>
          <a:xfrm>
            <a:off x="1958592" y="1397876"/>
            <a:ext cx="9546020" cy="4513346"/>
          </a:xfrm>
        </p:spPr>
        <p:txBody>
          <a:bodyPr vert="horz" lIns="91440" tIns="45720" rIns="91440" bIns="45720" rtlCol="0" anchor="t">
            <a:normAutofit fontScale="92500" lnSpcReduction="10000"/>
          </a:bodyPr>
          <a:lstStyle/>
          <a:p>
            <a:r>
              <a:rPr lang="en-US" dirty="0"/>
              <a:t>Renwick, D (2015) Global Efforts to Eradicate Polio.</a:t>
            </a:r>
            <a:r>
              <a:rPr lang="en-US" i="1" dirty="0"/>
              <a:t> </a:t>
            </a:r>
            <a:r>
              <a:rPr lang="en-US" dirty="0"/>
              <a:t>Available at: https://www.cfr.org/backgrounder/global-efforts-eradicate-polio [Accessed 30/11/2018]</a:t>
            </a:r>
          </a:p>
          <a:p>
            <a:r>
              <a:rPr lang="en-US" dirty="0"/>
              <a:t>Science Museum (2018) </a:t>
            </a:r>
            <a:r>
              <a:rPr lang="en-US" i="1" dirty="0"/>
              <a:t>The Iron Lung. </a:t>
            </a:r>
            <a:r>
              <a:rPr lang="en-US" dirty="0"/>
              <a:t>Available at: https://www.sciencemuseum.org.uk/objects-and-stories/iron-lung [Accessed 30/11/2018]</a:t>
            </a:r>
            <a:endParaRPr lang="en-US"/>
          </a:p>
          <a:p>
            <a:r>
              <a:rPr lang="en-US" dirty="0"/>
              <a:t>World Health Organization (2018)</a:t>
            </a:r>
            <a:r>
              <a:rPr lang="en-US" i="1" dirty="0"/>
              <a:t> Health Topics, Poliomyelitis (Polio).</a:t>
            </a:r>
            <a:r>
              <a:rPr lang="en-US" dirty="0"/>
              <a:t> Available at: https://www.who.int/topics/poliomyelitis/en/ [Accessed 14/11/2018] </a:t>
            </a:r>
            <a:endParaRPr lang="en-US"/>
          </a:p>
          <a:p>
            <a:r>
              <a:rPr lang="en-US" dirty="0"/>
              <a:t>World health Organization (2018) </a:t>
            </a:r>
            <a:r>
              <a:rPr lang="en-US" i="1" dirty="0"/>
              <a:t>Poliomyelitis.</a:t>
            </a:r>
            <a:r>
              <a:rPr lang="en-US" dirty="0"/>
              <a:t> Available at: http://www.who.int/news-room/fact-sheets/detail/poliomyelitis [Accessed 21/11/2018] </a:t>
            </a:r>
          </a:p>
          <a:p>
            <a:r>
              <a:rPr lang="en-US" dirty="0"/>
              <a:t>World Health Organization (2018) </a:t>
            </a:r>
            <a:r>
              <a:rPr lang="en-US" i="1" dirty="0"/>
              <a:t>Withdrawal of trivalent oral polio vaccine in the European Region (OPV switch)</a:t>
            </a:r>
            <a:r>
              <a:rPr lang="en-US" dirty="0"/>
              <a:t>. Available at: http://www.euro.who.int/en/health-topics/communicable-diseases/poliomyelitis/activities/implementation-of-the-polio-eradication-and-endgame-strategic-plan-20132018-in-the-european-region/withdrawal-of-trivalent-oral-polio-vaccine-in-the-european-region-opv-switch [Accessed 18/11/2018]</a:t>
            </a:r>
          </a:p>
          <a:p>
            <a:endParaRPr lang="en-US" dirty="0"/>
          </a:p>
          <a:p>
            <a:endParaRPr lang="en-US" dirty="0"/>
          </a:p>
          <a:p>
            <a:endParaRPr lang="en-US"/>
          </a:p>
          <a:p>
            <a:endParaRPr lang="en-US" dirty="0"/>
          </a:p>
        </p:txBody>
      </p:sp>
    </p:spTree>
    <p:extLst>
      <p:ext uri="{BB962C8B-B14F-4D97-AF65-F5344CB8AC3E}">
        <p14:creationId xmlns:p14="http://schemas.microsoft.com/office/powerpoint/2010/main" val="36622182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18</Slides>
  <Notes>2</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Wisp</vt:lpstr>
      <vt:lpstr>Poliomyelitis (Polio)</vt:lpstr>
      <vt:lpstr>What is a communicable disease?</vt:lpstr>
      <vt:lpstr>What is Polio?</vt:lpstr>
      <vt:lpstr>Non-Paralytic polio</vt:lpstr>
      <vt:lpstr>Paralytic polio. </vt:lpstr>
      <vt:lpstr>How is polio transmitted? </vt:lpstr>
      <vt:lpstr>How is Polio controlled? </vt:lpstr>
      <vt:lpstr>Polio treatment. </vt:lpstr>
      <vt:lpstr>Modern day trends. </vt:lpstr>
      <vt:lpstr>PowerPoint Presentation</vt:lpstr>
      <vt:lpstr>PowerPoint Presentation</vt:lpstr>
      <vt:lpstr>Polio outbreaks in Britain. </vt:lpstr>
      <vt:lpstr>PowerPoint Presentation</vt:lpstr>
      <vt:lpstr>Polio today. </vt:lpstr>
      <vt:lpstr>Reference List.</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916</cp:revision>
  <dcterms:created xsi:type="dcterms:W3CDTF">2014-09-12T02:13:59Z</dcterms:created>
  <dcterms:modified xsi:type="dcterms:W3CDTF">2018-11-30T10:18:33Z</dcterms:modified>
</cp:coreProperties>
</file>