
<file path=[Content_Types].xml><?xml version="1.0" encoding="utf-8"?>
<Types xmlns="http://schemas.openxmlformats.org/package/2006/content-types">
  <Default Extension="xml" ContentType="application/xml"/>
  <Default Extension="png" ContentType="image/png"/>
  <Default Extension="jpeg" ContentType="image/jpeg"/>
  <Default Extension="rels" ContentType="application/vnd.openxmlformats-package.relationships+xml"/>
  <Override PartName="/ppt/slides/slide2.xml" ContentType="application/vnd.openxmlformats-officedocument.presentationml.slide+xml"/>
  <Override PartName="/ppt/presentation.xml" ContentType="application/vnd.openxmlformats-officedocument.presentationml.presentation.main+xml"/>
  <Override PartName="/ppt/slides/slide5.xml" ContentType="application/vnd.openxmlformats-officedocument.presentationml.slide+xml"/>
  <Override PartName="/ppt/slidemasters/slidemaster1.xml" ContentType="application/vnd.openxmlformats-officedocument.presentationml.slideMaster+xml"/>
  <Override PartName="/ppt/slides/slide1.xml" ContentType="application/vnd.openxmlformats-officedocument.presentationml.slide+xml"/>
  <Override PartName="/docprops/core.xml" ContentType="application/vnd.openxmlformats-package.core-properties+xml"/>
  <Override PartName="/ppt/slides/slide3.xml" ContentType="application/vnd.openxmlformats-officedocument.presentationml.slide+xml"/>
  <Override PartName="/ppt/slides/slide4.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notesslides/notesslide2.xml" ContentType="application/vnd.openxmlformats-officedocument.presentationml.notes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4.xml" ContentType="application/vnd.openxmlformats-officedocument.presentationml.slideLayout+xml"/>
  <Override PartName="/ppt/slidelayouts/slidelayout1.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16.xml" ContentType="application/vnd.openxmlformats-officedocument.presentationml.slideLayout+xml"/>
  <Override PartName="/ppt/slidelayouts/slidelayout3.xml" ContentType="application/vnd.openxmlformats-officedocument.presentationml.slideLayout+xml"/>
  <Override PartName="/ppt/slidelayouts/slidelayout11.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slidelayouts/slidelayout13.xml" ContentType="application/vnd.openxmlformats-officedocument.presentationml.slideLayout+xml"/>
  <Override PartName="/ppt/slidelayouts/slidelayout6.xml" ContentType="application/vnd.openxmlformats-officedocument.presentationml.slideLayout+xml"/>
  <Override PartName="/ppt/slidelayouts/slidelayout12.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app.xml" ContentType="application/vnd.openxmlformats-officedocument.extended-properties+xml"/>
  <Override PartName="/ppt/notesslides/notesslide5.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
  </p:notesMasterIdLst>
  <p:sldIdLst>
    <p:sldId id="256" r:id="rId3"/>
    <p:sldId id="257" r:id="rId4"/>
    <p:sldId id="258"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7" d="100"/>
          <a:sy n="67" d="100"/>
        </p:scale>
        <p:origin x="780" y="60"/>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10" Type="http://schemas.openxmlformats.org/officeDocument/2006/relationships/presProps" Target="presProps.xml"/><Relationship Id="rId11" Type="http://schemas.openxmlformats.org/officeDocument/2006/relationships/viewProps" Target="viewProps.xml"/><Relationship Id="rId12" Type="http://schemas.openxmlformats.org/officeDocument/2006/relationships/theme" Target="theme/theme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noEditPoints="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26EFEB-0DB2-4C9D-B370-2849D7789D45}" type="datetimeFigureOut">
              <a:rPr lang="en-GB" smtClean="0"/>
              <a:t>08/04/2022</a:t>
            </a:fld>
            <a:endParaRPr lang="en-GB"/>
          </a:p>
        </p:txBody>
      </p:sp>
      <p:sp>
        <p:nvSpPr>
          <p:cNvPr id="4" name="Slide Image Placeholder 3"/>
          <p:cNvSpPr>
            <a:spLocks noGrp="1" noRot="1" noChangeAspect="1" noEditPoints="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noEditPoints="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noEditPoints="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noEditPoints="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DF16B5-0B2F-4719-9FD0-D783D293DDEA}"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8C9635E6-A88C-43DF-A98B-47C2E235C364}" type="slidenum">
              <a:rPr lang="en-US" smtClean="0"/>
              <a:t>‹#›</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US" sz="1200" kern="1200" dirty="0" smtClean="0">
                <a:solidFill>
                  <a:schemeClr val="tx1"/>
                </a:solidFill>
                <a:effectLst/>
                <a:latin typeface="+mn-lt"/>
                <a:ea typeface="+mn-ea"/>
                <a:cs typeface="+mn-cs"/>
              </a:rPr>
              <a:t>This presentation identifies the five principles of creating a PowerPoint presentation as described in the death by PowerPoint TED talk. It will explore how contemporary technologies have helped to improve workplace efficiencies. The last part will contain a summary of the key points of the presentation.</a:t>
            </a:r>
          </a:p>
          <a:p>
            <a:endParaRPr lang="en-GB" dirty="0"/>
          </a:p>
        </p:txBody>
      </p:sp>
      <p:sp>
        <p:nvSpPr>
          <p:cNvPr id="4" name="Slide Number Placeholder 3"/>
          <p:cNvSpPr>
            <a:spLocks noGrp="1" noEditPoints="1"/>
          </p:cNvSpPr>
          <p:nvPr>
            <p:ph type="sldNum" sz="quarter" idx="10"/>
          </p:nvPr>
        </p:nvSpPr>
        <p:spPr/>
        <p:txBody>
          <a:bodyPr/>
          <a:lstStyle/>
          <a:p>
            <a:fld id="{7DDF16B5-0B2F-4719-9FD0-D783D293DDEA}" type="slidenum">
              <a:rPr lang="en-GB" smtClean="0"/>
              <a:t>‹#›</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r>
              <a:rPr lang="en-US" sz="1200" kern="1200" dirty="0" smtClean="0">
                <a:solidFill>
                  <a:schemeClr val="tx1"/>
                </a:solidFill>
                <a:effectLst/>
                <a:latin typeface="+mn-lt"/>
                <a:ea typeface="+mn-ea"/>
                <a:cs typeface="+mn-cs"/>
              </a:rPr>
              <a:t>There are five principles that guide the development of effective PowerPoint presentations. These principles include; </a:t>
            </a:r>
          </a:p>
          <a:p>
            <a:r>
              <a:rPr lang="en-US" sz="1200" kern="1200" dirty="0" smtClean="0">
                <a:solidFill>
                  <a:schemeClr val="tx1"/>
                </a:solidFill>
                <a:effectLst/>
                <a:latin typeface="+mn-lt"/>
                <a:ea typeface="+mn-ea"/>
                <a:cs typeface="+mn-cs"/>
              </a:rPr>
              <a:t>One message per slide (</a:t>
            </a:r>
            <a:r>
              <a:rPr lang="en-US" sz="1200" kern="1200" dirty="0" err="1" smtClean="0">
                <a:solidFill>
                  <a:schemeClr val="tx1"/>
                </a:solidFill>
                <a:effectLst/>
                <a:latin typeface="+mn-lt"/>
                <a:ea typeface="+mn-ea"/>
                <a:cs typeface="+mn-cs"/>
              </a:rPr>
              <a:t>Naegle</a:t>
            </a:r>
            <a:r>
              <a:rPr lang="en-US" sz="1200" kern="1200" dirty="0" smtClean="0">
                <a:solidFill>
                  <a:schemeClr val="tx1"/>
                </a:solidFill>
                <a:effectLst/>
                <a:latin typeface="+mn-lt"/>
                <a:ea typeface="+mn-ea"/>
                <a:cs typeface="+mn-cs"/>
              </a:rPr>
              <a:t>, 2021). This principle stresses the need to put one message per slide to increase the audience's focus on the message displayed. In instances where there is more than one message per slide, people tend to focus on other messages and not the other. The message should be shorter in creating PowerPoint presentations, and the slides should contain an image (Meade, 2021). This enhances the effectiveness of the message and makes it easy for the audience to understand. Moreover, the most important part of the PowerPoint presentation should be the biggest (</a:t>
            </a:r>
            <a:r>
              <a:rPr lang="en-US" sz="1200" kern="1200" dirty="0" err="1" smtClean="0">
                <a:solidFill>
                  <a:schemeClr val="tx1"/>
                </a:solidFill>
                <a:effectLst/>
                <a:latin typeface="+mn-lt"/>
                <a:ea typeface="+mn-ea"/>
                <a:cs typeface="+mn-cs"/>
              </a:rPr>
              <a:t>Yaffe</a:t>
            </a:r>
            <a:r>
              <a:rPr lang="en-US" sz="1200" kern="1200" dirty="0" smtClean="0">
                <a:solidFill>
                  <a:schemeClr val="tx1"/>
                </a:solidFill>
                <a:effectLst/>
                <a:latin typeface="+mn-lt"/>
                <a:ea typeface="+mn-ea"/>
                <a:cs typeface="+mn-cs"/>
              </a:rPr>
              <a:t>, 2019). This is because people tend to focus their attention on the biggest elements of the PowerPoint. Accordingly, there is a need to make the notes the biggest rather than the headline. In addition to this, contrast is a key element in creating good PowerPoint slides. Therefore, there is a need to have dark backgrounds to control what the audience focuses on. Dark backgrounds will enable the audience to focus on the message. Furthermore, the PowerPoint slides should not contain more than six objects. More than six objects will require the audience more cognitive energy to understand what is in the slides.</a:t>
            </a:r>
          </a:p>
          <a:p>
            <a:endParaRPr lang="en-GB" dirty="0"/>
          </a:p>
        </p:txBody>
      </p:sp>
      <p:sp>
        <p:nvSpPr>
          <p:cNvPr id="4" name="Slide Number Placeholder 3"/>
          <p:cNvSpPr>
            <a:spLocks noGrp="1" noEditPoints="1"/>
          </p:cNvSpPr>
          <p:nvPr>
            <p:ph type="sldNum" sz="quarter" idx="10"/>
          </p:nvPr>
        </p:nvSpPr>
        <p:spPr/>
        <p:txBody>
          <a:bodyPr/>
          <a:lstStyle/>
          <a:p>
            <a:fld id="{7DDF16B5-0B2F-4719-9FD0-D783D293DDEA}" type="slidenum">
              <a:rPr lang="en-GB" smtClean="0"/>
              <a:t>‹#›</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US" sz="1200" kern="1200" dirty="0" smtClean="0">
                <a:solidFill>
                  <a:schemeClr val="tx1"/>
                </a:solidFill>
                <a:effectLst/>
                <a:latin typeface="+mn-lt"/>
                <a:ea typeface="+mn-ea"/>
                <a:cs typeface="+mn-cs"/>
              </a:rPr>
              <a:t>In the recent past, advancement in technology has transformed different workplaces. Technology has made it possible to automate time tracking for improving workplace efficiency (Abraham et al., 2019). Time tracking enables workers to keep time at their workplace, hence increasing workplace efficiency. Time tracking has also helped human resource managers save time that they would have used to manually audit time. Technological advancement has eliminated the need for manual file sharing (</a:t>
            </a:r>
            <a:r>
              <a:rPr lang="en-US" sz="1200" kern="1200" dirty="0" err="1" smtClean="0">
                <a:solidFill>
                  <a:schemeClr val="tx1"/>
                </a:solidFill>
                <a:effectLst/>
                <a:latin typeface="+mn-lt"/>
                <a:ea typeface="+mn-ea"/>
                <a:cs typeface="+mn-cs"/>
              </a:rPr>
              <a:t>Attaran</a:t>
            </a:r>
            <a:r>
              <a:rPr lang="en-US" sz="1200" kern="1200" dirty="0" smtClean="0">
                <a:solidFill>
                  <a:schemeClr val="tx1"/>
                </a:solidFill>
                <a:effectLst/>
                <a:latin typeface="+mn-lt"/>
                <a:ea typeface="+mn-ea"/>
                <a:cs typeface="+mn-cs"/>
              </a:rPr>
              <a:t> et al., 2019). This reduces the waiting time for clients hence increasing workplace efficiency. Additionally, technology has increased data safety since the backup system has helped employees track the history of changes made to a document.</a:t>
            </a:r>
          </a:p>
          <a:p>
            <a:endParaRPr lang="en-GB" dirty="0"/>
          </a:p>
        </p:txBody>
      </p:sp>
      <p:sp>
        <p:nvSpPr>
          <p:cNvPr id="4" name="Slide Number Placeholder 3"/>
          <p:cNvSpPr>
            <a:spLocks noGrp="1" noEditPoints="1"/>
          </p:cNvSpPr>
          <p:nvPr>
            <p:ph type="sldNum" sz="quarter" idx="10"/>
          </p:nvPr>
        </p:nvSpPr>
        <p:spPr/>
        <p:txBody>
          <a:bodyPr/>
          <a:lstStyle/>
          <a:p>
            <a:fld id="{7DDF16B5-0B2F-4719-9FD0-D783D293DDEA}" type="slidenum">
              <a:rPr lang="en-GB" smtClean="0"/>
              <a:t>‹#›</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US" sz="1200" kern="1200" dirty="0" smtClean="0">
                <a:solidFill>
                  <a:schemeClr val="tx1"/>
                </a:solidFill>
                <a:effectLst/>
                <a:latin typeface="+mn-lt"/>
                <a:ea typeface="+mn-ea"/>
                <a:cs typeface="+mn-cs"/>
              </a:rPr>
              <a:t>There are five principles that guide the development of a good PowerPoint presentation. The principles include; having one message per slide, short messages in a slide, the important part of the PowerPoint should be the biggest, the background should be dark, and the maximum number of objects in a slide should be six. Contemporary technologies have increased workplace efficiency by automating time tracking, eliminating manual file sharing and increasing data safety through backup systems.</a:t>
            </a:r>
          </a:p>
          <a:p>
            <a:endParaRPr lang="en-GB" dirty="0"/>
          </a:p>
        </p:txBody>
      </p:sp>
      <p:sp>
        <p:nvSpPr>
          <p:cNvPr id="4" name="Slide Number Placeholder 3"/>
          <p:cNvSpPr>
            <a:spLocks noGrp="1" noEditPoints="1"/>
          </p:cNvSpPr>
          <p:nvPr>
            <p:ph type="sldNum" sz="quarter" idx="10"/>
          </p:nvPr>
        </p:nvSpPr>
        <p:spPr/>
        <p:txBody>
          <a:bodyPr/>
          <a:lstStyle/>
          <a:p>
            <a:fld id="{7DDF16B5-0B2F-4719-9FD0-D783D293DDEA}" type="slidenum">
              <a:rPr lang="en-GB" smtClean="0"/>
              <a:t>‹#›</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B9307C41-A3D3-445E-A6AE-9C35D547C1F8}" type="slidenum">
              <a:rPr lang="en-US" smtClean="0"/>
              <a:t>‹#›</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image" Target="../media/image6.png"/><Relationship Id="rId3"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1"/>
            <a:srcRect/>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p:txBody>
        </p:sp>
        <p:pic>
          <p:nvPicPr>
            <p:cNvPr id="17" name="Picture 16" descr="HDRibbonTitle-UniformTrim.png"/>
            <p:cNvPicPr>
              <a:picLocks noChangeAspect="1"/>
            </p:cNvPicPr>
            <p:nvPr/>
          </p:nvPicPr>
          <p:blipFill>
            <a:blip r:embed="rId2"/>
            <a:srcRect/>
            <a:stretch>
              <a:fillRect/>
            </a:stretch>
          </p:blipFill>
          <p:spPr>
            <a:xfrm>
              <a:off x="-16934" y="3147609"/>
              <a:ext cx="2478024" cy="612648"/>
            </a:xfrm>
            <a:prstGeom prst="rect">
              <a:avLst/>
            </a:prstGeom>
          </p:spPr>
        </p:pic>
        <p:pic>
          <p:nvPicPr>
            <p:cNvPr id="20" name="Picture 19" descr="HDRibbonTitle-UniformTrim.png"/>
            <p:cNvPicPr>
              <a:picLocks noChangeAspect="1"/>
            </p:cNvPicPr>
            <p:nvPr/>
          </p:nvPicPr>
          <p:blipFill>
            <a:blip r:embed="rId2"/>
            <a:srcRect/>
            <a:stretch>
              <a:fillRect/>
            </a:stretch>
          </p:blipFill>
          <p:spPr>
            <a:xfrm>
              <a:off x="9736202" y="3147609"/>
              <a:ext cx="2478024" cy="612648"/>
            </a:xfrm>
            <a:prstGeom prst="rect">
              <a:avLst/>
            </a:prstGeom>
          </p:spPr>
        </p:pic>
      </p:grpSp>
      <p:sp>
        <p:nvSpPr>
          <p:cNvPr id="2" name="Title 1"/>
          <p:cNvSpPr>
            <a:spLocks noGrp="1" noEditPoints="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noEditPoints="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smtClean="0"/>
              <a:t>Click to edit Master subtitle style</a:t>
            </a:r>
            <a:endParaRPr lang="en-US" dirty="0"/>
          </a:p>
        </p:txBody>
      </p:sp>
      <p:sp>
        <p:nvSpPr>
          <p:cNvPr id="4" name="Date Placeholder 3"/>
          <p:cNvSpPr>
            <a:spLocks noGrp="1" noEditPoints="1"/>
          </p:cNvSpPr>
          <p:nvPr>
            <p:ph type="dt" sz="half" idx="10"/>
          </p:nvPr>
        </p:nvSpPr>
        <p:spPr>
          <a:xfrm>
            <a:off x="7983232" y="5037663"/>
            <a:ext cx="897467" cy="279400"/>
          </a:xfrm>
        </p:spPr>
        <p:txBody>
          <a:bodyPr/>
          <a:lstStyle/>
          <a:p>
            <a:fld id="{30B9A15E-49F6-4364-90A0-AEEE480271ED}" type="datetimeFigureOut">
              <a:rPr lang="en-GB" smtClean="0"/>
              <a:t>08/04/2022</a:t>
            </a:fld>
            <a:endParaRPr lang="en-GB"/>
          </a:p>
        </p:txBody>
      </p:sp>
      <p:sp>
        <p:nvSpPr>
          <p:cNvPr id="5" name="Footer Placeholder 4"/>
          <p:cNvSpPr>
            <a:spLocks noGrp="1" noEditPoints="1"/>
          </p:cNvSpPr>
          <p:nvPr>
            <p:ph type="ftr" sz="quarter" idx="11"/>
          </p:nvPr>
        </p:nvSpPr>
        <p:spPr>
          <a:xfrm>
            <a:off x="2692397" y="5037663"/>
            <a:ext cx="5214635" cy="279400"/>
          </a:xfrm>
        </p:spPr>
        <p:txBody>
          <a:bodyPr/>
          <a:lstStyle/>
          <a:p>
            <a:endParaRPr lang="en-GB"/>
          </a:p>
        </p:txBody>
      </p:sp>
      <p:sp>
        <p:nvSpPr>
          <p:cNvPr id="6" name="Slide Number Placeholder 5"/>
          <p:cNvSpPr>
            <a:spLocks noGrp="1" noEditPoints="1"/>
          </p:cNvSpPr>
          <p:nvPr>
            <p:ph type="sldNum" sz="quarter" idx="12"/>
          </p:nvPr>
        </p:nvSpPr>
        <p:spPr>
          <a:xfrm>
            <a:off x="8956900" y="5037663"/>
            <a:ext cx="551167" cy="279400"/>
          </a:xfrm>
        </p:spPr>
        <p:txBody>
          <a:bodyPr/>
          <a:lstStyle/>
          <a:p>
            <a:fld id="{9573994E-E75C-404A-BA6F-9273B3D056D7}"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noEditPoints="1"/>
          </p:cNvSpPr>
          <p:nvPr>
            <p:ph type="title"/>
          </p:nvPr>
        </p:nvSpPr>
        <p:spPr/>
        <p:txBody>
          <a:bodyPr/>
          <a:lstStyle/>
          <a:p>
            <a:r>
              <a:rPr lang="en-US" smtClean="0"/>
              <a:t>Click to edit Master title style</a:t>
            </a:r>
            <a:endParaRPr lang="en-US" dirty="0"/>
          </a:p>
        </p:txBody>
      </p:sp>
      <p:sp>
        <p:nvSpPr>
          <p:cNvPr id="3" name="Content Placeholder 2"/>
          <p:cNvSpPr>
            <a:spLocks noGrp="1" noEditPoints="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9573994E-E75C-404A-BA6F-9273B3D056D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noEditPoints="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9573994E-E75C-404A-BA6F-9273B3D056D7}"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noEditPoints="1"/>
          </p:cNvSpPr>
          <p:nvPr>
            <p:ph type="title"/>
          </p:nvPr>
        </p:nvSpPr>
        <p:spPr/>
        <p:txBody>
          <a:bodyPr/>
          <a:lstStyle/>
          <a:p>
            <a:r>
              <a:rPr lang="en-US" smtClean="0"/>
              <a:t>Click to edit Master title style</a:t>
            </a:r>
            <a:endParaRPr lang="en-US" dirty="0"/>
          </a:p>
        </p:txBody>
      </p:sp>
      <p:sp>
        <p:nvSpPr>
          <p:cNvPr id="3" name="Content Placeholder 2"/>
          <p:cNvSpPr>
            <a:spLocks noGrp="1" noEditPoints="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noEditPoints="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6" name="Footer Placeholder 5"/>
          <p:cNvSpPr>
            <a:spLocks noGrp="1" noEditPoints="1"/>
          </p:cNvSpPr>
          <p:nvPr>
            <p:ph type="ftr" sz="quarter" idx="11"/>
          </p:nvPr>
        </p:nvSpPr>
        <p:spPr/>
        <p:txBody>
          <a:bodyPr/>
          <a:lstStyle/>
          <a:p>
            <a:endParaRPr lang="en-GB"/>
          </a:p>
        </p:txBody>
      </p:sp>
      <p:sp>
        <p:nvSpPr>
          <p:cNvPr id="7" name="Slide Number Placeholder 6"/>
          <p:cNvSpPr>
            <a:spLocks noGrp="1" noEditPoints="1"/>
          </p:cNvSpPr>
          <p:nvPr>
            <p:ph type="sldNum" sz="quarter" idx="12"/>
          </p:nvPr>
        </p:nvSpPr>
        <p:spPr/>
        <p:txBody>
          <a:bodyPr/>
          <a:lstStyle/>
          <a:p>
            <a:fld id="{9573994E-E75C-404A-BA6F-9273B3D056D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smtClean="0"/>
              <a:t>Click to edit Master title style</a:t>
            </a:r>
            <a:endParaRPr lang="en-US" dirty="0"/>
          </a:p>
        </p:txBody>
      </p:sp>
      <p:sp>
        <p:nvSpPr>
          <p:cNvPr id="3" name="Text Placeholder 2"/>
          <p:cNvSpPr>
            <a:spLocks noGrp="1" noEditPoints="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noEditPoints="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noEditPoints="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noEditPoints="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8" name="Footer Placeholder 7"/>
          <p:cNvSpPr>
            <a:spLocks noGrp="1" noEditPoints="1"/>
          </p:cNvSpPr>
          <p:nvPr>
            <p:ph type="ftr" sz="quarter" idx="11"/>
          </p:nvPr>
        </p:nvSpPr>
        <p:spPr/>
        <p:txBody>
          <a:bodyPr/>
          <a:lstStyle/>
          <a:p>
            <a:endParaRPr lang="en-GB"/>
          </a:p>
        </p:txBody>
      </p:sp>
      <p:sp>
        <p:nvSpPr>
          <p:cNvPr id="9" name="Slide Number Placeholder 8"/>
          <p:cNvSpPr>
            <a:spLocks noGrp="1" noEditPoints="1"/>
          </p:cNvSpPr>
          <p:nvPr>
            <p:ph type="sldNum" sz="quarter" idx="12"/>
          </p:nvPr>
        </p:nvSpPr>
        <p:spPr/>
        <p:txBody>
          <a:bodyPr/>
          <a:lstStyle/>
          <a:p>
            <a:fld id="{9573994E-E75C-404A-BA6F-9273B3D056D7}"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smtClean="0"/>
              <a:t>Click to edit Master title style</a:t>
            </a:r>
            <a:endParaRPr lang="en-US" dirty="0"/>
          </a:p>
        </p:txBody>
      </p:sp>
      <p:sp>
        <p:nvSpPr>
          <p:cNvPr id="3" name="Date Placeholder 2"/>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4" name="Footer Placeholder 3"/>
          <p:cNvSpPr>
            <a:spLocks noGrp="1" noEditPoints="1"/>
          </p:cNvSpPr>
          <p:nvPr>
            <p:ph type="ftr" sz="quarter" idx="11"/>
          </p:nvPr>
        </p:nvSpPr>
        <p:spPr/>
        <p:txBody>
          <a:bodyPr/>
          <a:lstStyle/>
          <a:p>
            <a:endParaRPr lang="en-GB"/>
          </a:p>
        </p:txBody>
      </p:sp>
      <p:sp>
        <p:nvSpPr>
          <p:cNvPr id="5" name="Slide Number Placeholder 4"/>
          <p:cNvSpPr>
            <a:spLocks noGrp="1" noEditPoints="1"/>
          </p:cNvSpPr>
          <p:nvPr>
            <p:ph type="sldNum" sz="quarter" idx="12"/>
          </p:nvPr>
        </p:nvSpPr>
        <p:spPr/>
        <p:txBody>
          <a:bodyPr/>
          <a:lstStyle/>
          <a:p>
            <a:fld id="{9573994E-E75C-404A-BA6F-9273B3D056D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3" name="Footer Placeholder 2"/>
          <p:cNvSpPr>
            <a:spLocks noGrp="1" noEditPoints="1"/>
          </p:cNvSpPr>
          <p:nvPr>
            <p:ph type="ftr" sz="quarter" idx="11"/>
          </p:nvPr>
        </p:nvSpPr>
        <p:spPr/>
        <p:txBody>
          <a:bodyPr/>
          <a:lstStyle/>
          <a:p>
            <a:endParaRPr lang="en-GB"/>
          </a:p>
        </p:txBody>
      </p:sp>
      <p:sp>
        <p:nvSpPr>
          <p:cNvPr id="4" name="Slide Number Placeholder 3"/>
          <p:cNvSpPr>
            <a:spLocks noGrp="1" noEditPoints="1"/>
          </p:cNvSpPr>
          <p:nvPr>
            <p:ph type="sldNum" sz="quarter" idx="12"/>
          </p:nvPr>
        </p:nvSpPr>
        <p:spPr/>
        <p:txBody>
          <a:bodyPr/>
          <a:lstStyle/>
          <a:p>
            <a:fld id="{9573994E-E75C-404A-BA6F-9273B3D056D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noEditPoints="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noEditPoints="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6" name="Footer Placeholder 5"/>
          <p:cNvSpPr>
            <a:spLocks noGrp="1" noEditPoints="1"/>
          </p:cNvSpPr>
          <p:nvPr>
            <p:ph type="ftr" sz="quarter" idx="11"/>
          </p:nvPr>
        </p:nvSpPr>
        <p:spPr/>
        <p:txBody>
          <a:bodyPr/>
          <a:lstStyle/>
          <a:p>
            <a:endParaRPr lang="en-GB"/>
          </a:p>
        </p:txBody>
      </p:sp>
      <p:sp>
        <p:nvSpPr>
          <p:cNvPr id="7" name="Slide Number Placeholder 6"/>
          <p:cNvSpPr>
            <a:spLocks noGrp="1" noEditPoints="1"/>
          </p:cNvSpPr>
          <p:nvPr>
            <p:ph type="sldNum" sz="quarter" idx="12"/>
          </p:nvPr>
        </p:nvSpPr>
        <p:spPr/>
        <p:txBody>
          <a:bodyPr/>
          <a:lstStyle/>
          <a:p>
            <a:fld id="{9573994E-E75C-404A-BA6F-9273B3D056D7}"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noEditPoints="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icon to add picture</a:t>
            </a:r>
            <a:endParaRPr lang="en-US" dirty="0"/>
          </a:p>
        </p:txBody>
      </p:sp>
      <p:sp>
        <p:nvSpPr>
          <p:cNvPr id="4" name="Text Placeholder 3"/>
          <p:cNvSpPr>
            <a:spLocks noGrp="1" noEditPoints="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6" name="Footer Placeholder 5"/>
          <p:cNvSpPr>
            <a:spLocks noGrp="1" noEditPoints="1"/>
          </p:cNvSpPr>
          <p:nvPr>
            <p:ph type="ftr" sz="quarter" idx="11"/>
          </p:nvPr>
        </p:nvSpPr>
        <p:spPr/>
        <p:txBody>
          <a:bodyPr/>
          <a:lstStyle/>
          <a:p>
            <a:endParaRPr lang="en-GB"/>
          </a:p>
        </p:txBody>
      </p:sp>
      <p:sp>
        <p:nvSpPr>
          <p:cNvPr id="7" name="Slide Number Placeholder 6"/>
          <p:cNvSpPr>
            <a:spLocks noGrp="1" noEditPoints="1"/>
          </p:cNvSpPr>
          <p:nvPr>
            <p:ph type="sldNum" sz="quarter" idx="12"/>
          </p:nvPr>
        </p:nvSpPr>
        <p:spPr/>
        <p:txBody>
          <a:bodyPr/>
          <a:lstStyle/>
          <a:p>
            <a:fld id="{9573994E-E75C-404A-BA6F-9273B3D056D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Panoramic 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noEditPoints="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icon to add picture</a:t>
            </a:r>
            <a:endParaRPr lang="en-US" dirty="0"/>
          </a:p>
        </p:txBody>
      </p:sp>
      <p:sp>
        <p:nvSpPr>
          <p:cNvPr id="4" name="Text Placeholder 3"/>
          <p:cNvSpPr>
            <a:spLocks noGrp="1" noEditPoints="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6" name="Footer Placeholder 5"/>
          <p:cNvSpPr>
            <a:spLocks noGrp="1" noEditPoints="1"/>
          </p:cNvSpPr>
          <p:nvPr>
            <p:ph type="ftr" sz="quarter" idx="11"/>
          </p:nvPr>
        </p:nvSpPr>
        <p:spPr/>
        <p:txBody>
          <a:bodyPr/>
          <a:lstStyle/>
          <a:p>
            <a:endParaRPr lang="en-GB"/>
          </a:p>
        </p:txBody>
      </p:sp>
      <p:sp>
        <p:nvSpPr>
          <p:cNvPr id="7" name="Slide Number Placeholder 6"/>
          <p:cNvSpPr>
            <a:spLocks noGrp="1" noEditPoints="1"/>
          </p:cNvSpPr>
          <p:nvPr>
            <p:ph type="sldNum" sz="quarter" idx="12"/>
          </p:nvPr>
        </p:nvSpPr>
        <p:spPr/>
        <p:txBody>
          <a:bodyPr/>
          <a:lstStyle/>
          <a:p>
            <a:fld id="{9573994E-E75C-404A-BA6F-9273B3D056D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noEditPoints="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9573994E-E75C-404A-BA6F-9273B3D056D7}"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Quot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noEditPoints="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lvl2pPr>
            <a:lvl3pPr marL="914400" indent="0">
              <a:buFontTx/>
              <a:buNone/>
            </a:lvl3pPr>
            <a:lvl4pPr marL="1371600" indent="0">
              <a:buFontTx/>
              <a:buNone/>
            </a:lvl4pPr>
            <a:lvl5pPr marL="1828800" indent="0">
              <a:buFontTx/>
              <a:buNone/>
            </a:lvl5pPr>
          </a:lstStyle>
          <a:p>
            <a:pPr lvl="0"/>
            <a:r>
              <a:rPr lang="en-US" smtClean="0"/>
              <a:t>Click to edit Master text styles</a:t>
            </a:r>
          </a:p>
        </p:txBody>
      </p:sp>
      <p:sp>
        <p:nvSpPr>
          <p:cNvPr id="3" name="Text Placeholder 2"/>
          <p:cNvSpPr>
            <a:spLocks noGrp="1" noEditPoints="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9573994E-E75C-404A-BA6F-9273B3D056D7}"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Name Car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noEditPoints="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9573994E-E75C-404A-BA6F-9273B3D056D7}"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Quote Name Car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noEditPoints="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noEditPoints="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9573994E-E75C-404A-BA6F-9273B3D056D7}"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True or False">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a:r>
              <a:rPr lang="en-US" smtClean="0"/>
              <a:t>Click to edit Master title style</a:t>
            </a:r>
            <a:endParaRPr lang="en-US" dirty="0"/>
          </a:p>
        </p:txBody>
      </p:sp>
      <p:sp>
        <p:nvSpPr>
          <p:cNvPr id="20" name="Text Placeholder 2"/>
          <p:cNvSpPr>
            <a:spLocks noGrp="1" noEditPoints="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noEditPoints="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9573994E-E75C-404A-BA6F-9273B3D056D7}"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lvl1pPr algn="ctr"/>
          </a:lstStyle>
          <a:p>
            <a:r>
              <a:rPr lang="en-US" smtClean="0"/>
              <a:t>Click to edit Master title style</a:t>
            </a:r>
            <a:endParaRPr lang="en-US" dirty="0"/>
          </a:p>
        </p:txBody>
      </p:sp>
      <p:sp>
        <p:nvSpPr>
          <p:cNvPr id="3" name="Vertical Text Placeholder 2"/>
          <p:cNvSpPr>
            <a:spLocks noGrp="1" noEditPoints="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9573994E-E75C-404A-BA6F-9273B3D056D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noEditPoints="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noEditPoints="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noEditPoints="1"/>
          </p:cNvSpPr>
          <p:nvPr>
            <p:ph type="dt" sz="half" idx="10"/>
          </p:nvPr>
        </p:nvSpPr>
        <p:spPr/>
        <p:txBody>
          <a:bodyPr/>
          <a:lstStyle/>
          <a:p>
            <a:fld id="{30B9A15E-49F6-4364-90A0-AEEE480271ED}" type="datetimeFigureOut">
              <a:rPr lang="en-GB" smtClean="0"/>
              <a:t>08/04/2022</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9573994E-E75C-404A-BA6F-9273B3D056D7}"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image" Target="../media/image3.png"/><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 Id="rId15" Type="http://schemas.openxmlformats.org/officeDocument/2006/relationships/slideLayout" Target="../slideLayouts/slideLayout13.xml"/><Relationship Id="rId16" Type="http://schemas.openxmlformats.org/officeDocument/2006/relationships/slideLayout" Target="../slideLayouts/slideLayout14.xml"/><Relationship Id="rId17" Type="http://schemas.openxmlformats.org/officeDocument/2006/relationships/slideLayout" Target="../slideLayouts/slideLayout15.xml"/><Relationship Id="rId18" Type="http://schemas.openxmlformats.org/officeDocument/2006/relationships/slideLayout" Target="../slideLayouts/slideLayout16.xml"/><Relationship Id="rId19" Type="http://schemas.openxmlformats.org/officeDocument/2006/relationships/slideLayout" Target="../slideLayouts/slideLayout17.xml"/><Relationship Id="rId2" Type="http://schemas.openxmlformats.org/officeDocument/2006/relationships/image" Target="../media/image4.png"/><Relationship Id="rId20" Type="http://schemas.openxmlformats.org/officeDocument/2006/relationships/theme" Target="../theme/theme1.xml"/><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
            <a:srcRect/>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p:txBody>
        </p:sp>
        <p:pic>
          <p:nvPicPr>
            <p:cNvPr id="10" name="Picture 9" descr="HDRibbonContent-UniformTrim.png"/>
            <p:cNvPicPr>
              <a:picLocks noChangeAspect="1"/>
            </p:cNvPicPr>
            <p:nvPr/>
          </p:nvPicPr>
          <p:blipFill>
            <a:blip r:embed="rId2"/>
            <a:srcRect/>
            <a:stretch>
              <a:fill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a:blip r:embed="rId2"/>
            <a:srcRect/>
            <a:stretch>
              <a:fillRect/>
            </a:stretch>
          </p:blipFill>
          <p:spPr>
            <a:xfrm>
              <a:off x="11436986" y="3153832"/>
              <a:ext cx="777240" cy="606425"/>
            </a:xfrm>
            <a:prstGeom prst="rect">
              <a:avLst/>
            </a:prstGeom>
          </p:spPr>
        </p:pic>
      </p:grpSp>
      <p:sp>
        <p:nvSpPr>
          <p:cNvPr id="2" name="Title Placeholder 1"/>
          <p:cNvSpPr>
            <a:spLocks noGrp="1" noEditPoints="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noEditPoints="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noEditPoints="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0B9A15E-49F6-4364-90A0-AEEE480271ED}" type="datetimeFigureOut">
              <a:rPr lang="en-GB" smtClean="0"/>
              <a:t>08/04/2022</a:t>
            </a:fld>
            <a:endParaRPr lang="en-GB"/>
          </a:p>
        </p:txBody>
      </p:sp>
      <p:sp>
        <p:nvSpPr>
          <p:cNvPr id="5" name="Footer Placeholder 4"/>
          <p:cNvSpPr>
            <a:spLocks noGrp="1" noEditPoints="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noEditPoints="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573994E-E75C-404A-BA6F-9273B3D056D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 id="2147483665" r:id="rId19"/>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pitchFamily="34" charset="0" panose="020B0604020202020204"/>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pitchFamily="34" charset="0" panose="020B0604020202020204"/>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pitchFamily="34" charset="0" panose="020B0604020202020204"/>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pitchFamily="34" charset="0" panose="020B0604020202020204"/>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pitchFamily="34" charset="0" panose="020B0604020202020204"/>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pitchFamily="34" charset="0" panose="020B0604020202020204"/>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pitchFamily="34" charset="0" panose="020B0604020202020204"/>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pitchFamily="34" charset="0" panose="020B0604020202020204"/>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pitchFamily="34" charset="0" panose="020B0604020202020204"/>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1"/>
          <a:srcRect/>
          <a:stretch>
            <a:fillRect/>
          </a:stretch>
        </p:blipFill>
        <p:spPr>
          <a:xfrm>
            <a:off x="1" y="0"/>
            <a:ext cx="5091287" cy="6858000"/>
          </a:xfrm>
          <a:prstGeom prst="rect">
            <a:avLst/>
          </a:prstGeom>
        </p:spPr>
      </p:pic>
      <p:sp>
        <p:nvSpPr>
          <p:cNvPr id="5" name="Title 1"/>
          <p:cNvSpPr>
            <a:spLocks noGrp="1" noEditPoints="1"/>
          </p:cNvSpPr>
          <p:nvPr>
            <p:ph type="ctrTitle"/>
          </p:nvPr>
        </p:nvSpPr>
        <p:spPr>
          <a:xfrm>
            <a:off x="5091288" y="0"/>
            <a:ext cx="7100711" cy="2619023"/>
          </a:xfrm>
          <a:solidFill>
            <a:schemeClr val="bg1">
              <a:lumMod val="75000"/>
            </a:schemeClr>
          </a:solidFill>
        </p:spPr>
        <p:txBody>
          <a:bodyPr>
            <a:normAutofit/>
          </a:bodyPr>
          <a:lstStyle/>
          <a:p>
            <a:r>
              <a:rPr lang="en-US" sz="3200" dirty="0">
                <a:latin typeface="Arial" pitchFamily="34" charset="0" panose="020B0604020202020204"/>
                <a:cs typeface="Arial" pitchFamily="34" charset="0" panose="020B0604020202020204"/>
              </a:rPr>
              <a:t>Digital Research Methods</a:t>
            </a:r>
          </a:p>
        </p:txBody>
      </p:sp>
      <p:sp>
        <p:nvSpPr>
          <p:cNvPr id="6" name="Subtitle 2"/>
          <p:cNvSpPr>
            <a:spLocks noGrp="1" noEditPoints="1"/>
          </p:cNvSpPr>
          <p:nvPr>
            <p:ph type="subTitle" idx="1"/>
          </p:nvPr>
        </p:nvSpPr>
        <p:spPr>
          <a:xfrm>
            <a:off x="5091288" y="2619023"/>
            <a:ext cx="7100710" cy="4238977"/>
          </a:xfrm>
          <a:solidFill>
            <a:schemeClr val="bg1">
              <a:lumMod val="75000"/>
            </a:schemeClr>
          </a:solidFill>
        </p:spPr>
        <p:txBody>
          <a:bodyPr/>
          <a:lstStyle/>
          <a:p>
            <a:pPr algn="l"/>
            <a:r>
              <a:rPr lang="en-US" dirty="0" smtClean="0"/>
              <a:t>Student ID</a:t>
            </a:r>
            <a:r>
              <a:rPr lang="en-GB" dirty="0" smtClean="0"/>
              <a:t>: 1915035</a:t>
            </a:r>
          </a:p>
          <a:p>
            <a:pPr algn="l"/>
            <a:r>
              <a:rPr lang="en-GB" dirty="0" smtClean="0"/>
              <a:t>Student Name: Ebong Obot</a:t>
            </a:r>
          </a:p>
          <a:p>
            <a:endParaRPr lang="en-US" dirty="0"/>
          </a:p>
          <a:p>
            <a:pPr algn="l"/>
            <a:r>
              <a:rPr lang="en-US" dirty="0" smtClean="0"/>
              <a:t>Course Module</a:t>
            </a:r>
            <a:r>
              <a:rPr lang="en-GB" dirty="0" smtClean="0"/>
              <a:t>: Digital Skills and Research Methods (BMSW4003)</a:t>
            </a:r>
            <a:endParaRPr lang="en-US" dirty="0" smtClean="0"/>
          </a:p>
          <a:p>
            <a:pPr algn="l"/>
            <a:r>
              <a:rPr lang="en-US" dirty="0" smtClean="0"/>
              <a:t>Tutor</a:t>
            </a:r>
            <a:r>
              <a:rPr lang="en-GB" dirty="0" smtClean="0"/>
              <a:t>: Afua Adams</a:t>
            </a:r>
          </a:p>
          <a:p>
            <a:endParaRPr lang="en-GB"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dirty="0" smtClean="0"/>
              <a:t>Introductio</a:t>
            </a:r>
            <a:r>
              <a:rPr lang="en-GB" dirty="0"/>
              <a:t>n</a:t>
            </a:r>
          </a:p>
        </p:txBody>
      </p:sp>
      <p:sp>
        <p:nvSpPr>
          <p:cNvPr id="3" name="Content Placeholder 2"/>
          <p:cNvSpPr>
            <a:spLocks noGrp="1" noEditPoints="1"/>
          </p:cNvSpPr>
          <p:nvPr>
            <p:ph idx="1"/>
          </p:nvPr>
        </p:nvSpPr>
        <p:spPr/>
        <p:txBody>
          <a:bodyPr/>
          <a:lstStyle/>
          <a:p>
            <a:r>
              <a:rPr lang="en-US" dirty="0"/>
              <a:t>Five principles of creating PowerPoint. </a:t>
            </a:r>
          </a:p>
          <a:p>
            <a:r>
              <a:rPr lang="en-US" dirty="0"/>
              <a:t>Death by PowerPoint TED talk.</a:t>
            </a:r>
          </a:p>
          <a:p>
            <a:r>
              <a:rPr lang="en-US" dirty="0"/>
              <a:t>Contemporary technologies.</a:t>
            </a:r>
          </a:p>
          <a:p>
            <a:r>
              <a:rPr lang="en-US" dirty="0"/>
              <a:t>Summary. </a:t>
            </a:r>
          </a:p>
          <a:p>
            <a:pPr marL="0" indent="0">
              <a:buNone/>
            </a:pPr>
            <a:endParaRPr lang="en-US"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fontScale="90000"/>
          </a:bodyPr>
          <a:lstStyle/>
          <a:p>
            <a:r>
              <a:rPr lang="en-US" dirty="0"/>
              <a:t>Design Principles of Creating a PowerPoint  </a:t>
            </a:r>
            <a:br>
              <a:rPr lang="en-US" dirty="0"/>
            </a:br>
            <a:endParaRPr lang="en-GB" dirty="0"/>
          </a:p>
        </p:txBody>
      </p:sp>
      <p:sp>
        <p:nvSpPr>
          <p:cNvPr id="3" name="Content Placeholder 2"/>
          <p:cNvSpPr>
            <a:spLocks noGrp="1" noEditPoints="1"/>
          </p:cNvSpPr>
          <p:nvPr>
            <p:ph idx="1"/>
          </p:nvPr>
        </p:nvSpPr>
        <p:spPr/>
        <p:txBody>
          <a:bodyPr>
            <a:normAutofit fontScale="92500" lnSpcReduction="20000"/>
          </a:bodyPr>
          <a:lstStyle/>
          <a:p>
            <a:r>
              <a:rPr lang="en-US" dirty="0"/>
              <a:t>One message per slide (</a:t>
            </a:r>
            <a:r>
              <a:rPr lang="en-US" dirty="0" err="1"/>
              <a:t>Naegle</a:t>
            </a:r>
            <a:r>
              <a:rPr lang="en-US" dirty="0"/>
              <a:t> 2021).</a:t>
            </a:r>
          </a:p>
          <a:p>
            <a:r>
              <a:rPr lang="en-US" dirty="0"/>
              <a:t>Short message.</a:t>
            </a:r>
          </a:p>
          <a:p>
            <a:r>
              <a:rPr lang="en-US" dirty="0"/>
              <a:t>Images (Meade 2021).</a:t>
            </a:r>
          </a:p>
          <a:p>
            <a:r>
              <a:rPr lang="en-US" dirty="0"/>
              <a:t>Enhanced effective of message (</a:t>
            </a:r>
            <a:r>
              <a:rPr lang="en-US" dirty="0" err="1"/>
              <a:t>Yaffe</a:t>
            </a:r>
            <a:r>
              <a:rPr lang="en-US" dirty="0"/>
              <a:t> 2019). </a:t>
            </a:r>
          </a:p>
          <a:p>
            <a:r>
              <a:rPr lang="en-US" dirty="0"/>
              <a:t>Contrast.</a:t>
            </a:r>
          </a:p>
          <a:p>
            <a:r>
              <a:rPr lang="en-US" dirty="0"/>
              <a:t>Dark backgrounds. </a:t>
            </a:r>
          </a:p>
          <a:p>
            <a:r>
              <a:rPr lang="en-US" dirty="0"/>
              <a:t>At most six objects (</a:t>
            </a:r>
            <a:r>
              <a:rPr lang="en-US" dirty="0" err="1"/>
              <a:t>Naegle</a:t>
            </a:r>
            <a:r>
              <a:rPr lang="en-US" dirty="0"/>
              <a:t> 2021). </a:t>
            </a:r>
          </a:p>
          <a:p>
            <a:r>
              <a:rPr lang="en-US" dirty="0"/>
              <a:t>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295401" y="755026"/>
            <a:ext cx="10000128" cy="1801906"/>
          </a:xfrm>
        </p:spPr>
        <p:txBody>
          <a:bodyPr>
            <a:normAutofit fontScale="90000"/>
          </a:bodyPr>
          <a:lstStyle/>
          <a:p>
            <a:r>
              <a:rPr lang="en-US" dirty="0"/>
              <a:t>Appropriate Use of Contemporary Technologies to Improve Workplace Efficiencies</a:t>
            </a:r>
            <a:br>
              <a:rPr lang="en-US" dirty="0"/>
            </a:br>
            <a:endParaRPr lang="en-GB" dirty="0"/>
          </a:p>
        </p:txBody>
      </p:sp>
      <p:sp>
        <p:nvSpPr>
          <p:cNvPr id="3" name="Content Placeholder 2"/>
          <p:cNvSpPr>
            <a:spLocks noGrp="1" noEditPoints="1"/>
          </p:cNvSpPr>
          <p:nvPr>
            <p:ph idx="1"/>
          </p:nvPr>
        </p:nvSpPr>
        <p:spPr/>
        <p:txBody>
          <a:bodyPr>
            <a:normAutofit lnSpcReduction="10000"/>
          </a:bodyPr>
          <a:lstStyle/>
          <a:p>
            <a:r>
              <a:rPr lang="en-US" dirty="0"/>
              <a:t>Advancement in technology.</a:t>
            </a:r>
          </a:p>
          <a:p>
            <a:r>
              <a:rPr lang="en-US" dirty="0"/>
              <a:t>Automated time tracking (Abraham et al. 2019). </a:t>
            </a:r>
          </a:p>
          <a:p>
            <a:r>
              <a:rPr lang="en-US" dirty="0"/>
              <a:t>Workplace efficiency. </a:t>
            </a:r>
          </a:p>
          <a:p>
            <a:r>
              <a:rPr lang="en-US" dirty="0"/>
              <a:t>Save time for human resource managers.</a:t>
            </a:r>
          </a:p>
          <a:p>
            <a:r>
              <a:rPr lang="en-US" dirty="0"/>
              <a:t>Manual file sharing (</a:t>
            </a:r>
            <a:r>
              <a:rPr lang="en-US" dirty="0" err="1"/>
              <a:t>Attaran</a:t>
            </a:r>
            <a:r>
              <a:rPr lang="en-US" dirty="0"/>
              <a:t> et al. 2019). </a:t>
            </a:r>
          </a:p>
          <a:p>
            <a:r>
              <a:rPr lang="en-US" dirty="0"/>
              <a:t>Reduced waiting times for clients.</a:t>
            </a:r>
          </a:p>
          <a:p>
            <a:r>
              <a:rPr lang="en-US" dirty="0"/>
              <a:t>Increased data safety.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dirty="0" smtClean="0"/>
              <a:t>Conclusion </a:t>
            </a:r>
            <a:endParaRPr lang="en-GB" dirty="0"/>
          </a:p>
        </p:txBody>
      </p:sp>
      <p:sp>
        <p:nvSpPr>
          <p:cNvPr id="3" name="Content Placeholder 2"/>
          <p:cNvSpPr>
            <a:spLocks noGrp="1" noEditPoints="1"/>
          </p:cNvSpPr>
          <p:nvPr>
            <p:ph idx="1"/>
          </p:nvPr>
        </p:nvSpPr>
        <p:spPr>
          <a:xfrm>
            <a:off x="1295401" y="2556932"/>
            <a:ext cx="9601197" cy="3664941"/>
          </a:xfrm>
        </p:spPr>
        <p:txBody>
          <a:bodyPr>
            <a:normAutofit fontScale="85000" lnSpcReduction="10000"/>
          </a:bodyPr>
          <a:lstStyle/>
          <a:p>
            <a:r>
              <a:rPr lang="en-US" sz="1400" dirty="0"/>
              <a:t>Principles of developing PowerPoint.</a:t>
            </a:r>
          </a:p>
          <a:p>
            <a:r>
              <a:rPr lang="en-US" sz="1400" dirty="0"/>
              <a:t>One message per slide.</a:t>
            </a:r>
          </a:p>
          <a:p>
            <a:r>
              <a:rPr lang="en-US" sz="1400" dirty="0"/>
              <a:t>Short message in slides.</a:t>
            </a:r>
          </a:p>
          <a:p>
            <a:r>
              <a:rPr lang="en-US" sz="1400" dirty="0"/>
              <a:t>Important part of the PowerPoint to be the biggest. </a:t>
            </a:r>
          </a:p>
          <a:p>
            <a:r>
              <a:rPr lang="en-US" sz="1400" dirty="0"/>
              <a:t>Dark background. </a:t>
            </a:r>
          </a:p>
          <a:p>
            <a:r>
              <a:rPr lang="en-US" sz="1400" dirty="0"/>
              <a:t>A maximum of six objects per slide. </a:t>
            </a:r>
          </a:p>
          <a:p>
            <a:r>
              <a:rPr lang="en-US" sz="1400" dirty="0"/>
              <a:t>Contemporary technologies have increased work place efficiency by automating time tracking, eliminating manual file sharing and increasing data safety through backup systems.</a:t>
            </a:r>
            <a:endParaRPr lang="en-GB" sz="1400" dirty="0"/>
          </a:p>
          <a:p>
            <a:pPr marL="0" indent="0" algn="ctr">
              <a:buNone/>
            </a:pPr>
            <a:r>
              <a:rPr lang="en-GB" sz="1600" dirty="0"/>
              <a:t>Benefits of contemporary technology in improving workplace efficiency and employability:</a:t>
            </a:r>
          </a:p>
          <a:p>
            <a:pPr marL="342900" indent="-342900">
              <a:buFont typeface="+mj-lt"/>
              <a:buAutoNum type="arabicPeriod"/>
            </a:pPr>
            <a:r>
              <a:rPr lang="en-GB" sz="1400" dirty="0"/>
              <a:t>Easier, faster and more effective communication.</a:t>
            </a:r>
          </a:p>
          <a:p>
            <a:pPr marL="342900" indent="-342900">
              <a:buFont typeface="+mj-lt"/>
              <a:buAutoNum type="arabicPeriod"/>
            </a:pPr>
            <a:r>
              <a:rPr lang="en-GB" sz="1400" dirty="0"/>
              <a:t>better, more efficient manufacturing techniques </a:t>
            </a:r>
          </a:p>
          <a:p>
            <a:pPr marL="342900" indent="-342900">
              <a:buFont typeface="+mj-lt"/>
              <a:buAutoNum type="arabicPeriod"/>
            </a:pPr>
            <a:r>
              <a:rPr lang="en-GB" sz="1400" dirty="0"/>
              <a:t>Less wastage</a:t>
            </a:r>
          </a:p>
          <a:p>
            <a:pPr marL="342900" indent="-342900">
              <a:buFont typeface="+mj-lt"/>
              <a:buAutoNum type="arabicPeriod"/>
            </a:pPr>
            <a:r>
              <a:rPr lang="en-GB" sz="1400" dirty="0"/>
              <a:t>More efficient stock management and ordering system</a:t>
            </a:r>
          </a:p>
          <a:p>
            <a:pPr marL="342900" indent="-342900">
              <a:buFont typeface="+mj-lt"/>
              <a:buAutoNum type="arabicPeriod"/>
            </a:pPr>
            <a:r>
              <a:rPr lang="en-GB" sz="1400" dirty="0"/>
              <a:t>Ability to develop new innovative approaches</a:t>
            </a:r>
          </a:p>
          <a:p>
            <a:pPr marL="0" indent="0">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dirty="0" smtClean="0"/>
              <a:t>Reference List</a:t>
            </a:r>
            <a:endParaRPr lang="en-GB" dirty="0"/>
          </a:p>
        </p:txBody>
      </p:sp>
      <p:sp>
        <p:nvSpPr>
          <p:cNvPr id="3" name="Content Placeholder 2"/>
          <p:cNvSpPr>
            <a:spLocks noGrp="1" noEditPoints="1"/>
          </p:cNvSpPr>
          <p:nvPr>
            <p:ph idx="1"/>
          </p:nvPr>
        </p:nvSpPr>
        <p:spPr/>
        <p:txBody>
          <a:bodyPr>
            <a:normAutofit fontScale="70000" lnSpcReduction="20000"/>
          </a:bodyPr>
          <a:lstStyle/>
          <a:p>
            <a:r>
              <a:rPr lang="en-US" dirty="0"/>
              <a:t>Abraham, M., </a:t>
            </a:r>
            <a:r>
              <a:rPr lang="en-US" dirty="0" err="1"/>
              <a:t>Niessen</a:t>
            </a:r>
            <a:r>
              <a:rPr lang="en-US" dirty="0"/>
              <a:t>, C., Schnabel, C., </a:t>
            </a:r>
            <a:r>
              <a:rPr lang="en-US" dirty="0" err="1"/>
              <a:t>Lorek</a:t>
            </a:r>
            <a:r>
              <a:rPr lang="en-US" dirty="0"/>
              <a:t>, K., Grimm, V., </a:t>
            </a:r>
            <a:r>
              <a:rPr lang="en-US" dirty="0" err="1"/>
              <a:t>Möslein</a:t>
            </a:r>
            <a:r>
              <a:rPr lang="en-US" dirty="0"/>
              <a:t>, K. and </a:t>
            </a:r>
            <a:r>
              <a:rPr lang="en-US" dirty="0" err="1"/>
              <a:t>Wrede</a:t>
            </a:r>
            <a:r>
              <a:rPr lang="en-US" dirty="0"/>
              <a:t>, M., (2019) ‘Electronic monitoring at work: The role of attitudes, functions, and perceived control for the acceptance of tracking technologies’, </a:t>
            </a:r>
            <a:r>
              <a:rPr lang="en-US" i="1" dirty="0"/>
              <a:t>Human Resource Management Journal, 29</a:t>
            </a:r>
            <a:r>
              <a:rPr lang="en-US" dirty="0"/>
              <a:t>(4), pp.657-675.</a:t>
            </a:r>
          </a:p>
          <a:p>
            <a:r>
              <a:rPr lang="en-US" dirty="0" err="1"/>
              <a:t>Attaran</a:t>
            </a:r>
            <a:r>
              <a:rPr lang="en-US" dirty="0"/>
              <a:t>, M., </a:t>
            </a:r>
            <a:r>
              <a:rPr lang="en-US" dirty="0" err="1"/>
              <a:t>Attaran</a:t>
            </a:r>
            <a:r>
              <a:rPr lang="en-US" dirty="0"/>
              <a:t>, S. and Kirkland, D., (2019) ‘The need for digital workplace: increasing workforce productivity in the information age’,</a:t>
            </a:r>
            <a:r>
              <a:rPr lang="en-US" i="1" dirty="0"/>
              <a:t> International Journal of Enterprise Information Systems (IJEIS),</a:t>
            </a:r>
            <a:r>
              <a:rPr lang="en-US" dirty="0"/>
              <a:t> 15(1), pp.1-23.</a:t>
            </a:r>
          </a:p>
          <a:p>
            <a:r>
              <a:rPr lang="en-US" dirty="0"/>
              <a:t>Meade, L., (2021) </a:t>
            </a:r>
            <a:r>
              <a:rPr lang="en-US" i="1" dirty="0"/>
              <a:t>Don’t Ruin a Great Presentation with Terrible Slides. Advanced Public Speaking (BETA).</a:t>
            </a:r>
            <a:r>
              <a:rPr lang="en-US" dirty="0"/>
              <a:t> Available at; https://uark.pressbooks.pub/speaking/chapter/presentation-slides/ (Accessed: 2 April 2022)</a:t>
            </a:r>
          </a:p>
          <a:p>
            <a:r>
              <a:rPr lang="en-US" dirty="0" err="1"/>
              <a:t>Naegle</a:t>
            </a:r>
            <a:r>
              <a:rPr lang="en-US" dirty="0"/>
              <a:t>, K.M., (2021) ‘Ten simple rules for effective presentation slides’, </a:t>
            </a:r>
            <a:r>
              <a:rPr lang="en-US" i="1" dirty="0"/>
              <a:t>PLOS Computational Biology, </a:t>
            </a:r>
            <a:r>
              <a:rPr lang="en-US" dirty="0"/>
              <a:t>17(12), p.e1009554.</a:t>
            </a:r>
          </a:p>
          <a:p>
            <a:r>
              <a:rPr lang="en-US" dirty="0" err="1"/>
              <a:t>Yaffe</a:t>
            </a:r>
            <a:r>
              <a:rPr lang="en-US" dirty="0"/>
              <a:t>, P., (2019) ‘How to avoid death by PowerPoint: Steve Jobs’ secret weapon’, </a:t>
            </a:r>
            <a:r>
              <a:rPr lang="en-US" i="1" dirty="0"/>
              <a:t>Ubiquity,</a:t>
            </a:r>
            <a:r>
              <a:rPr lang="en-US" dirty="0"/>
              <a:t> 2019(June), pp.1-9.</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24</TotalTime>
  <Words>880</Words>
  <Application>Microsoft Office PowerPoint</Application>
  <PresentationFormat>Widescreen</PresentationFormat>
  <Paragraphs>53</Paragraphs>
  <Slides>6</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Garamond</vt:lpstr>
      <vt:lpstr>Organic</vt:lpstr>
      <vt:lpstr>Digital Research Methods</vt:lpstr>
      <vt:lpstr>Introduction</vt:lpstr>
      <vt:lpstr>Design Principles of Creating a PowerPoint   </vt:lpstr>
      <vt:lpstr>Appropriate Use of Contemporary Technologies to Improve Workplace Efficiencies </vt:lpstr>
      <vt:lpstr>Conclusion </vt:lpstr>
      <vt:lpstr>Reference List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Research Methods</dc:title>
  <dc:creator>User</dc:creator>
  <cp:lastModifiedBy>Obot</cp:lastModifiedBy>
  <cp:revision>3</cp:revision>
  <dcterms:created xsi:type="dcterms:W3CDTF">2022-04-03T03:11:32Z</dcterms:created>
  <dcterms:modified xsi:type="dcterms:W3CDTF">2022-04-08T12:49:11Z</dcterms:modified>
</cp:coreProperties>
</file>