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277" r:id="rId2"/>
    <p:sldId id="333" r:id="rId3"/>
    <p:sldId id="334" r:id="rId4"/>
    <p:sldId id="336" r:id="rId5"/>
    <p:sldId id="337" r:id="rId6"/>
    <p:sldId id="338" r:id="rId7"/>
    <p:sldId id="339" r:id="rId8"/>
    <p:sldId id="345" r:id="rId9"/>
    <p:sldId id="344" r:id="rId10"/>
    <p:sldId id="348" r:id="rId1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103" d="100"/>
          <a:sy n="103" d="100"/>
        </p:scale>
        <p:origin x="76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BOtnyt7BP4&amp;ab_channel=MindToolsVideos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althcareers.nhs.uk/career-planning/developing-your-health-career/developing-your-health-career/personal-development-planning/personal-development-planni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LCHS4001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</a:p>
          <a:p>
            <a:pPr eaLnBrk="1" hangingPunct="1"/>
            <a:endParaRPr lang="en-GB" altLang="en-US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endParaRPr lang="en-GB" altLang="en-US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Identifying skills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What is a skill?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en-GB" altLang="en-US" b="1" dirty="0"/>
              <a:t>Skill: </a:t>
            </a:r>
            <a:r>
              <a:rPr lang="en-GB" altLang="en-US" dirty="0"/>
              <a:t>the ability to do something well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dirty="0"/>
          </a:p>
          <a:p>
            <a:pPr eaLnBrk="1" hangingPunct="1"/>
            <a:r>
              <a:rPr lang="en-GB" altLang="en-US" sz="2400" dirty="0"/>
              <a:t>What are the skills you need for university?</a:t>
            </a:r>
          </a:p>
          <a:p>
            <a:pPr eaLnBrk="1" hangingPunct="1"/>
            <a:r>
              <a:rPr lang="en-GB" altLang="en-US" sz="2400" dirty="0"/>
              <a:t>What skills are particularly important for being successful on this programme? </a:t>
            </a:r>
          </a:p>
          <a:p>
            <a:pPr lvl="1" eaLnBrk="1" hangingPunct="1"/>
            <a:r>
              <a:rPr lang="en-GB" altLang="en-US" sz="2000" dirty="0"/>
              <a:t>Discuss with a partner before telling the class.</a:t>
            </a:r>
          </a:p>
        </p:txBody>
      </p:sp>
    </p:spTree>
    <p:extLst>
      <p:ext uri="{BB962C8B-B14F-4D97-AF65-F5344CB8AC3E}">
        <p14:creationId xmlns:p14="http://schemas.microsoft.com/office/powerpoint/2010/main" val="2385849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Skills for effective learning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496300" cy="45259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400" dirty="0"/>
              <a:t>Suggestions:</a:t>
            </a:r>
          </a:p>
          <a:p>
            <a:pPr marL="0" indent="0" eaLnBrk="1" hangingPunct="1">
              <a:buNone/>
            </a:pPr>
            <a:endParaRPr lang="en-GB" altLang="en-US" sz="2400" dirty="0"/>
          </a:p>
          <a:p>
            <a:pPr eaLnBrk="1" hangingPunct="1"/>
            <a:r>
              <a:rPr lang="en-GB" altLang="en-US" sz="2400" dirty="0"/>
              <a:t>Understanding the way you learn</a:t>
            </a:r>
          </a:p>
          <a:p>
            <a:pPr eaLnBrk="1" hangingPunct="1"/>
            <a:r>
              <a:rPr lang="en-GB" altLang="en-US" sz="2400" dirty="0"/>
              <a:t>Organising and planning and managing study</a:t>
            </a:r>
          </a:p>
          <a:p>
            <a:pPr eaLnBrk="1" hangingPunct="1"/>
            <a:r>
              <a:rPr lang="en-GB" altLang="en-US" sz="2400" dirty="0"/>
              <a:t>Time management</a:t>
            </a:r>
          </a:p>
          <a:p>
            <a:pPr eaLnBrk="1" hangingPunct="1"/>
            <a:r>
              <a:rPr lang="en-GB" altLang="en-US" sz="2400" dirty="0"/>
              <a:t>Working with others</a:t>
            </a:r>
          </a:p>
          <a:p>
            <a:pPr eaLnBrk="1" hangingPunct="1"/>
            <a:r>
              <a:rPr lang="en-GB" altLang="en-US" sz="2400" dirty="0"/>
              <a:t>Making a presentation</a:t>
            </a:r>
          </a:p>
        </p:txBody>
      </p:sp>
    </p:spTree>
    <p:extLst>
      <p:ext uri="{BB962C8B-B14F-4D97-AF65-F5344CB8AC3E}">
        <p14:creationId xmlns:p14="http://schemas.microsoft.com/office/powerpoint/2010/main" val="1264959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GB" altLang="en-US" sz="3200" dirty="0"/>
            </a:br>
            <a:r>
              <a:rPr lang="en-GB" altLang="en-US" sz="3600" b="1" dirty="0"/>
              <a:t>Types</a:t>
            </a: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skills</a:t>
            </a: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altLang="en-US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7538" y="1843088"/>
            <a:ext cx="8202612" cy="4213225"/>
          </a:xfrm>
        </p:spPr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en-GB" altLang="en-US" sz="2800" dirty="0"/>
              <a:t>What kind of skills do you already have?</a:t>
            </a:r>
          </a:p>
          <a:p>
            <a:pPr eaLnBrk="1" hangingPunct="1">
              <a:buFont typeface="Wingdings" pitchFamily="2" charset="2"/>
              <a:buChar char="§"/>
            </a:pPr>
            <a:endParaRPr lang="en-GB" altLang="en-US" sz="2800" dirty="0"/>
          </a:p>
          <a:p>
            <a:pPr eaLnBrk="1" hangingPunct="1">
              <a:buFont typeface="Wingdings" pitchFamily="2" charset="2"/>
              <a:buChar char="§"/>
            </a:pPr>
            <a:r>
              <a:rPr lang="en-GB" altLang="en-US" sz="2800" dirty="0"/>
              <a:t>What are the skills that you need to work on?</a:t>
            </a:r>
            <a:endParaRPr lang="en-GB" altLang="en-US" sz="1600" dirty="0"/>
          </a:p>
          <a:p>
            <a:pPr eaLnBrk="1" hangingPunct="1"/>
            <a:endParaRPr lang="en-GB" altLang="en-US" sz="3600" dirty="0"/>
          </a:p>
        </p:txBody>
      </p:sp>
    </p:spTree>
    <p:extLst>
      <p:ext uri="{BB962C8B-B14F-4D97-AF65-F5344CB8AC3E}">
        <p14:creationId xmlns:p14="http://schemas.microsoft.com/office/powerpoint/2010/main" val="2168599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GB" altLang="en-US" sz="3200" dirty="0"/>
            </a:br>
            <a:r>
              <a:rPr lang="en-GB" altLang="en-US" sz="3600" b="1" dirty="0"/>
              <a:t>Types</a:t>
            </a:r>
            <a:r>
              <a:rPr lang="en-GB" altLang="en-US" sz="4000" b="1" dirty="0"/>
              <a:t> of skills</a:t>
            </a:r>
            <a:br>
              <a:rPr lang="en-GB" altLang="en-US" sz="4800" dirty="0"/>
            </a:br>
            <a:endParaRPr lang="en-GB" altLang="en-US" sz="4800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268760"/>
            <a:ext cx="7927975" cy="42132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Adaptive skills (Ad)</a:t>
            </a:r>
          </a:p>
          <a:p>
            <a:pPr lvl="1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solidFill>
                  <a:srgbClr val="0070C0"/>
                </a:solidFill>
              </a:rPr>
              <a:t>Help us to cope, shape attitudes, govern our interpersonal interactions and determine how we manage ourselves.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10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Academic skills (Ac)</a:t>
            </a:r>
          </a:p>
          <a:p>
            <a:pPr lvl="1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solidFill>
                  <a:srgbClr val="0070C0"/>
                </a:solidFill>
              </a:rPr>
              <a:t>Skills that are developed and used for study</a:t>
            </a:r>
          </a:p>
          <a:p>
            <a:pPr marL="457200" lvl="1" indent="0" eaLnBrk="1" hangingPunct="1">
              <a:lnSpc>
                <a:spcPct val="80000"/>
              </a:lnSpc>
              <a:buNone/>
              <a:defRPr/>
            </a:pPr>
            <a:endParaRPr lang="en-GB" sz="2200" dirty="0">
              <a:solidFill>
                <a:srgbClr val="0070C0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Transferable skills (T)</a:t>
            </a:r>
          </a:p>
          <a:p>
            <a:pPr lvl="1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solidFill>
                  <a:srgbClr val="0070C0"/>
                </a:solidFill>
              </a:rPr>
              <a:t>Skills that can be moved between different situations</a:t>
            </a:r>
            <a:endParaRPr lang="en-GB" sz="2600" dirty="0">
              <a:solidFill>
                <a:srgbClr val="0070C0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10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Job-related skills (J)</a:t>
            </a:r>
          </a:p>
          <a:p>
            <a:pPr lvl="1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solidFill>
                  <a:srgbClr val="0070C0"/>
                </a:solidFill>
              </a:rPr>
              <a:t>Situation specific, acquired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336877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539750" y="188640"/>
            <a:ext cx="8229600" cy="1024210"/>
          </a:xfrm>
        </p:spPr>
        <p:txBody>
          <a:bodyPr/>
          <a:lstStyle/>
          <a:p>
            <a:pPr eaLnBrk="1" hangingPunct="1"/>
            <a:r>
              <a:rPr lang="en-GB" altLang="en-US" b="1" dirty="0"/>
              <a:t>Getting to know yourself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dirty="0"/>
              <a:t>Your strengths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q"/>
            </a:pPr>
            <a:r>
              <a:rPr lang="en-GB" altLang="en-US" sz="2000" dirty="0"/>
              <a:t>Knowing your natural talents, developing them and thus creating major strengths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v"/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0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dirty="0"/>
              <a:t>Your weaknesses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q"/>
            </a:pPr>
            <a:r>
              <a:rPr lang="en-GB" altLang="en-US" sz="2000" dirty="0"/>
              <a:t>Awareness of your weaknesses can allow you to focus on strengths,  accommodate and improve on them.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884922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44450"/>
            <a:ext cx="8445822" cy="1143000"/>
          </a:xfrm>
        </p:spPr>
        <p:txBody>
          <a:bodyPr/>
          <a:lstStyle/>
          <a:p>
            <a:r>
              <a:rPr lang="en-GB" sz="4000" b="1" dirty="0"/>
              <a:t>SWOT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5373216"/>
            <a:ext cx="8352160" cy="403700"/>
          </a:xfrm>
        </p:spPr>
        <p:txBody>
          <a:bodyPr/>
          <a:lstStyle/>
          <a:p>
            <a:pPr marL="0" indent="0" algn="ctr">
              <a:buNone/>
            </a:pPr>
            <a:r>
              <a:rPr lang="en-GB" sz="900" b="0" i="1" dirty="0"/>
              <a:t>Image source: http://www.parkhurst-consulting.com/swot-analysis/</a:t>
            </a:r>
          </a:p>
        </p:txBody>
      </p:sp>
      <p:pic>
        <p:nvPicPr>
          <p:cNvPr id="1026" name="Picture 2" descr="E:\WORK\01 - TSD London\Modules\APP\Week 1 - Identifying Skills\SWOT-Analysis-CMYK-300x29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5768" y="1208304"/>
            <a:ext cx="4187680" cy="4144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3666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SWOT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0825" y="1340768"/>
            <a:ext cx="8713663" cy="3773016"/>
          </a:xfrm>
        </p:spPr>
        <p:txBody>
          <a:bodyPr/>
          <a:lstStyle/>
          <a:p>
            <a:pPr marL="0" indent="0" algn="l">
              <a:buNone/>
            </a:pPr>
            <a:endParaRPr lang="en-US" b="0" i="0" dirty="0">
              <a:effectLst/>
              <a:latin typeface="Roboto" panose="02000000000000000000" pitchFamily="2" charset="0"/>
            </a:endParaRPr>
          </a:p>
          <a:p>
            <a:r>
              <a:rPr lang="en-US" dirty="0">
                <a:latin typeface="Roboto" panose="02000000000000000000" pitchFamily="2" charset="0"/>
              </a:rPr>
              <a:t>Watch the following Video and discuss in class what is a SWOT analysis and how to carry out one. </a:t>
            </a:r>
            <a:endParaRPr lang="en-US" b="0" i="0" dirty="0">
              <a:effectLst/>
              <a:latin typeface="Roboto" panose="02000000000000000000" pitchFamily="2" charset="0"/>
            </a:endParaRPr>
          </a:p>
          <a:p>
            <a:pPr eaLnBrk="1" hangingPunct="1"/>
            <a:r>
              <a:rPr lang="en-GB" i="1" dirty="0">
                <a:hlinkClick r:id="rId2"/>
              </a:rPr>
              <a:t>https://www.youtube.com/watch?v=PBOtnyt7BP4&amp;ab_channel=MindToolsVideos</a:t>
            </a:r>
            <a:r>
              <a:rPr lang="en-GB" i="1" dirty="0"/>
              <a:t> (2:20)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82588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2375" y="206377"/>
            <a:ext cx="6592549" cy="5161682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7" name="TextBox 6"/>
          <p:cNvSpPr txBox="1"/>
          <p:nvPr/>
        </p:nvSpPr>
        <p:spPr>
          <a:xfrm>
            <a:off x="1723218" y="5360027"/>
            <a:ext cx="61213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Source: https://www.slideshare.net/RonFeher/personal-swot-analysis</a:t>
            </a:r>
          </a:p>
        </p:txBody>
      </p:sp>
    </p:spTree>
    <p:extLst>
      <p:ext uri="{BB962C8B-B14F-4D97-AF65-F5344CB8AC3E}">
        <p14:creationId xmlns:p14="http://schemas.microsoft.com/office/powerpoint/2010/main" val="6630065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96A10-A3CD-E3DA-66CB-ECE3DB13C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C648F-4766-4C7D-4F4A-23A03343E2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NHS (2023) </a:t>
            </a:r>
            <a:r>
              <a:rPr lang="en-GB" sz="2400" i="1" dirty="0"/>
              <a:t>Personal Development Planning. </a:t>
            </a:r>
            <a:r>
              <a:rPr lang="en-GB" sz="2400" dirty="0"/>
              <a:t>Available at: </a:t>
            </a:r>
            <a:r>
              <a:rPr lang="en-GB" sz="2400" dirty="0">
                <a:hlinkClick r:id="rId2"/>
              </a:rPr>
              <a:t>https://www.healthcareers.nhs.uk/career-planning/developing-your-health-career/developing-your-health-career/personal-development-planning/personal-development-planning</a:t>
            </a:r>
            <a:r>
              <a:rPr lang="en-GB" sz="2400" dirty="0"/>
              <a:t>. (Accessed: 7</a:t>
            </a:r>
            <a:r>
              <a:rPr lang="en-GB" sz="2400" baseline="30000" dirty="0"/>
              <a:t>th</a:t>
            </a:r>
            <a:r>
              <a:rPr lang="en-GB" sz="2400" dirty="0"/>
              <a:t> of June 2023).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219F04-CA09-D30F-F4D9-BBC972933C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286089-9C52-2E44-0293-3BED8AC2E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892319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323</Words>
  <Application>Microsoft Office PowerPoint</Application>
  <PresentationFormat>On-screen Show (4:3)</PresentationFormat>
  <Paragraphs>59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Myriad Pro</vt:lpstr>
      <vt:lpstr>Arial</vt:lpstr>
      <vt:lpstr>Roboto</vt:lpstr>
      <vt:lpstr>Verdana</vt:lpstr>
      <vt:lpstr>Wingdings</vt:lpstr>
      <vt:lpstr>20140311PresentationUWTSDTemplate</vt:lpstr>
      <vt:lpstr>LCHS4001</vt:lpstr>
      <vt:lpstr>What is a skill?</vt:lpstr>
      <vt:lpstr>Skills for effective learning</vt:lpstr>
      <vt:lpstr> Types of skills </vt:lpstr>
      <vt:lpstr> Types of skills </vt:lpstr>
      <vt:lpstr>Getting to know yourself</vt:lpstr>
      <vt:lpstr>SWOT</vt:lpstr>
      <vt:lpstr>SWOT</vt:lpstr>
      <vt:lpstr>PowerPoint Presentation</vt:lpstr>
      <vt:lpstr>References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Lizeta Demetriou</cp:lastModifiedBy>
  <cp:revision>58</cp:revision>
  <cp:lastPrinted>2018-07-09T15:27:01Z</cp:lastPrinted>
  <dcterms:created xsi:type="dcterms:W3CDTF">2002-10-07T19:43:58Z</dcterms:created>
  <dcterms:modified xsi:type="dcterms:W3CDTF">2023-10-09T20:46:22Z</dcterms:modified>
</cp:coreProperties>
</file>