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67" r:id="rId3"/>
    <p:sldId id="268" r:id="rId4"/>
    <p:sldId id="269" r:id="rId5"/>
    <p:sldId id="274" r:id="rId6"/>
    <p:sldId id="277" r:id="rId7"/>
    <p:sldId id="276" r:id="rId8"/>
    <p:sldId id="272" r:id="rId9"/>
    <p:sldId id="270" r:id="rId10"/>
    <p:sldId id="275" r:id="rId11"/>
    <p:sldId id="27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06327-16E6-4EC0-B210-A43E669477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654018-6140-4D4C-B28D-1E9A891898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F2DC64-A7DC-494C-98C5-F1D8E5E55D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B4279-D398-45D1-9384-E40C42D5BD6E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3B1791-1293-4AD0-B674-F7A3C5B5F1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5BD47D-1701-4178-B836-2C2238DEC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196AA-97E5-4598-90F7-78CA246D3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555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91D58-0150-4017-9DAC-95D5CDB38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184AD-796A-426B-ADB6-9C5E9D489C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CF0A83-0A13-4249-85A6-7E3C3945C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B4279-D398-45D1-9384-E40C42D5BD6E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D137C-9663-41F4-9061-97DB748DB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DFC311-35F4-442D-8A6B-85C6C2934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196AA-97E5-4598-90F7-78CA246D3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038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0A747-3A5A-46A1-AD79-CC522A829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C11A9-EB42-46B4-BC26-8DA842576A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DEE721-351B-44FE-8743-FAF821179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B4279-D398-45D1-9384-E40C42D5BD6E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37C058-8C5B-4CFA-A850-6AC9F31F46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95604C-E9E6-4140-A929-7566EFCDE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196AA-97E5-4598-90F7-78CA246D3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588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0D481-867F-4181-A4CE-17F71FE6F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4FD14-EF48-4FCE-8CF8-58B69E47E1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24E691-8BCD-472A-AD6C-CC95F1F74D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C6F0DB-015F-430C-B144-AF77B6C9C3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B4279-D398-45D1-9384-E40C42D5BD6E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40C414-8148-4C67-A43C-A5C4869813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7CBF36-9134-4D14-B111-32BBE7934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196AA-97E5-4598-90F7-78CA246D3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991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D274B-CE5C-4D5E-915F-965CDB0E6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2EA1AF-BF9B-4C5F-A208-0A101B8161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E00CE3-C5CA-470F-837E-F507E3841A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F1A083-1D02-4847-A267-B7F420AE86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41293A-D65D-4487-9259-28C51B15D0F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E4F91B-7CDC-4525-AE29-3B5E74E7A5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B4279-D398-45D1-9384-E40C42D5BD6E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E86F38-4962-4656-ABF4-1BDA42FD6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F65461-218C-4432-9D71-8DD51BBB1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196AA-97E5-4598-90F7-78CA246D3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510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85B7B-0C70-4B3B-AC9F-CA3355E3D8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FDDA29-A0A7-499D-9605-94633B26E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B4279-D398-45D1-9384-E40C42D5BD6E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795B05-35F5-49F1-AD1E-C24CC42C37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4B54C6-42FA-4FEC-B84F-E3318D085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196AA-97E5-4598-90F7-78CA246D3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885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BCB903-A83D-4371-B1E8-E77537969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B4279-D398-45D1-9384-E40C42D5BD6E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A1FF0F-C116-472B-A6E4-6ACB28E161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32CA47-CBB9-4457-BD98-C4402CE2B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196AA-97E5-4598-90F7-78CA246D3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191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05094-2C16-4237-AA4F-5998015DE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02856-B572-4BF0-8BEC-154D64A3EB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8EC3D-5D30-4CC7-AFBC-754819186F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0B4628-2D66-46E1-A606-422BAA076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B4279-D398-45D1-9384-E40C42D5BD6E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6FFEBD-E3B8-4EDD-834D-C72A858D8E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C7D1E6-0D59-4FCD-BF23-CF7587F32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196AA-97E5-4598-90F7-78CA246D3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910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431B6-1500-44CD-B81B-EE0DE1669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79A8F4-22CA-4536-BF88-0CEEF1D405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EC6C0-B94B-47ED-A6BA-1A36900D8B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A7DADC-0A22-41AE-85F5-6CFC86F6A0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B4279-D398-45D1-9384-E40C42D5BD6E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FA9695-61BA-4BB0-A6C8-34650515ED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C1CF4F-6EE4-410E-8B30-B9C5723A1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196AA-97E5-4598-90F7-78CA246D3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731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C07FC-47B8-46FC-97D5-128C8B7D5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09CA97-B5B6-4F79-A8FF-FD6C8EA7E6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08D791-B18E-4994-ACB3-795C7FFB8E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B4279-D398-45D1-9384-E40C42D5BD6E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F8649F-3AA2-4DCF-8B22-8A8C303B6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3F710B-72A6-4BFB-A483-95D7F2364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196AA-97E5-4598-90F7-78CA246D3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970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E6313F-9853-4EAB-A13F-8EB0334827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242CC3-1A9F-4AD4-B119-207BE160BC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475074-5535-4450-9D76-288F5FAAC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B4279-D398-45D1-9384-E40C42D5BD6E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D7F088-F00C-4CA6-A3B9-5246E6984D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A839B0-4865-4F6E-835F-98C0EBAF5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3196AA-97E5-4598-90F7-78CA246D3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135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68B889-9DBF-49B3-A370-975937889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79B084-ED2D-4D84-B173-658579F1DD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BFDEAE-1F47-48F4-B828-A99EBE1ED1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B4279-D398-45D1-9384-E40C42D5BD6E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140F1D-BEF4-4F51-AC22-F0F50941D4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4C2D14-17BF-4DB5-9E20-29351DD5CD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3196AA-97E5-4598-90F7-78CA246D3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253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JP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18.jpeg"/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12" Type="http://schemas.openxmlformats.org/officeDocument/2006/relationships/image" Target="../media/image17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11" Type="http://schemas.openxmlformats.org/officeDocument/2006/relationships/image" Target="../media/image16.jpeg"/><Relationship Id="rId5" Type="http://schemas.openxmlformats.org/officeDocument/2006/relationships/image" Target="../media/image11.jpeg"/><Relationship Id="rId10" Type="http://schemas.openxmlformats.org/officeDocument/2006/relationships/image" Target="../media/image15.jpg"/><Relationship Id="rId4" Type="http://schemas.microsoft.com/office/2007/relationships/hdphoto" Target="../media/hdphoto1.wdp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G"/><Relationship Id="rId3" Type="http://schemas.openxmlformats.org/officeDocument/2006/relationships/image" Target="../media/image19.jpeg"/><Relationship Id="rId7" Type="http://schemas.openxmlformats.org/officeDocument/2006/relationships/image" Target="../media/image2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g"/><Relationship Id="rId3" Type="http://schemas.openxmlformats.org/officeDocument/2006/relationships/image" Target="../media/image25.jpg"/><Relationship Id="rId7" Type="http://schemas.openxmlformats.org/officeDocument/2006/relationships/image" Target="../media/image2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jpg"/><Relationship Id="rId5" Type="http://schemas.openxmlformats.org/officeDocument/2006/relationships/image" Target="../media/image27.jpg"/><Relationship Id="rId10" Type="http://schemas.openxmlformats.org/officeDocument/2006/relationships/image" Target="../media/image32.jpg"/><Relationship Id="rId4" Type="http://schemas.openxmlformats.org/officeDocument/2006/relationships/image" Target="../media/image26.jpg"/><Relationship Id="rId9" Type="http://schemas.openxmlformats.org/officeDocument/2006/relationships/image" Target="../media/image3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microsoft.com/office/2007/relationships/hdphoto" Target="../media/hdphoto4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5.png"/><Relationship Id="rId5" Type="http://schemas.microsoft.com/office/2007/relationships/hdphoto" Target="../media/hdphoto3.wdp"/><Relationship Id="rId4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lipart.email/clipart/cartoon-parents-clipart-294704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brunelprimary.co.uk/Policies/Safeguarding" TargetMode="External"/><Relationship Id="rId5" Type="http://schemas.openxmlformats.org/officeDocument/2006/relationships/hyperlink" Target="http://cashmanevents.com/2018/08/dont-dress-like-tarzan/" TargetMode="External"/><Relationship Id="rId4" Type="http://schemas.openxmlformats.org/officeDocument/2006/relationships/hyperlink" Target="https://clipartlook.com/img-141089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34000">
              <a:schemeClr val="accent1">
                <a:lumMod val="45000"/>
                <a:lumOff val="55000"/>
              </a:schemeClr>
            </a:gs>
            <a:gs pos="71000">
              <a:schemeClr val="accent1">
                <a:lumMod val="45000"/>
                <a:lumOff val="55000"/>
              </a:schemeClr>
            </a:gs>
            <a:gs pos="98000">
              <a:schemeClr val="tx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999F944-0AA1-40FC-8661-7DD06DCB84A4}"/>
              </a:ext>
            </a:extLst>
          </p:cNvPr>
          <p:cNvSpPr/>
          <p:nvPr/>
        </p:nvSpPr>
        <p:spPr>
          <a:xfrm>
            <a:off x="885825" y="571499"/>
            <a:ext cx="10477500" cy="47230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Lisa Wilkinson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1602217</a:t>
            </a:r>
            <a:endParaRPr lang="en-GB" sz="240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400" b="1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4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5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ECGE6001P</a:t>
            </a:r>
            <a:endParaRPr lang="en-GB" sz="5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5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Skills for Life:</a:t>
            </a:r>
            <a:endParaRPr lang="en-GB" sz="5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5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Employability &amp; Future Pathways</a:t>
            </a:r>
            <a:endParaRPr lang="en-GB" sz="5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1FAE3325-3537-48A9-8BFC-64EA4802C1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0903" y="990600"/>
            <a:ext cx="1614487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24699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34000">
              <a:schemeClr val="accent1">
                <a:lumMod val="45000"/>
                <a:lumOff val="55000"/>
              </a:schemeClr>
            </a:gs>
            <a:gs pos="71000">
              <a:schemeClr val="accent1">
                <a:lumMod val="45000"/>
                <a:lumOff val="55000"/>
              </a:schemeClr>
            </a:gs>
            <a:gs pos="98000">
              <a:schemeClr val="tx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0905B24-E93E-4ECF-9BD5-9E9F6505245E}"/>
              </a:ext>
            </a:extLst>
          </p:cNvPr>
          <p:cNvSpPr txBox="1"/>
          <p:nvPr/>
        </p:nvSpPr>
        <p:spPr>
          <a:xfrm>
            <a:off x="3889122" y="338203"/>
            <a:ext cx="514943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Teacher of </a:t>
            </a:r>
          </a:p>
          <a:p>
            <a:r>
              <a:rPr lang="en-GB" sz="9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</a:t>
            </a:r>
          </a:p>
        </p:txBody>
      </p:sp>
      <p:pic>
        <p:nvPicPr>
          <p:cNvPr id="4" name="Picture 3" descr="A drawing of a person&#10;&#10;Description automatically generated">
            <a:extLst>
              <a:ext uri="{FF2B5EF4-FFF2-40B4-BE49-F238E27FC236}">
                <a16:creationId xmlns:a16="http://schemas.microsoft.com/office/drawing/2014/main" id="{16381EFF-42D3-4468-85B2-05FDF26781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161" y="338203"/>
            <a:ext cx="3293727" cy="4646444"/>
          </a:xfrm>
          <a:prstGeom prst="rect">
            <a:avLst/>
          </a:prstGeom>
        </p:spPr>
      </p:pic>
      <p:pic>
        <p:nvPicPr>
          <p:cNvPr id="8" name="Picture 7" descr="A picture containing indoor, bed, laying, sitting&#10;&#10;Description automatically generated">
            <a:extLst>
              <a:ext uri="{FF2B5EF4-FFF2-40B4-BE49-F238E27FC236}">
                <a16:creationId xmlns:a16="http://schemas.microsoft.com/office/drawing/2014/main" id="{5F4999BF-3CC3-4C0F-B40C-0A4CA9209A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68385" y="2862979"/>
            <a:ext cx="4039644" cy="3029734"/>
          </a:xfrm>
          <a:prstGeom prst="rect">
            <a:avLst/>
          </a:prstGeom>
        </p:spPr>
      </p:pic>
      <p:pic>
        <p:nvPicPr>
          <p:cNvPr id="6" name="Picture 5" descr="A tattoo on his arm&#10;&#10;Description automatically generated">
            <a:extLst>
              <a:ext uri="{FF2B5EF4-FFF2-40B4-BE49-F238E27FC236}">
                <a16:creationId xmlns:a16="http://schemas.microsoft.com/office/drawing/2014/main" id="{6B7D3FD5-F7D1-4D08-B1AE-2FB24A6CC0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3390" y="338203"/>
            <a:ext cx="2965249" cy="4039643"/>
          </a:xfrm>
          <a:prstGeom prst="rect">
            <a:avLst/>
          </a:prstGeom>
        </p:spPr>
      </p:pic>
      <p:pic>
        <p:nvPicPr>
          <p:cNvPr id="12" name="Picture 11" descr="A close up of a logo&#10;&#10;Description automatically generated">
            <a:extLst>
              <a:ext uri="{FF2B5EF4-FFF2-40B4-BE49-F238E27FC236}">
                <a16:creationId xmlns:a16="http://schemas.microsoft.com/office/drawing/2014/main" id="{72AC483E-2A6D-4F0A-927F-5EBBEE9EC4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8289" y="4377846"/>
            <a:ext cx="1614487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3319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34000">
              <a:schemeClr val="accent1">
                <a:lumMod val="45000"/>
                <a:lumOff val="55000"/>
              </a:schemeClr>
            </a:gs>
            <a:gs pos="71000">
              <a:schemeClr val="accent1">
                <a:lumMod val="45000"/>
                <a:lumOff val="55000"/>
              </a:schemeClr>
            </a:gs>
            <a:gs pos="98000">
              <a:schemeClr val="tx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6647DB05-D196-4AED-AE5D-78CCCA8DC8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8289" y="4377846"/>
            <a:ext cx="1614487" cy="2438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4FD83A-E0B5-4C78-B804-05B8510728B7}"/>
              </a:ext>
            </a:extLst>
          </p:cNvPr>
          <p:cNvSpPr txBox="1"/>
          <p:nvPr/>
        </p:nvSpPr>
        <p:spPr>
          <a:xfrm>
            <a:off x="258741" y="119389"/>
            <a:ext cx="863043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Enthusiastic </a:t>
            </a:r>
          </a:p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Committed</a:t>
            </a:r>
          </a:p>
        </p:txBody>
      </p:sp>
      <p:pic>
        <p:nvPicPr>
          <p:cNvPr id="6" name="Picture 5" descr="A drawing of a person&#10;&#10;Description automatically generated">
            <a:extLst>
              <a:ext uri="{FF2B5EF4-FFF2-40B4-BE49-F238E27FC236}">
                <a16:creationId xmlns:a16="http://schemas.microsoft.com/office/drawing/2014/main" id="{E06C050A-00D4-4CBA-859D-7D18A7E20C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1773" y="188540"/>
            <a:ext cx="2750661" cy="40553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Picture 11" descr="A tattoo on his head&#10;&#10;Description automatically generated">
            <a:extLst>
              <a:ext uri="{FF2B5EF4-FFF2-40B4-BE49-F238E27FC236}">
                <a16:creationId xmlns:a16="http://schemas.microsoft.com/office/drawing/2014/main" id="{A2200DAF-695E-4677-A7C5-ADC427A0AC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114456" y="4090126"/>
            <a:ext cx="2867025" cy="21502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3" descr="A picture containing indoor, photo, sitting, table&#10;&#10;Description automatically generated">
            <a:extLst>
              <a:ext uri="{FF2B5EF4-FFF2-40B4-BE49-F238E27FC236}">
                <a16:creationId xmlns:a16="http://schemas.microsoft.com/office/drawing/2014/main" id="{645FEF78-FCE4-4DE8-AEEE-A1611573587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35" t="7220" r="23333" b="11603"/>
          <a:stretch/>
        </p:blipFill>
        <p:spPr>
          <a:xfrm rot="5400000">
            <a:off x="5187997" y="650437"/>
            <a:ext cx="4055299" cy="31315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 descr="A picture containing indoor, cat, white, photo&#10;&#10;Description automatically generated">
            <a:extLst>
              <a:ext uri="{FF2B5EF4-FFF2-40B4-BE49-F238E27FC236}">
                <a16:creationId xmlns:a16="http://schemas.microsoft.com/office/drawing/2014/main" id="{0F21483C-E9F1-4AAF-BF47-B438D6BDC22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089617" y="3868294"/>
            <a:ext cx="3120548" cy="234041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5" name="Picture 14" descr="A picture containing indoor, sitting, laying, cat&#10;&#10;Description automatically generated">
            <a:extLst>
              <a:ext uri="{FF2B5EF4-FFF2-40B4-BE49-F238E27FC236}">
                <a16:creationId xmlns:a16="http://schemas.microsoft.com/office/drawing/2014/main" id="{87FB8FAD-A9D6-46CD-9E44-B094506C0A7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248172" y="3050385"/>
            <a:ext cx="4055300" cy="30414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6113540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34000">
              <a:schemeClr val="accent1">
                <a:lumMod val="45000"/>
                <a:lumOff val="55000"/>
              </a:schemeClr>
            </a:gs>
            <a:gs pos="71000">
              <a:schemeClr val="accent1">
                <a:lumMod val="45000"/>
                <a:lumOff val="55000"/>
              </a:schemeClr>
            </a:gs>
            <a:gs pos="98000">
              <a:schemeClr val="tx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809BC512-D5D3-456C-96B8-D6AD5FB356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7514" y="5076824"/>
            <a:ext cx="1273932" cy="1924051"/>
          </a:xfrm>
          <a:prstGeom prst="rect">
            <a:avLst/>
          </a:prstGeom>
        </p:spPr>
      </p:pic>
      <p:pic>
        <p:nvPicPr>
          <p:cNvPr id="1032" name="Picture 8" descr="Black And White Camera Clipart | Free download on ClipArtMag">
            <a:extLst>
              <a:ext uri="{FF2B5EF4-FFF2-40B4-BE49-F238E27FC236}">
                <a16:creationId xmlns:a16="http://schemas.microsoft.com/office/drawing/2014/main" id="{B89FB1C4-165D-4105-9F56-8FFA4FE694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406" b="93069" l="4000" r="96000">
                        <a14:foregroundMark x1="58800" y1="23762" x2="58800" y2="23762"/>
                        <a14:foregroundMark x1="90800" y1="43564" x2="90800" y2="43564"/>
                        <a14:foregroundMark x1="62400" y1="13366" x2="62400" y2="13366"/>
                        <a14:foregroundMark x1="62400" y1="9406" x2="62400" y2="9406"/>
                        <a14:foregroundMark x1="37600" y1="14356" x2="37600" y2="14356"/>
                        <a14:foregroundMark x1="25200" y1="33663" x2="25200" y2="33663"/>
                        <a14:foregroundMark x1="22000" y1="39109" x2="22000" y2="39109"/>
                        <a14:foregroundMark x1="10400" y1="52970" x2="10400" y2="52970"/>
                        <a14:foregroundMark x1="4000" y1="66337" x2="4000" y2="66337"/>
                        <a14:foregroundMark x1="22400" y1="93564" x2="22400" y2="93564"/>
                        <a14:foregroundMark x1="19600" y1="69802" x2="19600" y2="69802"/>
                        <a14:foregroundMark x1="11200" y1="54455" x2="11200" y2="54455"/>
                        <a14:foregroundMark x1="96000" y1="45050" x2="96000" y2="45050"/>
                        <a14:foregroundMark x1="80400" y1="23762" x2="80400" y2="23762"/>
                        <a14:foregroundMark x1="69200" y1="58911" x2="69200" y2="58911"/>
                        <a14:foregroundMark x1="42000" y1="45050" x2="42000" y2="45050"/>
                        <a14:foregroundMark x1="25600" y1="70792" x2="25600" y2="70792"/>
                        <a14:foregroundMark x1="10000" y1="59901" x2="10000" y2="59901"/>
                        <a14:foregroundMark x1="7200" y1="59901" x2="7200" y2="59901"/>
                        <a14:foregroundMark x1="8400" y1="62871" x2="8400" y2="62871"/>
                        <a14:foregroundMark x1="42800" y1="44059" x2="42800" y2="44059"/>
                        <a14:foregroundMark x1="42800" y1="44059" x2="42800" y2="44059"/>
                        <a14:foregroundMark x1="94000" y1="47030" x2="94000" y2="47030"/>
                        <a14:foregroundMark x1="31200" y1="23267" x2="31200" y2="23267"/>
                        <a14:foregroundMark x1="36400" y1="22277" x2="36400" y2="22277"/>
                        <a14:foregroundMark x1="43600" y1="18317" x2="43600" y2="18317"/>
                        <a14:foregroundMark x1="82000" y1="37624" x2="82000" y2="37624"/>
                        <a14:backgroundMark x1="41600" y1="45050" x2="41600" y2="45050"/>
                        <a14:backgroundMark x1="44400" y1="43069" x2="44400" y2="43069"/>
                        <a14:backgroundMark x1="42400" y1="45545" x2="42400" y2="45545"/>
                        <a14:backgroundMark x1="20400" y1="68812" x2="20400" y2="68812"/>
                        <a14:backgroundMark x1="19600" y1="69802" x2="19600" y2="69802"/>
                        <a14:backgroundMark x1="26000" y1="70297" x2="26000" y2="70297"/>
                        <a14:backgroundMark x1="22000" y1="87624" x2="22000" y2="87624"/>
                        <a14:backgroundMark x1="8400" y1="71287" x2="8400" y2="71287"/>
                        <a14:backgroundMark x1="14000" y1="50495" x2="14000" y2="50495"/>
                        <a14:backgroundMark x1="10000" y1="55446" x2="10000" y2="55446"/>
                        <a14:backgroundMark x1="9600" y1="57426" x2="9600" y2="57426"/>
                        <a14:backgroundMark x1="9600" y1="57426" x2="9600" y2="57426"/>
                        <a14:backgroundMark x1="8000" y1="60891" x2="8000" y2="60891"/>
                        <a14:backgroundMark x1="8000" y1="63861" x2="8000" y2="63861"/>
                        <a14:backgroundMark x1="11200" y1="54455" x2="11200" y2="54455"/>
                        <a14:backgroundMark x1="24800" y1="71287" x2="24800" y2="71287"/>
                        <a14:backgroundMark x1="26000" y1="70297" x2="26000" y2="70297"/>
                        <a14:backgroundMark x1="24400" y1="37624" x2="24400" y2="37624"/>
                        <a14:backgroundMark x1="20000" y1="36634" x2="20000" y2="36634"/>
                        <a14:backgroundMark x1="25600" y1="31188" x2="25600" y2="31188"/>
                        <a14:backgroundMark x1="24800" y1="33168" x2="24800" y2="33168"/>
                        <a14:backgroundMark x1="24800" y1="33168" x2="24800" y2="33168"/>
                        <a14:backgroundMark x1="26000" y1="34158" x2="26000" y2="34158"/>
                        <a14:backgroundMark x1="22800" y1="38614" x2="22800" y2="38614"/>
                        <a14:backgroundMark x1="22800" y1="38614" x2="22800" y2="38614"/>
                        <a14:backgroundMark x1="22400" y1="39604" x2="22400" y2="39604"/>
                        <a14:backgroundMark x1="32000" y1="19307" x2="32000" y2="19307"/>
                        <a14:backgroundMark x1="32000" y1="19307" x2="32000" y2="19307"/>
                        <a14:backgroundMark x1="60000" y1="8911" x2="60000" y2="8911"/>
                        <a14:backgroundMark x1="64000" y1="10891" x2="64000" y2="10891"/>
                        <a14:backgroundMark x1="56400" y1="23762" x2="56400" y2="23762"/>
                        <a14:backgroundMark x1="60800" y1="24257" x2="60800" y2="24257"/>
                        <a14:backgroundMark x1="84400" y1="19307" x2="84400" y2="19307"/>
                        <a14:backgroundMark x1="74400" y1="23762" x2="74400" y2="23762"/>
                        <a14:backgroundMark x1="80400" y1="20792" x2="80400" y2="20792"/>
                        <a14:backgroundMark x1="93600" y1="49505" x2="93600" y2="49505"/>
                        <a14:backgroundMark x1="93600" y1="44059" x2="93600" y2="44059"/>
                        <a14:backgroundMark x1="71200" y1="54950" x2="71200" y2="54950"/>
                        <a14:backgroundMark x1="47200" y1="53960" x2="47200" y2="53960"/>
                        <a14:backgroundMark x1="48000" y1="56931" x2="48000" y2="56931"/>
                        <a14:backgroundMark x1="48800" y1="58416" x2="48800" y2="58416"/>
                        <a14:backgroundMark x1="49200" y1="60891" x2="49200" y2="60891"/>
                        <a14:backgroundMark x1="47200" y1="64851" x2="47200" y2="64851"/>
                        <a14:backgroundMark x1="6400" y1="62871" x2="6400" y2="62871"/>
                        <a14:backgroundMark x1="14000" y1="87624" x2="14000" y2="876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6425" y="371475"/>
            <a:ext cx="238125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A picture containing outdoor, water, beach, rock&#10;&#10;Description automatically generated">
            <a:extLst>
              <a:ext uri="{FF2B5EF4-FFF2-40B4-BE49-F238E27FC236}">
                <a16:creationId xmlns:a16="http://schemas.microsoft.com/office/drawing/2014/main" id="{F3AC6203-D049-4B25-9A14-3BE9590F37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9509" y="2734906"/>
            <a:ext cx="2525780" cy="3367707"/>
          </a:xfrm>
          <a:prstGeom prst="rect">
            <a:avLst/>
          </a:prstGeom>
        </p:spPr>
      </p:pic>
      <p:pic>
        <p:nvPicPr>
          <p:cNvPr id="12" name="Picture 11" descr="A sunset over a beach next to the ocean&#10;&#10;Description automatically generated">
            <a:extLst>
              <a:ext uri="{FF2B5EF4-FFF2-40B4-BE49-F238E27FC236}">
                <a16:creationId xmlns:a16="http://schemas.microsoft.com/office/drawing/2014/main" id="{25E06000-9A33-45A5-AA0E-9F2F7F16ED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3514" y="3428999"/>
            <a:ext cx="2402564" cy="3271511"/>
          </a:xfrm>
          <a:prstGeom prst="rect">
            <a:avLst/>
          </a:prstGeom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D98B699-D2DB-4C24-814D-27C0AFD31A2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579" b="92842" l="1758" r="93750">
                        <a14:foregroundMark x1="16016" y1="7789" x2="17969" y2="9474"/>
                        <a14:foregroundMark x1="1758" y1="32842" x2="10547" y2="32842"/>
                        <a14:foregroundMark x1="93750" y1="79158" x2="89453" y2="76421"/>
                        <a14:foregroundMark x1="79883" y1="92842" x2="77539" y2="896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840" y="0"/>
            <a:ext cx="3013424" cy="2734906"/>
          </a:xfrm>
          <a:prstGeom prst="rect">
            <a:avLst/>
          </a:prstGeom>
        </p:spPr>
      </p:pic>
      <p:pic>
        <p:nvPicPr>
          <p:cNvPr id="16" name="Picture 15" descr="A picture containing food, cutting, board, covered&#10;&#10;Description automatically generated">
            <a:extLst>
              <a:ext uri="{FF2B5EF4-FFF2-40B4-BE49-F238E27FC236}">
                <a16:creationId xmlns:a16="http://schemas.microsoft.com/office/drawing/2014/main" id="{5D0D36A2-487C-4DC9-BEBD-D749D3ED57A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5175" y="1774912"/>
            <a:ext cx="2381250" cy="1785938"/>
          </a:xfrm>
          <a:prstGeom prst="rect">
            <a:avLst/>
          </a:prstGeom>
        </p:spPr>
      </p:pic>
      <p:pic>
        <p:nvPicPr>
          <p:cNvPr id="22" name="Picture 21" descr="A painting of a vase with flowers in it&#10;&#10;Description automatically generated">
            <a:extLst>
              <a:ext uri="{FF2B5EF4-FFF2-40B4-BE49-F238E27FC236}">
                <a16:creationId xmlns:a16="http://schemas.microsoft.com/office/drawing/2014/main" id="{C75C3033-E8D5-421D-988B-FD38F0DF833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194254" y="3992409"/>
            <a:ext cx="1968466" cy="2708101"/>
          </a:xfrm>
          <a:prstGeom prst="rect">
            <a:avLst/>
          </a:prstGeom>
        </p:spPr>
      </p:pic>
      <p:pic>
        <p:nvPicPr>
          <p:cNvPr id="18" name="Picture 17" descr="A close up of some leaves&#10;&#10;Description automatically generated">
            <a:extLst>
              <a:ext uri="{FF2B5EF4-FFF2-40B4-BE49-F238E27FC236}">
                <a16:creationId xmlns:a16="http://schemas.microsoft.com/office/drawing/2014/main" id="{7610CE3A-7E4F-4204-9A98-030C85B7F11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8766" y="2309365"/>
            <a:ext cx="2066542" cy="2755389"/>
          </a:xfrm>
          <a:prstGeom prst="rect">
            <a:avLst/>
          </a:prstGeom>
        </p:spPr>
      </p:pic>
      <p:pic>
        <p:nvPicPr>
          <p:cNvPr id="20" name="Picture 19" descr="A painting on the wall&#10;&#10;Description automatically generated">
            <a:extLst>
              <a:ext uri="{FF2B5EF4-FFF2-40B4-BE49-F238E27FC236}">
                <a16:creationId xmlns:a16="http://schemas.microsoft.com/office/drawing/2014/main" id="{643C1B6C-9FFC-475D-8316-B8CEBF9CEAF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01" y="4233045"/>
            <a:ext cx="3013424" cy="2467465"/>
          </a:xfrm>
          <a:prstGeom prst="rect">
            <a:avLst/>
          </a:prstGeom>
        </p:spPr>
      </p:pic>
      <p:pic>
        <p:nvPicPr>
          <p:cNvPr id="24" name="Picture 23" descr="A picture containing sitting, table&#10;&#10;Description automatically generated">
            <a:extLst>
              <a:ext uri="{FF2B5EF4-FFF2-40B4-BE49-F238E27FC236}">
                <a16:creationId xmlns:a16="http://schemas.microsoft.com/office/drawing/2014/main" id="{E8E35757-945B-4DF2-8A31-66DA63862BB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00" y="2353686"/>
            <a:ext cx="1654119" cy="20478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7D0A992-F7CC-413E-B3EB-5E7DA58EFA34}"/>
              </a:ext>
            </a:extLst>
          </p:cNvPr>
          <p:cNvSpPr txBox="1"/>
          <p:nvPr/>
        </p:nvSpPr>
        <p:spPr>
          <a:xfrm>
            <a:off x="1706541" y="157489"/>
            <a:ext cx="86304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Fine Art &amp; Photography</a:t>
            </a:r>
          </a:p>
        </p:txBody>
      </p:sp>
    </p:spTree>
    <p:extLst>
      <p:ext uri="{BB962C8B-B14F-4D97-AF65-F5344CB8AC3E}">
        <p14:creationId xmlns:p14="http://schemas.microsoft.com/office/powerpoint/2010/main" val="2452456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34000">
              <a:schemeClr val="accent1">
                <a:lumMod val="45000"/>
                <a:lumOff val="55000"/>
              </a:schemeClr>
            </a:gs>
            <a:gs pos="71000">
              <a:schemeClr val="accent1">
                <a:lumMod val="45000"/>
                <a:lumOff val="55000"/>
              </a:schemeClr>
            </a:gs>
            <a:gs pos="98000">
              <a:schemeClr val="tx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64449273-C393-4BE1-9E86-6D606C21E2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65" y="4419600"/>
            <a:ext cx="1614487" cy="2438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7985F14-5BA0-4597-904E-057FA57EEDB6}"/>
              </a:ext>
            </a:extLst>
          </p:cNvPr>
          <p:cNvSpPr txBox="1"/>
          <p:nvPr/>
        </p:nvSpPr>
        <p:spPr>
          <a:xfrm>
            <a:off x="112735" y="100208"/>
            <a:ext cx="863043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Exciting and Interesting  Learning Opportunities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AF2E27-9DAA-4FE2-A5CE-F0B3AED07545}"/>
              </a:ext>
            </a:extLst>
          </p:cNvPr>
          <p:cNvSpPr txBox="1"/>
          <p:nvPr/>
        </p:nvSpPr>
        <p:spPr>
          <a:xfrm>
            <a:off x="6710414" y="4903389"/>
            <a:ext cx="863043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Standards </a:t>
            </a:r>
          </a:p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Achievement</a:t>
            </a:r>
          </a:p>
        </p:txBody>
      </p:sp>
      <p:pic>
        <p:nvPicPr>
          <p:cNvPr id="6" name="Picture 5" descr="A close up of a plant&#10;&#10;Description automatically generated">
            <a:extLst>
              <a:ext uri="{FF2B5EF4-FFF2-40B4-BE49-F238E27FC236}">
                <a16:creationId xmlns:a16="http://schemas.microsoft.com/office/drawing/2014/main" id="{D2EDD298-441F-46F4-B240-F041B47275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648208" y="680191"/>
            <a:ext cx="3839249" cy="2879438"/>
          </a:xfrm>
          <a:prstGeom prst="rect">
            <a:avLst/>
          </a:prstGeom>
        </p:spPr>
      </p:pic>
      <p:pic>
        <p:nvPicPr>
          <p:cNvPr id="10" name="Picture 9" descr="A group of broccoli on a table&#10;&#10;Description automatically generated">
            <a:extLst>
              <a:ext uri="{FF2B5EF4-FFF2-40B4-BE49-F238E27FC236}">
                <a16:creationId xmlns:a16="http://schemas.microsoft.com/office/drawing/2014/main" id="{0DDEBDD2-6D37-4D64-B538-140CB608D1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67919" y="2287627"/>
            <a:ext cx="2910225" cy="2182669"/>
          </a:xfrm>
          <a:prstGeom prst="rect">
            <a:avLst/>
          </a:prstGeom>
        </p:spPr>
      </p:pic>
      <p:pic>
        <p:nvPicPr>
          <p:cNvPr id="12" name="Picture 11" descr="A close up of food&#10;&#10;Description automatically generated">
            <a:extLst>
              <a:ext uri="{FF2B5EF4-FFF2-40B4-BE49-F238E27FC236}">
                <a16:creationId xmlns:a16="http://schemas.microsoft.com/office/drawing/2014/main" id="{2A5A2B03-8A11-41D9-A851-B3A2974EE5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802039" y="2373863"/>
            <a:ext cx="2438401" cy="1828801"/>
          </a:xfrm>
          <a:prstGeom prst="rect">
            <a:avLst/>
          </a:prstGeom>
        </p:spPr>
      </p:pic>
      <p:pic>
        <p:nvPicPr>
          <p:cNvPr id="14" name="Picture 13" descr="A bowl of salad&#10;&#10;Description automatically generated">
            <a:extLst>
              <a:ext uri="{FF2B5EF4-FFF2-40B4-BE49-F238E27FC236}">
                <a16:creationId xmlns:a16="http://schemas.microsoft.com/office/drawing/2014/main" id="{60BC7C75-F75A-40F1-B181-21FD0A5E05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405625" y="2373864"/>
            <a:ext cx="2438400" cy="1828800"/>
          </a:xfrm>
          <a:prstGeom prst="rect">
            <a:avLst/>
          </a:prstGeom>
        </p:spPr>
      </p:pic>
      <p:pic>
        <p:nvPicPr>
          <p:cNvPr id="16" name="Picture 15" descr="A picture containing indoor, table, red, sitting&#10;&#10;Description automatically generated">
            <a:extLst>
              <a:ext uri="{FF2B5EF4-FFF2-40B4-BE49-F238E27FC236}">
                <a16:creationId xmlns:a16="http://schemas.microsoft.com/office/drawing/2014/main" id="{3FEC5E34-198B-4B3F-8E9D-8DC0F61DB562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1" t="11324" r="3515" b="21826"/>
          <a:stretch/>
        </p:blipFill>
        <p:spPr>
          <a:xfrm>
            <a:off x="2123189" y="4636869"/>
            <a:ext cx="3713526" cy="2003861"/>
          </a:xfrm>
          <a:prstGeom prst="rect">
            <a:avLst/>
          </a:prstGeom>
        </p:spPr>
      </p:pic>
      <p:pic>
        <p:nvPicPr>
          <p:cNvPr id="18" name="Picture 17" descr="A picture containing yellow, small, table, sitting&#10;&#10;Description automatically generated">
            <a:extLst>
              <a:ext uri="{FF2B5EF4-FFF2-40B4-BE49-F238E27FC236}">
                <a16:creationId xmlns:a16="http://schemas.microsoft.com/office/drawing/2014/main" id="{187BB093-CBFD-4496-BDB9-60391EF2E849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63" t="3161" r="32966" b="7707"/>
          <a:stretch/>
        </p:blipFill>
        <p:spPr>
          <a:xfrm rot="5400000">
            <a:off x="424086" y="2120073"/>
            <a:ext cx="1851347" cy="2336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866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34000">
              <a:schemeClr val="accent1">
                <a:lumMod val="45000"/>
                <a:lumOff val="55000"/>
              </a:schemeClr>
            </a:gs>
            <a:gs pos="71000">
              <a:schemeClr val="accent1">
                <a:lumMod val="45000"/>
                <a:lumOff val="55000"/>
              </a:schemeClr>
            </a:gs>
            <a:gs pos="98000">
              <a:schemeClr val="tx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2B026862-3D1E-4670-95FA-8A72DE923B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6991" y="3904818"/>
            <a:ext cx="1614487" cy="2438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BECB31-6FBE-4471-BE7E-D7B535854A8D}"/>
              </a:ext>
            </a:extLst>
          </p:cNvPr>
          <p:cNvSpPr txBox="1"/>
          <p:nvPr/>
        </p:nvSpPr>
        <p:spPr>
          <a:xfrm>
            <a:off x="250522" y="41754"/>
            <a:ext cx="99581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All-inclusive Learning </a:t>
            </a:r>
          </a:p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 opportunities for ALN</a:t>
            </a:r>
          </a:p>
        </p:txBody>
      </p:sp>
      <p:pic>
        <p:nvPicPr>
          <p:cNvPr id="7" name="Picture 6" descr="A picture containing indoor, table, sitting, food&#10;&#10;Description automatically generated">
            <a:extLst>
              <a:ext uri="{FF2B5EF4-FFF2-40B4-BE49-F238E27FC236}">
                <a16:creationId xmlns:a16="http://schemas.microsoft.com/office/drawing/2014/main" id="{B50454F9-F0C2-4B8E-B8E4-94C84E0C02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246803" y="2177384"/>
            <a:ext cx="2716406" cy="2037305"/>
          </a:xfrm>
          <a:prstGeom prst="rect">
            <a:avLst/>
          </a:prstGeom>
        </p:spPr>
      </p:pic>
      <p:pic>
        <p:nvPicPr>
          <p:cNvPr id="11" name="Picture 10" descr="A picture containing indoor, table, sitting, small&#10;&#10;Description automatically generated">
            <a:extLst>
              <a:ext uri="{FF2B5EF4-FFF2-40B4-BE49-F238E27FC236}">
                <a16:creationId xmlns:a16="http://schemas.microsoft.com/office/drawing/2014/main" id="{2FC63CCE-80EA-4EC1-B1A3-A139706229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666190" y="4242283"/>
            <a:ext cx="2716408" cy="2037306"/>
          </a:xfrm>
          <a:prstGeom prst="rect">
            <a:avLst/>
          </a:prstGeom>
        </p:spPr>
      </p:pic>
      <p:pic>
        <p:nvPicPr>
          <p:cNvPr id="13" name="Picture 12" descr="A picture containing indoor, table, sitting, food&#10;&#10;Description automatically generated">
            <a:extLst>
              <a:ext uri="{FF2B5EF4-FFF2-40B4-BE49-F238E27FC236}">
                <a16:creationId xmlns:a16="http://schemas.microsoft.com/office/drawing/2014/main" id="{8FF7FAD8-379A-4606-9905-F985260C744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870334" y="4105365"/>
            <a:ext cx="2716408" cy="2037306"/>
          </a:xfrm>
          <a:prstGeom prst="rect">
            <a:avLst/>
          </a:prstGeom>
        </p:spPr>
      </p:pic>
      <p:pic>
        <p:nvPicPr>
          <p:cNvPr id="15" name="Picture 14" descr="A picture containing indoor, cake, table, piece&#10;&#10;Description automatically generated">
            <a:extLst>
              <a:ext uri="{FF2B5EF4-FFF2-40B4-BE49-F238E27FC236}">
                <a16:creationId xmlns:a16="http://schemas.microsoft.com/office/drawing/2014/main" id="{4A918064-6EBE-4677-A0B9-8106E3EA059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45252" y="682308"/>
            <a:ext cx="3081401" cy="2311051"/>
          </a:xfrm>
          <a:prstGeom prst="rect">
            <a:avLst/>
          </a:prstGeom>
        </p:spPr>
      </p:pic>
      <p:pic>
        <p:nvPicPr>
          <p:cNvPr id="17" name="Picture 16" descr="A picture containing indoor, small, sitting, table&#10;&#10;Description automatically generated">
            <a:extLst>
              <a:ext uri="{FF2B5EF4-FFF2-40B4-BE49-F238E27FC236}">
                <a16:creationId xmlns:a16="http://schemas.microsoft.com/office/drawing/2014/main" id="{C1485B7D-193D-43DD-B5E0-1DBA2AEA83C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146574" y="4426698"/>
            <a:ext cx="2382382" cy="1786787"/>
          </a:xfrm>
          <a:prstGeom prst="rect">
            <a:avLst/>
          </a:prstGeom>
        </p:spPr>
      </p:pic>
      <p:pic>
        <p:nvPicPr>
          <p:cNvPr id="19" name="Picture 18" descr="A picture containing indoor, doughnut, table, donut&#10;&#10;Description automatically generated">
            <a:extLst>
              <a:ext uri="{FF2B5EF4-FFF2-40B4-BE49-F238E27FC236}">
                <a16:creationId xmlns:a16="http://schemas.microsoft.com/office/drawing/2014/main" id="{9F89C10A-3A85-4893-830D-4BA9BFEC3D0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345151" y="2207106"/>
            <a:ext cx="2361157" cy="1770868"/>
          </a:xfrm>
          <a:prstGeom prst="rect">
            <a:avLst/>
          </a:prstGeom>
        </p:spPr>
      </p:pic>
      <p:pic>
        <p:nvPicPr>
          <p:cNvPr id="21" name="Picture 20" descr="A picture containing indoor, items, table, sitting&#10;&#10;Description automatically generated">
            <a:extLst>
              <a:ext uri="{FF2B5EF4-FFF2-40B4-BE49-F238E27FC236}">
                <a16:creationId xmlns:a16="http://schemas.microsoft.com/office/drawing/2014/main" id="{D76BEDF8-05DA-4E92-98E7-03020BA7368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94104" y="2212043"/>
            <a:ext cx="2400656" cy="1800492"/>
          </a:xfrm>
          <a:prstGeom prst="rect">
            <a:avLst/>
          </a:prstGeom>
        </p:spPr>
      </p:pic>
      <p:pic>
        <p:nvPicPr>
          <p:cNvPr id="23" name="Picture 22" descr="A piece of cake&#10;&#10;Description automatically generated">
            <a:extLst>
              <a:ext uri="{FF2B5EF4-FFF2-40B4-BE49-F238E27FC236}">
                <a16:creationId xmlns:a16="http://schemas.microsoft.com/office/drawing/2014/main" id="{97688AB8-36F5-4BF4-AD79-48ACFD794D4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73332" y="4569174"/>
            <a:ext cx="2198664" cy="1648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515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34000">
              <a:schemeClr val="accent1">
                <a:lumMod val="45000"/>
                <a:lumOff val="55000"/>
              </a:schemeClr>
            </a:gs>
            <a:gs pos="71000">
              <a:schemeClr val="accent1">
                <a:lumMod val="45000"/>
                <a:lumOff val="55000"/>
              </a:schemeClr>
            </a:gs>
            <a:gs pos="98000">
              <a:schemeClr val="tx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FA5EA158-5295-4AD7-974F-4CD057CAC8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6295" y="-12792"/>
            <a:ext cx="1614487" cy="2438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4014644-2A8C-4001-9567-48882D691115}"/>
              </a:ext>
            </a:extLst>
          </p:cNvPr>
          <p:cNvSpPr txBox="1"/>
          <p:nvPr/>
        </p:nvSpPr>
        <p:spPr>
          <a:xfrm>
            <a:off x="1780783" y="41754"/>
            <a:ext cx="86304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Relationships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9EAD9C-3FCB-48AD-9F20-B287AAADF2BF}"/>
              </a:ext>
            </a:extLst>
          </p:cNvPr>
          <p:cNvSpPr txBox="1"/>
          <p:nvPr/>
        </p:nvSpPr>
        <p:spPr>
          <a:xfrm>
            <a:off x="6255030" y="1396047"/>
            <a:ext cx="32567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Students</a:t>
            </a:r>
          </a:p>
        </p:txBody>
      </p:sp>
      <p:pic>
        <p:nvPicPr>
          <p:cNvPr id="9" name="Picture 8" descr="A picture containing indoor, table, child, small&#10;&#10;Description automatically generated">
            <a:extLst>
              <a:ext uri="{FF2B5EF4-FFF2-40B4-BE49-F238E27FC236}">
                <a16:creationId xmlns:a16="http://schemas.microsoft.com/office/drawing/2014/main" id="{D3478F85-DE6F-449F-891A-4BEE01371A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18" y="1039721"/>
            <a:ext cx="3419130" cy="2771775"/>
          </a:xfrm>
          <a:prstGeom prst="ellipse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A4AA65-B3EB-4D57-BA09-71F36754A095}"/>
              </a:ext>
            </a:extLst>
          </p:cNvPr>
          <p:cNvSpPr txBox="1"/>
          <p:nvPr/>
        </p:nvSpPr>
        <p:spPr>
          <a:xfrm>
            <a:off x="1181449" y="2021112"/>
            <a:ext cx="21586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Staff</a:t>
            </a:r>
          </a:p>
        </p:txBody>
      </p:sp>
      <p:pic>
        <p:nvPicPr>
          <p:cNvPr id="11" name="Picture 10" descr="A picture containing drawing&#10;&#10;Description automatically generated">
            <a:extLst>
              <a:ext uri="{FF2B5EF4-FFF2-40B4-BE49-F238E27FC236}">
                <a16:creationId xmlns:a16="http://schemas.microsoft.com/office/drawing/2014/main" id="{D0F15151-1324-49CD-819E-6CF7DC28348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319" b="90522" l="824" r="94918">
                        <a14:foregroundMark x1="7692" y1="35989" x2="7692" y2="35989"/>
                        <a14:foregroundMark x1="29808" y1="45742" x2="29808" y2="45742"/>
                        <a14:foregroundMark x1="29808" y1="44231" x2="29808" y2="44231"/>
                        <a14:foregroundMark x1="26236" y1="45055" x2="26236" y2="45055"/>
                        <a14:foregroundMark x1="69505" y1="57005" x2="69505" y2="57005"/>
                        <a14:foregroundMark x1="41346" y1="70879" x2="41346" y2="70879"/>
                        <a14:foregroundMark x1="27060" y1="42995" x2="27060" y2="42995"/>
                        <a14:foregroundMark x1="13874" y1="61538" x2="13874" y2="61538"/>
                        <a14:foregroundMark x1="8516" y1="63736" x2="8516" y2="63736"/>
                        <a14:foregroundMark x1="7418" y1="66758" x2="7418" y2="66758"/>
                        <a14:foregroundMark x1="4945" y1="70604" x2="4945" y2="70604"/>
                        <a14:foregroundMark x1="3846" y1="78297" x2="3846" y2="78297"/>
                        <a14:foregroundMark x1="13599" y1="80220" x2="13599" y2="80220"/>
                        <a14:foregroundMark x1="13462" y1="86401" x2="13462" y2="86401"/>
                        <a14:foregroundMark x1="27060" y1="68269" x2="27060" y2="68269"/>
                        <a14:foregroundMark x1="93132" y1="59890" x2="93132" y2="59890"/>
                        <a14:foregroundMark x1="93819" y1="88187" x2="93819" y2="88187"/>
                        <a14:foregroundMark x1="94918" y1="57830" x2="94918" y2="57830"/>
                        <a14:foregroundMark x1="94918" y1="57830" x2="94918" y2="57830"/>
                        <a14:foregroundMark x1="32005" y1="8379" x2="32005" y2="8379"/>
                        <a14:foregroundMark x1="26923" y1="7418" x2="26923" y2="7418"/>
                        <a14:foregroundMark x1="58242" y1="75275" x2="58242" y2="75275"/>
                        <a14:foregroundMark x1="67445" y1="73901" x2="67445" y2="73901"/>
                        <a14:foregroundMark x1="36538" y1="65659" x2="36538" y2="65659"/>
                        <a14:foregroundMark x1="68956" y1="55082" x2="68956" y2="55082"/>
                        <a14:foregroundMark x1="36126" y1="70742" x2="36126" y2="70742"/>
                        <a14:foregroundMark x1="36126" y1="70742" x2="36126" y2="70742"/>
                        <a14:foregroundMark x1="36126" y1="70742" x2="36126" y2="70742"/>
                        <a14:foregroundMark x1="16209" y1="69093" x2="16209" y2="69093"/>
                        <a14:foregroundMark x1="31868" y1="6593" x2="31868" y2="6593"/>
                        <a14:foregroundMark x1="52473" y1="87912" x2="52473" y2="87912"/>
                        <a14:foregroundMark x1="34615" y1="90659" x2="34615" y2="90659"/>
                        <a14:foregroundMark x1="5357" y1="88462" x2="5357" y2="88462"/>
                        <a14:foregroundMark x1="824" y1="83379" x2="824" y2="83379"/>
                        <a14:foregroundMark x1="43819" y1="64835" x2="43819" y2="64835"/>
                        <a14:foregroundMark x1="32555" y1="66071" x2="32555" y2="66071"/>
                        <a14:foregroundMark x1="30907" y1="67995" x2="30907" y2="67995"/>
                        <a14:foregroundMark x1="30907" y1="67995" x2="30907" y2="67995"/>
                        <a14:foregroundMark x1="30907" y1="67995" x2="30907" y2="67995"/>
                        <a14:foregroundMark x1="30907" y1="67995" x2="30907" y2="67995"/>
                        <a14:foregroundMark x1="30907" y1="67995" x2="30907" y2="67995"/>
                        <a14:foregroundMark x1="30907" y1="67995" x2="30907" y2="67995"/>
                        <a14:foregroundMark x1="30907" y1="67995" x2="30907" y2="67995"/>
                        <a14:foregroundMark x1="30907" y1="67995" x2="30907" y2="67995"/>
                        <a14:foregroundMark x1="30907" y1="67995" x2="30907" y2="67995"/>
                        <a14:foregroundMark x1="30907" y1="67995" x2="30907" y2="67995"/>
                        <a14:foregroundMark x1="30907" y1="67995" x2="30907" y2="67995"/>
                        <a14:foregroundMark x1="30907" y1="67995" x2="23626" y2="70192"/>
                        <a14:foregroundMark x1="23626" y1="70192" x2="23626" y2="70192"/>
                        <a14:foregroundMark x1="23626" y1="70192" x2="23626" y2="70192"/>
                        <a14:foregroundMark x1="23626" y1="70192" x2="23626" y2="70192"/>
                        <a14:foregroundMark x1="23626" y1="70192" x2="23626" y2="70192"/>
                        <a14:foregroundMark x1="23626" y1="70192" x2="23626" y2="70192"/>
                        <a14:foregroundMark x1="23626" y1="70192" x2="23626" y2="70192"/>
                        <a14:foregroundMark x1="23626" y1="70192" x2="23626" y2="70192"/>
                        <a14:foregroundMark x1="23626" y1="70192" x2="23626" y2="70192"/>
                        <a14:foregroundMark x1="84066" y1="41071" x2="84066" y2="410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78" t="4853" r="544" b="31969"/>
          <a:stretch/>
        </p:blipFill>
        <p:spPr>
          <a:xfrm>
            <a:off x="280812" y="3933825"/>
            <a:ext cx="4168851" cy="269369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0EE3CE-9D68-4955-9CC5-A22F6F95F37A}"/>
              </a:ext>
            </a:extLst>
          </p:cNvPr>
          <p:cNvSpPr txBox="1"/>
          <p:nvPr/>
        </p:nvSpPr>
        <p:spPr>
          <a:xfrm>
            <a:off x="2008104" y="4146556"/>
            <a:ext cx="18935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Parents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BD8F08-9842-4846-BB1C-1DC6E26A69A9}"/>
              </a:ext>
            </a:extLst>
          </p:cNvPr>
          <p:cNvSpPr/>
          <p:nvPr/>
        </p:nvSpPr>
        <p:spPr>
          <a:xfrm>
            <a:off x="1196328" y="3496968"/>
            <a:ext cx="116891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clipartlook.com. (n.d.)</a:t>
            </a:r>
            <a:endParaRPr lang="en-GB" sz="8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7D16098-8C1A-4DC2-905F-91250DCAFF2B}"/>
              </a:ext>
            </a:extLst>
          </p:cNvPr>
          <p:cNvSpPr/>
          <p:nvPr/>
        </p:nvSpPr>
        <p:spPr>
          <a:xfrm>
            <a:off x="509776" y="6412080"/>
            <a:ext cx="100219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clipart.email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(n.d.)</a:t>
            </a:r>
            <a:endParaRPr lang="en-GB" sz="800" dirty="0"/>
          </a:p>
        </p:txBody>
      </p:sp>
      <p:pic>
        <p:nvPicPr>
          <p:cNvPr id="15" name="Picture 14" descr="A picture containing drawing, game&#10;&#10;Description automatically generated">
            <a:extLst>
              <a:ext uri="{FF2B5EF4-FFF2-40B4-BE49-F238E27FC236}">
                <a16:creationId xmlns:a16="http://schemas.microsoft.com/office/drawing/2014/main" id="{260CCA60-9C6C-4D87-BC39-CC5EE1BDBC0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7875" r="91750">
                        <a14:foregroundMark x1="7875" y1="52333" x2="7875" y2="52333"/>
                        <a14:foregroundMark x1="8500" y1="69000" x2="8500" y2="69000"/>
                        <a14:foregroundMark x1="33875" y1="39167" x2="33875" y2="39167"/>
                        <a14:foregroundMark x1="32000" y1="38833" x2="32000" y2="38833"/>
                        <a14:foregroundMark x1="34875" y1="47167" x2="34875" y2="47167"/>
                        <a14:foregroundMark x1="36500" y1="42833" x2="36500" y2="42833"/>
                        <a14:foregroundMark x1="34375" y1="42500" x2="34375" y2="42500"/>
                        <a14:foregroundMark x1="34250" y1="54333" x2="34250" y2="54333"/>
                        <a14:foregroundMark x1="29375" y1="59500" x2="29375" y2="59500"/>
                        <a14:foregroundMark x1="32375" y1="80000" x2="32375" y2="80000"/>
                        <a14:foregroundMark x1="29125" y1="47333" x2="29125" y2="47333"/>
                        <a14:foregroundMark x1="32000" y1="47833" x2="32000" y2="47833"/>
                        <a14:foregroundMark x1="35750" y1="44167" x2="35750" y2="44167"/>
                        <a14:foregroundMark x1="50750" y1="37333" x2="50750" y2="37333"/>
                        <a14:foregroundMark x1="50250" y1="44667" x2="50250" y2="44667"/>
                        <a14:foregroundMark x1="70125" y1="46000" x2="70125" y2="46000"/>
                        <a14:foregroundMark x1="62125" y1="33500" x2="62125" y2="33500"/>
                        <a14:foregroundMark x1="59375" y1="32500" x2="59375" y2="32500"/>
                        <a14:foregroundMark x1="58625" y1="35000" x2="58625" y2="35000"/>
                        <a14:foregroundMark x1="83375" y1="54333" x2="83375" y2="54333"/>
                        <a14:foregroundMark x1="85250" y1="43833" x2="85250" y2="43833"/>
                        <a14:foregroundMark x1="90875" y1="44000" x2="90875" y2="44000"/>
                        <a14:foregroundMark x1="91750" y1="36333" x2="91750" y2="36333"/>
                        <a14:foregroundMark x1="79375" y1="25167" x2="79375" y2="25167"/>
                        <a14:foregroundMark x1="51375" y1="60000" x2="51375" y2="60000"/>
                        <a14:foregroundMark x1="34875" y1="61333" x2="34875" y2="61333"/>
                        <a14:foregroundMark x1="40625" y1="34000" x2="40625" y2="34000"/>
                        <a14:foregroundMark x1="78625" y1="15000" x2="78625" y2="15000"/>
                        <a14:backgroundMark x1="38625" y1="32833" x2="38625" y2="32833"/>
                        <a14:backgroundMark x1="74750" y1="52167" x2="74750" y2="52167"/>
                        <a14:backgroundMark x1="82375" y1="28000" x2="82375" y2="28000"/>
                        <a14:backgroundMark x1="63625" y1="41167" x2="63625" y2="41167"/>
                        <a14:backgroundMark x1="73375" y1="43000" x2="73375" y2="43000"/>
                        <a14:backgroundMark x1="18500" y1="62833" x2="18500" y2="628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084" b="180"/>
          <a:stretch/>
        </p:blipFill>
        <p:spPr>
          <a:xfrm>
            <a:off x="3529251" y="1446982"/>
            <a:ext cx="8426176" cy="579738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E7DCF35-3D38-4BD7-942C-D5CBB219246F}"/>
              </a:ext>
            </a:extLst>
          </p:cNvPr>
          <p:cNvSpPr/>
          <p:nvPr/>
        </p:nvSpPr>
        <p:spPr>
          <a:xfrm>
            <a:off x="9382281" y="6335136"/>
            <a:ext cx="113685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00" dirty="0"/>
              <a:t>dreamstime.com (n.d.)</a:t>
            </a:r>
          </a:p>
        </p:txBody>
      </p:sp>
    </p:spTree>
    <p:extLst>
      <p:ext uri="{BB962C8B-B14F-4D97-AF65-F5344CB8AC3E}">
        <p14:creationId xmlns:p14="http://schemas.microsoft.com/office/powerpoint/2010/main" val="19522665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34000">
              <a:schemeClr val="accent1">
                <a:lumMod val="45000"/>
                <a:lumOff val="55000"/>
              </a:schemeClr>
            </a:gs>
            <a:gs pos="71000">
              <a:schemeClr val="accent1">
                <a:lumMod val="45000"/>
                <a:lumOff val="55000"/>
              </a:schemeClr>
            </a:gs>
            <a:gs pos="98000">
              <a:schemeClr val="tx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15584F91-2C69-4FA6-B12F-65DA1B480A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2114" y="166361"/>
            <a:ext cx="1614487" cy="2438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5DD34B6-83D9-4F68-8350-01A4DC9BC0D3}"/>
              </a:ext>
            </a:extLst>
          </p:cNvPr>
          <p:cNvSpPr txBox="1"/>
          <p:nvPr/>
        </p:nvSpPr>
        <p:spPr>
          <a:xfrm>
            <a:off x="249216" y="128914"/>
            <a:ext cx="86304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Contribute to Team Ethos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96AD44-38E5-4A49-B7C3-CBBE4261D9B9}"/>
              </a:ext>
            </a:extLst>
          </p:cNvPr>
          <p:cNvSpPr txBox="1"/>
          <p:nvPr/>
        </p:nvSpPr>
        <p:spPr>
          <a:xfrm>
            <a:off x="4352533" y="4843789"/>
            <a:ext cx="863043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Motivate Pupils with Enthusiastic Teaching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B3C9F9-04E9-4FBC-A430-2CB2DE8C5C08}"/>
              </a:ext>
            </a:extLst>
          </p:cNvPr>
          <p:cNvSpPr txBox="1"/>
          <p:nvPr/>
        </p:nvSpPr>
        <p:spPr>
          <a:xfrm rot="1088671">
            <a:off x="312969" y="4820316"/>
            <a:ext cx="35070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Respectful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BB3DC7-503D-4303-A802-5686DF2C4353}"/>
              </a:ext>
            </a:extLst>
          </p:cNvPr>
          <p:cNvSpPr txBox="1"/>
          <p:nvPr/>
        </p:nvSpPr>
        <p:spPr>
          <a:xfrm rot="20607357">
            <a:off x="6176308" y="1721823"/>
            <a:ext cx="35070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Collaborative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704CE4-E04B-4EA9-A534-5835F8F0AB8A}"/>
              </a:ext>
            </a:extLst>
          </p:cNvPr>
          <p:cNvSpPr txBox="1"/>
          <p:nvPr/>
        </p:nvSpPr>
        <p:spPr>
          <a:xfrm rot="1268306">
            <a:off x="8594579" y="3055784"/>
            <a:ext cx="35070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842C24-4286-4B9D-8BF6-FB7E02EFFDFF}"/>
              </a:ext>
            </a:extLst>
          </p:cNvPr>
          <p:cNvSpPr txBox="1"/>
          <p:nvPr/>
        </p:nvSpPr>
        <p:spPr>
          <a:xfrm rot="21326835">
            <a:off x="3506289" y="1510918"/>
            <a:ext cx="35070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Co-operative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15778CD-9EA2-4C8C-B0A5-014A3AACE4CB}"/>
              </a:ext>
            </a:extLst>
          </p:cNvPr>
          <p:cNvSpPr txBox="1"/>
          <p:nvPr/>
        </p:nvSpPr>
        <p:spPr>
          <a:xfrm>
            <a:off x="596105" y="5948645"/>
            <a:ext cx="35070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Flexible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0F5F37-2D9D-43E8-8F20-2CAD3041DFF5}"/>
              </a:ext>
            </a:extLst>
          </p:cNvPr>
          <p:cNvSpPr txBox="1"/>
          <p:nvPr/>
        </p:nvSpPr>
        <p:spPr>
          <a:xfrm rot="20607357">
            <a:off x="468281" y="1367187"/>
            <a:ext cx="35070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Player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45CF1F3-E3D7-463B-A3E3-170C597F64D6}"/>
              </a:ext>
            </a:extLst>
          </p:cNvPr>
          <p:cNvSpPr txBox="1"/>
          <p:nvPr/>
        </p:nvSpPr>
        <p:spPr>
          <a:xfrm rot="20607357">
            <a:off x="1087803" y="3006356"/>
            <a:ext cx="35070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Reliable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4866E7A-CAD5-4CE6-BEB1-4D60EAD366D1}"/>
              </a:ext>
            </a:extLst>
          </p:cNvPr>
          <p:cNvSpPr txBox="1"/>
          <p:nvPr/>
        </p:nvSpPr>
        <p:spPr>
          <a:xfrm rot="21424892">
            <a:off x="3501226" y="3992942"/>
            <a:ext cx="35070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Loyal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A99653-D373-435E-8B13-6734A0EAAD62}"/>
              </a:ext>
            </a:extLst>
          </p:cNvPr>
          <p:cNvSpPr txBox="1"/>
          <p:nvPr/>
        </p:nvSpPr>
        <p:spPr>
          <a:xfrm rot="851488">
            <a:off x="3560693" y="2787316"/>
            <a:ext cx="18189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Friendly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9E3C53F-6101-4C9D-9152-4DCED3CC5462}"/>
              </a:ext>
            </a:extLst>
          </p:cNvPr>
          <p:cNvSpPr txBox="1"/>
          <p:nvPr/>
        </p:nvSpPr>
        <p:spPr>
          <a:xfrm rot="20987026">
            <a:off x="5597597" y="3611653"/>
            <a:ext cx="35070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</a:t>
            </a:r>
          </a:p>
        </p:txBody>
      </p:sp>
    </p:spTree>
    <p:extLst>
      <p:ext uri="{BB962C8B-B14F-4D97-AF65-F5344CB8AC3E}">
        <p14:creationId xmlns:p14="http://schemas.microsoft.com/office/powerpoint/2010/main" val="41992511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34000">
              <a:schemeClr val="accent1">
                <a:lumMod val="45000"/>
                <a:lumOff val="55000"/>
              </a:schemeClr>
            </a:gs>
            <a:gs pos="71000">
              <a:schemeClr val="accent1">
                <a:lumMod val="45000"/>
                <a:lumOff val="55000"/>
              </a:schemeClr>
            </a:gs>
            <a:gs pos="98000">
              <a:schemeClr val="tx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6A250314-1CAA-40E4-B273-3E859499CB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1635" y="4220423"/>
            <a:ext cx="1614487" cy="2438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5C571F-C8DB-406A-904E-C1AE0C16D05F}"/>
              </a:ext>
            </a:extLst>
          </p:cNvPr>
          <p:cNvSpPr txBox="1"/>
          <p:nvPr/>
        </p:nvSpPr>
        <p:spPr>
          <a:xfrm>
            <a:off x="134916" y="195589"/>
            <a:ext cx="8630433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Methods:</a:t>
            </a:r>
          </a:p>
          <a:p>
            <a:endParaRPr lang="en-GB" sz="5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5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5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5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5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Including; </a:t>
            </a:r>
          </a:p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AFL &amp; Self-Assessment</a:t>
            </a:r>
          </a:p>
        </p:txBody>
      </p:sp>
      <p:pic>
        <p:nvPicPr>
          <p:cNvPr id="2050" name="Picture 2" descr="Self-assessment Educational assessment Evaluation Formative ...">
            <a:extLst>
              <a:ext uri="{FF2B5EF4-FFF2-40B4-BE49-F238E27FC236}">
                <a16:creationId xmlns:a16="http://schemas.microsoft.com/office/drawing/2014/main" id="{DE4CB942-B459-4352-A2A3-C6A1FBB7A0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388" y="1231509"/>
            <a:ext cx="5139899" cy="378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on’t Dress Like Tarzan">
            <a:extLst>
              <a:ext uri="{FF2B5EF4-FFF2-40B4-BE49-F238E27FC236}">
                <a16:creationId xmlns:a16="http://schemas.microsoft.com/office/drawing/2014/main" id="{C9A66713-D0A3-440A-857C-90C3A14293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9759" y="228600"/>
            <a:ext cx="5873121" cy="371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1BE0FC7-00EF-41B4-AF63-E73C666DEBF8}"/>
              </a:ext>
            </a:extLst>
          </p:cNvPr>
          <p:cNvSpPr/>
          <p:nvPr/>
        </p:nvSpPr>
        <p:spPr>
          <a:xfrm>
            <a:off x="751479" y="4531596"/>
            <a:ext cx="1143262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pngguru.com. (n.d.). </a:t>
            </a:r>
            <a:endParaRPr lang="en-GB" sz="8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77DB3F3-1321-4403-9B03-BDA0DEB78CF4}"/>
              </a:ext>
            </a:extLst>
          </p:cNvPr>
          <p:cNvSpPr/>
          <p:nvPr/>
        </p:nvSpPr>
        <p:spPr>
          <a:xfrm>
            <a:off x="10673372" y="3866442"/>
            <a:ext cx="1383712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Cashman Events. (2018). 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7162804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34000">
              <a:schemeClr val="accent1">
                <a:lumMod val="45000"/>
                <a:lumOff val="55000"/>
              </a:schemeClr>
            </a:gs>
            <a:gs pos="71000">
              <a:schemeClr val="accent1">
                <a:lumMod val="45000"/>
                <a:lumOff val="55000"/>
              </a:schemeClr>
            </a:gs>
            <a:gs pos="98000">
              <a:schemeClr val="tx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2D8E5E54-3B80-4200-8701-18C4D34DA5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8289" y="4377846"/>
            <a:ext cx="1614487" cy="2438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CF855B4-53E5-478C-84C1-EF82136A9F3D}"/>
              </a:ext>
            </a:extLst>
          </p:cNvPr>
          <p:cNvSpPr txBox="1"/>
          <p:nvPr/>
        </p:nvSpPr>
        <p:spPr>
          <a:xfrm>
            <a:off x="1649391" y="262264"/>
            <a:ext cx="86304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Safeguarding &amp; DBS</a:t>
            </a:r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7555A75A-244B-4C46-99AF-4484D9DC18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2665" y="1262837"/>
            <a:ext cx="8441217" cy="5332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3420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34000">
              <a:schemeClr val="accent1">
                <a:lumMod val="45000"/>
                <a:lumOff val="55000"/>
              </a:schemeClr>
            </a:gs>
            <a:gs pos="71000">
              <a:schemeClr val="accent1">
                <a:lumMod val="45000"/>
                <a:lumOff val="55000"/>
              </a:schemeClr>
            </a:gs>
            <a:gs pos="98000">
              <a:schemeClr val="tx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5EB3914E-DEA5-461E-98B8-4F3EAC6611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8289" y="4377846"/>
            <a:ext cx="1614487" cy="2438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191D16-A784-4B4F-B215-3AB90FA5759D}"/>
              </a:ext>
            </a:extLst>
          </p:cNvPr>
          <p:cNvSpPr txBox="1"/>
          <p:nvPr/>
        </p:nvSpPr>
        <p:spPr>
          <a:xfrm>
            <a:off x="211116" y="157489"/>
            <a:ext cx="11096965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Clipart.Email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(n.d.).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Cartoon Parents Clipart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https://www.clipart.email/clipart/cartoon-parents-clipart-294704.html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[Accessed 7th May 2020].</a:t>
            </a:r>
          </a:p>
          <a:p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clipartlook.com. (n.d.).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94+ Staff Clip Art... Staff Clipart |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ClipartLook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https://clipartlook.com/img-141089.html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[Accessed 7th May 2020].</a:t>
            </a:r>
          </a:p>
          <a:p>
            <a:endParaRPr lang="en-US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www.pngguru.com. (n.d.).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Self-assessment Educational assessment Evaluation Formative assessment , Assess transparent background PNG clipart |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PNGGuru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https://www.pngguru.com/free-transparent-background-png-clipart-babhv [Accessed 10 May 2020].</a:t>
            </a: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Cashman Events. (2018).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Don’t Dress Like Tarzan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http://cashmanevents.com/2018/08/dont-dress-like-tarzan/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[Accessed 7th May 2020].</a:t>
            </a:r>
          </a:p>
          <a:p>
            <a:endParaRPr lang="en-US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www.brunelprimary.co.uk. (n.d.).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Brunel Primary and Nursery Academy -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Bridg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 MAT - Document Downloads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https://www.brunelprimary.co.uk/Policies/Safeguarding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[Accessed 7th May 2020].</a:t>
            </a:r>
          </a:p>
          <a:p>
            <a:endParaRPr lang="en-US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All photo’s unless otherwise stated are original photographs of the authors own work and the personal property of the author, Lisa Wilkinson.</a:t>
            </a:r>
          </a:p>
        </p:txBody>
      </p:sp>
    </p:spTree>
    <p:extLst>
      <p:ext uri="{BB962C8B-B14F-4D97-AF65-F5344CB8AC3E}">
        <p14:creationId xmlns:p14="http://schemas.microsoft.com/office/powerpoint/2010/main" val="9347366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394</TotalTime>
  <Words>348</Words>
  <Application>Microsoft Office PowerPoint</Application>
  <PresentationFormat>Widescreen</PresentationFormat>
  <Paragraphs>58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LISA WILKINSON</dc:creator>
  <cp:lastModifiedBy>LISA WILKINSON</cp:lastModifiedBy>
  <cp:revision>23</cp:revision>
  <dcterms:created xsi:type="dcterms:W3CDTF">2020-05-10T16:13:39Z</dcterms:created>
  <dcterms:modified xsi:type="dcterms:W3CDTF">2020-05-10T23:06:39Z</dcterms:modified>
</cp:coreProperties>
</file>