
<file path=[Content_Types].xml><?xml version="1.0" encoding="utf-8"?>
<Types xmlns="http://schemas.openxmlformats.org/package/2006/content-types">
  <Override PartName="/ppt/notesSlides/notesSlide2.xml" ContentType="application/vnd.openxmlformats-officedocument.presentationml.notesSlide+xml"/>
  <Override PartName="/ppt/diagrams/drawing2.xml" ContentType="application/vnd.ms-office.drawingml.diagramDrawing+xml"/>
  <Override PartName="/customXml/itemProps1.xml" ContentType="application/vnd.openxmlformats-officedocument.customXmlProperties+xml"/>
  <Override PartName="/ppt/slides/slide4.xml" ContentType="application/vnd.openxmlformats-officedocument.presentationml.slide+xml"/>
  <Override PartName="/ppt/slides/slide18.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diagrams/quickStyle2.xml" ContentType="application/vnd.openxmlformats-officedocument.drawingml.diagramStyle+xml"/>
  <Override PartName="/ppt/diagrams/colors11.xml" ContentType="application/vnd.openxmlformats-officedocument.drawingml.diagramColors+xml"/>
  <Override PartName="/ppt/theme/theme1.xml" ContentType="application/vnd.openxmlformats-officedocument.theme+xml"/>
  <Override PartName="/ppt/slideLayouts/slideLayout2.xml" ContentType="application/vnd.openxmlformats-officedocument.presentationml.slideLayout+xml"/>
  <Override PartName="/ppt/diagrams/layout9.xml" ContentType="application/vnd.openxmlformats-officedocument.drawingml.diagramLayout+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tableStyles.xml" ContentType="application/vnd.openxmlformats-officedocument.presentationml.tableStyles+xml"/>
  <Override PartName="/ppt/diagrams/layout5.xml" ContentType="application/vnd.openxmlformats-officedocument.drawingml.diagramLayout+xml"/>
  <Override PartName="/ppt/diagrams/data6.xml" ContentType="application/vnd.openxmlformats-officedocument.drawingml.diagramData+xml"/>
  <Override PartName="/ppt/notesSlides/notesSlide12.xml" ContentType="application/vnd.openxmlformats-officedocument.presentationml.notesSlide+xml"/>
  <Override PartName="/ppt/diagrams/colors8.xml" ContentType="application/vnd.openxmlformats-officedocument.drawingml.diagramColors+xml"/>
  <Override PartName="/ppt/diagrams/layout1.xml" ContentType="application/vnd.openxmlformats-officedocument.drawingml.diagramLayout+xml"/>
  <Override PartName="/ppt/diagrams/data2.xml" ContentType="application/vnd.openxmlformats-officedocument.drawingml.diagramData+xml"/>
  <Override PartName="/ppt/diagrams/colors6.xml" ContentType="application/vnd.openxmlformats-officedocument.drawingml.diagramColors+xml"/>
  <Override PartName="/ppt/notesSlides/notesSlide7.xml" ContentType="application/vnd.openxmlformats-officedocument.presentationml.notesSlide+xml"/>
  <Override PartName="/ppt/notesSlides/notesSlide10.xml" ContentType="application/vnd.openxmlformats-officedocument.presentationml.notesSlide+xml"/>
  <Override PartName="/ppt/diagrams/quickStyle9.xml" ContentType="application/vnd.openxmlformats-officedocument.drawingml.diagramStyle+xml"/>
  <Override PartName="/ppt/diagrams/quickStyle11.xml" ContentType="application/vnd.openxmlformats-officedocument.drawingml.diagramStyle+xml"/>
  <Override PartName="/ppt/diagrams/drawing7.xml" ContentType="application/vnd.ms-office.drawingml.diagramDrawing+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diagrams/colors4.xml" ContentType="application/vnd.openxmlformats-officedocument.drawingml.diagramColors+xml"/>
  <Override PartName="/ppt/diagrams/quickStyle7.xml" ContentType="application/vnd.openxmlformats-officedocument.drawingml.diagramStyle+xml"/>
  <Override PartName="/ppt/diagrams/layout11.xml" ContentType="application/vnd.openxmlformats-officedocument.drawingml.diagramLayout+xml"/>
  <Override PartName="/ppt/diagrams/drawing5.xml" ContentType="application/vnd.ms-office.drawingml.diagramDrawing+xml"/>
  <Override PartName="/ppt/diagrams/drawing10.xml" ContentType="application/vnd.ms-office.drawingml.diagramDrawing+xml"/>
  <Override PartName="/customXml/itemProps2.xml" ContentType="application/vnd.openxmlformats-officedocument.customXml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diagrams/colors2.xml" ContentType="application/vnd.openxmlformats-officedocument.drawingml.diagramColors+xml"/>
  <Override PartName="/ppt/diagrams/quickStyle5.xml" ContentType="application/vnd.openxmlformats-officedocument.drawingml.diagramStyle+xml"/>
  <Override PartName="/ppt/diagrams/drawing3.xml" ContentType="application/vnd.ms-office.drawingml.diagramDrawing+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diagrams/colors10.xml" ContentType="application/vnd.openxmlformats-officedocument.drawingml.diagramColors+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diagrams/quickStyle1.xml" ContentType="application/vnd.openxmlformats-officedocument.drawingml.diagramStyle+xml"/>
  <Override PartName="/ppt/diagrams/layout8.xml" ContentType="application/vnd.openxmlformats-officedocument.drawingml.diagram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diagrams/layout6.xml" ContentType="application/vnd.openxmlformats-officedocument.drawingml.diagramLayout+xml"/>
  <Override PartName="/ppt/notesSlides/notesSlide15.xml" ContentType="application/vnd.openxmlformats-officedocument.presentationml.notesSlide+xml"/>
  <Override PartName="/ppt/diagrams/data9.xml" ContentType="application/vnd.openxmlformats-officedocument.drawingml.diagramData+xml"/>
  <Override PartName="/ppt/diagrams/data10.xml" ContentType="application/vnd.openxmlformats-officedocument.drawingml.diagramData+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diagrams/layout4.xml" ContentType="application/vnd.openxmlformats-officedocument.drawingml.diagramLayout+xml"/>
  <Override PartName="/ppt/diagrams/data7.xml" ContentType="application/vnd.openxmlformats-officedocument.drawingml.diagramData+xml"/>
  <Override PartName="/ppt/notesSlides/notesSlide13.xml" ContentType="application/vnd.openxmlformats-officedocument.presentationml.notesSlide+xml"/>
  <Override PartName="/ppt/diagrams/colors9.xml" ContentType="application/vnd.openxmlformats-officedocument.drawingml.diagramColors+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data5.xml" ContentType="application/vnd.openxmlformats-officedocument.drawingml.diagramData+xml"/>
  <Override PartName="/ppt/notesSlides/notesSlide8.xml" ContentType="application/vnd.openxmlformats-officedocument.presentationml.notesSlide+xml"/>
  <Override PartName="/ppt/diagrams/colors7.xml" ContentType="application/vnd.openxmlformats-officedocument.drawingml.diagramColors+xml"/>
  <Override PartName="/ppt/notesSlides/notesSlide11.xml" ContentType="application/vnd.openxmlformats-officedocument.presentationml.notesSlide+xml"/>
  <Override PartName="/ppt/diagrams/drawing8.xml" ContentType="application/vnd.ms-office.drawingml.diagramDrawing+xml"/>
  <Override PartName="/ppt/diagrams/data3.xml" ContentType="application/vnd.openxmlformats-officedocument.drawingml.diagramData+xml"/>
  <Override PartName="/ppt/diagrams/colors5.xml" ContentType="application/vnd.openxmlformats-officedocument.drawingml.diagramColors+xml"/>
  <Override PartName="/ppt/notesSlides/notesSlide6.xml" ContentType="application/vnd.openxmlformats-officedocument.presentationml.notesSlide+xml"/>
  <Override PartName="/ppt/diagrams/quickStyle8.xml" ContentType="application/vnd.openxmlformats-officedocument.drawingml.diagramStyle+xml"/>
  <Override PartName="/ppt/diagrams/quickStyle10.xml" ContentType="application/vnd.openxmlformats-officedocument.drawingml.diagramStyle+xml"/>
  <Override PartName="/ppt/diagrams/drawing6.xml" ContentType="application/vnd.ms-office.drawingml.diagramDrawing+xml"/>
  <Override PartName="/ppt/diagrams/drawing11.xml" ContentType="application/vnd.ms-office.drawingml.diagramDrawing+xml"/>
  <Override PartName="/ppt/slides/slide8.xml" ContentType="application/vnd.openxmlformats-officedocument.presentationml.slide+xml"/>
  <Override PartName="/ppt/handoutMasters/handoutMaster1.xml" ContentType="application/vnd.openxmlformats-officedocument.presentationml.handoutMaster+xml"/>
  <Override PartName="/ppt/diagrams/data1.xml" ContentType="application/vnd.openxmlformats-officedocument.drawingml.diagramData+xml"/>
  <Override PartName="/ppt/notesSlides/notesSlide4.xml" ContentType="application/vnd.openxmlformats-officedocument.presentationml.notesSlide+xml"/>
  <Override PartName="/ppt/diagrams/colors3.xml" ContentType="application/vnd.openxmlformats-officedocument.drawingml.diagramColors+xml"/>
  <Override PartName="/ppt/diagrams/quickStyle6.xml" ContentType="application/vnd.openxmlformats-officedocument.drawingml.diagramStyle+xml"/>
  <Override PartName="/docProps/core.xml" ContentType="application/vnd.openxmlformats-package.core-properties+xml"/>
  <Default Extension="mp4" ContentType="video/mp4"/>
  <Override PartName="/ppt/diagrams/drawing4.xml" ContentType="application/vnd.ms-office.drawingml.diagramDrawing+xml"/>
  <Override PartName="/customXml/itemProps3.xml" ContentType="application/vnd.openxmlformats-officedocument.customXmlProperties+xml"/>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Override PartName="/ppt/diagrams/layout10.xml" ContentType="application/vnd.openxmlformats-officedocument.drawingml.diagramLayout+xml"/>
  <Default Extension="svg" ContentType="image/svg+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Layouts/slideLayout15.xml" ContentType="application/vnd.openxmlformats-officedocument.presentationml.slideLayout+xml"/>
  <Override PartName="/ppt/diagrams/data11.xml" ContentType="application/vnd.openxmlformats-officedocument.drawingml.diagramData+xml"/>
  <Override PartName="/ppt/notesSlides/notesSlide18.xml" ContentType="application/vnd.openxmlformats-officedocument.presentationml.notesSlide+xml"/>
  <Default Extension="rels" ContentType="application/vnd.openxmlformats-package.relationships+xml"/>
  <Override PartName="/ppt/diagrams/layout7.xml" ContentType="application/vnd.openxmlformats-officedocument.drawingml.diagramLayout+xml"/>
  <Override PartName="/ppt/diagrams/data8.xml" ContentType="application/vnd.openxmlformats-officedocument.drawingml.diagramData+xml"/>
  <Override PartName="/ppt/slides/slide12.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diagrams/layout3.xml" ContentType="application/vnd.openxmlformats-officedocument.drawingml.diagramLayout+xml"/>
  <Override PartName="/ppt/diagrams/data4.xml" ContentType="application/vnd.openxmlformats-officedocument.drawingml.diagramData+xml"/>
  <Override PartName="/ppt/notesSlides/notesSlide9.xml" ContentType="application/vnd.openxmlformats-officedocument.presentationml.notesSlide+xml"/>
  <Override PartName="/ppt/diagrams/drawing9.xml" ContentType="application/vnd.ms-office.drawingml.diagramDrawing+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5" r:id="rId4"/>
  </p:sldMasterIdLst>
  <p:notesMasterIdLst>
    <p:notesMasterId r:id="rId25"/>
  </p:notesMasterIdLst>
  <p:handoutMasterIdLst>
    <p:handoutMasterId r:id="rId26"/>
  </p:handoutMasterIdLst>
  <p:sldIdLst>
    <p:sldId id="256" r:id="rId5"/>
    <p:sldId id="261" r:id="rId6"/>
    <p:sldId id="257" r:id="rId7"/>
    <p:sldId id="259" r:id="rId8"/>
    <p:sldId id="285" r:id="rId9"/>
    <p:sldId id="282" r:id="rId10"/>
    <p:sldId id="297" r:id="rId11"/>
    <p:sldId id="280" r:id="rId12"/>
    <p:sldId id="268" r:id="rId13"/>
    <p:sldId id="265" r:id="rId14"/>
    <p:sldId id="290" r:id="rId15"/>
    <p:sldId id="260" r:id="rId16"/>
    <p:sldId id="270" r:id="rId17"/>
    <p:sldId id="287" r:id="rId18"/>
    <p:sldId id="289" r:id="rId19"/>
    <p:sldId id="266" r:id="rId20"/>
    <p:sldId id="288" r:id="rId21"/>
    <p:sldId id="299" r:id="rId22"/>
    <p:sldId id="298" r:id="rId23"/>
    <p:sldId id="29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3840">
          <p15:clr>
            <a:srgbClr val="A4A3A4"/>
          </p15:clr>
        </p15:guide>
      </p15:sldGuideLst>
    </p:ext>
    <p:ext uri="{2D200454-40CA-4A62-9FC3-DE9A4176ACB9}">
      <p15:notes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clrMru>
    <a:srgbClr val="595959"/>
    <a:srgbClr val="7F7F7F"/>
    <a:srgbClr val="A6A6A6"/>
    <a:srgbClr val="BFBFBF"/>
    <a:srgbClr val="465359"/>
    <a:srgbClr val="757575"/>
    <a:srgbClr val="8B8B8B"/>
    <a:srgbClr val="B0B0B0"/>
    <a:srgbClr val="D3D3D3"/>
    <a:srgbClr val="EBEBEB"/>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7997" autoAdjust="0"/>
    <p:restoredTop sz="88113" autoAdjust="0"/>
  </p:normalViewPr>
  <p:slideViewPr>
    <p:cSldViewPr snapToGrid="0">
      <p:cViewPr varScale="1">
        <p:scale>
          <a:sx n="65" d="100"/>
          <a:sy n="65" d="100"/>
        </p:scale>
        <p:origin x="-816" y="-108"/>
      </p:cViewPr>
      <p:guideLst>
        <p:guide orient="horz" pos="2160"/>
        <p:guide pos="3840"/>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0.svg"/><Relationship Id="rId1" Type="http://schemas.openxmlformats.org/officeDocument/2006/relationships/image" Target="../media/image7.png"/><Relationship Id="rId6" Type="http://schemas.openxmlformats.org/officeDocument/2006/relationships/image" Target="../media/image14.svg"/><Relationship Id="rId5" Type="http://schemas.openxmlformats.org/officeDocument/2006/relationships/image" Target="../media/image9.png"/><Relationship Id="rId4" Type="http://schemas.openxmlformats.org/officeDocument/2006/relationships/image" Target="../media/image12.svg"/></Relationships>
</file>

<file path=ppt/diagrams/_rels/data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image" Target="../media/image2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4.svg"/><Relationship Id="rId1" Type="http://schemas.openxmlformats.org/officeDocument/2006/relationships/image" Target="../media/image31.png"/><Relationship Id="rId4" Type="http://schemas.openxmlformats.org/officeDocument/2006/relationships/image" Target="../media/image6.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0.svg"/><Relationship Id="rId1" Type="http://schemas.openxmlformats.org/officeDocument/2006/relationships/image" Target="../media/image91.png"/><Relationship Id="rId6" Type="http://schemas.openxmlformats.org/officeDocument/2006/relationships/image" Target="../media/image14.svg"/><Relationship Id="rId5" Type="http://schemas.openxmlformats.org/officeDocument/2006/relationships/image" Target="../media/image131.png"/><Relationship Id="rId4" Type="http://schemas.openxmlformats.org/officeDocument/2006/relationships/image" Target="../media/image12.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1.png"/><Relationship Id="rId1" Type="http://schemas.openxmlformats.org/officeDocument/2006/relationships/image" Target="../media/image25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6C9DDF-07D8-4DA6-A715-5327DF3D374E}"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9D9046A3-B0EB-42E2-B08C-73B629B75D6B}">
      <dgm:prSet phldrT="[Text]"/>
      <dgm:spPr/>
      <dgm:t>
        <a:bodyPr/>
        <a:lstStyle/>
        <a:p>
          <a:r>
            <a:rPr lang="en-GB" dirty="0"/>
            <a:t>Scope of study under Organizational Behaviour</a:t>
          </a:r>
        </a:p>
      </dgm:t>
    </dgm:pt>
    <dgm:pt modelId="{4971BEFF-01CB-4DE4-9C8B-04588FB3CD11}" type="parTrans" cxnId="{2FD20E9F-D2B0-43E0-B666-20FB577FCA33}">
      <dgm:prSet/>
      <dgm:spPr/>
      <dgm:t>
        <a:bodyPr/>
        <a:lstStyle/>
        <a:p>
          <a:endParaRPr lang="en-GB"/>
        </a:p>
      </dgm:t>
    </dgm:pt>
    <dgm:pt modelId="{7FBEB9AE-4CA7-4414-885D-4C00572F226C}" type="sibTrans" cxnId="{2FD20E9F-D2B0-43E0-B666-20FB577FCA33}">
      <dgm:prSet/>
      <dgm:spPr/>
      <dgm:t>
        <a:bodyPr/>
        <a:lstStyle/>
        <a:p>
          <a:endParaRPr lang="en-GB"/>
        </a:p>
      </dgm:t>
    </dgm:pt>
    <dgm:pt modelId="{3A3D1220-6084-4A35-B15F-42F32D5761F1}">
      <dgm:prSet phldrT="[Text]"/>
      <dgm:spPr>
        <a:solidFill>
          <a:schemeClr val="accent2">
            <a:lumMod val="75000"/>
          </a:schemeClr>
        </a:solidFill>
      </dgm:spPr>
      <dgm:t>
        <a:bodyPr/>
        <a:lstStyle/>
        <a:p>
          <a:r>
            <a:rPr lang="en-GB" dirty="0"/>
            <a:t>Leadership</a:t>
          </a:r>
        </a:p>
      </dgm:t>
    </dgm:pt>
    <dgm:pt modelId="{E99FAEE7-B076-4588-B1FE-88AE0B7CCE2B}" type="parTrans" cxnId="{6E3424F1-7983-4DAB-9A88-FE8D56FEF3B0}">
      <dgm:prSet/>
      <dgm:spPr/>
      <dgm:t>
        <a:bodyPr/>
        <a:lstStyle/>
        <a:p>
          <a:endParaRPr lang="en-GB"/>
        </a:p>
      </dgm:t>
    </dgm:pt>
    <dgm:pt modelId="{20071C69-0862-4BE7-8A0D-73DAFAD62DFB}" type="sibTrans" cxnId="{6E3424F1-7983-4DAB-9A88-FE8D56FEF3B0}">
      <dgm:prSet/>
      <dgm:spPr/>
      <dgm:t>
        <a:bodyPr/>
        <a:lstStyle/>
        <a:p>
          <a:endParaRPr lang="en-GB"/>
        </a:p>
      </dgm:t>
    </dgm:pt>
    <dgm:pt modelId="{9159D9D8-9066-42DA-87A0-F342C9FEDB58}">
      <dgm:prSet phldrT="[Text]"/>
      <dgm:spPr>
        <a:solidFill>
          <a:srgbClr val="7030A0"/>
        </a:solidFill>
      </dgm:spPr>
      <dgm:t>
        <a:bodyPr/>
        <a:lstStyle/>
        <a:p>
          <a:r>
            <a:rPr lang="en-GB" dirty="0"/>
            <a:t>Employee Motivation</a:t>
          </a:r>
        </a:p>
      </dgm:t>
    </dgm:pt>
    <dgm:pt modelId="{0C2F4511-BAF7-42ED-A1C7-53D5230ADB80}" type="parTrans" cxnId="{A29440E5-81F3-4052-8B10-0BFCC61D985D}">
      <dgm:prSet/>
      <dgm:spPr/>
      <dgm:t>
        <a:bodyPr/>
        <a:lstStyle/>
        <a:p>
          <a:endParaRPr lang="en-GB"/>
        </a:p>
      </dgm:t>
    </dgm:pt>
    <dgm:pt modelId="{1A0643DD-F1C6-4455-98C8-3C53B1DF9EDF}" type="sibTrans" cxnId="{A29440E5-81F3-4052-8B10-0BFCC61D985D}">
      <dgm:prSet/>
      <dgm:spPr/>
      <dgm:t>
        <a:bodyPr/>
        <a:lstStyle/>
        <a:p>
          <a:endParaRPr lang="en-GB"/>
        </a:p>
      </dgm:t>
    </dgm:pt>
    <dgm:pt modelId="{39112DC0-AED5-480C-B906-DC9B15DAA62E}">
      <dgm:prSet phldrT="[Text]"/>
      <dgm:spPr>
        <a:solidFill>
          <a:schemeClr val="accent5">
            <a:lumMod val="50000"/>
          </a:schemeClr>
        </a:solidFill>
      </dgm:spPr>
      <dgm:t>
        <a:bodyPr/>
        <a:lstStyle/>
        <a:p>
          <a:r>
            <a:rPr lang="en-GB" dirty="0"/>
            <a:t>Impact of personality on performance</a:t>
          </a:r>
        </a:p>
      </dgm:t>
    </dgm:pt>
    <dgm:pt modelId="{411FC0B9-753B-434B-8D68-69CE5472E0F4}" type="parTrans" cxnId="{CEFB7329-38DF-4A22-935A-32C5A881ED25}">
      <dgm:prSet/>
      <dgm:spPr/>
      <dgm:t>
        <a:bodyPr/>
        <a:lstStyle/>
        <a:p>
          <a:endParaRPr lang="en-GB"/>
        </a:p>
      </dgm:t>
    </dgm:pt>
    <dgm:pt modelId="{A549F5FA-745C-48ED-849F-49A11E3AE982}" type="sibTrans" cxnId="{CEFB7329-38DF-4A22-935A-32C5A881ED25}">
      <dgm:prSet/>
      <dgm:spPr/>
      <dgm:t>
        <a:bodyPr/>
        <a:lstStyle/>
        <a:p>
          <a:endParaRPr lang="en-GB"/>
        </a:p>
      </dgm:t>
    </dgm:pt>
    <dgm:pt modelId="{31895B20-E488-483A-94BE-8C40F5AAEDE3}">
      <dgm:prSet phldrT="[Text]"/>
      <dgm:spPr>
        <a:solidFill>
          <a:srgbClr val="00B0F0"/>
        </a:solidFill>
      </dgm:spPr>
      <dgm:t>
        <a:bodyPr/>
        <a:lstStyle/>
        <a:p>
          <a:r>
            <a:rPr lang="en-GB" dirty="0"/>
            <a:t>Design and development of effective organizations</a:t>
          </a:r>
        </a:p>
      </dgm:t>
    </dgm:pt>
    <dgm:pt modelId="{90488F10-5187-4274-842C-8F314D47D14A}" type="parTrans" cxnId="{3A122447-2C32-4595-84F5-8A7AE4A926E9}">
      <dgm:prSet/>
      <dgm:spPr/>
      <dgm:t>
        <a:bodyPr/>
        <a:lstStyle/>
        <a:p>
          <a:endParaRPr lang="en-GB"/>
        </a:p>
      </dgm:t>
    </dgm:pt>
    <dgm:pt modelId="{B17F7CAB-8268-4A60-AC72-36C07073C582}" type="sibTrans" cxnId="{3A122447-2C32-4595-84F5-8A7AE4A926E9}">
      <dgm:prSet/>
      <dgm:spPr/>
      <dgm:t>
        <a:bodyPr/>
        <a:lstStyle/>
        <a:p>
          <a:endParaRPr lang="en-GB"/>
        </a:p>
      </dgm:t>
    </dgm:pt>
    <dgm:pt modelId="{934C585E-E3F3-4AFB-965B-0DCB7C876F3C}">
      <dgm:prSet phldrT="[Text]"/>
      <dgm:spPr>
        <a:solidFill>
          <a:srgbClr val="C00000"/>
        </a:solidFill>
      </dgm:spPr>
      <dgm:t>
        <a:bodyPr/>
        <a:lstStyle/>
        <a:p>
          <a:r>
            <a:rPr lang="en-GB" dirty="0"/>
            <a:t>Impact of culture on organizational performance</a:t>
          </a:r>
        </a:p>
      </dgm:t>
    </dgm:pt>
    <dgm:pt modelId="{8BAED4D3-5680-4112-95FF-D21D08BA9567}" type="parTrans" cxnId="{7DAC5584-6CE9-4C62-969E-29C4F0126ECF}">
      <dgm:prSet/>
      <dgm:spPr/>
      <dgm:t>
        <a:bodyPr/>
        <a:lstStyle/>
        <a:p>
          <a:endParaRPr lang="en-GB"/>
        </a:p>
      </dgm:t>
    </dgm:pt>
    <dgm:pt modelId="{ECA7A9D6-1FB0-4D78-97D1-F10B73A1A6A8}" type="sibTrans" cxnId="{7DAC5584-6CE9-4C62-969E-29C4F0126ECF}">
      <dgm:prSet/>
      <dgm:spPr/>
      <dgm:t>
        <a:bodyPr/>
        <a:lstStyle/>
        <a:p>
          <a:endParaRPr lang="en-GB"/>
        </a:p>
      </dgm:t>
    </dgm:pt>
    <dgm:pt modelId="{77CB9AE4-ED56-4B3A-BA74-161485802244}">
      <dgm:prSet phldrT="[Text]"/>
      <dgm:spPr>
        <a:solidFill>
          <a:srgbClr val="00B050"/>
        </a:solidFill>
      </dgm:spPr>
      <dgm:t>
        <a:bodyPr/>
        <a:lstStyle/>
        <a:p>
          <a:r>
            <a:rPr lang="en-GB" dirty="0"/>
            <a:t>Individual behaviour, attitude and perfection </a:t>
          </a:r>
        </a:p>
      </dgm:t>
    </dgm:pt>
    <dgm:pt modelId="{4CD983E8-4CF1-4CA8-B451-C33F2130E422}" type="parTrans" cxnId="{72E19283-6275-4DEF-AA24-6714FB09C10F}">
      <dgm:prSet/>
      <dgm:spPr/>
      <dgm:t>
        <a:bodyPr/>
        <a:lstStyle/>
        <a:p>
          <a:endParaRPr lang="en-GB"/>
        </a:p>
      </dgm:t>
    </dgm:pt>
    <dgm:pt modelId="{9F7C3E89-E121-4920-B52C-1D03F40AAB01}" type="sibTrans" cxnId="{72E19283-6275-4DEF-AA24-6714FB09C10F}">
      <dgm:prSet/>
      <dgm:spPr/>
      <dgm:t>
        <a:bodyPr/>
        <a:lstStyle/>
        <a:p>
          <a:endParaRPr lang="en-GB"/>
        </a:p>
      </dgm:t>
    </dgm:pt>
    <dgm:pt modelId="{18A4505F-B8BF-41C2-88B2-FDBC2D15750D}" type="pres">
      <dgm:prSet presAssocID="{F06C9DDF-07D8-4DA6-A715-5327DF3D374E}" presName="Name0" presStyleCnt="0">
        <dgm:presLayoutVars>
          <dgm:chMax val="1"/>
          <dgm:chPref val="1"/>
          <dgm:dir/>
          <dgm:animOne val="branch"/>
          <dgm:animLvl val="lvl"/>
        </dgm:presLayoutVars>
      </dgm:prSet>
      <dgm:spPr/>
      <dgm:t>
        <a:bodyPr/>
        <a:lstStyle/>
        <a:p>
          <a:endParaRPr lang="en-IN"/>
        </a:p>
      </dgm:t>
    </dgm:pt>
    <dgm:pt modelId="{A847407B-ADA8-45A2-9D40-F503392A3199}" type="pres">
      <dgm:prSet presAssocID="{9D9046A3-B0EB-42E2-B08C-73B629B75D6B}" presName="Parent" presStyleLbl="node0" presStyleIdx="0" presStyleCnt="1" custLinFactNeighborX="-688" custLinFactNeighborY="2244">
        <dgm:presLayoutVars>
          <dgm:chMax val="6"/>
          <dgm:chPref val="6"/>
        </dgm:presLayoutVars>
      </dgm:prSet>
      <dgm:spPr/>
      <dgm:t>
        <a:bodyPr/>
        <a:lstStyle/>
        <a:p>
          <a:endParaRPr lang="en-IN"/>
        </a:p>
      </dgm:t>
    </dgm:pt>
    <dgm:pt modelId="{1B44C9D8-5DC5-4C6F-A039-36FA86F31280}" type="pres">
      <dgm:prSet presAssocID="{3A3D1220-6084-4A35-B15F-42F32D5761F1}" presName="Accent1" presStyleCnt="0"/>
      <dgm:spPr/>
    </dgm:pt>
    <dgm:pt modelId="{4C25E436-CE6C-4003-8ADC-E370A15CD20B}" type="pres">
      <dgm:prSet presAssocID="{3A3D1220-6084-4A35-B15F-42F32D5761F1}" presName="Accent" presStyleLbl="bgShp" presStyleIdx="0" presStyleCnt="6"/>
      <dgm:spPr/>
    </dgm:pt>
    <dgm:pt modelId="{A3283A3C-FFDC-4962-8B6E-15B6B53AAC1F}" type="pres">
      <dgm:prSet presAssocID="{3A3D1220-6084-4A35-B15F-42F32D5761F1}" presName="Child1" presStyleLbl="node1" presStyleIdx="0" presStyleCnt="6" custLinFactNeighborX="-213" custLinFactNeighborY="1439">
        <dgm:presLayoutVars>
          <dgm:chMax val="0"/>
          <dgm:chPref val="0"/>
          <dgm:bulletEnabled val="1"/>
        </dgm:presLayoutVars>
      </dgm:prSet>
      <dgm:spPr/>
      <dgm:t>
        <a:bodyPr/>
        <a:lstStyle/>
        <a:p>
          <a:endParaRPr lang="en-IN"/>
        </a:p>
      </dgm:t>
    </dgm:pt>
    <dgm:pt modelId="{FB55D251-5AD1-42BB-80BF-FD219C89A3CB}" type="pres">
      <dgm:prSet presAssocID="{9159D9D8-9066-42DA-87A0-F342C9FEDB58}" presName="Accent2" presStyleCnt="0"/>
      <dgm:spPr/>
    </dgm:pt>
    <dgm:pt modelId="{024ADF06-6533-46E9-874B-577CB45CF118}" type="pres">
      <dgm:prSet presAssocID="{9159D9D8-9066-42DA-87A0-F342C9FEDB58}" presName="Accent" presStyleLbl="bgShp" presStyleIdx="1" presStyleCnt="6"/>
      <dgm:spPr/>
    </dgm:pt>
    <dgm:pt modelId="{77AFEDC8-9F73-441D-B248-721A59257EFC}" type="pres">
      <dgm:prSet presAssocID="{9159D9D8-9066-42DA-87A0-F342C9FEDB58}" presName="Child2" presStyleLbl="node1" presStyleIdx="1" presStyleCnt="6">
        <dgm:presLayoutVars>
          <dgm:chMax val="0"/>
          <dgm:chPref val="0"/>
          <dgm:bulletEnabled val="1"/>
        </dgm:presLayoutVars>
      </dgm:prSet>
      <dgm:spPr/>
      <dgm:t>
        <a:bodyPr/>
        <a:lstStyle/>
        <a:p>
          <a:endParaRPr lang="en-IN"/>
        </a:p>
      </dgm:t>
    </dgm:pt>
    <dgm:pt modelId="{728C2E07-1DD8-4066-8E49-D4A6CFCE7FB5}" type="pres">
      <dgm:prSet presAssocID="{39112DC0-AED5-480C-B906-DC9B15DAA62E}" presName="Accent3" presStyleCnt="0"/>
      <dgm:spPr/>
    </dgm:pt>
    <dgm:pt modelId="{5800ACB8-FC84-42AE-AE22-1B809FB844A0}" type="pres">
      <dgm:prSet presAssocID="{39112DC0-AED5-480C-B906-DC9B15DAA62E}" presName="Accent" presStyleLbl="bgShp" presStyleIdx="2" presStyleCnt="6"/>
      <dgm:spPr/>
    </dgm:pt>
    <dgm:pt modelId="{83EB595F-DF72-455D-A651-049703E2F15B}" type="pres">
      <dgm:prSet presAssocID="{39112DC0-AED5-480C-B906-DC9B15DAA62E}" presName="Child3" presStyleLbl="node1" presStyleIdx="2" presStyleCnt="6">
        <dgm:presLayoutVars>
          <dgm:chMax val="0"/>
          <dgm:chPref val="0"/>
          <dgm:bulletEnabled val="1"/>
        </dgm:presLayoutVars>
      </dgm:prSet>
      <dgm:spPr/>
      <dgm:t>
        <a:bodyPr/>
        <a:lstStyle/>
        <a:p>
          <a:endParaRPr lang="en-IN"/>
        </a:p>
      </dgm:t>
    </dgm:pt>
    <dgm:pt modelId="{769B7679-9173-48A1-950E-96EF96EA3572}" type="pres">
      <dgm:prSet presAssocID="{31895B20-E488-483A-94BE-8C40F5AAEDE3}" presName="Accent4" presStyleCnt="0"/>
      <dgm:spPr/>
    </dgm:pt>
    <dgm:pt modelId="{0A2D9CC5-42BA-49E6-808A-5F99C11DCDE7}" type="pres">
      <dgm:prSet presAssocID="{31895B20-E488-483A-94BE-8C40F5AAEDE3}" presName="Accent" presStyleLbl="bgShp" presStyleIdx="3" presStyleCnt="6"/>
      <dgm:spPr/>
    </dgm:pt>
    <dgm:pt modelId="{E0DE9B15-E2B8-4FC8-88E7-3A958325B04F}" type="pres">
      <dgm:prSet presAssocID="{31895B20-E488-483A-94BE-8C40F5AAEDE3}" presName="Child4" presStyleLbl="node1" presStyleIdx="3" presStyleCnt="6">
        <dgm:presLayoutVars>
          <dgm:chMax val="0"/>
          <dgm:chPref val="0"/>
          <dgm:bulletEnabled val="1"/>
        </dgm:presLayoutVars>
      </dgm:prSet>
      <dgm:spPr/>
      <dgm:t>
        <a:bodyPr/>
        <a:lstStyle/>
        <a:p>
          <a:endParaRPr lang="en-IN"/>
        </a:p>
      </dgm:t>
    </dgm:pt>
    <dgm:pt modelId="{7F8E1FA5-4156-47BE-8ED4-EDDC5F9803A8}" type="pres">
      <dgm:prSet presAssocID="{934C585E-E3F3-4AFB-965B-0DCB7C876F3C}" presName="Accent5" presStyleCnt="0"/>
      <dgm:spPr/>
    </dgm:pt>
    <dgm:pt modelId="{B2E33DB3-B48A-4482-8CBA-57EBFA75D5C1}" type="pres">
      <dgm:prSet presAssocID="{934C585E-E3F3-4AFB-965B-0DCB7C876F3C}" presName="Accent" presStyleLbl="bgShp" presStyleIdx="4" presStyleCnt="6"/>
      <dgm:spPr/>
    </dgm:pt>
    <dgm:pt modelId="{DC274993-E289-4AC9-8085-826BA959DA8A}" type="pres">
      <dgm:prSet presAssocID="{934C585E-E3F3-4AFB-965B-0DCB7C876F3C}" presName="Child5" presStyleLbl="node1" presStyleIdx="4" presStyleCnt="6">
        <dgm:presLayoutVars>
          <dgm:chMax val="0"/>
          <dgm:chPref val="0"/>
          <dgm:bulletEnabled val="1"/>
        </dgm:presLayoutVars>
      </dgm:prSet>
      <dgm:spPr/>
      <dgm:t>
        <a:bodyPr/>
        <a:lstStyle/>
        <a:p>
          <a:endParaRPr lang="en-IN"/>
        </a:p>
      </dgm:t>
    </dgm:pt>
    <dgm:pt modelId="{0D99D8A9-EDCE-40D6-B4A8-D74F7027D3C7}" type="pres">
      <dgm:prSet presAssocID="{77CB9AE4-ED56-4B3A-BA74-161485802244}" presName="Accent6" presStyleCnt="0"/>
      <dgm:spPr/>
    </dgm:pt>
    <dgm:pt modelId="{4800BB29-23B9-4D1F-8D41-BF8D00829E96}" type="pres">
      <dgm:prSet presAssocID="{77CB9AE4-ED56-4B3A-BA74-161485802244}" presName="Accent" presStyleLbl="bgShp" presStyleIdx="5" presStyleCnt="6"/>
      <dgm:spPr/>
    </dgm:pt>
    <dgm:pt modelId="{88A1AC4F-6EAC-426E-8D9F-AEE577EBF879}" type="pres">
      <dgm:prSet presAssocID="{77CB9AE4-ED56-4B3A-BA74-161485802244}" presName="Child6" presStyleLbl="node1" presStyleIdx="5" presStyleCnt="6">
        <dgm:presLayoutVars>
          <dgm:chMax val="0"/>
          <dgm:chPref val="0"/>
          <dgm:bulletEnabled val="1"/>
        </dgm:presLayoutVars>
      </dgm:prSet>
      <dgm:spPr/>
      <dgm:t>
        <a:bodyPr/>
        <a:lstStyle/>
        <a:p>
          <a:endParaRPr lang="en-IN"/>
        </a:p>
      </dgm:t>
    </dgm:pt>
  </dgm:ptLst>
  <dgm:cxnLst>
    <dgm:cxn modelId="{D571F3CE-E592-4F73-843F-67F85FD2A86C}" type="presOf" srcId="{3A3D1220-6084-4A35-B15F-42F32D5761F1}" destId="{A3283A3C-FFDC-4962-8B6E-15B6B53AAC1F}" srcOrd="0" destOrd="0" presId="urn:microsoft.com/office/officeart/2011/layout/HexagonRadial"/>
    <dgm:cxn modelId="{3A122447-2C32-4595-84F5-8A7AE4A926E9}" srcId="{9D9046A3-B0EB-42E2-B08C-73B629B75D6B}" destId="{31895B20-E488-483A-94BE-8C40F5AAEDE3}" srcOrd="3" destOrd="0" parTransId="{90488F10-5187-4274-842C-8F314D47D14A}" sibTransId="{B17F7CAB-8268-4A60-AC72-36C07073C582}"/>
    <dgm:cxn modelId="{72E19283-6275-4DEF-AA24-6714FB09C10F}" srcId="{9D9046A3-B0EB-42E2-B08C-73B629B75D6B}" destId="{77CB9AE4-ED56-4B3A-BA74-161485802244}" srcOrd="5" destOrd="0" parTransId="{4CD983E8-4CF1-4CA8-B451-C33F2130E422}" sibTransId="{9F7C3E89-E121-4920-B52C-1D03F40AAB01}"/>
    <dgm:cxn modelId="{E517FABF-75A3-49D3-94F6-DE01722C6DE8}" type="presOf" srcId="{77CB9AE4-ED56-4B3A-BA74-161485802244}" destId="{88A1AC4F-6EAC-426E-8D9F-AEE577EBF879}" srcOrd="0" destOrd="0" presId="urn:microsoft.com/office/officeart/2011/layout/HexagonRadial"/>
    <dgm:cxn modelId="{7DAC5584-6CE9-4C62-969E-29C4F0126ECF}" srcId="{9D9046A3-B0EB-42E2-B08C-73B629B75D6B}" destId="{934C585E-E3F3-4AFB-965B-0DCB7C876F3C}" srcOrd="4" destOrd="0" parTransId="{8BAED4D3-5680-4112-95FF-D21D08BA9567}" sibTransId="{ECA7A9D6-1FB0-4D78-97D1-F10B73A1A6A8}"/>
    <dgm:cxn modelId="{A29440E5-81F3-4052-8B10-0BFCC61D985D}" srcId="{9D9046A3-B0EB-42E2-B08C-73B629B75D6B}" destId="{9159D9D8-9066-42DA-87A0-F342C9FEDB58}" srcOrd="1" destOrd="0" parTransId="{0C2F4511-BAF7-42ED-A1C7-53D5230ADB80}" sibTransId="{1A0643DD-F1C6-4455-98C8-3C53B1DF9EDF}"/>
    <dgm:cxn modelId="{6E3424F1-7983-4DAB-9A88-FE8D56FEF3B0}" srcId="{9D9046A3-B0EB-42E2-B08C-73B629B75D6B}" destId="{3A3D1220-6084-4A35-B15F-42F32D5761F1}" srcOrd="0" destOrd="0" parTransId="{E99FAEE7-B076-4588-B1FE-88AE0B7CCE2B}" sibTransId="{20071C69-0862-4BE7-8A0D-73DAFAD62DFB}"/>
    <dgm:cxn modelId="{44C5FF5F-7712-4486-8CC4-3ABD736EF63B}" type="presOf" srcId="{9159D9D8-9066-42DA-87A0-F342C9FEDB58}" destId="{77AFEDC8-9F73-441D-B248-721A59257EFC}" srcOrd="0" destOrd="0" presId="urn:microsoft.com/office/officeart/2011/layout/HexagonRadial"/>
    <dgm:cxn modelId="{E40F24FF-AD1A-429D-914E-BE703E055371}" type="presOf" srcId="{934C585E-E3F3-4AFB-965B-0DCB7C876F3C}" destId="{DC274993-E289-4AC9-8085-826BA959DA8A}" srcOrd="0" destOrd="0" presId="urn:microsoft.com/office/officeart/2011/layout/HexagonRadial"/>
    <dgm:cxn modelId="{5BF159E6-CC24-4190-B487-CF534FDDB441}" type="presOf" srcId="{F06C9DDF-07D8-4DA6-A715-5327DF3D374E}" destId="{18A4505F-B8BF-41C2-88B2-FDBC2D15750D}" srcOrd="0" destOrd="0" presId="urn:microsoft.com/office/officeart/2011/layout/HexagonRadial"/>
    <dgm:cxn modelId="{CEFB7329-38DF-4A22-935A-32C5A881ED25}" srcId="{9D9046A3-B0EB-42E2-B08C-73B629B75D6B}" destId="{39112DC0-AED5-480C-B906-DC9B15DAA62E}" srcOrd="2" destOrd="0" parTransId="{411FC0B9-753B-434B-8D68-69CE5472E0F4}" sibTransId="{A549F5FA-745C-48ED-849F-49A11E3AE982}"/>
    <dgm:cxn modelId="{F6A64D2C-A392-4E8D-A96A-761C31F40EA8}" type="presOf" srcId="{31895B20-E488-483A-94BE-8C40F5AAEDE3}" destId="{E0DE9B15-E2B8-4FC8-88E7-3A958325B04F}" srcOrd="0" destOrd="0" presId="urn:microsoft.com/office/officeart/2011/layout/HexagonRadial"/>
    <dgm:cxn modelId="{2FD20E9F-D2B0-43E0-B666-20FB577FCA33}" srcId="{F06C9DDF-07D8-4DA6-A715-5327DF3D374E}" destId="{9D9046A3-B0EB-42E2-B08C-73B629B75D6B}" srcOrd="0" destOrd="0" parTransId="{4971BEFF-01CB-4DE4-9C8B-04588FB3CD11}" sibTransId="{7FBEB9AE-4CA7-4414-885D-4C00572F226C}"/>
    <dgm:cxn modelId="{658D602E-9FF0-4A9B-A28B-7A398B034931}" type="presOf" srcId="{39112DC0-AED5-480C-B906-DC9B15DAA62E}" destId="{83EB595F-DF72-455D-A651-049703E2F15B}" srcOrd="0" destOrd="0" presId="urn:microsoft.com/office/officeart/2011/layout/HexagonRadial"/>
    <dgm:cxn modelId="{178AD378-6874-4090-BD31-BE470D250569}" type="presOf" srcId="{9D9046A3-B0EB-42E2-B08C-73B629B75D6B}" destId="{A847407B-ADA8-45A2-9D40-F503392A3199}" srcOrd="0" destOrd="0" presId="urn:microsoft.com/office/officeart/2011/layout/HexagonRadial"/>
    <dgm:cxn modelId="{B48FAF9E-BCB2-44A7-B3AA-67AEB97E9B12}" type="presParOf" srcId="{18A4505F-B8BF-41C2-88B2-FDBC2D15750D}" destId="{A847407B-ADA8-45A2-9D40-F503392A3199}" srcOrd="0" destOrd="0" presId="urn:microsoft.com/office/officeart/2011/layout/HexagonRadial"/>
    <dgm:cxn modelId="{ED72C6E1-C470-4867-8513-1920406C0B70}" type="presParOf" srcId="{18A4505F-B8BF-41C2-88B2-FDBC2D15750D}" destId="{1B44C9D8-5DC5-4C6F-A039-36FA86F31280}" srcOrd="1" destOrd="0" presId="urn:microsoft.com/office/officeart/2011/layout/HexagonRadial"/>
    <dgm:cxn modelId="{B1D11ABE-5E4F-4FC6-9EC7-F8E5FA5DB646}" type="presParOf" srcId="{1B44C9D8-5DC5-4C6F-A039-36FA86F31280}" destId="{4C25E436-CE6C-4003-8ADC-E370A15CD20B}" srcOrd="0" destOrd="0" presId="urn:microsoft.com/office/officeart/2011/layout/HexagonRadial"/>
    <dgm:cxn modelId="{603301B9-908D-40E3-A103-E98AD0497C24}" type="presParOf" srcId="{18A4505F-B8BF-41C2-88B2-FDBC2D15750D}" destId="{A3283A3C-FFDC-4962-8B6E-15B6B53AAC1F}" srcOrd="2" destOrd="0" presId="urn:microsoft.com/office/officeart/2011/layout/HexagonRadial"/>
    <dgm:cxn modelId="{8A4FE67A-7831-448B-B96E-D27379B1E539}" type="presParOf" srcId="{18A4505F-B8BF-41C2-88B2-FDBC2D15750D}" destId="{FB55D251-5AD1-42BB-80BF-FD219C89A3CB}" srcOrd="3" destOrd="0" presId="urn:microsoft.com/office/officeart/2011/layout/HexagonRadial"/>
    <dgm:cxn modelId="{6BA3D7FE-8262-452D-B4C8-B1AB7F1FFFBB}" type="presParOf" srcId="{FB55D251-5AD1-42BB-80BF-FD219C89A3CB}" destId="{024ADF06-6533-46E9-874B-577CB45CF118}" srcOrd="0" destOrd="0" presId="urn:microsoft.com/office/officeart/2011/layout/HexagonRadial"/>
    <dgm:cxn modelId="{988B2F76-9ECB-4FBD-B8A6-FFB74B84BAF6}" type="presParOf" srcId="{18A4505F-B8BF-41C2-88B2-FDBC2D15750D}" destId="{77AFEDC8-9F73-441D-B248-721A59257EFC}" srcOrd="4" destOrd="0" presId="urn:microsoft.com/office/officeart/2011/layout/HexagonRadial"/>
    <dgm:cxn modelId="{79246985-A8C6-4A18-B27A-182EE9D42169}" type="presParOf" srcId="{18A4505F-B8BF-41C2-88B2-FDBC2D15750D}" destId="{728C2E07-1DD8-4066-8E49-D4A6CFCE7FB5}" srcOrd="5" destOrd="0" presId="urn:microsoft.com/office/officeart/2011/layout/HexagonRadial"/>
    <dgm:cxn modelId="{7D6043C8-66B0-4E0C-8763-543D14D5D38E}" type="presParOf" srcId="{728C2E07-1DD8-4066-8E49-D4A6CFCE7FB5}" destId="{5800ACB8-FC84-42AE-AE22-1B809FB844A0}" srcOrd="0" destOrd="0" presId="urn:microsoft.com/office/officeart/2011/layout/HexagonRadial"/>
    <dgm:cxn modelId="{6807E689-4A0E-4EDA-B3CF-00F9D2D4760E}" type="presParOf" srcId="{18A4505F-B8BF-41C2-88B2-FDBC2D15750D}" destId="{83EB595F-DF72-455D-A651-049703E2F15B}" srcOrd="6" destOrd="0" presId="urn:microsoft.com/office/officeart/2011/layout/HexagonRadial"/>
    <dgm:cxn modelId="{44C14CC8-C367-41FC-826F-1533807712ED}" type="presParOf" srcId="{18A4505F-B8BF-41C2-88B2-FDBC2D15750D}" destId="{769B7679-9173-48A1-950E-96EF96EA3572}" srcOrd="7" destOrd="0" presId="urn:microsoft.com/office/officeart/2011/layout/HexagonRadial"/>
    <dgm:cxn modelId="{DC490EE0-2609-495E-B299-22E09262D943}" type="presParOf" srcId="{769B7679-9173-48A1-950E-96EF96EA3572}" destId="{0A2D9CC5-42BA-49E6-808A-5F99C11DCDE7}" srcOrd="0" destOrd="0" presId="urn:microsoft.com/office/officeart/2011/layout/HexagonRadial"/>
    <dgm:cxn modelId="{FFC0B111-E37F-41B4-ADED-F99F23CA6EE0}" type="presParOf" srcId="{18A4505F-B8BF-41C2-88B2-FDBC2D15750D}" destId="{E0DE9B15-E2B8-4FC8-88E7-3A958325B04F}" srcOrd="8" destOrd="0" presId="urn:microsoft.com/office/officeart/2011/layout/HexagonRadial"/>
    <dgm:cxn modelId="{3EC4A249-51F3-44DE-ACC3-67F03E519968}" type="presParOf" srcId="{18A4505F-B8BF-41C2-88B2-FDBC2D15750D}" destId="{7F8E1FA5-4156-47BE-8ED4-EDDC5F9803A8}" srcOrd="9" destOrd="0" presId="urn:microsoft.com/office/officeart/2011/layout/HexagonRadial"/>
    <dgm:cxn modelId="{0C70FE54-B732-4F99-811C-2CDB6863BDF3}" type="presParOf" srcId="{7F8E1FA5-4156-47BE-8ED4-EDDC5F9803A8}" destId="{B2E33DB3-B48A-4482-8CBA-57EBFA75D5C1}" srcOrd="0" destOrd="0" presId="urn:microsoft.com/office/officeart/2011/layout/HexagonRadial"/>
    <dgm:cxn modelId="{6F11EA23-D2D2-44B3-A6CF-45629139B09A}" type="presParOf" srcId="{18A4505F-B8BF-41C2-88B2-FDBC2D15750D}" destId="{DC274993-E289-4AC9-8085-826BA959DA8A}" srcOrd="10" destOrd="0" presId="urn:microsoft.com/office/officeart/2011/layout/HexagonRadial"/>
    <dgm:cxn modelId="{BD0883DA-0BC7-48B9-9354-C1EAD275FA9C}" type="presParOf" srcId="{18A4505F-B8BF-41C2-88B2-FDBC2D15750D}" destId="{0D99D8A9-EDCE-40D6-B4A8-D74F7027D3C7}" srcOrd="11" destOrd="0" presId="urn:microsoft.com/office/officeart/2011/layout/HexagonRadial"/>
    <dgm:cxn modelId="{FF383374-FFAC-472C-909A-E4A6302622D4}" type="presParOf" srcId="{0D99D8A9-EDCE-40D6-B4A8-D74F7027D3C7}" destId="{4800BB29-23B9-4D1F-8D41-BF8D00829E96}" srcOrd="0" destOrd="0" presId="urn:microsoft.com/office/officeart/2011/layout/HexagonRadial"/>
    <dgm:cxn modelId="{0E5EA9B9-BB74-4D3F-8AA2-9B3BB1C7C90A}" type="presParOf" srcId="{18A4505F-B8BF-41C2-88B2-FDBC2D15750D}" destId="{88A1AC4F-6EAC-426E-8D9F-AEE577EBF879}" srcOrd="12" destOrd="0" presId="urn:microsoft.com/office/officeart/2011/layout/HexagonRadial"/>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154244-1322-4F28-B939-48928C475ACD}" type="doc">
      <dgm:prSet loTypeId="urn:microsoft.com/office/officeart/2008/layout/AscendingPictureAccentProcess" loCatId="picture" qsTypeId="urn:microsoft.com/office/officeart/2005/8/quickstyle/simple4" qsCatId="simple" csTypeId="urn:microsoft.com/office/officeart/2005/8/colors/accent1_2" csCatId="accent1" phldr="1"/>
      <dgm:spPr/>
      <dgm:t>
        <a:bodyPr/>
        <a:lstStyle/>
        <a:p>
          <a:endParaRPr lang="en-GB"/>
        </a:p>
      </dgm:t>
    </dgm:pt>
    <dgm:pt modelId="{B9B47CBD-4D21-4FCA-B34B-C3CFB516318D}">
      <dgm:prSet phldrT="[Text]" custT="1"/>
      <dgm:spPr>
        <a:solidFill>
          <a:schemeClr val="accent1">
            <a:lumMod val="40000"/>
            <a:lumOff val="60000"/>
          </a:schemeClr>
        </a:solidFill>
      </dgm:spPr>
      <dgm:t>
        <a:bodyPr/>
        <a:lstStyle/>
        <a:p>
          <a:pPr algn="just"/>
          <a:r>
            <a:rPr lang="en-GB" sz="1800" b="0" kern="1200" cap="none" dirty="0">
              <a:solidFill>
                <a:srgbClr val="002060"/>
              </a:solidFill>
              <a:latin typeface="Gill Sans MT" panose="020B0502020104020203"/>
              <a:ea typeface="+mn-ea"/>
              <a:cs typeface="+mn-cs"/>
            </a:rPr>
            <a:t>Although research has been carried out previously, to establish a link between transformational leadership and OCB through the study of successful leaders and their unique ability to motivate, very limited empirical studies have been conducted explicitly linking charismatic leadership, organizational behaviour and workplace engagement, which is a reasonably newer concept in the organizational behaviour management framework. (Conger &amp; Kanungo, 1988) </a:t>
          </a:r>
        </a:p>
      </dgm:t>
    </dgm:pt>
    <dgm:pt modelId="{6FD86271-8E77-49FA-9300-60D0FA870020}" type="parTrans" cxnId="{C13AE45E-2D1E-418A-8A45-9CCFBCCA0410}">
      <dgm:prSet/>
      <dgm:spPr/>
      <dgm:t>
        <a:bodyPr/>
        <a:lstStyle/>
        <a:p>
          <a:endParaRPr lang="en-GB"/>
        </a:p>
      </dgm:t>
    </dgm:pt>
    <dgm:pt modelId="{D5EE5469-9E21-4591-A8C8-FD8B6F57100B}" type="sibTrans" cxnId="{C13AE45E-2D1E-418A-8A45-9CCFBCCA0410}">
      <dgm:prSet/>
      <dgm:spPr>
        <a:blipFill>
          <a:blip xmlns:r="http://schemas.openxmlformats.org/officeDocument/2006/relationships" r:embed="rId1">
            <a:extLst>
              <a:ext uri="{28A0092B-C50C-407E-A947-70E740481C1C}">
                <a14:useLocalDpi xmlns="" xmlns:a14="http://schemas.microsoft.com/office/drawing/2010/main" val="0"/>
              </a:ext>
              <a:ext uri="{96DAC541-7B7A-43D3-8B79-37D633B846F1}">
                <asvg:svgBlip xmlns="" xmlns:asvg="http://schemas.microsoft.com/office/drawing/2016/SVG/main" r:embed="rId2"/>
              </a:ext>
            </a:extLst>
          </a:blip>
          <a:srcRect/>
          <a:stretch>
            <a:fillRect l="-8000" r="-8000"/>
          </a:stretch>
        </a:blipFill>
      </dgm:spPr>
      <dgm:t>
        <a:bodyPr/>
        <a:lstStyle/>
        <a:p>
          <a:endParaRPr lang="en-GB"/>
        </a:p>
      </dgm:t>
      <dgm:extLst>
        <a:ext uri="{E40237B7-FDA0-4F09-8148-C483321AD2D9}">
          <dgm14:cNvPr xmlns="" xmlns:dgm14="http://schemas.microsoft.com/office/drawing/2010/diagram" id="0" name="" descr="Arrow: Rotate left"/>
        </a:ext>
      </dgm:extLst>
    </dgm:pt>
    <dgm:pt modelId="{DDEA8278-123A-4608-93B5-C8EE79FA2AC4}">
      <dgm:prSet phldrT="[Text]" custT="1"/>
      <dgm:spPr>
        <a:solidFill>
          <a:schemeClr val="accent6">
            <a:lumMod val="40000"/>
            <a:lumOff val="60000"/>
          </a:schemeClr>
        </a:solidFill>
      </dgm:spPr>
      <dgm:t>
        <a:bodyPr/>
        <a:lstStyle/>
        <a:p>
          <a:pPr algn="just"/>
          <a:r>
            <a:rPr lang="en-GB" sz="1800" b="1" i="1" kern="1200" cap="none" dirty="0">
              <a:solidFill>
                <a:srgbClr val="7030A0"/>
              </a:solidFill>
              <a:latin typeface="+mn-lt"/>
              <a:ea typeface="+mn-ea"/>
              <a:cs typeface="+mn-cs"/>
            </a:rPr>
            <a:t>Research theme</a:t>
          </a:r>
          <a:r>
            <a:rPr lang="en-GB" sz="1800" b="0" kern="1200" cap="none" dirty="0">
              <a:solidFill>
                <a:srgbClr val="7030A0"/>
              </a:solidFill>
              <a:latin typeface="+mn-lt"/>
              <a:ea typeface="+mn-ea"/>
              <a:cs typeface="+mn-cs"/>
            </a:rPr>
            <a:t> – </a:t>
          </a:r>
          <a:r>
            <a:rPr lang="en-GB" sz="1800" b="0" kern="1200" cap="none" dirty="0">
              <a:solidFill>
                <a:srgbClr val="002060"/>
              </a:solidFill>
              <a:latin typeface="+mn-lt"/>
              <a:ea typeface="+mn-ea"/>
              <a:cs typeface="+mn-cs"/>
            </a:rPr>
            <a:t>This scholarly work investigated the correlation between charismatic leadership and organizational citizenship performance, by exploring the mediating mechanisms of work engagement</a:t>
          </a:r>
          <a:r>
            <a:rPr lang="en-GB" sz="1600" b="1" kern="1200" dirty="0">
              <a:solidFill>
                <a:srgbClr val="002060"/>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GB" sz="1600" b="1" kern="1200" dirty="0">
            <a:solidFill>
              <a:srgbClr val="002060"/>
            </a:solidFill>
          </a:endParaRPr>
        </a:p>
      </dgm:t>
    </dgm:pt>
    <dgm:pt modelId="{F8271B20-6D3B-4A74-B1F9-77D60AC73D81}" type="parTrans" cxnId="{5E3B585D-7BCB-4057-AC78-9607BE319A7B}">
      <dgm:prSet/>
      <dgm:spPr/>
      <dgm:t>
        <a:bodyPr/>
        <a:lstStyle/>
        <a:p>
          <a:endParaRPr lang="en-GB"/>
        </a:p>
      </dgm:t>
    </dgm:pt>
    <dgm:pt modelId="{25F6D139-9664-45A0-ABB0-F4A538FFC927}" type="sibTrans" cxnId="{5E3B585D-7BCB-4057-AC78-9607BE319A7B}">
      <dgm:prSet/>
      <dgm:spPr>
        <a:blipFill>
          <a:blip xmlns:r="http://schemas.openxmlformats.org/officeDocument/2006/relationships" r:embed="rId3">
            <a:extLst>
              <a:ext uri="{28A0092B-C50C-407E-A947-70E740481C1C}">
                <a14:useLocalDpi xmlns="" xmlns:a14="http://schemas.microsoft.com/office/drawing/2010/main" val="0"/>
              </a:ext>
              <a:ext uri="{96DAC541-7B7A-43D3-8B79-37D633B846F1}">
                <asvg:svgBlip xmlns="" xmlns:asvg="http://schemas.microsoft.com/office/drawing/2016/SVG/main" r:embed="rId4"/>
              </a:ext>
            </a:extLst>
          </a:blip>
          <a:srcRect/>
          <a:stretch>
            <a:fillRect l="-9000" r="-9000"/>
          </a:stretch>
        </a:blipFill>
      </dgm:spPr>
      <dgm:t>
        <a:bodyPr/>
        <a:lstStyle/>
        <a:p>
          <a:endParaRPr lang="en-GB"/>
        </a:p>
      </dgm:t>
      <dgm:extLst>
        <a:ext uri="{E40237B7-FDA0-4F09-8148-C483321AD2D9}">
          <dgm14:cNvPr xmlns="" xmlns:dgm14="http://schemas.microsoft.com/office/drawing/2010/diagram" id="0" name="" descr="Questions"/>
        </a:ext>
      </dgm:extLst>
    </dgm:pt>
    <dgm:pt modelId="{93A66D86-EC5B-4C02-A576-FBB78A61D2E4}" type="pres">
      <dgm:prSet presAssocID="{01154244-1322-4F28-B939-48928C475ACD}" presName="Name0" presStyleCnt="0">
        <dgm:presLayoutVars>
          <dgm:chMax val="7"/>
          <dgm:chPref val="7"/>
          <dgm:dir/>
        </dgm:presLayoutVars>
      </dgm:prSet>
      <dgm:spPr/>
      <dgm:t>
        <a:bodyPr/>
        <a:lstStyle/>
        <a:p>
          <a:endParaRPr lang="en-IN"/>
        </a:p>
      </dgm:t>
    </dgm:pt>
    <dgm:pt modelId="{47589CAF-0504-4330-BD1B-E1A1A9A6153C}" type="pres">
      <dgm:prSet presAssocID="{01154244-1322-4F28-B939-48928C475ACD}" presName="dot1" presStyleLbl="alignNode1" presStyleIdx="0" presStyleCnt="10"/>
      <dgm:spPr/>
    </dgm:pt>
    <dgm:pt modelId="{62C10158-E276-42A2-84CB-599226845708}" type="pres">
      <dgm:prSet presAssocID="{01154244-1322-4F28-B939-48928C475ACD}" presName="dot2" presStyleLbl="alignNode1" presStyleIdx="1" presStyleCnt="10" custFlipVert="0" custFlipHor="1" custScaleX="1326991" custScaleY="1654688"/>
      <dgm:spPr/>
    </dgm:pt>
    <dgm:pt modelId="{B2D8C7C8-B8B6-408B-9C1D-CD50A6D3AFFE}" type="pres">
      <dgm:prSet presAssocID="{01154244-1322-4F28-B939-48928C475ACD}" presName="dot3" presStyleLbl="alignNode1" presStyleIdx="2" presStyleCnt="10"/>
      <dgm:spPr/>
    </dgm:pt>
    <dgm:pt modelId="{6706485E-4B0B-4E34-8D70-2D34C3F5F0D2}" type="pres">
      <dgm:prSet presAssocID="{01154244-1322-4F28-B939-48928C475ACD}" presName="dotArrow1" presStyleLbl="alignNode1" presStyleIdx="3" presStyleCnt="10"/>
      <dgm:spPr/>
    </dgm:pt>
    <dgm:pt modelId="{8D9EC5F2-4CE3-4A40-954A-0CC6478CB3B6}" type="pres">
      <dgm:prSet presAssocID="{01154244-1322-4F28-B939-48928C475ACD}" presName="dotArrow2" presStyleLbl="alignNode1" presStyleIdx="4" presStyleCnt="10"/>
      <dgm:spPr/>
    </dgm:pt>
    <dgm:pt modelId="{12B62C7C-421F-4FCF-9F5C-9F0B5B8018BD}" type="pres">
      <dgm:prSet presAssocID="{01154244-1322-4F28-B939-48928C475ACD}" presName="dotArrow3" presStyleLbl="alignNode1" presStyleIdx="5" presStyleCnt="10"/>
      <dgm:spPr/>
    </dgm:pt>
    <dgm:pt modelId="{0FFA7058-09AC-498C-813D-FC771DED585C}" type="pres">
      <dgm:prSet presAssocID="{01154244-1322-4F28-B939-48928C475ACD}" presName="dotArrow4" presStyleLbl="alignNode1" presStyleIdx="6" presStyleCnt="10"/>
      <dgm:spPr/>
    </dgm:pt>
    <dgm:pt modelId="{C35E5580-C5C3-4F40-9E36-917000BA4E06}" type="pres">
      <dgm:prSet presAssocID="{01154244-1322-4F28-B939-48928C475ACD}" presName="dotArrow5" presStyleLbl="alignNode1" presStyleIdx="7" presStyleCnt="10"/>
      <dgm:spPr/>
    </dgm:pt>
    <dgm:pt modelId="{F8EB10CD-08A5-4062-965C-2060EC083B9A}" type="pres">
      <dgm:prSet presAssocID="{01154244-1322-4F28-B939-48928C475ACD}" presName="dotArrow6" presStyleLbl="alignNode1" presStyleIdx="8" presStyleCnt="10"/>
      <dgm:spPr/>
    </dgm:pt>
    <dgm:pt modelId="{F3DBCCC5-7732-4337-AC0A-06D083D4D28B}" type="pres">
      <dgm:prSet presAssocID="{01154244-1322-4F28-B939-48928C475ACD}" presName="dotArrow7" presStyleLbl="alignNode1" presStyleIdx="9" presStyleCnt="10"/>
      <dgm:spPr/>
    </dgm:pt>
    <dgm:pt modelId="{B39875E2-CE60-496D-92E5-447EE0A16179}" type="pres">
      <dgm:prSet presAssocID="{B9B47CBD-4D21-4FCA-B34B-C3CFB516318D}" presName="parTx1" presStyleLbl="node1" presStyleIdx="0" presStyleCnt="2" custScaleX="271798" custScaleY="310917" custLinFactNeighborX="10597" custLinFactNeighborY="52738"/>
      <dgm:spPr/>
      <dgm:t>
        <a:bodyPr/>
        <a:lstStyle/>
        <a:p>
          <a:endParaRPr lang="en-IN"/>
        </a:p>
      </dgm:t>
    </dgm:pt>
    <dgm:pt modelId="{0600E00E-42F2-4437-BEB8-66F162FE864D}" type="pres">
      <dgm:prSet presAssocID="{D5EE5469-9E21-4591-A8C8-FD8B6F57100B}" presName="picture1" presStyleCnt="0"/>
      <dgm:spPr/>
    </dgm:pt>
    <dgm:pt modelId="{7739D785-3BE1-48F4-BB6F-F4E2D965C233}" type="pres">
      <dgm:prSet presAssocID="{D5EE5469-9E21-4591-A8C8-FD8B6F57100B}" presName="imageRepeatNode" presStyleLbl="fgImgPlace1" presStyleIdx="0" presStyleCnt="2" custFlipVert="1" custScaleX="65949" custScaleY="87411" custLinFactNeighborX="62987" custLinFactNeighborY="-65555"/>
      <dgm:spPr/>
      <dgm:t>
        <a:bodyPr/>
        <a:lstStyle/>
        <a:p>
          <a:endParaRPr lang="en-IN"/>
        </a:p>
      </dgm:t>
    </dgm:pt>
    <dgm:pt modelId="{CE534967-B8B9-41BA-97FD-5ACB1A87AC80}" type="pres">
      <dgm:prSet presAssocID="{DDEA8278-123A-4608-93B5-C8EE79FA2AC4}" presName="parTx2" presStyleLbl="node1" presStyleIdx="1" presStyleCnt="2" custScaleX="218568" custScaleY="153527" custLinFactY="-57363" custLinFactNeighborX="-35186" custLinFactNeighborY="-100000"/>
      <dgm:spPr/>
      <dgm:t>
        <a:bodyPr/>
        <a:lstStyle/>
        <a:p>
          <a:endParaRPr lang="en-IN"/>
        </a:p>
      </dgm:t>
    </dgm:pt>
    <dgm:pt modelId="{E9EF1ACB-924F-4235-B14D-D569AF9EA0EE}" type="pres">
      <dgm:prSet presAssocID="{25F6D139-9664-45A0-ABB0-F4A538FFC927}" presName="picture2" presStyleCnt="0"/>
      <dgm:spPr/>
    </dgm:pt>
    <dgm:pt modelId="{DE098E88-C69A-4A31-ADBE-C149B1CA8EE7}" type="pres">
      <dgm:prSet presAssocID="{25F6D139-9664-45A0-ABB0-F4A538FFC927}" presName="imageRepeatNode" presStyleLbl="fgImgPlace1" presStyleIdx="1" presStyleCnt="2" custAng="10800000" custFlipVert="1" custScaleX="77593" custScaleY="91854" custLinFactX="100000" custLinFactNeighborX="135107" custLinFactNeighborY="40221"/>
      <dgm:spPr/>
      <dgm:t>
        <a:bodyPr/>
        <a:lstStyle/>
        <a:p>
          <a:endParaRPr lang="en-IN"/>
        </a:p>
      </dgm:t>
    </dgm:pt>
  </dgm:ptLst>
  <dgm:cxnLst>
    <dgm:cxn modelId="{E7428164-C580-4C47-8746-CBB28682D3D4}" type="presOf" srcId="{D5EE5469-9E21-4591-A8C8-FD8B6F57100B}" destId="{7739D785-3BE1-48F4-BB6F-F4E2D965C233}" srcOrd="0" destOrd="0" presId="urn:microsoft.com/office/officeart/2008/layout/AscendingPictureAccentProcess"/>
    <dgm:cxn modelId="{753B8DB2-9DCE-431C-BAB9-91E0BCD8CA05}" type="presOf" srcId="{25F6D139-9664-45A0-ABB0-F4A538FFC927}" destId="{DE098E88-C69A-4A31-ADBE-C149B1CA8EE7}" srcOrd="0" destOrd="0" presId="urn:microsoft.com/office/officeart/2008/layout/AscendingPictureAccentProcess"/>
    <dgm:cxn modelId="{5E3B585D-7BCB-4057-AC78-9607BE319A7B}" srcId="{01154244-1322-4F28-B939-48928C475ACD}" destId="{DDEA8278-123A-4608-93B5-C8EE79FA2AC4}" srcOrd="1" destOrd="0" parTransId="{F8271B20-6D3B-4A74-B1F9-77D60AC73D81}" sibTransId="{25F6D139-9664-45A0-ABB0-F4A538FFC927}"/>
    <dgm:cxn modelId="{3C7C1AAA-EC8F-4C68-A44F-BC8DA8966092}" type="presOf" srcId="{B9B47CBD-4D21-4FCA-B34B-C3CFB516318D}" destId="{B39875E2-CE60-496D-92E5-447EE0A16179}" srcOrd="0" destOrd="0" presId="urn:microsoft.com/office/officeart/2008/layout/AscendingPictureAccentProcess"/>
    <dgm:cxn modelId="{9B05DFB2-6CFD-4D76-B98C-71F975FAADA7}" type="presOf" srcId="{01154244-1322-4F28-B939-48928C475ACD}" destId="{93A66D86-EC5B-4C02-A576-FBB78A61D2E4}" srcOrd="0" destOrd="0" presId="urn:microsoft.com/office/officeart/2008/layout/AscendingPictureAccentProcess"/>
    <dgm:cxn modelId="{C13AE45E-2D1E-418A-8A45-9CCFBCCA0410}" srcId="{01154244-1322-4F28-B939-48928C475ACD}" destId="{B9B47CBD-4D21-4FCA-B34B-C3CFB516318D}" srcOrd="0" destOrd="0" parTransId="{6FD86271-8E77-49FA-9300-60D0FA870020}" sibTransId="{D5EE5469-9E21-4591-A8C8-FD8B6F57100B}"/>
    <dgm:cxn modelId="{D792A754-B843-4B52-B3C1-E02EA8023ECB}" type="presOf" srcId="{DDEA8278-123A-4608-93B5-C8EE79FA2AC4}" destId="{CE534967-B8B9-41BA-97FD-5ACB1A87AC80}" srcOrd="0" destOrd="0" presId="urn:microsoft.com/office/officeart/2008/layout/AscendingPictureAccentProcess"/>
    <dgm:cxn modelId="{800FF60F-7128-4000-A0BC-D07A8F34512F}" type="presParOf" srcId="{93A66D86-EC5B-4C02-A576-FBB78A61D2E4}" destId="{47589CAF-0504-4330-BD1B-E1A1A9A6153C}" srcOrd="0" destOrd="0" presId="urn:microsoft.com/office/officeart/2008/layout/AscendingPictureAccentProcess"/>
    <dgm:cxn modelId="{D7CEE79B-C0DF-4EE6-8899-E1536A237664}" type="presParOf" srcId="{93A66D86-EC5B-4C02-A576-FBB78A61D2E4}" destId="{62C10158-E276-42A2-84CB-599226845708}" srcOrd="1" destOrd="0" presId="urn:microsoft.com/office/officeart/2008/layout/AscendingPictureAccentProcess"/>
    <dgm:cxn modelId="{54ADCA9B-E23F-4C97-B169-C5C22B74BAAB}" type="presParOf" srcId="{93A66D86-EC5B-4C02-A576-FBB78A61D2E4}" destId="{B2D8C7C8-B8B6-408B-9C1D-CD50A6D3AFFE}" srcOrd="2" destOrd="0" presId="urn:microsoft.com/office/officeart/2008/layout/AscendingPictureAccentProcess"/>
    <dgm:cxn modelId="{FCC0231C-3934-48F3-82A2-750D291B29D2}" type="presParOf" srcId="{93A66D86-EC5B-4C02-A576-FBB78A61D2E4}" destId="{6706485E-4B0B-4E34-8D70-2D34C3F5F0D2}" srcOrd="3" destOrd="0" presId="urn:microsoft.com/office/officeart/2008/layout/AscendingPictureAccentProcess"/>
    <dgm:cxn modelId="{B4775C45-DDDA-4C6A-A500-83C99B46A026}" type="presParOf" srcId="{93A66D86-EC5B-4C02-A576-FBB78A61D2E4}" destId="{8D9EC5F2-4CE3-4A40-954A-0CC6478CB3B6}" srcOrd="4" destOrd="0" presId="urn:microsoft.com/office/officeart/2008/layout/AscendingPictureAccentProcess"/>
    <dgm:cxn modelId="{D1FF5709-6CC6-481A-A691-EF3D512B973E}" type="presParOf" srcId="{93A66D86-EC5B-4C02-A576-FBB78A61D2E4}" destId="{12B62C7C-421F-4FCF-9F5C-9F0B5B8018BD}" srcOrd="5" destOrd="0" presId="urn:microsoft.com/office/officeart/2008/layout/AscendingPictureAccentProcess"/>
    <dgm:cxn modelId="{0010EB40-022C-4568-BB01-4B00C46E89F7}" type="presParOf" srcId="{93A66D86-EC5B-4C02-A576-FBB78A61D2E4}" destId="{0FFA7058-09AC-498C-813D-FC771DED585C}" srcOrd="6" destOrd="0" presId="urn:microsoft.com/office/officeart/2008/layout/AscendingPictureAccentProcess"/>
    <dgm:cxn modelId="{EDAA7EC4-2F79-4D6D-9784-F0B1B93A80F3}" type="presParOf" srcId="{93A66D86-EC5B-4C02-A576-FBB78A61D2E4}" destId="{C35E5580-C5C3-4F40-9E36-917000BA4E06}" srcOrd="7" destOrd="0" presId="urn:microsoft.com/office/officeart/2008/layout/AscendingPictureAccentProcess"/>
    <dgm:cxn modelId="{043AA440-1291-45C8-932D-CD9CE49F9039}" type="presParOf" srcId="{93A66D86-EC5B-4C02-A576-FBB78A61D2E4}" destId="{F8EB10CD-08A5-4062-965C-2060EC083B9A}" srcOrd="8" destOrd="0" presId="urn:microsoft.com/office/officeart/2008/layout/AscendingPictureAccentProcess"/>
    <dgm:cxn modelId="{AF0C67E7-4CCC-4DFF-ADD6-B9E34CA8E1D0}" type="presParOf" srcId="{93A66D86-EC5B-4C02-A576-FBB78A61D2E4}" destId="{F3DBCCC5-7732-4337-AC0A-06D083D4D28B}" srcOrd="9" destOrd="0" presId="urn:microsoft.com/office/officeart/2008/layout/AscendingPictureAccentProcess"/>
    <dgm:cxn modelId="{E46F05ED-067A-40DF-B61C-8F090BDA1729}" type="presParOf" srcId="{93A66D86-EC5B-4C02-A576-FBB78A61D2E4}" destId="{B39875E2-CE60-496D-92E5-447EE0A16179}" srcOrd="10" destOrd="0" presId="urn:microsoft.com/office/officeart/2008/layout/AscendingPictureAccentProcess"/>
    <dgm:cxn modelId="{27A7EDE1-BAC9-4F62-8AA5-6A857C7D46A0}" type="presParOf" srcId="{93A66D86-EC5B-4C02-A576-FBB78A61D2E4}" destId="{0600E00E-42F2-4437-BEB8-66F162FE864D}" srcOrd="11" destOrd="0" presId="urn:microsoft.com/office/officeart/2008/layout/AscendingPictureAccentProcess"/>
    <dgm:cxn modelId="{024040AB-D62D-4A6A-BC94-CEBD164E6437}" type="presParOf" srcId="{0600E00E-42F2-4437-BEB8-66F162FE864D}" destId="{7739D785-3BE1-48F4-BB6F-F4E2D965C233}" srcOrd="0" destOrd="0" presId="urn:microsoft.com/office/officeart/2008/layout/AscendingPictureAccentProcess"/>
    <dgm:cxn modelId="{8ECFB984-77C4-4BC1-9082-1F47AEB65953}" type="presParOf" srcId="{93A66D86-EC5B-4C02-A576-FBB78A61D2E4}" destId="{CE534967-B8B9-41BA-97FD-5ACB1A87AC80}" srcOrd="12" destOrd="0" presId="urn:microsoft.com/office/officeart/2008/layout/AscendingPictureAccentProcess"/>
    <dgm:cxn modelId="{18DDB8FE-D02E-4125-9C73-1608FC545C79}" type="presParOf" srcId="{93A66D86-EC5B-4C02-A576-FBB78A61D2E4}" destId="{E9EF1ACB-924F-4235-B14D-D569AF9EA0EE}" srcOrd="13" destOrd="0" presId="urn:microsoft.com/office/officeart/2008/layout/AscendingPictureAccentProcess"/>
    <dgm:cxn modelId="{B38BA385-7AE4-4782-B813-348A25DE1E56}" type="presParOf" srcId="{E9EF1ACB-924F-4235-B14D-D569AF9EA0EE}" destId="{DE098E88-C69A-4A31-ADBE-C149B1CA8EE7}" srcOrd="0" destOrd="0" presId="urn:microsoft.com/office/officeart/2008/layout/AscendingPictureAccentProcess"/>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3578FF-4FC5-4B04-8120-C1CC7EA343D1}" type="doc">
      <dgm:prSet loTypeId="urn:microsoft.com/office/officeart/2005/8/layout/target2" loCatId="relationship" qsTypeId="urn:microsoft.com/office/officeart/2005/8/quickstyle/simple1" qsCatId="simple" csTypeId="urn:microsoft.com/office/officeart/2005/8/colors/accent1_2" csCatId="accent1" phldr="1"/>
      <dgm:spPr/>
      <dgm:t>
        <a:bodyPr/>
        <a:lstStyle/>
        <a:p>
          <a:endParaRPr lang="en-US"/>
        </a:p>
      </dgm:t>
    </dgm:pt>
    <dgm:pt modelId="{E2333597-7DC1-48B7-AB19-9AFE056B59E6}">
      <dgm:prSet phldrT="[Text]" custT="1"/>
      <dgm:spPr>
        <a:solidFill>
          <a:srgbClr val="465359"/>
        </a:solidFill>
        <a:ln>
          <a:noFill/>
        </a:ln>
      </dgm:spPr>
      <dgm:t>
        <a:bodyPr anchor="b"/>
        <a:lstStyle/>
        <a:p>
          <a:pPr algn="l"/>
          <a:endParaRPr lang="en-US" sz="1600" dirty="0"/>
        </a:p>
        <a:p>
          <a:pPr algn="l"/>
          <a:endParaRPr lang="en-US" sz="1600" dirty="0"/>
        </a:p>
        <a:p>
          <a:pPr algn="l"/>
          <a:endParaRPr lang="en-US" sz="1600" dirty="0"/>
        </a:p>
        <a:p>
          <a:pPr algn="l"/>
          <a:endParaRPr lang="en-US" sz="1600" dirty="0"/>
        </a:p>
        <a:p>
          <a:pPr algn="l"/>
          <a:endParaRPr lang="en-US" sz="1600" dirty="0"/>
        </a:p>
        <a:p>
          <a:pPr algn="l"/>
          <a:endParaRPr lang="en-US" sz="1600" dirty="0"/>
        </a:p>
        <a:p>
          <a:pPr algn="l"/>
          <a:endParaRPr lang="en-US" sz="1600" dirty="0"/>
        </a:p>
        <a:p>
          <a:pPr algn="l"/>
          <a:endParaRPr lang="en-US" sz="1600" dirty="0"/>
        </a:p>
        <a:p>
          <a:pPr algn="l"/>
          <a:endParaRPr lang="en-US" sz="1600" dirty="0"/>
        </a:p>
        <a:p>
          <a:pPr algn="l"/>
          <a:endParaRPr lang="en-US" sz="1600" dirty="0"/>
        </a:p>
        <a:p>
          <a:pPr algn="l"/>
          <a:endParaRPr lang="en-US" sz="1600" dirty="0"/>
        </a:p>
        <a:p>
          <a:pPr algn="l"/>
          <a:endParaRPr lang="en-US" sz="1600" dirty="0"/>
        </a:p>
        <a:p>
          <a:pPr algn="l"/>
          <a:endParaRPr lang="en-US" sz="1600" dirty="0"/>
        </a:p>
        <a:p>
          <a:pPr algn="l"/>
          <a:endParaRPr lang="en-US" sz="1600" dirty="0"/>
        </a:p>
        <a:p>
          <a:pPr algn="l"/>
          <a:endParaRPr lang="en-US" sz="1600" dirty="0"/>
        </a:p>
        <a:p>
          <a:pPr algn="l"/>
          <a:endParaRPr lang="en-US" sz="1600" dirty="0"/>
        </a:p>
        <a:p>
          <a:pPr algn="l"/>
          <a:r>
            <a:rPr lang="en-US" sz="1600" dirty="0"/>
            <a:t>H4- Also proved to be true- Regression Analysis applied.  </a:t>
          </a:r>
        </a:p>
      </dgm:t>
    </dgm:pt>
    <dgm:pt modelId="{6E30DECC-094D-40A0-99DB-554081B0B8B9}" type="parTrans" cxnId="{28B88752-A628-4B86-B13D-642603CB4879}">
      <dgm:prSet/>
      <dgm:spPr/>
      <dgm:t>
        <a:bodyPr/>
        <a:lstStyle/>
        <a:p>
          <a:endParaRPr lang="en-US"/>
        </a:p>
      </dgm:t>
    </dgm:pt>
    <dgm:pt modelId="{6398B91F-0808-4DC4-96A5-BC13D52128D7}" type="sibTrans" cxnId="{28B88752-A628-4B86-B13D-642603CB4879}">
      <dgm:prSet/>
      <dgm:spPr/>
      <dgm:t>
        <a:bodyPr/>
        <a:lstStyle/>
        <a:p>
          <a:endParaRPr lang="en-US"/>
        </a:p>
      </dgm:t>
    </dgm:pt>
    <dgm:pt modelId="{66CD102D-613D-4F24-93EF-F98A64CC71E6}" type="pres">
      <dgm:prSet presAssocID="{5D3578FF-4FC5-4B04-8120-C1CC7EA343D1}" presName="Name0" presStyleCnt="0">
        <dgm:presLayoutVars>
          <dgm:chMax val="3"/>
          <dgm:chPref val="1"/>
          <dgm:dir/>
          <dgm:animLvl val="lvl"/>
          <dgm:resizeHandles/>
        </dgm:presLayoutVars>
      </dgm:prSet>
      <dgm:spPr/>
      <dgm:t>
        <a:bodyPr/>
        <a:lstStyle/>
        <a:p>
          <a:endParaRPr lang="en-IN"/>
        </a:p>
      </dgm:t>
    </dgm:pt>
    <dgm:pt modelId="{B29F2990-ACBC-41CA-8C73-195B973F32E8}" type="pres">
      <dgm:prSet presAssocID="{5D3578FF-4FC5-4B04-8120-C1CC7EA343D1}" presName="outerBox" presStyleCnt="0"/>
      <dgm:spPr/>
    </dgm:pt>
    <dgm:pt modelId="{D6A2081F-9D5E-43D9-ABB3-3244B1502DD4}" type="pres">
      <dgm:prSet presAssocID="{5D3578FF-4FC5-4B04-8120-C1CC7EA343D1}" presName="outerBoxParent" presStyleLbl="node1" presStyleIdx="0" presStyleCnt="1" custLinFactY="-25568" custLinFactNeighborX="0" custLinFactNeighborY="-100000"/>
      <dgm:spPr/>
      <dgm:t>
        <a:bodyPr/>
        <a:lstStyle/>
        <a:p>
          <a:endParaRPr lang="en-IN"/>
        </a:p>
      </dgm:t>
    </dgm:pt>
    <dgm:pt modelId="{93C781AD-618A-43D2-A6E7-D3B874ACF8F7}" type="pres">
      <dgm:prSet presAssocID="{5D3578FF-4FC5-4B04-8120-C1CC7EA343D1}" presName="outerBoxChildren" presStyleCnt="0"/>
      <dgm:spPr/>
    </dgm:pt>
  </dgm:ptLst>
  <dgm:cxnLst>
    <dgm:cxn modelId="{786B3284-EC9A-41AD-B595-94032455B6CB}" type="presOf" srcId="{E2333597-7DC1-48B7-AB19-9AFE056B59E6}" destId="{D6A2081F-9D5E-43D9-ABB3-3244B1502DD4}" srcOrd="0" destOrd="0" presId="urn:microsoft.com/office/officeart/2005/8/layout/target2"/>
    <dgm:cxn modelId="{28B88752-A628-4B86-B13D-642603CB4879}" srcId="{5D3578FF-4FC5-4B04-8120-C1CC7EA343D1}" destId="{E2333597-7DC1-48B7-AB19-9AFE056B59E6}" srcOrd="0" destOrd="0" parTransId="{6E30DECC-094D-40A0-99DB-554081B0B8B9}" sibTransId="{6398B91F-0808-4DC4-96A5-BC13D52128D7}"/>
    <dgm:cxn modelId="{F42033E7-119B-4498-B47E-48F2C4E5F462}" type="presOf" srcId="{5D3578FF-4FC5-4B04-8120-C1CC7EA343D1}" destId="{66CD102D-613D-4F24-93EF-F98A64CC71E6}" srcOrd="0" destOrd="0" presId="urn:microsoft.com/office/officeart/2005/8/layout/target2"/>
    <dgm:cxn modelId="{0816A0C1-01D7-43C6-AAF1-03B19622EFE8}" type="presParOf" srcId="{66CD102D-613D-4F24-93EF-F98A64CC71E6}" destId="{B29F2990-ACBC-41CA-8C73-195B973F32E8}" srcOrd="0" destOrd="0" presId="urn:microsoft.com/office/officeart/2005/8/layout/target2"/>
    <dgm:cxn modelId="{9FF5F123-E3B0-4AFE-AC68-8FA7524B42A2}" type="presParOf" srcId="{B29F2990-ACBC-41CA-8C73-195B973F32E8}" destId="{D6A2081F-9D5E-43D9-ABB3-3244B1502DD4}" srcOrd="0" destOrd="0" presId="urn:microsoft.com/office/officeart/2005/8/layout/target2"/>
    <dgm:cxn modelId="{36C31971-3D45-4731-A233-47ADB8171F83}" type="presParOf" srcId="{B29F2990-ACBC-41CA-8C73-195B973F32E8}" destId="{93C781AD-618A-43D2-A6E7-D3B874ACF8F7}" srcOrd="1" destOrd="0" presId="urn:microsoft.com/office/officeart/2005/8/layout/target2"/>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6AE60B-070A-4D9A-AF8B-43D0DE0BCB56}"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US"/>
        </a:p>
      </dgm:t>
    </dgm:pt>
    <dgm:pt modelId="{C9D034DA-DB8E-4956-B03A-29C75F6CCEAC}">
      <dgm:prSet phldrT="[Text]" custT="1"/>
      <dgm:spPr>
        <a:solidFill>
          <a:schemeClr val="bg2"/>
        </a:solidFill>
      </dgm:spPr>
      <dgm:t>
        <a:bodyPr/>
        <a:lstStyle/>
        <a:p>
          <a:r>
            <a:rPr lang="en-US" sz="1600" dirty="0"/>
            <a:t>Results</a:t>
          </a:r>
        </a:p>
      </dgm:t>
    </dgm:pt>
    <dgm:pt modelId="{EECCBB25-5895-44BE-8193-A44AB29F0C11}" type="parTrans" cxnId="{29076922-475B-49BB-8B65-71A06EDB1A59}">
      <dgm:prSet/>
      <dgm:spPr/>
      <dgm:t>
        <a:bodyPr/>
        <a:lstStyle/>
        <a:p>
          <a:endParaRPr lang="en-US"/>
        </a:p>
      </dgm:t>
    </dgm:pt>
    <dgm:pt modelId="{ABDF8AAD-3C03-4DD4-8939-42ECDD5BE967}" type="sibTrans" cxnId="{29076922-475B-49BB-8B65-71A06EDB1A59}">
      <dgm:prSet/>
      <dgm:spPr/>
      <dgm:t>
        <a:bodyPr/>
        <a:lstStyle/>
        <a:p>
          <a:endParaRPr lang="en-US"/>
        </a:p>
      </dgm:t>
    </dgm:pt>
    <dgm:pt modelId="{77634288-BCE1-435F-99A3-9297B2C954AE}">
      <dgm:prSet phldrT="[Text]" custT="1"/>
      <dgm:spPr>
        <a:solidFill>
          <a:schemeClr val="bg1"/>
        </a:solidFill>
        <a:ln>
          <a:noFill/>
        </a:ln>
      </dgm:spPr>
      <dgm:t>
        <a:bodyPr/>
        <a:lstStyle/>
        <a:p>
          <a:pPr algn="l"/>
          <a:r>
            <a:rPr lang="en-US" sz="1050" b="1" dirty="0">
              <a:solidFill>
                <a:schemeClr val="tx2"/>
              </a:solidFill>
            </a:rPr>
            <a:t>H1-Supported-Significant positive correlation found between CL &amp; WE</a:t>
          </a:r>
        </a:p>
      </dgm:t>
    </dgm:pt>
    <dgm:pt modelId="{CA50E07E-7507-4852-955F-873DD4DEE0EF}" type="parTrans" cxnId="{E2303A66-32F2-4CDA-8134-2A95DD296A99}">
      <dgm:prSet/>
      <dgm:spPr/>
      <dgm:t>
        <a:bodyPr/>
        <a:lstStyle/>
        <a:p>
          <a:endParaRPr lang="en-US"/>
        </a:p>
      </dgm:t>
    </dgm:pt>
    <dgm:pt modelId="{13CFE705-00DA-4318-95F4-87A86E750BA2}" type="sibTrans" cxnId="{E2303A66-32F2-4CDA-8134-2A95DD296A99}">
      <dgm:prSet/>
      <dgm:spPr/>
      <dgm:t>
        <a:bodyPr/>
        <a:lstStyle/>
        <a:p>
          <a:endParaRPr lang="en-US"/>
        </a:p>
      </dgm:t>
    </dgm:pt>
    <dgm:pt modelId="{2CB9DBDF-9A0C-4096-9173-9F2F590692AD}">
      <dgm:prSet phldrT="[Text]" custT="1"/>
      <dgm:spPr>
        <a:solidFill>
          <a:schemeClr val="bg2"/>
        </a:solidFill>
      </dgm:spPr>
      <dgm:t>
        <a:bodyPr/>
        <a:lstStyle/>
        <a:p>
          <a:r>
            <a:rPr lang="en-US" sz="1600" dirty="0">
              <a:solidFill>
                <a:schemeClr val="tx2"/>
              </a:solidFill>
              <a:cs typeface="Arial" panose="020B0604020202020204" pitchFamily="34" charset="0"/>
            </a:rPr>
            <a:t>Discussions</a:t>
          </a:r>
          <a:endParaRPr lang="en-US" sz="1600" dirty="0"/>
        </a:p>
      </dgm:t>
    </dgm:pt>
    <dgm:pt modelId="{49B919B8-C609-4B75-A3C7-D5FC664AF13C}" type="parTrans" cxnId="{7ED1CC64-0522-4B22-9AD5-AB655E6201DC}">
      <dgm:prSet/>
      <dgm:spPr/>
      <dgm:t>
        <a:bodyPr/>
        <a:lstStyle/>
        <a:p>
          <a:endParaRPr lang="en-US"/>
        </a:p>
      </dgm:t>
    </dgm:pt>
    <dgm:pt modelId="{FAA0D767-3C02-455B-994D-E6777216F1CB}" type="sibTrans" cxnId="{7ED1CC64-0522-4B22-9AD5-AB655E6201DC}">
      <dgm:prSet/>
      <dgm:spPr/>
      <dgm:t>
        <a:bodyPr/>
        <a:lstStyle/>
        <a:p>
          <a:endParaRPr lang="en-US"/>
        </a:p>
      </dgm:t>
    </dgm:pt>
    <dgm:pt modelId="{A9343295-894A-4F3D-8DFB-06F2B3C4F702}">
      <dgm:prSet phldrT="[Text]" custT="1"/>
      <dgm:spPr>
        <a:solidFill>
          <a:schemeClr val="bg1"/>
        </a:solidFill>
        <a:ln>
          <a:noFill/>
        </a:ln>
      </dgm:spPr>
      <dgm:t>
        <a:bodyPr/>
        <a:lstStyle/>
        <a:p>
          <a:r>
            <a:rPr lang="en-US" sz="1050" b="1" dirty="0">
              <a:solidFill>
                <a:schemeClr val="tx2"/>
              </a:solidFill>
            </a:rPr>
            <a:t>All hypothesized relations were supported by quantitative data </a:t>
          </a:r>
        </a:p>
      </dgm:t>
    </dgm:pt>
    <dgm:pt modelId="{0E8AFDF3-F9E7-44F3-8A56-8C5EA64A56E9}" type="parTrans" cxnId="{2DC7CCA1-94B0-4CD6-9F3E-830827127F44}">
      <dgm:prSet/>
      <dgm:spPr/>
      <dgm:t>
        <a:bodyPr/>
        <a:lstStyle/>
        <a:p>
          <a:endParaRPr lang="en-US"/>
        </a:p>
      </dgm:t>
    </dgm:pt>
    <dgm:pt modelId="{38FBFE5E-991E-430B-A0C8-4FCB9CA009A1}" type="sibTrans" cxnId="{2DC7CCA1-94B0-4CD6-9F3E-830827127F44}">
      <dgm:prSet/>
      <dgm:spPr/>
      <dgm:t>
        <a:bodyPr/>
        <a:lstStyle/>
        <a:p>
          <a:endParaRPr lang="en-US"/>
        </a:p>
      </dgm:t>
    </dgm:pt>
    <dgm:pt modelId="{0AEA3E20-0A49-4A92-8B5F-BA0749CD9E33}">
      <dgm:prSet phldrT="[Text]" custT="1"/>
      <dgm:spPr>
        <a:solidFill>
          <a:schemeClr val="bg2"/>
        </a:solidFill>
      </dgm:spPr>
      <dgm:t>
        <a:bodyPr/>
        <a:lstStyle/>
        <a:p>
          <a:r>
            <a:rPr lang="en-US" sz="1600" dirty="0"/>
            <a:t>Contributions</a:t>
          </a:r>
        </a:p>
      </dgm:t>
    </dgm:pt>
    <dgm:pt modelId="{903DA798-43CC-4FA9-84BC-D312DAC14C09}" type="parTrans" cxnId="{44FABAEF-96DC-49D0-BF68-54C31FA3F06B}">
      <dgm:prSet/>
      <dgm:spPr/>
      <dgm:t>
        <a:bodyPr/>
        <a:lstStyle/>
        <a:p>
          <a:endParaRPr lang="en-US"/>
        </a:p>
      </dgm:t>
    </dgm:pt>
    <dgm:pt modelId="{BA1A320B-09F7-4786-B205-FA61847B099E}" type="sibTrans" cxnId="{44FABAEF-96DC-49D0-BF68-54C31FA3F06B}">
      <dgm:prSet/>
      <dgm:spPr/>
      <dgm:t>
        <a:bodyPr/>
        <a:lstStyle/>
        <a:p>
          <a:endParaRPr lang="en-US"/>
        </a:p>
      </dgm:t>
    </dgm:pt>
    <dgm:pt modelId="{00E726C2-C667-4E88-8035-7E8533B06383}">
      <dgm:prSet phldrT="[Text]" custT="1"/>
      <dgm:spPr>
        <a:solidFill>
          <a:schemeClr val="bg1"/>
        </a:solidFill>
        <a:ln>
          <a:noFill/>
        </a:ln>
      </dgm:spPr>
      <dgm:t>
        <a:bodyPr/>
        <a:lstStyle/>
        <a:p>
          <a:pPr algn="l"/>
          <a:r>
            <a:rPr lang="en-US" sz="1100" b="1" dirty="0">
              <a:solidFill>
                <a:schemeClr val="tx2"/>
              </a:solidFill>
            </a:rPr>
            <a:t>Expands the charismatic leadership and work engagement research literature   </a:t>
          </a:r>
        </a:p>
      </dgm:t>
    </dgm:pt>
    <dgm:pt modelId="{FEA04DC9-0D85-4C73-94FA-F38D26E5D49C}" type="parTrans" cxnId="{EA2ECD16-2C41-4EE2-838F-6236B53E1890}">
      <dgm:prSet/>
      <dgm:spPr/>
      <dgm:t>
        <a:bodyPr/>
        <a:lstStyle/>
        <a:p>
          <a:endParaRPr lang="en-US"/>
        </a:p>
      </dgm:t>
    </dgm:pt>
    <dgm:pt modelId="{2A63E21C-A5BA-4DF9-B424-072D634FC493}" type="sibTrans" cxnId="{EA2ECD16-2C41-4EE2-838F-6236B53E1890}">
      <dgm:prSet/>
      <dgm:spPr/>
      <dgm:t>
        <a:bodyPr/>
        <a:lstStyle/>
        <a:p>
          <a:endParaRPr lang="en-US"/>
        </a:p>
      </dgm:t>
    </dgm:pt>
    <dgm:pt modelId="{0C4DB261-AFF5-4736-B033-13BC35D33F32}">
      <dgm:prSet phldrT="[Text]" custT="1"/>
      <dgm:spPr>
        <a:solidFill>
          <a:schemeClr val="bg1"/>
        </a:solidFill>
        <a:ln>
          <a:noFill/>
        </a:ln>
      </dgm:spPr>
      <dgm:t>
        <a:bodyPr/>
        <a:lstStyle/>
        <a:p>
          <a:pPr algn="l"/>
          <a:r>
            <a:rPr lang="en-US" sz="1100" b="1" dirty="0">
              <a:solidFill>
                <a:schemeClr val="tx2"/>
              </a:solidFill>
            </a:rPr>
            <a:t>This research study supports the hypotheses, that charismatic leadership leads to improved employee engagement which in turn promotes organizational citizenship behaviour (Strickland 2007)</a:t>
          </a:r>
        </a:p>
      </dgm:t>
    </dgm:pt>
    <dgm:pt modelId="{05B89D92-BEA8-473E-93EA-89055D95B4DF}" type="parTrans" cxnId="{2E511CFD-BC4E-43FD-ADD5-258467B55286}">
      <dgm:prSet/>
      <dgm:spPr/>
      <dgm:t>
        <a:bodyPr/>
        <a:lstStyle/>
        <a:p>
          <a:endParaRPr lang="en-US"/>
        </a:p>
      </dgm:t>
    </dgm:pt>
    <dgm:pt modelId="{50E4AB63-A4C1-4BF1-8FFA-5C4710FB4AA2}" type="sibTrans" cxnId="{2E511CFD-BC4E-43FD-ADD5-258467B55286}">
      <dgm:prSet/>
      <dgm:spPr/>
      <dgm:t>
        <a:bodyPr/>
        <a:lstStyle/>
        <a:p>
          <a:endParaRPr lang="en-US"/>
        </a:p>
      </dgm:t>
    </dgm:pt>
    <dgm:pt modelId="{98B19911-2813-403E-92C4-A01761D5B942}">
      <dgm:prSet custT="1"/>
      <dgm:spPr>
        <a:solidFill>
          <a:schemeClr val="bg1"/>
        </a:solidFill>
        <a:ln>
          <a:noFill/>
        </a:ln>
      </dgm:spPr>
      <dgm:t>
        <a:bodyPr/>
        <a:lstStyle/>
        <a:p>
          <a:pPr algn="l"/>
          <a:r>
            <a:rPr lang="en-US" sz="1050" b="1" dirty="0">
              <a:solidFill>
                <a:schemeClr val="tx2"/>
              </a:solidFill>
            </a:rPr>
            <a:t>H2-Supported-Significant positive correlation found between WE &amp; OCB</a:t>
          </a:r>
        </a:p>
      </dgm:t>
    </dgm:pt>
    <dgm:pt modelId="{51227B36-43E3-481E-AFD8-9A8573D636FF}" type="parTrans" cxnId="{1F867E23-A9D8-4AD5-AEEB-E97DD6C0F06F}">
      <dgm:prSet/>
      <dgm:spPr/>
      <dgm:t>
        <a:bodyPr/>
        <a:lstStyle/>
        <a:p>
          <a:endParaRPr lang="en-US"/>
        </a:p>
      </dgm:t>
    </dgm:pt>
    <dgm:pt modelId="{9607D92C-13BB-48B4-8C49-C01228FE233A}" type="sibTrans" cxnId="{1F867E23-A9D8-4AD5-AEEB-E97DD6C0F06F}">
      <dgm:prSet/>
      <dgm:spPr/>
      <dgm:t>
        <a:bodyPr/>
        <a:lstStyle/>
        <a:p>
          <a:endParaRPr lang="en-US"/>
        </a:p>
      </dgm:t>
    </dgm:pt>
    <dgm:pt modelId="{27D6C0B8-3C3B-46CD-AA32-5B84DB59497C}">
      <dgm:prSet custT="1"/>
      <dgm:spPr>
        <a:solidFill>
          <a:schemeClr val="bg1"/>
        </a:solidFill>
        <a:ln>
          <a:noFill/>
        </a:ln>
      </dgm:spPr>
      <dgm:t>
        <a:bodyPr/>
        <a:lstStyle/>
        <a:p>
          <a:pPr algn="l"/>
          <a:r>
            <a:rPr lang="en-US" sz="1050" b="1" dirty="0">
              <a:solidFill>
                <a:schemeClr val="tx2"/>
              </a:solidFill>
            </a:rPr>
            <a:t>H3-Supported-Significant positive correlation found between CL &amp; OCB</a:t>
          </a:r>
        </a:p>
      </dgm:t>
    </dgm:pt>
    <dgm:pt modelId="{E0120E27-912A-4BD3-A25F-4BE9A7624450}" type="parTrans" cxnId="{6919A0CD-A67D-487B-B4FF-45BF226DF4B2}">
      <dgm:prSet/>
      <dgm:spPr/>
      <dgm:t>
        <a:bodyPr/>
        <a:lstStyle/>
        <a:p>
          <a:endParaRPr lang="en-US"/>
        </a:p>
      </dgm:t>
    </dgm:pt>
    <dgm:pt modelId="{DD509E06-9535-4CAD-AA49-24F07E1C6AF8}" type="sibTrans" cxnId="{6919A0CD-A67D-487B-B4FF-45BF226DF4B2}">
      <dgm:prSet/>
      <dgm:spPr/>
      <dgm:t>
        <a:bodyPr/>
        <a:lstStyle/>
        <a:p>
          <a:endParaRPr lang="en-US"/>
        </a:p>
      </dgm:t>
    </dgm:pt>
    <dgm:pt modelId="{B773D5EE-B636-4F43-B731-C2CFC63676EC}">
      <dgm:prSet custT="1"/>
      <dgm:spPr>
        <a:solidFill>
          <a:schemeClr val="bg1"/>
        </a:solidFill>
        <a:ln>
          <a:noFill/>
        </a:ln>
      </dgm:spPr>
      <dgm:t>
        <a:bodyPr/>
        <a:lstStyle/>
        <a:p>
          <a:pPr algn="l"/>
          <a:r>
            <a:rPr lang="en-GB" sz="1050" b="1" dirty="0">
              <a:solidFill>
                <a:schemeClr val="tx1"/>
              </a:solidFill>
            </a:rPr>
            <a:t>This study documented empirical support of mediation relations between CL &amp; OCB through WE</a:t>
          </a:r>
          <a:r>
            <a:rPr lang="en-GB" sz="1050" b="1" dirty="0"/>
            <a:t> </a:t>
          </a:r>
          <a:endParaRPr lang="en-US" sz="1050" dirty="0">
            <a:solidFill>
              <a:schemeClr val="tx2"/>
            </a:solidFill>
          </a:endParaRPr>
        </a:p>
      </dgm:t>
    </dgm:pt>
    <dgm:pt modelId="{AF0AFAF7-29AF-49F0-AAF1-DF000E90FA45}" type="parTrans" cxnId="{F6202ECC-A48C-4232-89A6-842981382917}">
      <dgm:prSet/>
      <dgm:spPr/>
      <dgm:t>
        <a:bodyPr/>
        <a:lstStyle/>
        <a:p>
          <a:endParaRPr lang="en-US"/>
        </a:p>
      </dgm:t>
    </dgm:pt>
    <dgm:pt modelId="{A4E5BD14-FA12-4AFD-8D52-87BA63CB13BC}" type="sibTrans" cxnId="{F6202ECC-A48C-4232-89A6-842981382917}">
      <dgm:prSet/>
      <dgm:spPr/>
      <dgm:t>
        <a:bodyPr/>
        <a:lstStyle/>
        <a:p>
          <a:endParaRPr lang="en-US"/>
        </a:p>
      </dgm:t>
    </dgm:pt>
    <dgm:pt modelId="{27212398-99A9-4096-BBE7-6DC5849B653C}" type="pres">
      <dgm:prSet presAssocID="{A86AE60B-070A-4D9A-AF8B-43D0DE0BCB56}" presName="theList" presStyleCnt="0">
        <dgm:presLayoutVars>
          <dgm:dir/>
          <dgm:animLvl val="lvl"/>
          <dgm:resizeHandles val="exact"/>
        </dgm:presLayoutVars>
      </dgm:prSet>
      <dgm:spPr/>
      <dgm:t>
        <a:bodyPr/>
        <a:lstStyle/>
        <a:p>
          <a:endParaRPr lang="en-IN"/>
        </a:p>
      </dgm:t>
    </dgm:pt>
    <dgm:pt modelId="{5269004A-CC66-4653-917D-A8F449CA4D6D}" type="pres">
      <dgm:prSet presAssocID="{C9D034DA-DB8E-4956-B03A-29C75F6CCEAC}" presName="compNode" presStyleCnt="0"/>
      <dgm:spPr/>
    </dgm:pt>
    <dgm:pt modelId="{DCC9FF93-CDFA-464A-A75F-C45C1317BB84}" type="pres">
      <dgm:prSet presAssocID="{C9D034DA-DB8E-4956-B03A-29C75F6CCEAC}" presName="aNode" presStyleLbl="bgShp" presStyleIdx="0" presStyleCnt="3" custLinFactNeighborX="670" custLinFactNeighborY="-6611"/>
      <dgm:spPr/>
      <dgm:t>
        <a:bodyPr/>
        <a:lstStyle/>
        <a:p>
          <a:endParaRPr lang="en-IN"/>
        </a:p>
      </dgm:t>
    </dgm:pt>
    <dgm:pt modelId="{361A989A-9FFE-49D5-BC5B-C92E7DD08C70}" type="pres">
      <dgm:prSet presAssocID="{C9D034DA-DB8E-4956-B03A-29C75F6CCEAC}" presName="textNode" presStyleLbl="bgShp" presStyleIdx="0" presStyleCnt="3"/>
      <dgm:spPr/>
      <dgm:t>
        <a:bodyPr/>
        <a:lstStyle/>
        <a:p>
          <a:endParaRPr lang="en-IN"/>
        </a:p>
      </dgm:t>
    </dgm:pt>
    <dgm:pt modelId="{AB62D1E5-68F5-45B5-BC79-35E7402B9309}" type="pres">
      <dgm:prSet presAssocID="{C9D034DA-DB8E-4956-B03A-29C75F6CCEAC}" presName="compChildNode" presStyleCnt="0"/>
      <dgm:spPr/>
    </dgm:pt>
    <dgm:pt modelId="{39446C4D-EFE8-4306-B48B-CE14890BF033}" type="pres">
      <dgm:prSet presAssocID="{C9D034DA-DB8E-4956-B03A-29C75F6CCEAC}" presName="theInnerList" presStyleCnt="0"/>
      <dgm:spPr/>
    </dgm:pt>
    <dgm:pt modelId="{103CEA5E-5250-4639-9E00-38A3A72ED0AE}" type="pres">
      <dgm:prSet presAssocID="{77634288-BCE1-435F-99A3-9297B2C954AE}" presName="childNode" presStyleLbl="node1" presStyleIdx="0" presStyleCnt="7">
        <dgm:presLayoutVars>
          <dgm:bulletEnabled val="1"/>
        </dgm:presLayoutVars>
      </dgm:prSet>
      <dgm:spPr/>
      <dgm:t>
        <a:bodyPr/>
        <a:lstStyle/>
        <a:p>
          <a:endParaRPr lang="en-IN"/>
        </a:p>
      </dgm:t>
    </dgm:pt>
    <dgm:pt modelId="{2810B1D5-7B79-4673-8287-FAE72BCE855A}" type="pres">
      <dgm:prSet presAssocID="{77634288-BCE1-435F-99A3-9297B2C954AE}" presName="aSpace2" presStyleCnt="0"/>
      <dgm:spPr/>
    </dgm:pt>
    <dgm:pt modelId="{F9442A7B-D862-45EF-AD5E-9A485DD285DC}" type="pres">
      <dgm:prSet presAssocID="{98B19911-2813-403E-92C4-A01761D5B942}" presName="childNode" presStyleLbl="node1" presStyleIdx="1" presStyleCnt="7">
        <dgm:presLayoutVars>
          <dgm:bulletEnabled val="1"/>
        </dgm:presLayoutVars>
      </dgm:prSet>
      <dgm:spPr/>
      <dgm:t>
        <a:bodyPr/>
        <a:lstStyle/>
        <a:p>
          <a:endParaRPr lang="en-IN"/>
        </a:p>
      </dgm:t>
    </dgm:pt>
    <dgm:pt modelId="{F59011FB-DF36-4EC7-A760-A61EA2B6F3A4}" type="pres">
      <dgm:prSet presAssocID="{98B19911-2813-403E-92C4-A01761D5B942}" presName="aSpace2" presStyleCnt="0"/>
      <dgm:spPr/>
    </dgm:pt>
    <dgm:pt modelId="{115FDD17-3BBD-40F9-A7DF-15CABE7FE409}" type="pres">
      <dgm:prSet presAssocID="{27D6C0B8-3C3B-46CD-AA32-5B84DB59497C}" presName="childNode" presStyleLbl="node1" presStyleIdx="2" presStyleCnt="7">
        <dgm:presLayoutVars>
          <dgm:bulletEnabled val="1"/>
        </dgm:presLayoutVars>
      </dgm:prSet>
      <dgm:spPr/>
      <dgm:t>
        <a:bodyPr/>
        <a:lstStyle/>
        <a:p>
          <a:endParaRPr lang="en-IN"/>
        </a:p>
      </dgm:t>
    </dgm:pt>
    <dgm:pt modelId="{CD503A7F-784D-4FF4-A2F5-8DF8E8FAB8C6}" type="pres">
      <dgm:prSet presAssocID="{C9D034DA-DB8E-4956-B03A-29C75F6CCEAC}" presName="aSpace" presStyleCnt="0"/>
      <dgm:spPr/>
    </dgm:pt>
    <dgm:pt modelId="{05CFE40A-EE31-4C59-8259-EB43D7FD2ED2}" type="pres">
      <dgm:prSet presAssocID="{2CB9DBDF-9A0C-4096-9173-9F2F590692AD}" presName="compNode" presStyleCnt="0"/>
      <dgm:spPr/>
    </dgm:pt>
    <dgm:pt modelId="{44F8A94C-ADB8-4FBD-8B5A-EE7E35D75EE7}" type="pres">
      <dgm:prSet presAssocID="{2CB9DBDF-9A0C-4096-9173-9F2F590692AD}" presName="aNode" presStyleLbl="bgShp" presStyleIdx="1" presStyleCnt="3"/>
      <dgm:spPr/>
      <dgm:t>
        <a:bodyPr/>
        <a:lstStyle/>
        <a:p>
          <a:endParaRPr lang="en-IN"/>
        </a:p>
      </dgm:t>
    </dgm:pt>
    <dgm:pt modelId="{1F34CE8E-6A1E-4673-AD9E-567525E2D530}" type="pres">
      <dgm:prSet presAssocID="{2CB9DBDF-9A0C-4096-9173-9F2F590692AD}" presName="textNode" presStyleLbl="bgShp" presStyleIdx="1" presStyleCnt="3"/>
      <dgm:spPr/>
      <dgm:t>
        <a:bodyPr/>
        <a:lstStyle/>
        <a:p>
          <a:endParaRPr lang="en-IN"/>
        </a:p>
      </dgm:t>
    </dgm:pt>
    <dgm:pt modelId="{3836340B-A9A4-4C66-801D-90570CA49104}" type="pres">
      <dgm:prSet presAssocID="{2CB9DBDF-9A0C-4096-9173-9F2F590692AD}" presName="compChildNode" presStyleCnt="0"/>
      <dgm:spPr/>
    </dgm:pt>
    <dgm:pt modelId="{95349DDC-D086-4479-9FCA-629D37A69F7D}" type="pres">
      <dgm:prSet presAssocID="{2CB9DBDF-9A0C-4096-9173-9F2F590692AD}" presName="theInnerList" presStyleCnt="0"/>
      <dgm:spPr/>
    </dgm:pt>
    <dgm:pt modelId="{80619A5E-3149-4A6A-8CC9-E452CACC118D}" type="pres">
      <dgm:prSet presAssocID="{A9343295-894A-4F3D-8DFB-06F2B3C4F702}" presName="childNode" presStyleLbl="node1" presStyleIdx="3" presStyleCnt="7" custScaleY="30581">
        <dgm:presLayoutVars>
          <dgm:bulletEnabled val="1"/>
        </dgm:presLayoutVars>
      </dgm:prSet>
      <dgm:spPr/>
      <dgm:t>
        <a:bodyPr/>
        <a:lstStyle/>
        <a:p>
          <a:endParaRPr lang="en-IN"/>
        </a:p>
      </dgm:t>
    </dgm:pt>
    <dgm:pt modelId="{10464A55-E266-4748-AF58-33B98F57BCC5}" type="pres">
      <dgm:prSet presAssocID="{A9343295-894A-4F3D-8DFB-06F2B3C4F702}" presName="aSpace2" presStyleCnt="0"/>
      <dgm:spPr/>
    </dgm:pt>
    <dgm:pt modelId="{000CFD3F-5AEB-4803-8AC3-658347500CC2}" type="pres">
      <dgm:prSet presAssocID="{B773D5EE-B636-4F43-B731-C2CFC63676EC}" presName="childNode" presStyleLbl="node1" presStyleIdx="4" presStyleCnt="7" custScaleX="98729" custScaleY="47453" custLinFactNeighborX="-433" custLinFactNeighborY="-5321">
        <dgm:presLayoutVars>
          <dgm:bulletEnabled val="1"/>
        </dgm:presLayoutVars>
      </dgm:prSet>
      <dgm:spPr/>
      <dgm:t>
        <a:bodyPr/>
        <a:lstStyle/>
        <a:p>
          <a:endParaRPr lang="en-IN"/>
        </a:p>
      </dgm:t>
    </dgm:pt>
    <dgm:pt modelId="{817CC127-D50D-4F87-9AF7-3DC370965C5B}" type="pres">
      <dgm:prSet presAssocID="{2CB9DBDF-9A0C-4096-9173-9F2F590692AD}" presName="aSpace" presStyleCnt="0"/>
      <dgm:spPr/>
    </dgm:pt>
    <dgm:pt modelId="{4D4900C9-4DF9-4BFA-A8CB-1E6450676201}" type="pres">
      <dgm:prSet presAssocID="{0AEA3E20-0A49-4A92-8B5F-BA0749CD9E33}" presName="compNode" presStyleCnt="0"/>
      <dgm:spPr/>
    </dgm:pt>
    <dgm:pt modelId="{EF468167-C67C-49C2-839A-C622F06CAB6F}" type="pres">
      <dgm:prSet presAssocID="{0AEA3E20-0A49-4A92-8B5F-BA0749CD9E33}" presName="aNode" presStyleLbl="bgShp" presStyleIdx="2" presStyleCnt="3"/>
      <dgm:spPr/>
      <dgm:t>
        <a:bodyPr/>
        <a:lstStyle/>
        <a:p>
          <a:endParaRPr lang="en-IN"/>
        </a:p>
      </dgm:t>
    </dgm:pt>
    <dgm:pt modelId="{3A36EDDC-26C9-41BA-B1A6-7FE662FBFCF3}" type="pres">
      <dgm:prSet presAssocID="{0AEA3E20-0A49-4A92-8B5F-BA0749CD9E33}" presName="textNode" presStyleLbl="bgShp" presStyleIdx="2" presStyleCnt="3"/>
      <dgm:spPr/>
      <dgm:t>
        <a:bodyPr/>
        <a:lstStyle/>
        <a:p>
          <a:endParaRPr lang="en-IN"/>
        </a:p>
      </dgm:t>
    </dgm:pt>
    <dgm:pt modelId="{644D37D8-159C-446E-9C06-2A90C6D0F98E}" type="pres">
      <dgm:prSet presAssocID="{0AEA3E20-0A49-4A92-8B5F-BA0749CD9E33}" presName="compChildNode" presStyleCnt="0"/>
      <dgm:spPr/>
    </dgm:pt>
    <dgm:pt modelId="{5FB75FAD-B4FE-4D33-9541-524E6796E253}" type="pres">
      <dgm:prSet presAssocID="{0AEA3E20-0A49-4A92-8B5F-BA0749CD9E33}" presName="theInnerList" presStyleCnt="0"/>
      <dgm:spPr/>
    </dgm:pt>
    <dgm:pt modelId="{827D641A-6E1B-462B-82A1-481C9617923D}" type="pres">
      <dgm:prSet presAssocID="{00E726C2-C667-4E88-8035-7E8533B06383}" presName="childNode" presStyleLbl="node1" presStyleIdx="5" presStyleCnt="7" custScaleY="401574" custLinFactY="-56325" custLinFactNeighborX="-4770" custLinFactNeighborY="-100000">
        <dgm:presLayoutVars>
          <dgm:bulletEnabled val="1"/>
        </dgm:presLayoutVars>
      </dgm:prSet>
      <dgm:spPr/>
      <dgm:t>
        <a:bodyPr/>
        <a:lstStyle/>
        <a:p>
          <a:endParaRPr lang="en-IN"/>
        </a:p>
      </dgm:t>
    </dgm:pt>
    <dgm:pt modelId="{64B7E17B-AE48-4C81-B134-83589CD87099}" type="pres">
      <dgm:prSet presAssocID="{00E726C2-C667-4E88-8035-7E8533B06383}" presName="aSpace2" presStyleCnt="0"/>
      <dgm:spPr/>
    </dgm:pt>
    <dgm:pt modelId="{913ED80F-749A-4D6D-9FF6-2B22F5135659}" type="pres">
      <dgm:prSet presAssocID="{0C4DB261-AFF5-4736-B033-13BC35D33F32}" presName="childNode" presStyleLbl="node1" presStyleIdx="6" presStyleCnt="7" custScaleX="119965" custScaleY="734855" custLinFactY="31853" custLinFactNeighborX="1700" custLinFactNeighborY="100000">
        <dgm:presLayoutVars>
          <dgm:bulletEnabled val="1"/>
        </dgm:presLayoutVars>
      </dgm:prSet>
      <dgm:spPr/>
      <dgm:t>
        <a:bodyPr/>
        <a:lstStyle/>
        <a:p>
          <a:endParaRPr lang="en-IN"/>
        </a:p>
      </dgm:t>
    </dgm:pt>
  </dgm:ptLst>
  <dgm:cxnLst>
    <dgm:cxn modelId="{3CA54641-8643-4D28-BE8D-BC143A6BF753}" type="presOf" srcId="{0C4DB261-AFF5-4736-B033-13BC35D33F32}" destId="{913ED80F-749A-4D6D-9FF6-2B22F5135659}" srcOrd="0" destOrd="0" presId="urn:microsoft.com/office/officeart/2005/8/layout/lProcess2"/>
    <dgm:cxn modelId="{E56CDE2F-6A1B-4D4B-8CA0-DD05B40DB267}" type="presOf" srcId="{B773D5EE-B636-4F43-B731-C2CFC63676EC}" destId="{000CFD3F-5AEB-4803-8AC3-658347500CC2}" srcOrd="0" destOrd="0" presId="urn:microsoft.com/office/officeart/2005/8/layout/lProcess2"/>
    <dgm:cxn modelId="{A05AAFA2-4656-4D19-AD60-FCB1E8A7163E}" type="presOf" srcId="{C9D034DA-DB8E-4956-B03A-29C75F6CCEAC}" destId="{DCC9FF93-CDFA-464A-A75F-C45C1317BB84}" srcOrd="0" destOrd="0" presId="urn:microsoft.com/office/officeart/2005/8/layout/lProcess2"/>
    <dgm:cxn modelId="{1F867E23-A9D8-4AD5-AEEB-E97DD6C0F06F}" srcId="{C9D034DA-DB8E-4956-B03A-29C75F6CCEAC}" destId="{98B19911-2813-403E-92C4-A01761D5B942}" srcOrd="1" destOrd="0" parTransId="{51227B36-43E3-481E-AFD8-9A8573D636FF}" sibTransId="{9607D92C-13BB-48B4-8C49-C01228FE233A}"/>
    <dgm:cxn modelId="{3B6DD925-D6C5-442B-BEA7-724C1AF63396}" type="presOf" srcId="{77634288-BCE1-435F-99A3-9297B2C954AE}" destId="{103CEA5E-5250-4639-9E00-38A3A72ED0AE}" srcOrd="0" destOrd="0" presId="urn:microsoft.com/office/officeart/2005/8/layout/lProcess2"/>
    <dgm:cxn modelId="{2E511CFD-BC4E-43FD-ADD5-258467B55286}" srcId="{0AEA3E20-0A49-4A92-8B5F-BA0749CD9E33}" destId="{0C4DB261-AFF5-4736-B033-13BC35D33F32}" srcOrd="1" destOrd="0" parTransId="{05B89D92-BEA8-473E-93EA-89055D95B4DF}" sibTransId="{50E4AB63-A4C1-4BF1-8FFA-5C4710FB4AA2}"/>
    <dgm:cxn modelId="{E297F0BC-766F-46B7-99B9-1589B5671962}" type="presOf" srcId="{2CB9DBDF-9A0C-4096-9173-9F2F590692AD}" destId="{1F34CE8E-6A1E-4673-AD9E-567525E2D530}" srcOrd="1" destOrd="0" presId="urn:microsoft.com/office/officeart/2005/8/layout/lProcess2"/>
    <dgm:cxn modelId="{44FABAEF-96DC-49D0-BF68-54C31FA3F06B}" srcId="{A86AE60B-070A-4D9A-AF8B-43D0DE0BCB56}" destId="{0AEA3E20-0A49-4A92-8B5F-BA0749CD9E33}" srcOrd="2" destOrd="0" parTransId="{903DA798-43CC-4FA9-84BC-D312DAC14C09}" sibTransId="{BA1A320B-09F7-4786-B205-FA61847B099E}"/>
    <dgm:cxn modelId="{D44FCB83-CA3C-4C2E-934E-4868E06FC511}" type="presOf" srcId="{C9D034DA-DB8E-4956-B03A-29C75F6CCEAC}" destId="{361A989A-9FFE-49D5-BC5B-C92E7DD08C70}" srcOrd="1" destOrd="0" presId="urn:microsoft.com/office/officeart/2005/8/layout/lProcess2"/>
    <dgm:cxn modelId="{3179BF4D-DB08-487B-A41A-19E03484B46D}" type="presOf" srcId="{A86AE60B-070A-4D9A-AF8B-43D0DE0BCB56}" destId="{27212398-99A9-4096-BBE7-6DC5849B653C}" srcOrd="0" destOrd="0" presId="urn:microsoft.com/office/officeart/2005/8/layout/lProcess2"/>
    <dgm:cxn modelId="{6919A0CD-A67D-487B-B4FF-45BF226DF4B2}" srcId="{C9D034DA-DB8E-4956-B03A-29C75F6CCEAC}" destId="{27D6C0B8-3C3B-46CD-AA32-5B84DB59497C}" srcOrd="2" destOrd="0" parTransId="{E0120E27-912A-4BD3-A25F-4BE9A7624450}" sibTransId="{DD509E06-9535-4CAD-AA49-24F07E1C6AF8}"/>
    <dgm:cxn modelId="{EA2ECD16-2C41-4EE2-838F-6236B53E1890}" srcId="{0AEA3E20-0A49-4A92-8B5F-BA0749CD9E33}" destId="{00E726C2-C667-4E88-8035-7E8533B06383}" srcOrd="0" destOrd="0" parTransId="{FEA04DC9-0D85-4C73-94FA-F38D26E5D49C}" sibTransId="{2A63E21C-A5BA-4DF9-B424-072D634FC493}"/>
    <dgm:cxn modelId="{7ED1CC64-0522-4B22-9AD5-AB655E6201DC}" srcId="{A86AE60B-070A-4D9A-AF8B-43D0DE0BCB56}" destId="{2CB9DBDF-9A0C-4096-9173-9F2F590692AD}" srcOrd="1" destOrd="0" parTransId="{49B919B8-C609-4B75-A3C7-D5FC664AF13C}" sibTransId="{FAA0D767-3C02-455B-994D-E6777216F1CB}"/>
    <dgm:cxn modelId="{D8A97C62-F6A5-4C6B-9928-B29846A79631}" type="presOf" srcId="{98B19911-2813-403E-92C4-A01761D5B942}" destId="{F9442A7B-D862-45EF-AD5E-9A485DD285DC}" srcOrd="0" destOrd="0" presId="urn:microsoft.com/office/officeart/2005/8/layout/lProcess2"/>
    <dgm:cxn modelId="{785BACF6-DBA7-429F-BF6B-3D343D4DE008}" type="presOf" srcId="{0AEA3E20-0A49-4A92-8B5F-BA0749CD9E33}" destId="{EF468167-C67C-49C2-839A-C622F06CAB6F}" srcOrd="0" destOrd="0" presId="urn:microsoft.com/office/officeart/2005/8/layout/lProcess2"/>
    <dgm:cxn modelId="{AE21D433-E5D6-4109-AE86-8AA18EF57DAF}" type="presOf" srcId="{A9343295-894A-4F3D-8DFB-06F2B3C4F702}" destId="{80619A5E-3149-4A6A-8CC9-E452CACC118D}" srcOrd="0" destOrd="0" presId="urn:microsoft.com/office/officeart/2005/8/layout/lProcess2"/>
    <dgm:cxn modelId="{204890DD-FA65-44F9-91A7-7821F2EEE65E}" type="presOf" srcId="{0AEA3E20-0A49-4A92-8B5F-BA0749CD9E33}" destId="{3A36EDDC-26C9-41BA-B1A6-7FE662FBFCF3}" srcOrd="1" destOrd="0" presId="urn:microsoft.com/office/officeart/2005/8/layout/lProcess2"/>
    <dgm:cxn modelId="{2DC7CCA1-94B0-4CD6-9F3E-830827127F44}" srcId="{2CB9DBDF-9A0C-4096-9173-9F2F590692AD}" destId="{A9343295-894A-4F3D-8DFB-06F2B3C4F702}" srcOrd="0" destOrd="0" parTransId="{0E8AFDF3-F9E7-44F3-8A56-8C5EA64A56E9}" sibTransId="{38FBFE5E-991E-430B-A0C8-4FCB9CA009A1}"/>
    <dgm:cxn modelId="{06FAAD26-C8B0-436C-ADC0-48DCD6773590}" type="presOf" srcId="{2CB9DBDF-9A0C-4096-9173-9F2F590692AD}" destId="{44F8A94C-ADB8-4FBD-8B5A-EE7E35D75EE7}" srcOrd="0" destOrd="0" presId="urn:microsoft.com/office/officeart/2005/8/layout/lProcess2"/>
    <dgm:cxn modelId="{7A6A84B1-CE94-484E-908A-8683DE7C9806}" type="presOf" srcId="{00E726C2-C667-4E88-8035-7E8533B06383}" destId="{827D641A-6E1B-462B-82A1-481C9617923D}" srcOrd="0" destOrd="0" presId="urn:microsoft.com/office/officeart/2005/8/layout/lProcess2"/>
    <dgm:cxn modelId="{E2303A66-32F2-4CDA-8134-2A95DD296A99}" srcId="{C9D034DA-DB8E-4956-B03A-29C75F6CCEAC}" destId="{77634288-BCE1-435F-99A3-9297B2C954AE}" srcOrd="0" destOrd="0" parTransId="{CA50E07E-7507-4852-955F-873DD4DEE0EF}" sibTransId="{13CFE705-00DA-4318-95F4-87A86E750BA2}"/>
    <dgm:cxn modelId="{4275C440-7517-475D-82B9-9AF8B34683E5}" type="presOf" srcId="{27D6C0B8-3C3B-46CD-AA32-5B84DB59497C}" destId="{115FDD17-3BBD-40F9-A7DF-15CABE7FE409}" srcOrd="0" destOrd="0" presId="urn:microsoft.com/office/officeart/2005/8/layout/lProcess2"/>
    <dgm:cxn modelId="{F6202ECC-A48C-4232-89A6-842981382917}" srcId="{2CB9DBDF-9A0C-4096-9173-9F2F590692AD}" destId="{B773D5EE-B636-4F43-B731-C2CFC63676EC}" srcOrd="1" destOrd="0" parTransId="{AF0AFAF7-29AF-49F0-AAF1-DF000E90FA45}" sibTransId="{A4E5BD14-FA12-4AFD-8D52-87BA63CB13BC}"/>
    <dgm:cxn modelId="{29076922-475B-49BB-8B65-71A06EDB1A59}" srcId="{A86AE60B-070A-4D9A-AF8B-43D0DE0BCB56}" destId="{C9D034DA-DB8E-4956-B03A-29C75F6CCEAC}" srcOrd="0" destOrd="0" parTransId="{EECCBB25-5895-44BE-8193-A44AB29F0C11}" sibTransId="{ABDF8AAD-3C03-4DD4-8939-42ECDD5BE967}"/>
    <dgm:cxn modelId="{2DD667C5-C682-47CD-B28C-CEBBFEE0149E}" type="presParOf" srcId="{27212398-99A9-4096-BBE7-6DC5849B653C}" destId="{5269004A-CC66-4653-917D-A8F449CA4D6D}" srcOrd="0" destOrd="0" presId="urn:microsoft.com/office/officeart/2005/8/layout/lProcess2"/>
    <dgm:cxn modelId="{98915CDC-836D-48B2-81AE-BAB879B9ED61}" type="presParOf" srcId="{5269004A-CC66-4653-917D-A8F449CA4D6D}" destId="{DCC9FF93-CDFA-464A-A75F-C45C1317BB84}" srcOrd="0" destOrd="0" presId="urn:microsoft.com/office/officeart/2005/8/layout/lProcess2"/>
    <dgm:cxn modelId="{82ED4958-4F37-4E28-B4A5-D80DD0830589}" type="presParOf" srcId="{5269004A-CC66-4653-917D-A8F449CA4D6D}" destId="{361A989A-9FFE-49D5-BC5B-C92E7DD08C70}" srcOrd="1" destOrd="0" presId="urn:microsoft.com/office/officeart/2005/8/layout/lProcess2"/>
    <dgm:cxn modelId="{1F568C40-10CA-427C-9CD3-BBF9B7F1E499}" type="presParOf" srcId="{5269004A-CC66-4653-917D-A8F449CA4D6D}" destId="{AB62D1E5-68F5-45B5-BC79-35E7402B9309}" srcOrd="2" destOrd="0" presId="urn:microsoft.com/office/officeart/2005/8/layout/lProcess2"/>
    <dgm:cxn modelId="{158AC660-4EE1-42D2-9AE5-9D90CD9BA262}" type="presParOf" srcId="{AB62D1E5-68F5-45B5-BC79-35E7402B9309}" destId="{39446C4D-EFE8-4306-B48B-CE14890BF033}" srcOrd="0" destOrd="0" presId="urn:microsoft.com/office/officeart/2005/8/layout/lProcess2"/>
    <dgm:cxn modelId="{4D5B201B-D852-41B5-8B20-38FF979E0EB2}" type="presParOf" srcId="{39446C4D-EFE8-4306-B48B-CE14890BF033}" destId="{103CEA5E-5250-4639-9E00-38A3A72ED0AE}" srcOrd="0" destOrd="0" presId="urn:microsoft.com/office/officeart/2005/8/layout/lProcess2"/>
    <dgm:cxn modelId="{465683C2-519E-4579-BBDA-87D1A351D7B0}" type="presParOf" srcId="{39446C4D-EFE8-4306-B48B-CE14890BF033}" destId="{2810B1D5-7B79-4673-8287-FAE72BCE855A}" srcOrd="1" destOrd="0" presId="urn:microsoft.com/office/officeart/2005/8/layout/lProcess2"/>
    <dgm:cxn modelId="{633421AE-F307-48CE-BBF4-80881401CE7F}" type="presParOf" srcId="{39446C4D-EFE8-4306-B48B-CE14890BF033}" destId="{F9442A7B-D862-45EF-AD5E-9A485DD285DC}" srcOrd="2" destOrd="0" presId="urn:microsoft.com/office/officeart/2005/8/layout/lProcess2"/>
    <dgm:cxn modelId="{93DC6AFB-F47C-47B7-82DF-96929FEFEF06}" type="presParOf" srcId="{39446C4D-EFE8-4306-B48B-CE14890BF033}" destId="{F59011FB-DF36-4EC7-A760-A61EA2B6F3A4}" srcOrd="3" destOrd="0" presId="urn:microsoft.com/office/officeart/2005/8/layout/lProcess2"/>
    <dgm:cxn modelId="{8F124D1E-CF24-462D-A956-67A733B5B25C}" type="presParOf" srcId="{39446C4D-EFE8-4306-B48B-CE14890BF033}" destId="{115FDD17-3BBD-40F9-A7DF-15CABE7FE409}" srcOrd="4" destOrd="0" presId="urn:microsoft.com/office/officeart/2005/8/layout/lProcess2"/>
    <dgm:cxn modelId="{9CA7A31B-E60B-493B-8E9A-5C0D065CA1B3}" type="presParOf" srcId="{27212398-99A9-4096-BBE7-6DC5849B653C}" destId="{CD503A7F-784D-4FF4-A2F5-8DF8E8FAB8C6}" srcOrd="1" destOrd="0" presId="urn:microsoft.com/office/officeart/2005/8/layout/lProcess2"/>
    <dgm:cxn modelId="{305B54FD-65A9-4D40-AE16-90FD5C0EB432}" type="presParOf" srcId="{27212398-99A9-4096-BBE7-6DC5849B653C}" destId="{05CFE40A-EE31-4C59-8259-EB43D7FD2ED2}" srcOrd="2" destOrd="0" presId="urn:microsoft.com/office/officeart/2005/8/layout/lProcess2"/>
    <dgm:cxn modelId="{58A946AF-27EB-4B5B-99E6-1C8354C5B6DF}" type="presParOf" srcId="{05CFE40A-EE31-4C59-8259-EB43D7FD2ED2}" destId="{44F8A94C-ADB8-4FBD-8B5A-EE7E35D75EE7}" srcOrd="0" destOrd="0" presId="urn:microsoft.com/office/officeart/2005/8/layout/lProcess2"/>
    <dgm:cxn modelId="{3E7A31EC-D6B8-43CC-88F4-48731DC0B13A}" type="presParOf" srcId="{05CFE40A-EE31-4C59-8259-EB43D7FD2ED2}" destId="{1F34CE8E-6A1E-4673-AD9E-567525E2D530}" srcOrd="1" destOrd="0" presId="urn:microsoft.com/office/officeart/2005/8/layout/lProcess2"/>
    <dgm:cxn modelId="{A6C9BB16-39F5-4CCD-A6EC-26F8723BE813}" type="presParOf" srcId="{05CFE40A-EE31-4C59-8259-EB43D7FD2ED2}" destId="{3836340B-A9A4-4C66-801D-90570CA49104}" srcOrd="2" destOrd="0" presId="urn:microsoft.com/office/officeart/2005/8/layout/lProcess2"/>
    <dgm:cxn modelId="{A8D86685-B9B9-4075-A304-D73DD39298FF}" type="presParOf" srcId="{3836340B-A9A4-4C66-801D-90570CA49104}" destId="{95349DDC-D086-4479-9FCA-629D37A69F7D}" srcOrd="0" destOrd="0" presId="urn:microsoft.com/office/officeart/2005/8/layout/lProcess2"/>
    <dgm:cxn modelId="{B489F524-E680-426F-B3A9-6FDF4B3774B0}" type="presParOf" srcId="{95349DDC-D086-4479-9FCA-629D37A69F7D}" destId="{80619A5E-3149-4A6A-8CC9-E452CACC118D}" srcOrd="0" destOrd="0" presId="urn:microsoft.com/office/officeart/2005/8/layout/lProcess2"/>
    <dgm:cxn modelId="{EAC992C5-252E-43B6-BFCC-6D7916E99D1B}" type="presParOf" srcId="{95349DDC-D086-4479-9FCA-629D37A69F7D}" destId="{10464A55-E266-4748-AF58-33B98F57BCC5}" srcOrd="1" destOrd="0" presId="urn:microsoft.com/office/officeart/2005/8/layout/lProcess2"/>
    <dgm:cxn modelId="{41F2920C-F83B-441D-84FB-055562883B64}" type="presParOf" srcId="{95349DDC-D086-4479-9FCA-629D37A69F7D}" destId="{000CFD3F-5AEB-4803-8AC3-658347500CC2}" srcOrd="2" destOrd="0" presId="urn:microsoft.com/office/officeart/2005/8/layout/lProcess2"/>
    <dgm:cxn modelId="{29511C7D-5303-479A-860E-EEA676400AC1}" type="presParOf" srcId="{27212398-99A9-4096-BBE7-6DC5849B653C}" destId="{817CC127-D50D-4F87-9AF7-3DC370965C5B}" srcOrd="3" destOrd="0" presId="urn:microsoft.com/office/officeart/2005/8/layout/lProcess2"/>
    <dgm:cxn modelId="{D0296203-133C-40D4-99A3-B5FD6AFE4485}" type="presParOf" srcId="{27212398-99A9-4096-BBE7-6DC5849B653C}" destId="{4D4900C9-4DF9-4BFA-A8CB-1E6450676201}" srcOrd="4" destOrd="0" presId="urn:microsoft.com/office/officeart/2005/8/layout/lProcess2"/>
    <dgm:cxn modelId="{B51AC1FD-8C4D-4A7A-B9BE-7EE4460EC939}" type="presParOf" srcId="{4D4900C9-4DF9-4BFA-A8CB-1E6450676201}" destId="{EF468167-C67C-49C2-839A-C622F06CAB6F}" srcOrd="0" destOrd="0" presId="urn:microsoft.com/office/officeart/2005/8/layout/lProcess2"/>
    <dgm:cxn modelId="{EB146452-AE35-413E-B03B-08B758A6397A}" type="presParOf" srcId="{4D4900C9-4DF9-4BFA-A8CB-1E6450676201}" destId="{3A36EDDC-26C9-41BA-B1A6-7FE662FBFCF3}" srcOrd="1" destOrd="0" presId="urn:microsoft.com/office/officeart/2005/8/layout/lProcess2"/>
    <dgm:cxn modelId="{AE09551D-58F9-4A28-9191-FA7A4F1D68FC}" type="presParOf" srcId="{4D4900C9-4DF9-4BFA-A8CB-1E6450676201}" destId="{644D37D8-159C-446E-9C06-2A90C6D0F98E}" srcOrd="2" destOrd="0" presId="urn:microsoft.com/office/officeart/2005/8/layout/lProcess2"/>
    <dgm:cxn modelId="{2289AC73-D87E-4AB3-8FCD-02388E956452}" type="presParOf" srcId="{644D37D8-159C-446E-9C06-2A90C6D0F98E}" destId="{5FB75FAD-B4FE-4D33-9541-524E6796E253}" srcOrd="0" destOrd="0" presId="urn:microsoft.com/office/officeart/2005/8/layout/lProcess2"/>
    <dgm:cxn modelId="{514F3B3B-FAF6-4DEF-B727-495FDE2E1C5E}" type="presParOf" srcId="{5FB75FAD-B4FE-4D33-9541-524E6796E253}" destId="{827D641A-6E1B-462B-82A1-481C9617923D}" srcOrd="0" destOrd="0" presId="urn:microsoft.com/office/officeart/2005/8/layout/lProcess2"/>
    <dgm:cxn modelId="{813727CB-3AB6-479F-8E47-CF37E547FDA2}" type="presParOf" srcId="{5FB75FAD-B4FE-4D33-9541-524E6796E253}" destId="{64B7E17B-AE48-4C81-B134-83589CD87099}" srcOrd="1" destOrd="0" presId="urn:microsoft.com/office/officeart/2005/8/layout/lProcess2"/>
    <dgm:cxn modelId="{94C2BC26-A549-4D0F-BBC2-85E6F197491C}" type="presParOf" srcId="{5FB75FAD-B4FE-4D33-9541-524E6796E253}" destId="{913ED80F-749A-4D6D-9FF6-2B22F5135659}" srcOrd="2" destOrd="0" presId="urn:microsoft.com/office/officeart/2005/8/layout/lProcess2"/>
  </dgm:cxnLst>
  <dgm:bg/>
  <dgm:whole/>
  <dgm:extLst>
    <a:ext uri="http://schemas.microsoft.com/office/drawing/2008/diagram">
      <dsp:dataModelExt xmlns=""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86AE60B-070A-4D9A-AF8B-43D0DE0BCB56}"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US"/>
        </a:p>
      </dgm:t>
    </dgm:pt>
    <dgm:pt modelId="{C9D034DA-DB8E-4956-B03A-29C75F6CCEAC}">
      <dgm:prSet phldrT="[Text]" custT="1"/>
      <dgm:spPr>
        <a:solidFill>
          <a:schemeClr val="bg2"/>
        </a:solidFill>
      </dgm:spPr>
      <dgm:t>
        <a:bodyPr/>
        <a:lstStyle/>
        <a:p>
          <a:r>
            <a:rPr lang="en-US" sz="1600" dirty="0">
              <a:latin typeface="+mj-lt"/>
            </a:rPr>
            <a:t>Key Concepts Examined</a:t>
          </a:r>
        </a:p>
      </dgm:t>
    </dgm:pt>
    <dgm:pt modelId="{EECCBB25-5895-44BE-8193-A44AB29F0C11}" type="parTrans" cxnId="{29076922-475B-49BB-8B65-71A06EDB1A59}">
      <dgm:prSet/>
      <dgm:spPr/>
      <dgm:t>
        <a:bodyPr/>
        <a:lstStyle/>
        <a:p>
          <a:endParaRPr lang="en-US">
            <a:latin typeface="+mj-lt"/>
          </a:endParaRPr>
        </a:p>
      </dgm:t>
    </dgm:pt>
    <dgm:pt modelId="{ABDF8AAD-3C03-4DD4-8939-42ECDD5BE967}" type="sibTrans" cxnId="{29076922-475B-49BB-8B65-71A06EDB1A59}">
      <dgm:prSet/>
      <dgm:spPr/>
      <dgm:t>
        <a:bodyPr/>
        <a:lstStyle/>
        <a:p>
          <a:endParaRPr lang="en-US">
            <a:latin typeface="+mj-lt"/>
          </a:endParaRPr>
        </a:p>
      </dgm:t>
    </dgm:pt>
    <dgm:pt modelId="{77634288-BCE1-435F-99A3-9297B2C954AE}">
      <dgm:prSet phldrT="[Text]" custT="1"/>
      <dgm:spPr>
        <a:solidFill>
          <a:schemeClr val="bg1"/>
        </a:solidFill>
        <a:ln>
          <a:noFill/>
        </a:ln>
      </dgm:spPr>
      <dgm:t>
        <a:bodyPr/>
        <a:lstStyle/>
        <a:p>
          <a:r>
            <a:rPr lang="en-US" sz="1050" b="1" kern="1200" dirty="0">
              <a:solidFill>
                <a:prstClr val="black"/>
              </a:solidFill>
              <a:latin typeface="+mj-lt"/>
              <a:ea typeface="+mn-ea"/>
              <a:cs typeface="+mn-cs"/>
            </a:rPr>
            <a:t>Charismatic Leadership (CL)</a:t>
          </a:r>
        </a:p>
      </dgm:t>
    </dgm:pt>
    <dgm:pt modelId="{CA50E07E-7507-4852-955F-873DD4DEE0EF}" type="parTrans" cxnId="{E2303A66-32F2-4CDA-8134-2A95DD296A99}">
      <dgm:prSet/>
      <dgm:spPr/>
      <dgm:t>
        <a:bodyPr/>
        <a:lstStyle/>
        <a:p>
          <a:endParaRPr lang="en-US">
            <a:latin typeface="+mj-lt"/>
          </a:endParaRPr>
        </a:p>
      </dgm:t>
    </dgm:pt>
    <dgm:pt modelId="{13CFE705-00DA-4318-95F4-87A86E750BA2}" type="sibTrans" cxnId="{E2303A66-32F2-4CDA-8134-2A95DD296A99}">
      <dgm:prSet/>
      <dgm:spPr/>
      <dgm:t>
        <a:bodyPr/>
        <a:lstStyle/>
        <a:p>
          <a:endParaRPr lang="en-US">
            <a:latin typeface="+mj-lt"/>
          </a:endParaRPr>
        </a:p>
      </dgm:t>
    </dgm:pt>
    <dgm:pt modelId="{769B9F8E-7B82-4582-A45B-0569850E0362}">
      <dgm:prSet phldrT="[Text]" custT="1"/>
      <dgm:spPr>
        <a:solidFill>
          <a:schemeClr val="bg2"/>
        </a:solidFill>
        <a:ln>
          <a:noFill/>
        </a:ln>
      </dgm:spPr>
      <dgm:t>
        <a:bodyPr/>
        <a:lstStyle/>
        <a:p>
          <a:r>
            <a:rPr lang="en-US" sz="1050" dirty="0">
              <a:solidFill>
                <a:schemeClr val="tx2"/>
              </a:solidFill>
              <a:latin typeface="+mj-lt"/>
            </a:rPr>
            <a:t> </a:t>
          </a:r>
        </a:p>
      </dgm:t>
    </dgm:pt>
    <dgm:pt modelId="{C3D98E48-F8E4-4A4C-8697-F7692835C6F5}" type="parTrans" cxnId="{D3589BEB-10A5-4EE1-B044-594EBF26486B}">
      <dgm:prSet/>
      <dgm:spPr/>
      <dgm:t>
        <a:bodyPr/>
        <a:lstStyle/>
        <a:p>
          <a:endParaRPr lang="en-US">
            <a:latin typeface="+mj-lt"/>
          </a:endParaRPr>
        </a:p>
      </dgm:t>
    </dgm:pt>
    <dgm:pt modelId="{A53E673C-6C6D-43FE-BA0C-C75422B2585D}" type="sibTrans" cxnId="{D3589BEB-10A5-4EE1-B044-594EBF26486B}">
      <dgm:prSet/>
      <dgm:spPr/>
      <dgm:t>
        <a:bodyPr/>
        <a:lstStyle/>
        <a:p>
          <a:endParaRPr lang="en-US">
            <a:latin typeface="+mj-lt"/>
          </a:endParaRPr>
        </a:p>
      </dgm:t>
    </dgm:pt>
    <dgm:pt modelId="{2CB9DBDF-9A0C-4096-9173-9F2F590692AD}">
      <dgm:prSet phldrT="[Text]" custT="1"/>
      <dgm:spPr>
        <a:solidFill>
          <a:schemeClr val="bg2"/>
        </a:solidFill>
      </dgm:spPr>
      <dgm:t>
        <a:bodyPr/>
        <a:lstStyle/>
        <a:p>
          <a:r>
            <a:rPr lang="en-US" sz="1600" dirty="0">
              <a:latin typeface="+mj-lt"/>
            </a:rPr>
            <a:t>Hypothesis Tested</a:t>
          </a:r>
        </a:p>
      </dgm:t>
    </dgm:pt>
    <dgm:pt modelId="{49B919B8-C609-4B75-A3C7-D5FC664AF13C}" type="parTrans" cxnId="{7ED1CC64-0522-4B22-9AD5-AB655E6201DC}">
      <dgm:prSet/>
      <dgm:spPr/>
      <dgm:t>
        <a:bodyPr/>
        <a:lstStyle/>
        <a:p>
          <a:endParaRPr lang="en-US">
            <a:latin typeface="+mj-lt"/>
          </a:endParaRPr>
        </a:p>
      </dgm:t>
    </dgm:pt>
    <dgm:pt modelId="{FAA0D767-3C02-455B-994D-E6777216F1CB}" type="sibTrans" cxnId="{7ED1CC64-0522-4B22-9AD5-AB655E6201DC}">
      <dgm:prSet/>
      <dgm:spPr/>
      <dgm:t>
        <a:bodyPr/>
        <a:lstStyle/>
        <a:p>
          <a:endParaRPr lang="en-US">
            <a:latin typeface="+mj-lt"/>
          </a:endParaRPr>
        </a:p>
      </dgm:t>
    </dgm:pt>
    <dgm:pt modelId="{A9343295-894A-4F3D-8DFB-06F2B3C4F702}">
      <dgm:prSet phldrT="[Text]" custT="1"/>
      <dgm:spPr>
        <a:solidFill>
          <a:schemeClr val="bg1"/>
        </a:solidFill>
        <a:ln>
          <a:noFill/>
        </a:ln>
      </dgm:spPr>
      <dgm:t>
        <a:bodyPr/>
        <a:lstStyle/>
        <a:p>
          <a:pPr algn="l"/>
          <a:r>
            <a:rPr lang="en-GB" sz="1050" b="1" dirty="0">
              <a:solidFill>
                <a:schemeClr val="tx1"/>
              </a:solidFill>
              <a:latin typeface="+mj-lt"/>
            </a:rPr>
            <a:t>H1-CL will be positively related to WE</a:t>
          </a:r>
          <a:r>
            <a:rPr lang="en-GB" sz="1050" b="1" dirty="0">
              <a:latin typeface="+mj-lt"/>
            </a:rPr>
            <a:t>.</a:t>
          </a:r>
          <a:endParaRPr lang="en-US" sz="1050" b="1" dirty="0">
            <a:solidFill>
              <a:schemeClr val="tx2"/>
            </a:solidFill>
            <a:latin typeface="+mj-lt"/>
          </a:endParaRPr>
        </a:p>
      </dgm:t>
    </dgm:pt>
    <dgm:pt modelId="{0E8AFDF3-F9E7-44F3-8A56-8C5EA64A56E9}" type="parTrans" cxnId="{2DC7CCA1-94B0-4CD6-9F3E-830827127F44}">
      <dgm:prSet/>
      <dgm:spPr/>
      <dgm:t>
        <a:bodyPr/>
        <a:lstStyle/>
        <a:p>
          <a:endParaRPr lang="en-US">
            <a:latin typeface="+mj-lt"/>
          </a:endParaRPr>
        </a:p>
      </dgm:t>
    </dgm:pt>
    <dgm:pt modelId="{38FBFE5E-991E-430B-A0C8-4FCB9CA009A1}" type="sibTrans" cxnId="{2DC7CCA1-94B0-4CD6-9F3E-830827127F44}">
      <dgm:prSet/>
      <dgm:spPr/>
      <dgm:t>
        <a:bodyPr/>
        <a:lstStyle/>
        <a:p>
          <a:endParaRPr lang="en-US">
            <a:latin typeface="+mj-lt"/>
          </a:endParaRPr>
        </a:p>
      </dgm:t>
    </dgm:pt>
    <dgm:pt modelId="{C2422016-A7B6-4EFF-B16F-45E0C33EADF9}">
      <dgm:prSet phldrT="[Text]" custT="1"/>
      <dgm:spPr>
        <a:solidFill>
          <a:schemeClr val="bg1"/>
        </a:solidFill>
        <a:ln>
          <a:noFill/>
        </a:ln>
      </dgm:spPr>
      <dgm:t>
        <a:bodyPr/>
        <a:lstStyle/>
        <a:p>
          <a:pPr algn="l"/>
          <a:r>
            <a:rPr lang="en-US" sz="1050" b="1" kern="1200" dirty="0">
              <a:solidFill>
                <a:prstClr val="black"/>
              </a:solidFill>
              <a:latin typeface="+mj-lt"/>
              <a:ea typeface="+mn-ea"/>
              <a:cs typeface="+mn-cs"/>
            </a:rPr>
            <a:t>H4-WE will mediate the relation between CL and OCB</a:t>
          </a:r>
        </a:p>
      </dgm:t>
    </dgm:pt>
    <dgm:pt modelId="{24AED4AF-63B3-47B5-9816-2D2BF0F2BD61}" type="parTrans" cxnId="{00FB2B28-EB65-4BB3-B1ED-339995802076}">
      <dgm:prSet/>
      <dgm:spPr/>
      <dgm:t>
        <a:bodyPr/>
        <a:lstStyle/>
        <a:p>
          <a:endParaRPr lang="en-US">
            <a:latin typeface="+mj-lt"/>
          </a:endParaRPr>
        </a:p>
      </dgm:t>
    </dgm:pt>
    <dgm:pt modelId="{06D2926B-E2A0-4C6B-8443-1D69AC2AB0A3}" type="sibTrans" cxnId="{00FB2B28-EB65-4BB3-B1ED-339995802076}">
      <dgm:prSet/>
      <dgm:spPr/>
      <dgm:t>
        <a:bodyPr/>
        <a:lstStyle/>
        <a:p>
          <a:endParaRPr lang="en-US">
            <a:latin typeface="+mj-lt"/>
          </a:endParaRPr>
        </a:p>
      </dgm:t>
    </dgm:pt>
    <dgm:pt modelId="{0AEA3E20-0A49-4A92-8B5F-BA0749CD9E33}">
      <dgm:prSet phldrT="[Text]" custT="1"/>
      <dgm:spPr>
        <a:solidFill>
          <a:schemeClr val="bg2"/>
        </a:solidFill>
      </dgm:spPr>
      <dgm:t>
        <a:bodyPr/>
        <a:lstStyle/>
        <a:p>
          <a:r>
            <a:rPr lang="en-US" sz="1600" dirty="0">
              <a:latin typeface="+mj-lt"/>
            </a:rPr>
            <a:t>Data Collection Methods</a:t>
          </a:r>
        </a:p>
      </dgm:t>
    </dgm:pt>
    <dgm:pt modelId="{903DA798-43CC-4FA9-84BC-D312DAC14C09}" type="parTrans" cxnId="{44FABAEF-96DC-49D0-BF68-54C31FA3F06B}">
      <dgm:prSet/>
      <dgm:spPr/>
      <dgm:t>
        <a:bodyPr/>
        <a:lstStyle/>
        <a:p>
          <a:endParaRPr lang="en-US">
            <a:latin typeface="+mj-lt"/>
          </a:endParaRPr>
        </a:p>
      </dgm:t>
    </dgm:pt>
    <dgm:pt modelId="{BA1A320B-09F7-4786-B205-FA61847B099E}" type="sibTrans" cxnId="{44FABAEF-96DC-49D0-BF68-54C31FA3F06B}">
      <dgm:prSet/>
      <dgm:spPr/>
      <dgm:t>
        <a:bodyPr/>
        <a:lstStyle/>
        <a:p>
          <a:endParaRPr lang="en-US">
            <a:latin typeface="+mj-lt"/>
          </a:endParaRPr>
        </a:p>
      </dgm:t>
    </dgm:pt>
    <dgm:pt modelId="{00E726C2-C667-4E88-8035-7E8533B06383}">
      <dgm:prSet phldrT="[Text]" custT="1"/>
      <dgm:spPr>
        <a:solidFill>
          <a:schemeClr val="bg1"/>
        </a:solidFill>
        <a:ln>
          <a:noFill/>
        </a:ln>
      </dgm:spPr>
      <dgm:t>
        <a:bodyPr/>
        <a:lstStyle/>
        <a:p>
          <a:pPr algn="l"/>
          <a:r>
            <a:rPr lang="en-US" sz="1050" b="1" kern="1200" dirty="0">
              <a:solidFill>
                <a:prstClr val="black"/>
              </a:solidFill>
              <a:latin typeface="+mj-lt"/>
              <a:ea typeface="+mn-ea"/>
              <a:cs typeface="+mn-cs"/>
            </a:rPr>
            <a:t>Participants</a:t>
          </a:r>
          <a:r>
            <a:rPr lang="en-US" sz="1050" kern="1200" dirty="0">
              <a:solidFill>
                <a:prstClr val="black"/>
              </a:solidFill>
              <a:latin typeface="+mj-lt"/>
              <a:ea typeface="+mn-ea"/>
              <a:cs typeface="+mn-cs"/>
            </a:rPr>
            <a:t>-102 undergraduate students</a:t>
          </a:r>
        </a:p>
        <a:p>
          <a:pPr algn="l"/>
          <a:r>
            <a:rPr lang="en-US" sz="1050" b="1" kern="1200" dirty="0">
              <a:solidFill>
                <a:prstClr val="black"/>
              </a:solidFill>
              <a:latin typeface="+mj-lt"/>
              <a:ea typeface="+mn-ea"/>
              <a:cs typeface="+mn-cs"/>
            </a:rPr>
            <a:t>Age Range- </a:t>
          </a:r>
          <a:r>
            <a:rPr lang="en-US" sz="1050" kern="1200" dirty="0">
              <a:solidFill>
                <a:prstClr val="black"/>
              </a:solidFill>
              <a:latin typeface="+mj-lt"/>
              <a:ea typeface="+mn-ea"/>
              <a:cs typeface="+mn-cs"/>
            </a:rPr>
            <a:t>17-60yrs</a:t>
          </a:r>
        </a:p>
        <a:p>
          <a:pPr algn="l"/>
          <a:r>
            <a:rPr lang="en-US" sz="1050" b="1" kern="1200" dirty="0">
              <a:solidFill>
                <a:prstClr val="black"/>
              </a:solidFill>
              <a:latin typeface="+mj-lt"/>
              <a:ea typeface="+mn-ea"/>
              <a:cs typeface="+mn-cs"/>
            </a:rPr>
            <a:t>Employment Length</a:t>
          </a:r>
          <a:r>
            <a:rPr lang="en-US" sz="1050" kern="1200" dirty="0">
              <a:solidFill>
                <a:prstClr val="black"/>
              </a:solidFill>
              <a:latin typeface="+mj-lt"/>
              <a:ea typeface="+mn-ea"/>
              <a:cs typeface="+mn-cs"/>
            </a:rPr>
            <a:t>-6 months to 13 years</a:t>
          </a:r>
        </a:p>
        <a:p>
          <a:pPr algn="ctr"/>
          <a:endParaRPr lang="en-US" sz="1050" kern="1200" dirty="0">
            <a:solidFill>
              <a:schemeClr val="tx2"/>
            </a:solidFill>
            <a:latin typeface="+mj-lt"/>
          </a:endParaRPr>
        </a:p>
      </dgm:t>
    </dgm:pt>
    <dgm:pt modelId="{FEA04DC9-0D85-4C73-94FA-F38D26E5D49C}" type="parTrans" cxnId="{EA2ECD16-2C41-4EE2-838F-6236B53E1890}">
      <dgm:prSet/>
      <dgm:spPr/>
      <dgm:t>
        <a:bodyPr/>
        <a:lstStyle/>
        <a:p>
          <a:endParaRPr lang="en-US">
            <a:latin typeface="+mj-lt"/>
          </a:endParaRPr>
        </a:p>
      </dgm:t>
    </dgm:pt>
    <dgm:pt modelId="{2A63E21C-A5BA-4DF9-B424-072D634FC493}" type="sibTrans" cxnId="{EA2ECD16-2C41-4EE2-838F-6236B53E1890}">
      <dgm:prSet/>
      <dgm:spPr/>
      <dgm:t>
        <a:bodyPr/>
        <a:lstStyle/>
        <a:p>
          <a:endParaRPr lang="en-US">
            <a:latin typeface="+mj-lt"/>
          </a:endParaRPr>
        </a:p>
      </dgm:t>
    </dgm:pt>
    <dgm:pt modelId="{0C4DB261-AFF5-4736-B033-13BC35D33F32}">
      <dgm:prSet phldrT="[Text]" custT="1"/>
      <dgm:spPr>
        <a:solidFill>
          <a:schemeClr val="bg1"/>
        </a:solidFill>
        <a:ln>
          <a:noFill/>
        </a:ln>
      </dgm:spPr>
      <dgm:t>
        <a:bodyPr/>
        <a:lstStyle/>
        <a:p>
          <a:pPr algn="l"/>
          <a:endParaRPr lang="en-US" sz="1100" kern="1200" dirty="0">
            <a:solidFill>
              <a:prstClr val="black"/>
            </a:solidFill>
            <a:latin typeface="+mj-lt"/>
            <a:ea typeface="+mn-ea"/>
            <a:cs typeface="+mn-cs"/>
          </a:endParaRPr>
        </a:p>
        <a:p>
          <a:pPr algn="l"/>
          <a:endParaRPr lang="en-US" sz="1100" kern="1200" dirty="0">
            <a:solidFill>
              <a:prstClr val="black"/>
            </a:solidFill>
            <a:latin typeface="+mj-lt"/>
            <a:ea typeface="+mn-ea"/>
            <a:cs typeface="+mn-cs"/>
          </a:endParaRPr>
        </a:p>
        <a:p>
          <a:pPr algn="l"/>
          <a:r>
            <a:rPr lang="en-US" sz="1100" b="1" kern="1200" dirty="0">
              <a:solidFill>
                <a:prstClr val="black"/>
              </a:solidFill>
              <a:latin typeface="+mj-lt"/>
              <a:ea typeface="+mn-ea"/>
              <a:cs typeface="+mn-cs"/>
            </a:rPr>
            <a:t>Questionnaire's Used</a:t>
          </a:r>
          <a:r>
            <a:rPr lang="en-US" sz="1100" kern="1200" dirty="0">
              <a:solidFill>
                <a:prstClr val="black"/>
              </a:solidFill>
              <a:latin typeface="+mj-lt"/>
              <a:ea typeface="+mn-ea"/>
              <a:cs typeface="+mn-cs"/>
            </a:rPr>
            <a:t>-Multifactor Leadership Questionnaire (MLQ)</a:t>
          </a:r>
        </a:p>
        <a:p>
          <a:pPr algn="l"/>
          <a:r>
            <a:rPr lang="en-US" sz="1100" kern="1200" dirty="0">
              <a:solidFill>
                <a:prstClr val="black"/>
              </a:solidFill>
              <a:latin typeface="+mj-lt"/>
              <a:ea typeface="+mn-ea"/>
              <a:cs typeface="+mn-cs"/>
            </a:rPr>
            <a:t>Work Engagement Subscale(WES)</a:t>
          </a:r>
        </a:p>
        <a:p>
          <a:pPr algn="l"/>
          <a:r>
            <a:rPr lang="en-US" sz="1100" kern="1200" dirty="0">
              <a:solidFill>
                <a:prstClr val="black"/>
              </a:solidFill>
              <a:latin typeface="+mj-lt"/>
              <a:ea typeface="+mn-ea"/>
              <a:cs typeface="+mn-cs"/>
            </a:rPr>
            <a:t>Organizational Citizenship Behaviour Scale(OCB)</a:t>
          </a:r>
        </a:p>
        <a:p>
          <a:pPr algn="ctr"/>
          <a:endParaRPr lang="en-US" sz="1100" kern="1200" dirty="0">
            <a:solidFill>
              <a:schemeClr val="tx2"/>
            </a:solidFill>
            <a:latin typeface="+mj-lt"/>
          </a:endParaRPr>
        </a:p>
        <a:p>
          <a:pPr algn="ctr"/>
          <a:endParaRPr lang="en-US" sz="1100" kern="1200" dirty="0">
            <a:solidFill>
              <a:schemeClr val="tx2"/>
            </a:solidFill>
            <a:latin typeface="+mj-lt"/>
          </a:endParaRPr>
        </a:p>
      </dgm:t>
    </dgm:pt>
    <dgm:pt modelId="{05B89D92-BEA8-473E-93EA-89055D95B4DF}" type="parTrans" cxnId="{2E511CFD-BC4E-43FD-ADD5-258467B55286}">
      <dgm:prSet/>
      <dgm:spPr/>
      <dgm:t>
        <a:bodyPr/>
        <a:lstStyle/>
        <a:p>
          <a:endParaRPr lang="en-US">
            <a:latin typeface="+mj-lt"/>
          </a:endParaRPr>
        </a:p>
      </dgm:t>
    </dgm:pt>
    <dgm:pt modelId="{50E4AB63-A4C1-4BF1-8FFA-5C4710FB4AA2}" type="sibTrans" cxnId="{2E511CFD-BC4E-43FD-ADD5-258467B55286}">
      <dgm:prSet/>
      <dgm:spPr/>
      <dgm:t>
        <a:bodyPr/>
        <a:lstStyle/>
        <a:p>
          <a:endParaRPr lang="en-US">
            <a:latin typeface="+mj-lt"/>
          </a:endParaRPr>
        </a:p>
      </dgm:t>
    </dgm:pt>
    <dgm:pt modelId="{98B19911-2813-403E-92C4-A01761D5B942}">
      <dgm:prSet custT="1"/>
      <dgm:spPr>
        <a:solidFill>
          <a:schemeClr val="bg1"/>
        </a:solidFill>
        <a:ln>
          <a:noFill/>
        </a:ln>
      </dgm:spPr>
      <dgm:t>
        <a:bodyPr/>
        <a:lstStyle/>
        <a:p>
          <a:r>
            <a:rPr lang="en-US" sz="1050" b="1" kern="1200" dirty="0">
              <a:solidFill>
                <a:prstClr val="black"/>
              </a:solidFill>
              <a:latin typeface="+mj-lt"/>
              <a:ea typeface="+mn-ea"/>
              <a:cs typeface="+mn-cs"/>
            </a:rPr>
            <a:t>Work Engagement (WE</a:t>
          </a:r>
          <a:r>
            <a:rPr lang="en-US" sz="1050" kern="1200" dirty="0">
              <a:solidFill>
                <a:prstClr val="black"/>
              </a:solidFill>
              <a:latin typeface="+mj-lt"/>
              <a:ea typeface="+mn-ea"/>
              <a:cs typeface="+mn-cs"/>
            </a:rPr>
            <a:t>)</a:t>
          </a:r>
        </a:p>
      </dgm:t>
    </dgm:pt>
    <dgm:pt modelId="{51227B36-43E3-481E-AFD8-9A8573D636FF}" type="parTrans" cxnId="{1F867E23-A9D8-4AD5-AEEB-E97DD6C0F06F}">
      <dgm:prSet/>
      <dgm:spPr/>
      <dgm:t>
        <a:bodyPr/>
        <a:lstStyle/>
        <a:p>
          <a:endParaRPr lang="en-US">
            <a:latin typeface="+mj-lt"/>
          </a:endParaRPr>
        </a:p>
      </dgm:t>
    </dgm:pt>
    <dgm:pt modelId="{9607D92C-13BB-48B4-8C49-C01228FE233A}" type="sibTrans" cxnId="{1F867E23-A9D8-4AD5-AEEB-E97DD6C0F06F}">
      <dgm:prSet/>
      <dgm:spPr/>
      <dgm:t>
        <a:bodyPr/>
        <a:lstStyle/>
        <a:p>
          <a:endParaRPr lang="en-US">
            <a:latin typeface="+mj-lt"/>
          </a:endParaRPr>
        </a:p>
      </dgm:t>
    </dgm:pt>
    <dgm:pt modelId="{B773D5EE-B636-4F43-B731-C2CFC63676EC}">
      <dgm:prSet custT="1"/>
      <dgm:spPr>
        <a:solidFill>
          <a:schemeClr val="bg1"/>
        </a:solidFill>
        <a:ln>
          <a:noFill/>
        </a:ln>
      </dgm:spPr>
      <dgm:t>
        <a:bodyPr/>
        <a:lstStyle/>
        <a:p>
          <a:pPr algn="l"/>
          <a:r>
            <a:rPr lang="en-US" sz="1050" b="1" kern="1200" dirty="0">
              <a:solidFill>
                <a:prstClr val="black"/>
              </a:solidFill>
              <a:latin typeface="+mj-lt"/>
              <a:ea typeface="+mn-ea"/>
              <a:cs typeface="+mn-cs"/>
            </a:rPr>
            <a:t>H2-WE will be positively related to OCB</a:t>
          </a:r>
        </a:p>
      </dgm:t>
    </dgm:pt>
    <dgm:pt modelId="{AF0AFAF7-29AF-49F0-AAF1-DF000E90FA45}" type="parTrans" cxnId="{F6202ECC-A48C-4232-89A6-842981382917}">
      <dgm:prSet/>
      <dgm:spPr/>
      <dgm:t>
        <a:bodyPr/>
        <a:lstStyle/>
        <a:p>
          <a:endParaRPr lang="en-US">
            <a:latin typeface="+mj-lt"/>
          </a:endParaRPr>
        </a:p>
      </dgm:t>
    </dgm:pt>
    <dgm:pt modelId="{A4E5BD14-FA12-4AFD-8D52-87BA63CB13BC}" type="sibTrans" cxnId="{F6202ECC-A48C-4232-89A6-842981382917}">
      <dgm:prSet/>
      <dgm:spPr/>
      <dgm:t>
        <a:bodyPr/>
        <a:lstStyle/>
        <a:p>
          <a:endParaRPr lang="en-US">
            <a:latin typeface="+mj-lt"/>
          </a:endParaRPr>
        </a:p>
      </dgm:t>
    </dgm:pt>
    <dgm:pt modelId="{41FA22B2-9876-4139-9B9A-3186350F0626}">
      <dgm:prSet custT="1"/>
      <dgm:spPr>
        <a:solidFill>
          <a:schemeClr val="bg2"/>
        </a:solidFill>
        <a:ln>
          <a:noFill/>
        </a:ln>
      </dgm:spPr>
      <dgm:t>
        <a:bodyPr/>
        <a:lstStyle/>
        <a:p>
          <a:r>
            <a:rPr lang="en-US" sz="1050" dirty="0">
              <a:solidFill>
                <a:schemeClr val="tx2"/>
              </a:solidFill>
              <a:latin typeface="+mj-lt"/>
            </a:rPr>
            <a:t> </a:t>
          </a:r>
        </a:p>
      </dgm:t>
    </dgm:pt>
    <dgm:pt modelId="{C86A8F76-3594-4B8B-BAEC-BA821E5C89F3}" type="parTrans" cxnId="{25FC57CC-A789-49EA-8350-1D61B9442491}">
      <dgm:prSet/>
      <dgm:spPr/>
      <dgm:t>
        <a:bodyPr/>
        <a:lstStyle/>
        <a:p>
          <a:endParaRPr lang="en-US">
            <a:latin typeface="+mj-lt"/>
          </a:endParaRPr>
        </a:p>
      </dgm:t>
    </dgm:pt>
    <dgm:pt modelId="{DEDAEFC3-4C7E-4038-ADC3-CC2906BAF209}" type="sibTrans" cxnId="{25FC57CC-A789-49EA-8350-1D61B9442491}">
      <dgm:prSet/>
      <dgm:spPr/>
      <dgm:t>
        <a:bodyPr/>
        <a:lstStyle/>
        <a:p>
          <a:endParaRPr lang="en-US">
            <a:latin typeface="+mj-lt"/>
          </a:endParaRPr>
        </a:p>
      </dgm:t>
    </dgm:pt>
    <dgm:pt modelId="{27D6C0B8-3C3B-46CD-AA32-5B84DB59497C}">
      <dgm:prSet custT="1"/>
      <dgm:spPr>
        <a:solidFill>
          <a:schemeClr val="bg1"/>
        </a:solidFill>
        <a:ln>
          <a:noFill/>
        </a:ln>
      </dgm:spPr>
      <dgm:t>
        <a:bodyPr/>
        <a:lstStyle/>
        <a:p>
          <a:r>
            <a:rPr lang="en-US" sz="1050" b="1" kern="1200" dirty="0">
              <a:solidFill>
                <a:prstClr val="black"/>
              </a:solidFill>
              <a:latin typeface="+mj-lt"/>
              <a:ea typeface="+mn-ea"/>
              <a:cs typeface="+mn-cs"/>
            </a:rPr>
            <a:t>Organizational Citizenship Behaviour (OCB)</a:t>
          </a:r>
        </a:p>
      </dgm:t>
    </dgm:pt>
    <dgm:pt modelId="{DD509E06-9535-4CAD-AA49-24F07E1C6AF8}" type="sibTrans" cxnId="{6919A0CD-A67D-487B-B4FF-45BF226DF4B2}">
      <dgm:prSet/>
      <dgm:spPr/>
      <dgm:t>
        <a:bodyPr/>
        <a:lstStyle/>
        <a:p>
          <a:endParaRPr lang="en-US">
            <a:latin typeface="+mj-lt"/>
          </a:endParaRPr>
        </a:p>
      </dgm:t>
    </dgm:pt>
    <dgm:pt modelId="{E0120E27-912A-4BD3-A25F-4BE9A7624450}" type="parTrans" cxnId="{6919A0CD-A67D-487B-B4FF-45BF226DF4B2}">
      <dgm:prSet/>
      <dgm:spPr/>
      <dgm:t>
        <a:bodyPr/>
        <a:lstStyle/>
        <a:p>
          <a:endParaRPr lang="en-US">
            <a:latin typeface="+mj-lt"/>
          </a:endParaRPr>
        </a:p>
      </dgm:t>
    </dgm:pt>
    <dgm:pt modelId="{90B3CFED-87EA-4481-B187-96B0EC068142}">
      <dgm:prSet custT="1"/>
      <dgm:spPr>
        <a:solidFill>
          <a:schemeClr val="bg1"/>
        </a:solidFill>
        <a:ln>
          <a:noFill/>
        </a:ln>
      </dgm:spPr>
      <dgm:t>
        <a:bodyPr/>
        <a:lstStyle/>
        <a:p>
          <a:pPr algn="l"/>
          <a:r>
            <a:rPr lang="en-US" sz="1050" b="1" kern="1200" dirty="0">
              <a:solidFill>
                <a:prstClr val="black"/>
              </a:solidFill>
              <a:latin typeface="+mj-lt"/>
              <a:ea typeface="+mn-ea"/>
              <a:cs typeface="+mn-cs"/>
            </a:rPr>
            <a:t>H3-CL will be positively related to OCB</a:t>
          </a:r>
        </a:p>
      </dgm:t>
    </dgm:pt>
    <dgm:pt modelId="{F4801340-686E-4328-A9A7-825391E75716}" type="sibTrans" cxnId="{8303FC22-E0F0-4FC7-B521-08AA29D278E9}">
      <dgm:prSet/>
      <dgm:spPr/>
      <dgm:t>
        <a:bodyPr/>
        <a:lstStyle/>
        <a:p>
          <a:endParaRPr lang="en-US">
            <a:latin typeface="+mj-lt"/>
          </a:endParaRPr>
        </a:p>
      </dgm:t>
    </dgm:pt>
    <dgm:pt modelId="{A3B7380B-8009-4B3D-89AA-BE303AA49680}" type="parTrans" cxnId="{8303FC22-E0F0-4FC7-B521-08AA29D278E9}">
      <dgm:prSet/>
      <dgm:spPr/>
      <dgm:t>
        <a:bodyPr/>
        <a:lstStyle/>
        <a:p>
          <a:endParaRPr lang="en-US">
            <a:latin typeface="+mj-lt"/>
          </a:endParaRPr>
        </a:p>
      </dgm:t>
    </dgm:pt>
    <dgm:pt modelId="{27212398-99A9-4096-BBE7-6DC5849B653C}" type="pres">
      <dgm:prSet presAssocID="{A86AE60B-070A-4D9A-AF8B-43D0DE0BCB56}" presName="theList" presStyleCnt="0">
        <dgm:presLayoutVars>
          <dgm:dir/>
          <dgm:animLvl val="lvl"/>
          <dgm:resizeHandles val="exact"/>
        </dgm:presLayoutVars>
      </dgm:prSet>
      <dgm:spPr/>
      <dgm:t>
        <a:bodyPr/>
        <a:lstStyle/>
        <a:p>
          <a:endParaRPr lang="en-IN"/>
        </a:p>
      </dgm:t>
    </dgm:pt>
    <dgm:pt modelId="{5269004A-CC66-4653-917D-A8F449CA4D6D}" type="pres">
      <dgm:prSet presAssocID="{C9D034DA-DB8E-4956-B03A-29C75F6CCEAC}" presName="compNode" presStyleCnt="0"/>
      <dgm:spPr/>
    </dgm:pt>
    <dgm:pt modelId="{DCC9FF93-CDFA-464A-A75F-C45C1317BB84}" type="pres">
      <dgm:prSet presAssocID="{C9D034DA-DB8E-4956-B03A-29C75F6CCEAC}" presName="aNode" presStyleLbl="bgShp" presStyleIdx="0" presStyleCnt="3"/>
      <dgm:spPr/>
      <dgm:t>
        <a:bodyPr/>
        <a:lstStyle/>
        <a:p>
          <a:endParaRPr lang="en-IN"/>
        </a:p>
      </dgm:t>
    </dgm:pt>
    <dgm:pt modelId="{361A989A-9FFE-49D5-BC5B-C92E7DD08C70}" type="pres">
      <dgm:prSet presAssocID="{C9D034DA-DB8E-4956-B03A-29C75F6CCEAC}" presName="textNode" presStyleLbl="bgShp" presStyleIdx="0" presStyleCnt="3"/>
      <dgm:spPr/>
      <dgm:t>
        <a:bodyPr/>
        <a:lstStyle/>
        <a:p>
          <a:endParaRPr lang="en-IN"/>
        </a:p>
      </dgm:t>
    </dgm:pt>
    <dgm:pt modelId="{AB62D1E5-68F5-45B5-BC79-35E7402B9309}" type="pres">
      <dgm:prSet presAssocID="{C9D034DA-DB8E-4956-B03A-29C75F6CCEAC}" presName="compChildNode" presStyleCnt="0"/>
      <dgm:spPr/>
    </dgm:pt>
    <dgm:pt modelId="{39446C4D-EFE8-4306-B48B-CE14890BF033}" type="pres">
      <dgm:prSet presAssocID="{C9D034DA-DB8E-4956-B03A-29C75F6CCEAC}" presName="theInnerList" presStyleCnt="0"/>
      <dgm:spPr/>
    </dgm:pt>
    <dgm:pt modelId="{103CEA5E-5250-4639-9E00-38A3A72ED0AE}" type="pres">
      <dgm:prSet presAssocID="{77634288-BCE1-435F-99A3-9297B2C954AE}" presName="childNode" presStyleLbl="node1" presStyleIdx="0" presStyleCnt="11">
        <dgm:presLayoutVars>
          <dgm:bulletEnabled val="1"/>
        </dgm:presLayoutVars>
      </dgm:prSet>
      <dgm:spPr/>
      <dgm:t>
        <a:bodyPr/>
        <a:lstStyle/>
        <a:p>
          <a:endParaRPr lang="en-IN"/>
        </a:p>
      </dgm:t>
    </dgm:pt>
    <dgm:pt modelId="{2810B1D5-7B79-4673-8287-FAE72BCE855A}" type="pres">
      <dgm:prSet presAssocID="{77634288-BCE1-435F-99A3-9297B2C954AE}" presName="aSpace2" presStyleCnt="0"/>
      <dgm:spPr/>
    </dgm:pt>
    <dgm:pt modelId="{F9442A7B-D862-45EF-AD5E-9A485DD285DC}" type="pres">
      <dgm:prSet presAssocID="{98B19911-2813-403E-92C4-A01761D5B942}" presName="childNode" presStyleLbl="node1" presStyleIdx="1" presStyleCnt="11">
        <dgm:presLayoutVars>
          <dgm:bulletEnabled val="1"/>
        </dgm:presLayoutVars>
      </dgm:prSet>
      <dgm:spPr/>
      <dgm:t>
        <a:bodyPr/>
        <a:lstStyle/>
        <a:p>
          <a:endParaRPr lang="en-IN"/>
        </a:p>
      </dgm:t>
    </dgm:pt>
    <dgm:pt modelId="{F59011FB-DF36-4EC7-A760-A61EA2B6F3A4}" type="pres">
      <dgm:prSet presAssocID="{98B19911-2813-403E-92C4-A01761D5B942}" presName="aSpace2" presStyleCnt="0"/>
      <dgm:spPr/>
    </dgm:pt>
    <dgm:pt modelId="{115FDD17-3BBD-40F9-A7DF-15CABE7FE409}" type="pres">
      <dgm:prSet presAssocID="{27D6C0B8-3C3B-46CD-AA32-5B84DB59497C}" presName="childNode" presStyleLbl="node1" presStyleIdx="2" presStyleCnt="11">
        <dgm:presLayoutVars>
          <dgm:bulletEnabled val="1"/>
        </dgm:presLayoutVars>
      </dgm:prSet>
      <dgm:spPr/>
      <dgm:t>
        <a:bodyPr/>
        <a:lstStyle/>
        <a:p>
          <a:endParaRPr lang="en-IN"/>
        </a:p>
      </dgm:t>
    </dgm:pt>
    <dgm:pt modelId="{F2A1E11F-4C44-4612-968E-3DB025231551}" type="pres">
      <dgm:prSet presAssocID="{27D6C0B8-3C3B-46CD-AA32-5B84DB59497C}" presName="aSpace2" presStyleCnt="0"/>
      <dgm:spPr/>
    </dgm:pt>
    <dgm:pt modelId="{45A6A965-9598-417E-9FE7-9420FC64036A}" type="pres">
      <dgm:prSet presAssocID="{769B9F8E-7B82-4582-A45B-0569850E0362}" presName="childNode" presStyleLbl="node1" presStyleIdx="3" presStyleCnt="11">
        <dgm:presLayoutVars>
          <dgm:bulletEnabled val="1"/>
        </dgm:presLayoutVars>
      </dgm:prSet>
      <dgm:spPr/>
      <dgm:t>
        <a:bodyPr/>
        <a:lstStyle/>
        <a:p>
          <a:endParaRPr lang="en-IN"/>
        </a:p>
      </dgm:t>
    </dgm:pt>
    <dgm:pt modelId="{CD503A7F-784D-4FF4-A2F5-8DF8E8FAB8C6}" type="pres">
      <dgm:prSet presAssocID="{C9D034DA-DB8E-4956-B03A-29C75F6CCEAC}" presName="aSpace" presStyleCnt="0"/>
      <dgm:spPr/>
    </dgm:pt>
    <dgm:pt modelId="{05CFE40A-EE31-4C59-8259-EB43D7FD2ED2}" type="pres">
      <dgm:prSet presAssocID="{2CB9DBDF-9A0C-4096-9173-9F2F590692AD}" presName="compNode" presStyleCnt="0"/>
      <dgm:spPr/>
    </dgm:pt>
    <dgm:pt modelId="{44F8A94C-ADB8-4FBD-8B5A-EE7E35D75EE7}" type="pres">
      <dgm:prSet presAssocID="{2CB9DBDF-9A0C-4096-9173-9F2F590692AD}" presName="aNode" presStyleLbl="bgShp" presStyleIdx="1" presStyleCnt="3"/>
      <dgm:spPr/>
      <dgm:t>
        <a:bodyPr/>
        <a:lstStyle/>
        <a:p>
          <a:endParaRPr lang="en-IN"/>
        </a:p>
      </dgm:t>
    </dgm:pt>
    <dgm:pt modelId="{1F34CE8E-6A1E-4673-AD9E-567525E2D530}" type="pres">
      <dgm:prSet presAssocID="{2CB9DBDF-9A0C-4096-9173-9F2F590692AD}" presName="textNode" presStyleLbl="bgShp" presStyleIdx="1" presStyleCnt="3"/>
      <dgm:spPr/>
      <dgm:t>
        <a:bodyPr/>
        <a:lstStyle/>
        <a:p>
          <a:endParaRPr lang="en-IN"/>
        </a:p>
      </dgm:t>
    </dgm:pt>
    <dgm:pt modelId="{3836340B-A9A4-4C66-801D-90570CA49104}" type="pres">
      <dgm:prSet presAssocID="{2CB9DBDF-9A0C-4096-9173-9F2F590692AD}" presName="compChildNode" presStyleCnt="0"/>
      <dgm:spPr/>
    </dgm:pt>
    <dgm:pt modelId="{95349DDC-D086-4479-9FCA-629D37A69F7D}" type="pres">
      <dgm:prSet presAssocID="{2CB9DBDF-9A0C-4096-9173-9F2F590692AD}" presName="theInnerList" presStyleCnt="0"/>
      <dgm:spPr/>
    </dgm:pt>
    <dgm:pt modelId="{80619A5E-3149-4A6A-8CC9-E452CACC118D}" type="pres">
      <dgm:prSet presAssocID="{A9343295-894A-4F3D-8DFB-06F2B3C4F702}" presName="childNode" presStyleLbl="node1" presStyleIdx="4" presStyleCnt="11">
        <dgm:presLayoutVars>
          <dgm:bulletEnabled val="1"/>
        </dgm:presLayoutVars>
      </dgm:prSet>
      <dgm:spPr/>
      <dgm:t>
        <a:bodyPr/>
        <a:lstStyle/>
        <a:p>
          <a:endParaRPr lang="en-IN"/>
        </a:p>
      </dgm:t>
    </dgm:pt>
    <dgm:pt modelId="{10464A55-E266-4748-AF58-33B98F57BCC5}" type="pres">
      <dgm:prSet presAssocID="{A9343295-894A-4F3D-8DFB-06F2B3C4F702}" presName="aSpace2" presStyleCnt="0"/>
      <dgm:spPr/>
    </dgm:pt>
    <dgm:pt modelId="{000CFD3F-5AEB-4803-8AC3-658347500CC2}" type="pres">
      <dgm:prSet presAssocID="{B773D5EE-B636-4F43-B731-C2CFC63676EC}" presName="childNode" presStyleLbl="node1" presStyleIdx="5" presStyleCnt="11">
        <dgm:presLayoutVars>
          <dgm:bulletEnabled val="1"/>
        </dgm:presLayoutVars>
      </dgm:prSet>
      <dgm:spPr/>
      <dgm:t>
        <a:bodyPr/>
        <a:lstStyle/>
        <a:p>
          <a:endParaRPr lang="en-IN"/>
        </a:p>
      </dgm:t>
    </dgm:pt>
    <dgm:pt modelId="{D9D7B82A-FFC9-4E75-BAD6-75D64C803943}" type="pres">
      <dgm:prSet presAssocID="{B773D5EE-B636-4F43-B731-C2CFC63676EC}" presName="aSpace2" presStyleCnt="0"/>
      <dgm:spPr/>
    </dgm:pt>
    <dgm:pt modelId="{B141C6B4-22BD-40B9-A028-74CD3F8BBE78}" type="pres">
      <dgm:prSet presAssocID="{90B3CFED-87EA-4481-B187-96B0EC068142}" presName="childNode" presStyleLbl="node1" presStyleIdx="6" presStyleCnt="11">
        <dgm:presLayoutVars>
          <dgm:bulletEnabled val="1"/>
        </dgm:presLayoutVars>
      </dgm:prSet>
      <dgm:spPr/>
      <dgm:t>
        <a:bodyPr/>
        <a:lstStyle/>
        <a:p>
          <a:endParaRPr lang="en-IN"/>
        </a:p>
      </dgm:t>
    </dgm:pt>
    <dgm:pt modelId="{229627E3-0F20-49A8-878C-16E21D23ACCC}" type="pres">
      <dgm:prSet presAssocID="{90B3CFED-87EA-4481-B187-96B0EC068142}" presName="aSpace2" presStyleCnt="0"/>
      <dgm:spPr/>
    </dgm:pt>
    <dgm:pt modelId="{3596C622-89ED-46BB-88ED-FCBB6585C138}" type="pres">
      <dgm:prSet presAssocID="{C2422016-A7B6-4EFF-B16F-45E0C33EADF9}" presName="childNode" presStyleLbl="node1" presStyleIdx="7" presStyleCnt="11">
        <dgm:presLayoutVars>
          <dgm:bulletEnabled val="1"/>
        </dgm:presLayoutVars>
      </dgm:prSet>
      <dgm:spPr/>
      <dgm:t>
        <a:bodyPr/>
        <a:lstStyle/>
        <a:p>
          <a:endParaRPr lang="en-IN"/>
        </a:p>
      </dgm:t>
    </dgm:pt>
    <dgm:pt modelId="{817CC127-D50D-4F87-9AF7-3DC370965C5B}" type="pres">
      <dgm:prSet presAssocID="{2CB9DBDF-9A0C-4096-9173-9F2F590692AD}" presName="aSpace" presStyleCnt="0"/>
      <dgm:spPr/>
    </dgm:pt>
    <dgm:pt modelId="{4D4900C9-4DF9-4BFA-A8CB-1E6450676201}" type="pres">
      <dgm:prSet presAssocID="{0AEA3E20-0A49-4A92-8B5F-BA0749CD9E33}" presName="compNode" presStyleCnt="0"/>
      <dgm:spPr/>
    </dgm:pt>
    <dgm:pt modelId="{EF468167-C67C-49C2-839A-C622F06CAB6F}" type="pres">
      <dgm:prSet presAssocID="{0AEA3E20-0A49-4A92-8B5F-BA0749CD9E33}" presName="aNode" presStyleLbl="bgShp" presStyleIdx="2" presStyleCnt="3"/>
      <dgm:spPr/>
      <dgm:t>
        <a:bodyPr/>
        <a:lstStyle/>
        <a:p>
          <a:endParaRPr lang="en-IN"/>
        </a:p>
      </dgm:t>
    </dgm:pt>
    <dgm:pt modelId="{3A36EDDC-26C9-41BA-B1A6-7FE662FBFCF3}" type="pres">
      <dgm:prSet presAssocID="{0AEA3E20-0A49-4A92-8B5F-BA0749CD9E33}" presName="textNode" presStyleLbl="bgShp" presStyleIdx="2" presStyleCnt="3"/>
      <dgm:spPr/>
      <dgm:t>
        <a:bodyPr/>
        <a:lstStyle/>
        <a:p>
          <a:endParaRPr lang="en-IN"/>
        </a:p>
      </dgm:t>
    </dgm:pt>
    <dgm:pt modelId="{644D37D8-159C-446E-9C06-2A90C6D0F98E}" type="pres">
      <dgm:prSet presAssocID="{0AEA3E20-0A49-4A92-8B5F-BA0749CD9E33}" presName="compChildNode" presStyleCnt="0"/>
      <dgm:spPr/>
    </dgm:pt>
    <dgm:pt modelId="{5FB75FAD-B4FE-4D33-9541-524E6796E253}" type="pres">
      <dgm:prSet presAssocID="{0AEA3E20-0A49-4A92-8B5F-BA0749CD9E33}" presName="theInnerList" presStyleCnt="0"/>
      <dgm:spPr/>
    </dgm:pt>
    <dgm:pt modelId="{827D641A-6E1B-462B-82A1-481C9617923D}" type="pres">
      <dgm:prSet presAssocID="{00E726C2-C667-4E88-8035-7E8533B06383}" presName="childNode" presStyleLbl="node1" presStyleIdx="8" presStyleCnt="11" custScaleX="101135" custScaleY="806365" custLinFactY="-116534" custLinFactNeighborX="4152" custLinFactNeighborY="-200000">
        <dgm:presLayoutVars>
          <dgm:bulletEnabled val="1"/>
        </dgm:presLayoutVars>
      </dgm:prSet>
      <dgm:spPr/>
      <dgm:t>
        <a:bodyPr/>
        <a:lstStyle/>
        <a:p>
          <a:endParaRPr lang="en-IN"/>
        </a:p>
      </dgm:t>
    </dgm:pt>
    <dgm:pt modelId="{64B7E17B-AE48-4C81-B134-83589CD87099}" type="pres">
      <dgm:prSet presAssocID="{00E726C2-C667-4E88-8035-7E8533B06383}" presName="aSpace2" presStyleCnt="0"/>
      <dgm:spPr/>
    </dgm:pt>
    <dgm:pt modelId="{913ED80F-749A-4D6D-9FF6-2B22F5135659}" type="pres">
      <dgm:prSet presAssocID="{0C4DB261-AFF5-4736-B033-13BC35D33F32}" presName="childNode" presStyleLbl="node1" presStyleIdx="9" presStyleCnt="11" custScaleY="1087098" custLinFactY="38939" custLinFactNeighborX="3834" custLinFactNeighborY="100000">
        <dgm:presLayoutVars>
          <dgm:bulletEnabled val="1"/>
        </dgm:presLayoutVars>
      </dgm:prSet>
      <dgm:spPr/>
      <dgm:t>
        <a:bodyPr/>
        <a:lstStyle/>
        <a:p>
          <a:endParaRPr lang="en-IN"/>
        </a:p>
      </dgm:t>
    </dgm:pt>
    <dgm:pt modelId="{A2F79252-3966-420C-8452-536A25317A4E}" type="pres">
      <dgm:prSet presAssocID="{0C4DB261-AFF5-4736-B033-13BC35D33F32}" presName="aSpace2" presStyleCnt="0"/>
      <dgm:spPr/>
    </dgm:pt>
    <dgm:pt modelId="{FF11490A-0A44-47B2-85BA-9FD1CC063C90}" type="pres">
      <dgm:prSet presAssocID="{41FA22B2-9876-4139-9B9A-3186350F0626}" presName="childNode" presStyleLbl="node1" presStyleIdx="10" presStyleCnt="11">
        <dgm:presLayoutVars>
          <dgm:bulletEnabled val="1"/>
        </dgm:presLayoutVars>
      </dgm:prSet>
      <dgm:spPr/>
      <dgm:t>
        <a:bodyPr/>
        <a:lstStyle/>
        <a:p>
          <a:endParaRPr lang="en-IN"/>
        </a:p>
      </dgm:t>
    </dgm:pt>
  </dgm:ptLst>
  <dgm:cxnLst>
    <dgm:cxn modelId="{8303FC22-E0F0-4FC7-B521-08AA29D278E9}" srcId="{2CB9DBDF-9A0C-4096-9173-9F2F590692AD}" destId="{90B3CFED-87EA-4481-B187-96B0EC068142}" srcOrd="2" destOrd="0" parTransId="{A3B7380B-8009-4B3D-89AA-BE303AA49680}" sibTransId="{F4801340-686E-4328-A9A7-825391E75716}"/>
    <dgm:cxn modelId="{3CA54641-8643-4D28-BE8D-BC143A6BF753}" type="presOf" srcId="{0C4DB261-AFF5-4736-B033-13BC35D33F32}" destId="{913ED80F-749A-4D6D-9FF6-2B22F5135659}" srcOrd="0" destOrd="0" presId="urn:microsoft.com/office/officeart/2005/8/layout/lProcess2"/>
    <dgm:cxn modelId="{E56CDE2F-6A1B-4D4B-8CA0-DD05B40DB267}" type="presOf" srcId="{B773D5EE-B636-4F43-B731-C2CFC63676EC}" destId="{000CFD3F-5AEB-4803-8AC3-658347500CC2}" srcOrd="0" destOrd="0" presId="urn:microsoft.com/office/officeart/2005/8/layout/lProcess2"/>
    <dgm:cxn modelId="{A05AAFA2-4656-4D19-AD60-FCB1E8A7163E}" type="presOf" srcId="{C9D034DA-DB8E-4956-B03A-29C75F6CCEAC}" destId="{DCC9FF93-CDFA-464A-A75F-C45C1317BB84}" srcOrd="0" destOrd="0" presId="urn:microsoft.com/office/officeart/2005/8/layout/lProcess2"/>
    <dgm:cxn modelId="{1F867E23-A9D8-4AD5-AEEB-E97DD6C0F06F}" srcId="{C9D034DA-DB8E-4956-B03A-29C75F6CCEAC}" destId="{98B19911-2813-403E-92C4-A01761D5B942}" srcOrd="1" destOrd="0" parTransId="{51227B36-43E3-481E-AFD8-9A8573D636FF}" sibTransId="{9607D92C-13BB-48B4-8C49-C01228FE233A}"/>
    <dgm:cxn modelId="{3B6DD925-D6C5-442B-BEA7-724C1AF63396}" type="presOf" srcId="{77634288-BCE1-435F-99A3-9297B2C954AE}" destId="{103CEA5E-5250-4639-9E00-38A3A72ED0AE}" srcOrd="0" destOrd="0" presId="urn:microsoft.com/office/officeart/2005/8/layout/lProcess2"/>
    <dgm:cxn modelId="{2E511CFD-BC4E-43FD-ADD5-258467B55286}" srcId="{0AEA3E20-0A49-4A92-8B5F-BA0749CD9E33}" destId="{0C4DB261-AFF5-4736-B033-13BC35D33F32}" srcOrd="1" destOrd="0" parTransId="{05B89D92-BEA8-473E-93EA-89055D95B4DF}" sibTransId="{50E4AB63-A4C1-4BF1-8FFA-5C4710FB4AA2}"/>
    <dgm:cxn modelId="{6D6DDB17-5481-4FB7-A84E-E1A8FBD83049}" type="presOf" srcId="{769B9F8E-7B82-4582-A45B-0569850E0362}" destId="{45A6A965-9598-417E-9FE7-9420FC64036A}" srcOrd="0" destOrd="0" presId="urn:microsoft.com/office/officeart/2005/8/layout/lProcess2"/>
    <dgm:cxn modelId="{D3589BEB-10A5-4EE1-B044-594EBF26486B}" srcId="{C9D034DA-DB8E-4956-B03A-29C75F6CCEAC}" destId="{769B9F8E-7B82-4582-A45B-0569850E0362}" srcOrd="3" destOrd="0" parTransId="{C3D98E48-F8E4-4A4C-8697-F7692835C6F5}" sibTransId="{A53E673C-6C6D-43FE-BA0C-C75422B2585D}"/>
    <dgm:cxn modelId="{E297F0BC-766F-46B7-99B9-1589B5671962}" type="presOf" srcId="{2CB9DBDF-9A0C-4096-9173-9F2F590692AD}" destId="{1F34CE8E-6A1E-4673-AD9E-567525E2D530}" srcOrd="1" destOrd="0" presId="urn:microsoft.com/office/officeart/2005/8/layout/lProcess2"/>
    <dgm:cxn modelId="{44FABAEF-96DC-49D0-BF68-54C31FA3F06B}" srcId="{A86AE60B-070A-4D9A-AF8B-43D0DE0BCB56}" destId="{0AEA3E20-0A49-4A92-8B5F-BA0749CD9E33}" srcOrd="2" destOrd="0" parTransId="{903DA798-43CC-4FA9-84BC-D312DAC14C09}" sibTransId="{BA1A320B-09F7-4786-B205-FA61847B099E}"/>
    <dgm:cxn modelId="{25FC57CC-A789-49EA-8350-1D61B9442491}" srcId="{0AEA3E20-0A49-4A92-8B5F-BA0749CD9E33}" destId="{41FA22B2-9876-4139-9B9A-3186350F0626}" srcOrd="2" destOrd="0" parTransId="{C86A8F76-3594-4B8B-BAEC-BA821E5C89F3}" sibTransId="{DEDAEFC3-4C7E-4038-ADC3-CC2906BAF209}"/>
    <dgm:cxn modelId="{D44FCB83-CA3C-4C2E-934E-4868E06FC511}" type="presOf" srcId="{C9D034DA-DB8E-4956-B03A-29C75F6CCEAC}" destId="{361A989A-9FFE-49D5-BC5B-C92E7DD08C70}" srcOrd="1" destOrd="0" presId="urn:microsoft.com/office/officeart/2005/8/layout/lProcess2"/>
    <dgm:cxn modelId="{3179BF4D-DB08-487B-A41A-19E03484B46D}" type="presOf" srcId="{A86AE60B-070A-4D9A-AF8B-43D0DE0BCB56}" destId="{27212398-99A9-4096-BBE7-6DC5849B653C}" srcOrd="0" destOrd="0" presId="urn:microsoft.com/office/officeart/2005/8/layout/lProcess2"/>
    <dgm:cxn modelId="{6919A0CD-A67D-487B-B4FF-45BF226DF4B2}" srcId="{C9D034DA-DB8E-4956-B03A-29C75F6CCEAC}" destId="{27D6C0B8-3C3B-46CD-AA32-5B84DB59497C}" srcOrd="2" destOrd="0" parTransId="{E0120E27-912A-4BD3-A25F-4BE9A7624450}" sibTransId="{DD509E06-9535-4CAD-AA49-24F07E1C6AF8}"/>
    <dgm:cxn modelId="{EA2ECD16-2C41-4EE2-838F-6236B53E1890}" srcId="{0AEA3E20-0A49-4A92-8B5F-BA0749CD9E33}" destId="{00E726C2-C667-4E88-8035-7E8533B06383}" srcOrd="0" destOrd="0" parTransId="{FEA04DC9-0D85-4C73-94FA-F38D26E5D49C}" sibTransId="{2A63E21C-A5BA-4DF9-B424-072D634FC493}"/>
    <dgm:cxn modelId="{7ED1CC64-0522-4B22-9AD5-AB655E6201DC}" srcId="{A86AE60B-070A-4D9A-AF8B-43D0DE0BCB56}" destId="{2CB9DBDF-9A0C-4096-9173-9F2F590692AD}" srcOrd="1" destOrd="0" parTransId="{49B919B8-C609-4B75-A3C7-D5FC664AF13C}" sibTransId="{FAA0D767-3C02-455B-994D-E6777216F1CB}"/>
    <dgm:cxn modelId="{D8A97C62-F6A5-4C6B-9928-B29846A79631}" type="presOf" srcId="{98B19911-2813-403E-92C4-A01761D5B942}" destId="{F9442A7B-D862-45EF-AD5E-9A485DD285DC}" srcOrd="0" destOrd="0" presId="urn:microsoft.com/office/officeart/2005/8/layout/lProcess2"/>
    <dgm:cxn modelId="{785BACF6-DBA7-429F-BF6B-3D343D4DE008}" type="presOf" srcId="{0AEA3E20-0A49-4A92-8B5F-BA0749CD9E33}" destId="{EF468167-C67C-49C2-839A-C622F06CAB6F}" srcOrd="0" destOrd="0" presId="urn:microsoft.com/office/officeart/2005/8/layout/lProcess2"/>
    <dgm:cxn modelId="{AE21D433-E5D6-4109-AE86-8AA18EF57DAF}" type="presOf" srcId="{A9343295-894A-4F3D-8DFB-06F2B3C4F702}" destId="{80619A5E-3149-4A6A-8CC9-E452CACC118D}" srcOrd="0" destOrd="0" presId="urn:microsoft.com/office/officeart/2005/8/layout/lProcess2"/>
    <dgm:cxn modelId="{204890DD-FA65-44F9-91A7-7821F2EEE65E}" type="presOf" srcId="{0AEA3E20-0A49-4A92-8B5F-BA0749CD9E33}" destId="{3A36EDDC-26C9-41BA-B1A6-7FE662FBFCF3}" srcOrd="1" destOrd="0" presId="urn:microsoft.com/office/officeart/2005/8/layout/lProcess2"/>
    <dgm:cxn modelId="{2DC7CCA1-94B0-4CD6-9F3E-830827127F44}" srcId="{2CB9DBDF-9A0C-4096-9173-9F2F590692AD}" destId="{A9343295-894A-4F3D-8DFB-06F2B3C4F702}" srcOrd="0" destOrd="0" parTransId="{0E8AFDF3-F9E7-44F3-8A56-8C5EA64A56E9}" sibTransId="{38FBFE5E-991E-430B-A0C8-4FCB9CA009A1}"/>
    <dgm:cxn modelId="{07C59594-7EA3-4AD7-8AD7-547EDEE700CA}" type="presOf" srcId="{41FA22B2-9876-4139-9B9A-3186350F0626}" destId="{FF11490A-0A44-47B2-85BA-9FD1CC063C90}" srcOrd="0" destOrd="0" presId="urn:microsoft.com/office/officeart/2005/8/layout/lProcess2"/>
    <dgm:cxn modelId="{7A6A84B1-CE94-484E-908A-8683DE7C9806}" type="presOf" srcId="{00E726C2-C667-4E88-8035-7E8533B06383}" destId="{827D641A-6E1B-462B-82A1-481C9617923D}" srcOrd="0" destOrd="0" presId="urn:microsoft.com/office/officeart/2005/8/layout/lProcess2"/>
    <dgm:cxn modelId="{06FAAD26-C8B0-436C-ADC0-48DCD6773590}" type="presOf" srcId="{2CB9DBDF-9A0C-4096-9173-9F2F590692AD}" destId="{44F8A94C-ADB8-4FBD-8B5A-EE7E35D75EE7}" srcOrd="0" destOrd="0" presId="urn:microsoft.com/office/officeart/2005/8/layout/lProcess2"/>
    <dgm:cxn modelId="{1398FA13-A3D0-447E-8D2B-C84414105973}" type="presOf" srcId="{90B3CFED-87EA-4481-B187-96B0EC068142}" destId="{B141C6B4-22BD-40B9-A028-74CD3F8BBE78}" srcOrd="0" destOrd="0" presId="urn:microsoft.com/office/officeart/2005/8/layout/lProcess2"/>
    <dgm:cxn modelId="{E2303A66-32F2-4CDA-8134-2A95DD296A99}" srcId="{C9D034DA-DB8E-4956-B03A-29C75F6CCEAC}" destId="{77634288-BCE1-435F-99A3-9297B2C954AE}" srcOrd="0" destOrd="0" parTransId="{CA50E07E-7507-4852-955F-873DD4DEE0EF}" sibTransId="{13CFE705-00DA-4318-95F4-87A86E750BA2}"/>
    <dgm:cxn modelId="{4275C440-7517-475D-82B9-9AF8B34683E5}" type="presOf" srcId="{27D6C0B8-3C3B-46CD-AA32-5B84DB59497C}" destId="{115FDD17-3BBD-40F9-A7DF-15CABE7FE409}" srcOrd="0" destOrd="0" presId="urn:microsoft.com/office/officeart/2005/8/layout/lProcess2"/>
    <dgm:cxn modelId="{F6202ECC-A48C-4232-89A6-842981382917}" srcId="{2CB9DBDF-9A0C-4096-9173-9F2F590692AD}" destId="{B773D5EE-B636-4F43-B731-C2CFC63676EC}" srcOrd="1" destOrd="0" parTransId="{AF0AFAF7-29AF-49F0-AAF1-DF000E90FA45}" sibTransId="{A4E5BD14-FA12-4AFD-8D52-87BA63CB13BC}"/>
    <dgm:cxn modelId="{E24DF8A4-5B13-4BAC-BF0B-07BC77D24821}" type="presOf" srcId="{C2422016-A7B6-4EFF-B16F-45E0C33EADF9}" destId="{3596C622-89ED-46BB-88ED-FCBB6585C138}" srcOrd="0" destOrd="0" presId="urn:microsoft.com/office/officeart/2005/8/layout/lProcess2"/>
    <dgm:cxn modelId="{00FB2B28-EB65-4BB3-B1ED-339995802076}" srcId="{2CB9DBDF-9A0C-4096-9173-9F2F590692AD}" destId="{C2422016-A7B6-4EFF-B16F-45E0C33EADF9}" srcOrd="3" destOrd="0" parTransId="{24AED4AF-63B3-47B5-9816-2D2BF0F2BD61}" sibTransId="{06D2926B-E2A0-4C6B-8443-1D69AC2AB0A3}"/>
    <dgm:cxn modelId="{29076922-475B-49BB-8B65-71A06EDB1A59}" srcId="{A86AE60B-070A-4D9A-AF8B-43D0DE0BCB56}" destId="{C9D034DA-DB8E-4956-B03A-29C75F6CCEAC}" srcOrd="0" destOrd="0" parTransId="{EECCBB25-5895-44BE-8193-A44AB29F0C11}" sibTransId="{ABDF8AAD-3C03-4DD4-8939-42ECDD5BE967}"/>
    <dgm:cxn modelId="{2DD667C5-C682-47CD-B28C-CEBBFEE0149E}" type="presParOf" srcId="{27212398-99A9-4096-BBE7-6DC5849B653C}" destId="{5269004A-CC66-4653-917D-A8F449CA4D6D}" srcOrd="0" destOrd="0" presId="urn:microsoft.com/office/officeart/2005/8/layout/lProcess2"/>
    <dgm:cxn modelId="{98915CDC-836D-48B2-81AE-BAB879B9ED61}" type="presParOf" srcId="{5269004A-CC66-4653-917D-A8F449CA4D6D}" destId="{DCC9FF93-CDFA-464A-A75F-C45C1317BB84}" srcOrd="0" destOrd="0" presId="urn:microsoft.com/office/officeart/2005/8/layout/lProcess2"/>
    <dgm:cxn modelId="{82ED4958-4F37-4E28-B4A5-D80DD0830589}" type="presParOf" srcId="{5269004A-CC66-4653-917D-A8F449CA4D6D}" destId="{361A989A-9FFE-49D5-BC5B-C92E7DD08C70}" srcOrd="1" destOrd="0" presId="urn:microsoft.com/office/officeart/2005/8/layout/lProcess2"/>
    <dgm:cxn modelId="{1F568C40-10CA-427C-9CD3-BBF9B7F1E499}" type="presParOf" srcId="{5269004A-CC66-4653-917D-A8F449CA4D6D}" destId="{AB62D1E5-68F5-45B5-BC79-35E7402B9309}" srcOrd="2" destOrd="0" presId="urn:microsoft.com/office/officeart/2005/8/layout/lProcess2"/>
    <dgm:cxn modelId="{158AC660-4EE1-42D2-9AE5-9D90CD9BA262}" type="presParOf" srcId="{AB62D1E5-68F5-45B5-BC79-35E7402B9309}" destId="{39446C4D-EFE8-4306-B48B-CE14890BF033}" srcOrd="0" destOrd="0" presId="urn:microsoft.com/office/officeart/2005/8/layout/lProcess2"/>
    <dgm:cxn modelId="{4D5B201B-D852-41B5-8B20-38FF979E0EB2}" type="presParOf" srcId="{39446C4D-EFE8-4306-B48B-CE14890BF033}" destId="{103CEA5E-5250-4639-9E00-38A3A72ED0AE}" srcOrd="0" destOrd="0" presId="urn:microsoft.com/office/officeart/2005/8/layout/lProcess2"/>
    <dgm:cxn modelId="{465683C2-519E-4579-BBDA-87D1A351D7B0}" type="presParOf" srcId="{39446C4D-EFE8-4306-B48B-CE14890BF033}" destId="{2810B1D5-7B79-4673-8287-FAE72BCE855A}" srcOrd="1" destOrd="0" presId="urn:microsoft.com/office/officeart/2005/8/layout/lProcess2"/>
    <dgm:cxn modelId="{633421AE-F307-48CE-BBF4-80881401CE7F}" type="presParOf" srcId="{39446C4D-EFE8-4306-B48B-CE14890BF033}" destId="{F9442A7B-D862-45EF-AD5E-9A485DD285DC}" srcOrd="2" destOrd="0" presId="urn:microsoft.com/office/officeart/2005/8/layout/lProcess2"/>
    <dgm:cxn modelId="{93DC6AFB-F47C-47B7-82DF-96929FEFEF06}" type="presParOf" srcId="{39446C4D-EFE8-4306-B48B-CE14890BF033}" destId="{F59011FB-DF36-4EC7-A760-A61EA2B6F3A4}" srcOrd="3" destOrd="0" presId="urn:microsoft.com/office/officeart/2005/8/layout/lProcess2"/>
    <dgm:cxn modelId="{8F124D1E-CF24-462D-A956-67A733B5B25C}" type="presParOf" srcId="{39446C4D-EFE8-4306-B48B-CE14890BF033}" destId="{115FDD17-3BBD-40F9-A7DF-15CABE7FE409}" srcOrd="4" destOrd="0" presId="urn:microsoft.com/office/officeart/2005/8/layout/lProcess2"/>
    <dgm:cxn modelId="{AE37DA93-B329-4123-BC47-4DE535B098F2}" type="presParOf" srcId="{39446C4D-EFE8-4306-B48B-CE14890BF033}" destId="{F2A1E11F-4C44-4612-968E-3DB025231551}" srcOrd="5" destOrd="0" presId="urn:microsoft.com/office/officeart/2005/8/layout/lProcess2"/>
    <dgm:cxn modelId="{B3809BC5-C9C5-4B57-B19C-5950DB25E8F2}" type="presParOf" srcId="{39446C4D-EFE8-4306-B48B-CE14890BF033}" destId="{45A6A965-9598-417E-9FE7-9420FC64036A}" srcOrd="6" destOrd="0" presId="urn:microsoft.com/office/officeart/2005/8/layout/lProcess2"/>
    <dgm:cxn modelId="{9CA7A31B-E60B-493B-8E9A-5C0D065CA1B3}" type="presParOf" srcId="{27212398-99A9-4096-BBE7-6DC5849B653C}" destId="{CD503A7F-784D-4FF4-A2F5-8DF8E8FAB8C6}" srcOrd="1" destOrd="0" presId="urn:microsoft.com/office/officeart/2005/8/layout/lProcess2"/>
    <dgm:cxn modelId="{305B54FD-65A9-4D40-AE16-90FD5C0EB432}" type="presParOf" srcId="{27212398-99A9-4096-BBE7-6DC5849B653C}" destId="{05CFE40A-EE31-4C59-8259-EB43D7FD2ED2}" srcOrd="2" destOrd="0" presId="urn:microsoft.com/office/officeart/2005/8/layout/lProcess2"/>
    <dgm:cxn modelId="{58A946AF-27EB-4B5B-99E6-1C8354C5B6DF}" type="presParOf" srcId="{05CFE40A-EE31-4C59-8259-EB43D7FD2ED2}" destId="{44F8A94C-ADB8-4FBD-8B5A-EE7E35D75EE7}" srcOrd="0" destOrd="0" presId="urn:microsoft.com/office/officeart/2005/8/layout/lProcess2"/>
    <dgm:cxn modelId="{3E7A31EC-D6B8-43CC-88F4-48731DC0B13A}" type="presParOf" srcId="{05CFE40A-EE31-4C59-8259-EB43D7FD2ED2}" destId="{1F34CE8E-6A1E-4673-AD9E-567525E2D530}" srcOrd="1" destOrd="0" presId="urn:microsoft.com/office/officeart/2005/8/layout/lProcess2"/>
    <dgm:cxn modelId="{A6C9BB16-39F5-4CCD-A6EC-26F8723BE813}" type="presParOf" srcId="{05CFE40A-EE31-4C59-8259-EB43D7FD2ED2}" destId="{3836340B-A9A4-4C66-801D-90570CA49104}" srcOrd="2" destOrd="0" presId="urn:microsoft.com/office/officeart/2005/8/layout/lProcess2"/>
    <dgm:cxn modelId="{A8D86685-B9B9-4075-A304-D73DD39298FF}" type="presParOf" srcId="{3836340B-A9A4-4C66-801D-90570CA49104}" destId="{95349DDC-D086-4479-9FCA-629D37A69F7D}" srcOrd="0" destOrd="0" presId="urn:microsoft.com/office/officeart/2005/8/layout/lProcess2"/>
    <dgm:cxn modelId="{B489F524-E680-426F-B3A9-6FDF4B3774B0}" type="presParOf" srcId="{95349DDC-D086-4479-9FCA-629D37A69F7D}" destId="{80619A5E-3149-4A6A-8CC9-E452CACC118D}" srcOrd="0" destOrd="0" presId="urn:microsoft.com/office/officeart/2005/8/layout/lProcess2"/>
    <dgm:cxn modelId="{EAC992C5-252E-43B6-BFCC-6D7916E99D1B}" type="presParOf" srcId="{95349DDC-D086-4479-9FCA-629D37A69F7D}" destId="{10464A55-E266-4748-AF58-33B98F57BCC5}" srcOrd="1" destOrd="0" presId="urn:microsoft.com/office/officeart/2005/8/layout/lProcess2"/>
    <dgm:cxn modelId="{41F2920C-F83B-441D-84FB-055562883B64}" type="presParOf" srcId="{95349DDC-D086-4479-9FCA-629D37A69F7D}" destId="{000CFD3F-5AEB-4803-8AC3-658347500CC2}" srcOrd="2" destOrd="0" presId="urn:microsoft.com/office/officeart/2005/8/layout/lProcess2"/>
    <dgm:cxn modelId="{38FBC2AB-F321-4F21-A1C0-67C54117B0D7}" type="presParOf" srcId="{95349DDC-D086-4479-9FCA-629D37A69F7D}" destId="{D9D7B82A-FFC9-4E75-BAD6-75D64C803943}" srcOrd="3" destOrd="0" presId="urn:microsoft.com/office/officeart/2005/8/layout/lProcess2"/>
    <dgm:cxn modelId="{A174FD8D-BE51-4D51-979F-DBDD978F9B20}" type="presParOf" srcId="{95349DDC-D086-4479-9FCA-629D37A69F7D}" destId="{B141C6B4-22BD-40B9-A028-74CD3F8BBE78}" srcOrd="4" destOrd="0" presId="urn:microsoft.com/office/officeart/2005/8/layout/lProcess2"/>
    <dgm:cxn modelId="{54E38805-C035-4029-B0F6-502AB931FBE4}" type="presParOf" srcId="{95349DDC-D086-4479-9FCA-629D37A69F7D}" destId="{229627E3-0F20-49A8-878C-16E21D23ACCC}" srcOrd="5" destOrd="0" presId="urn:microsoft.com/office/officeart/2005/8/layout/lProcess2"/>
    <dgm:cxn modelId="{1C453632-DDBA-4680-B027-267DAFD5E939}" type="presParOf" srcId="{95349DDC-D086-4479-9FCA-629D37A69F7D}" destId="{3596C622-89ED-46BB-88ED-FCBB6585C138}" srcOrd="6" destOrd="0" presId="urn:microsoft.com/office/officeart/2005/8/layout/lProcess2"/>
    <dgm:cxn modelId="{29511C7D-5303-479A-860E-EEA676400AC1}" type="presParOf" srcId="{27212398-99A9-4096-BBE7-6DC5849B653C}" destId="{817CC127-D50D-4F87-9AF7-3DC370965C5B}" srcOrd="3" destOrd="0" presId="urn:microsoft.com/office/officeart/2005/8/layout/lProcess2"/>
    <dgm:cxn modelId="{D0296203-133C-40D4-99A3-B5FD6AFE4485}" type="presParOf" srcId="{27212398-99A9-4096-BBE7-6DC5849B653C}" destId="{4D4900C9-4DF9-4BFA-A8CB-1E6450676201}" srcOrd="4" destOrd="0" presId="urn:microsoft.com/office/officeart/2005/8/layout/lProcess2"/>
    <dgm:cxn modelId="{B51AC1FD-8C4D-4A7A-B9BE-7EE4460EC939}" type="presParOf" srcId="{4D4900C9-4DF9-4BFA-A8CB-1E6450676201}" destId="{EF468167-C67C-49C2-839A-C622F06CAB6F}" srcOrd="0" destOrd="0" presId="urn:microsoft.com/office/officeart/2005/8/layout/lProcess2"/>
    <dgm:cxn modelId="{EB146452-AE35-413E-B03B-08B758A6397A}" type="presParOf" srcId="{4D4900C9-4DF9-4BFA-A8CB-1E6450676201}" destId="{3A36EDDC-26C9-41BA-B1A6-7FE662FBFCF3}" srcOrd="1" destOrd="0" presId="urn:microsoft.com/office/officeart/2005/8/layout/lProcess2"/>
    <dgm:cxn modelId="{AE09551D-58F9-4A28-9191-FA7A4F1D68FC}" type="presParOf" srcId="{4D4900C9-4DF9-4BFA-A8CB-1E6450676201}" destId="{644D37D8-159C-446E-9C06-2A90C6D0F98E}" srcOrd="2" destOrd="0" presId="urn:microsoft.com/office/officeart/2005/8/layout/lProcess2"/>
    <dgm:cxn modelId="{2289AC73-D87E-4AB3-8FCD-02388E956452}" type="presParOf" srcId="{644D37D8-159C-446E-9C06-2A90C6D0F98E}" destId="{5FB75FAD-B4FE-4D33-9541-524E6796E253}" srcOrd="0" destOrd="0" presId="urn:microsoft.com/office/officeart/2005/8/layout/lProcess2"/>
    <dgm:cxn modelId="{514F3B3B-FAF6-4DEF-B727-495FDE2E1C5E}" type="presParOf" srcId="{5FB75FAD-B4FE-4D33-9541-524E6796E253}" destId="{827D641A-6E1B-462B-82A1-481C9617923D}" srcOrd="0" destOrd="0" presId="urn:microsoft.com/office/officeart/2005/8/layout/lProcess2"/>
    <dgm:cxn modelId="{813727CB-3AB6-479F-8E47-CF37E547FDA2}" type="presParOf" srcId="{5FB75FAD-B4FE-4D33-9541-524E6796E253}" destId="{64B7E17B-AE48-4C81-B134-83589CD87099}" srcOrd="1" destOrd="0" presId="urn:microsoft.com/office/officeart/2005/8/layout/lProcess2"/>
    <dgm:cxn modelId="{94C2BC26-A549-4D0F-BBC2-85E6F197491C}" type="presParOf" srcId="{5FB75FAD-B4FE-4D33-9541-524E6796E253}" destId="{913ED80F-749A-4D6D-9FF6-2B22F5135659}" srcOrd="2" destOrd="0" presId="urn:microsoft.com/office/officeart/2005/8/layout/lProcess2"/>
    <dgm:cxn modelId="{B5FFDB5E-670D-47C3-8513-C7F6E17FF924}" type="presParOf" srcId="{5FB75FAD-B4FE-4D33-9541-524E6796E253}" destId="{A2F79252-3966-420C-8452-536A25317A4E}" srcOrd="3" destOrd="0" presId="urn:microsoft.com/office/officeart/2005/8/layout/lProcess2"/>
    <dgm:cxn modelId="{0BAAFD6A-7BB0-4F65-AFCD-10A7D4D5B0A1}" type="presParOf" srcId="{5FB75FAD-B4FE-4D33-9541-524E6796E253}" destId="{FF11490A-0A44-47B2-85BA-9FD1CC063C90}" srcOrd="4" destOrd="0" presId="urn:microsoft.com/office/officeart/2005/8/layout/lProcess2"/>
  </dgm:cxnLst>
  <dgm:bg/>
  <dgm:whole/>
  <dgm:extLst>
    <a:ext uri="http://schemas.microsoft.com/office/drawing/2008/diagram">
      <dsp:dataModelExt xmlns="" xmlns:dsp="http://schemas.microsoft.com/office/drawing/2008/diagram" relId="rId1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DB5656F-AF1E-4A55-86B6-7670299FBBBB}" type="doc">
      <dgm:prSet loTypeId="urn:microsoft.com/office/officeart/2005/8/layout/pList2#1" loCatId="list" qsTypeId="urn:microsoft.com/office/officeart/2005/8/quickstyle/simple5" qsCatId="simple" csTypeId="urn:microsoft.com/office/officeart/2005/8/colors/accent1_2" csCatId="accent1" phldr="1"/>
      <dgm:spPr/>
    </dgm:pt>
    <dgm:pt modelId="{B8888454-B85C-421C-98CD-169DEBD74175}">
      <dgm:prSet phldrT="[Text]" custT="1"/>
      <dgm:spPr>
        <a:solidFill>
          <a:srgbClr val="92D050"/>
        </a:solidFill>
      </dgm:spPr>
      <dgm:t>
        <a:bodyPr anchor="ctr"/>
        <a:lstStyle/>
        <a:p>
          <a:pPr algn="l"/>
          <a:r>
            <a:rPr lang="en-GB" sz="1400" b="1" kern="1200" dirty="0">
              <a:solidFill>
                <a:schemeClr val="accent6">
                  <a:lumMod val="50000"/>
                </a:schemeClr>
              </a:solidFill>
              <a:latin typeface="Gill Sans MT" panose="020B0502020104020203"/>
              <a:ea typeface="+mn-ea"/>
              <a:cs typeface="+mn-cs"/>
            </a:rPr>
            <a:t>Work engagement mediates the relationship between  charismatic leadership and organizational citizenship behaviour</a:t>
          </a:r>
        </a:p>
        <a:p>
          <a:pPr algn="l"/>
          <a:r>
            <a:rPr lang="en-GB" sz="1400" b="1" kern="1200" dirty="0">
              <a:solidFill>
                <a:schemeClr val="accent6">
                  <a:lumMod val="50000"/>
                </a:schemeClr>
              </a:solidFill>
            </a:rPr>
            <a:t>This study provides a foundation for further applications that promote charismatic leadership and work engagement to improve OCB  in organizations      (</a:t>
          </a:r>
          <a:r>
            <a:rPr lang="en-GB" sz="1400" b="1" kern="1200" dirty="0">
              <a:solidFill>
                <a:schemeClr val="accent6">
                  <a:lumMod val="50000"/>
                </a:schemeClr>
              </a:solidFill>
              <a:latin typeface="Gill Sans MT" panose="020B0502020104020203"/>
              <a:ea typeface="+mn-ea"/>
              <a:cs typeface="+mn-cs"/>
            </a:rPr>
            <a:t>Podsakaff</a:t>
          </a:r>
          <a:r>
            <a:rPr lang="en-GB" sz="1400" b="1" kern="1200" dirty="0">
              <a:solidFill>
                <a:schemeClr val="accent6">
                  <a:lumMod val="50000"/>
                </a:schemeClr>
              </a:solidFill>
            </a:rPr>
            <a:t>, 2000)</a:t>
          </a:r>
          <a:endParaRPr lang="en-GB" sz="1400" b="1" kern="1200" dirty="0">
            <a:solidFill>
              <a:schemeClr val="accent6">
                <a:lumMod val="50000"/>
              </a:schemeClr>
            </a:solidFill>
            <a:latin typeface="Gill Sans MT" panose="020B0502020104020203"/>
            <a:ea typeface="+mn-ea"/>
            <a:cs typeface="+mn-cs"/>
          </a:endParaRPr>
        </a:p>
      </dgm:t>
    </dgm:pt>
    <dgm:pt modelId="{22BED34D-D4D6-4FB5-A3F1-F806CD62D37D}" type="parTrans" cxnId="{E71CBB1E-656B-433F-9080-ACD18FF10D97}">
      <dgm:prSet/>
      <dgm:spPr/>
      <dgm:t>
        <a:bodyPr/>
        <a:lstStyle/>
        <a:p>
          <a:endParaRPr lang="en-GB"/>
        </a:p>
      </dgm:t>
    </dgm:pt>
    <dgm:pt modelId="{8A7DDFC3-427F-48DD-B2EB-A5CA6C682868}" type="sibTrans" cxnId="{E71CBB1E-656B-433F-9080-ACD18FF10D97}">
      <dgm:prSet/>
      <dgm:spPr/>
      <dgm:t>
        <a:bodyPr/>
        <a:lstStyle/>
        <a:p>
          <a:endParaRPr lang="en-GB"/>
        </a:p>
      </dgm:t>
    </dgm:pt>
    <dgm:pt modelId="{EBDB617A-2408-40BB-ABAB-C011B472D915}">
      <dgm:prSet phldrT="[Text]" custT="1"/>
      <dgm:spPr>
        <a:solidFill>
          <a:schemeClr val="accent6">
            <a:lumMod val="20000"/>
            <a:lumOff val="80000"/>
          </a:schemeClr>
        </a:solidFill>
      </dgm:spPr>
      <dgm:t>
        <a:bodyPr anchor="ctr"/>
        <a:lstStyle/>
        <a:p>
          <a:pPr algn="l"/>
          <a:r>
            <a:rPr lang="en-GB" sz="1400" b="1" kern="1200" dirty="0">
              <a:solidFill>
                <a:srgbClr val="5A8071">
                  <a:lumMod val="50000"/>
                </a:srgbClr>
              </a:solidFill>
              <a:latin typeface="Gill Sans MT" panose="020B0502020104020203"/>
              <a:ea typeface="+mn-ea"/>
              <a:cs typeface="+mn-cs"/>
            </a:rPr>
            <a:t>A qualitative analysis (such as focus group interviews) should have been conducted to validate the quantitative findings of the study. This would help establish :-</a:t>
          </a:r>
        </a:p>
        <a:p>
          <a:pPr algn="l"/>
          <a:r>
            <a:rPr lang="en-GB" sz="1400" b="1" kern="1200" dirty="0">
              <a:solidFill>
                <a:srgbClr val="5A8071">
                  <a:lumMod val="50000"/>
                </a:srgbClr>
              </a:solidFill>
              <a:latin typeface="Gill Sans MT" panose="020B0502020104020203"/>
              <a:ea typeface="+mn-ea"/>
              <a:cs typeface="+mn-cs"/>
            </a:rPr>
            <a:t>1. To what extent does the presence of a charismatic leader impact work engagement ,which in turn promotes  organizational citizenship behaviour ?</a:t>
          </a:r>
        </a:p>
        <a:p>
          <a:pPr algn="l"/>
          <a:r>
            <a:rPr lang="en-GB" sz="1400" b="1" kern="1200" dirty="0">
              <a:solidFill>
                <a:srgbClr val="5A8071">
                  <a:lumMod val="50000"/>
                </a:srgbClr>
              </a:solidFill>
              <a:latin typeface="Gill Sans MT" panose="020B0502020104020203"/>
              <a:ea typeface="+mn-ea"/>
              <a:cs typeface="+mn-cs"/>
            </a:rPr>
            <a:t>2-What is the extent of influence of leadership charisma on employees ?</a:t>
          </a:r>
        </a:p>
        <a:p>
          <a:pPr algn="l"/>
          <a:r>
            <a:rPr lang="en-GB" sz="1400" b="1" kern="1200" dirty="0">
              <a:solidFill>
                <a:srgbClr val="5A8071">
                  <a:lumMod val="50000"/>
                </a:srgbClr>
              </a:solidFill>
              <a:latin typeface="Gill Sans MT" panose="020B0502020104020203"/>
              <a:ea typeface="+mn-ea"/>
              <a:cs typeface="+mn-cs"/>
            </a:rPr>
            <a:t>3-Is it only the charisma of the leader or appeal of the job role or organizational culture that promotes organizational citizenship?  </a:t>
          </a:r>
        </a:p>
      </dgm:t>
    </dgm:pt>
    <dgm:pt modelId="{E17FD65F-B64A-464E-84A0-2EE6BC5124B0}" type="parTrans" cxnId="{F5DC80EB-812A-4798-9B80-5938D5F7E13C}">
      <dgm:prSet/>
      <dgm:spPr/>
      <dgm:t>
        <a:bodyPr/>
        <a:lstStyle/>
        <a:p>
          <a:endParaRPr lang="en-GB"/>
        </a:p>
      </dgm:t>
    </dgm:pt>
    <dgm:pt modelId="{57BE60EA-47A9-4E3E-AA73-A127060EBBFB}" type="sibTrans" cxnId="{F5DC80EB-812A-4798-9B80-5938D5F7E13C}">
      <dgm:prSet/>
      <dgm:spPr/>
      <dgm:t>
        <a:bodyPr/>
        <a:lstStyle/>
        <a:p>
          <a:endParaRPr lang="en-GB"/>
        </a:p>
      </dgm:t>
    </dgm:pt>
    <dgm:pt modelId="{7B6061C4-9C05-4786-AC6D-FCD8EC4EC32B}">
      <dgm:prSet phldrT="[Text]" custT="1"/>
      <dgm:spPr>
        <a:solidFill>
          <a:schemeClr val="accent1">
            <a:lumMod val="40000"/>
            <a:lumOff val="60000"/>
          </a:schemeClr>
        </a:solidFill>
      </dgm:spPr>
      <dgm:t>
        <a:bodyPr/>
        <a:lstStyle/>
        <a:p>
          <a:pPr algn="l"/>
          <a:r>
            <a:rPr lang="en-GB" sz="1400" b="1" dirty="0">
              <a:solidFill>
                <a:schemeClr val="accent6">
                  <a:lumMod val="50000"/>
                </a:schemeClr>
              </a:solidFill>
            </a:rPr>
            <a:t>Further research should investigate and identify the  personality traits that charismatic leaders exhibit </a:t>
          </a:r>
        </a:p>
        <a:p>
          <a:pPr algn="l"/>
          <a:r>
            <a:rPr lang="en-GB" sz="1400" b="1" dirty="0">
              <a:solidFill>
                <a:schemeClr val="accent6">
                  <a:lumMod val="50000"/>
                </a:schemeClr>
              </a:solidFill>
            </a:rPr>
            <a:t>Forthcoming research may also address the role of emotional contagion in the practice of charismatic leadership  (Johnson,2008)</a:t>
          </a:r>
        </a:p>
        <a:p>
          <a:pPr algn="l"/>
          <a:r>
            <a:rPr lang="en-GB" sz="1400" b="1" dirty="0">
              <a:solidFill>
                <a:schemeClr val="accent6">
                  <a:lumMod val="50000"/>
                </a:schemeClr>
              </a:solidFill>
            </a:rPr>
            <a:t>More specifically, further research can examine this hypothesis in relation to occupational type and stage of employment (i.e., newly hired, close to retirement)  and  also investigate the moderating role of personal and situational variables on Citizenship behaviour. ( Howell, 2005)</a:t>
          </a:r>
        </a:p>
        <a:p>
          <a:pPr algn="ctr"/>
          <a:endParaRPr lang="en-GB" sz="1100" dirty="0"/>
        </a:p>
      </dgm:t>
    </dgm:pt>
    <dgm:pt modelId="{A4CAF3EC-80AB-463A-AD3D-6DD7597D29D1}" type="parTrans" cxnId="{7DAA9468-2462-49CD-B7E6-BA65C5FD822B}">
      <dgm:prSet/>
      <dgm:spPr/>
      <dgm:t>
        <a:bodyPr/>
        <a:lstStyle/>
        <a:p>
          <a:endParaRPr lang="en-GB"/>
        </a:p>
      </dgm:t>
    </dgm:pt>
    <dgm:pt modelId="{08BFE4C6-E777-4524-9233-2ECFBB917492}" type="sibTrans" cxnId="{7DAA9468-2462-49CD-B7E6-BA65C5FD822B}">
      <dgm:prSet/>
      <dgm:spPr/>
      <dgm:t>
        <a:bodyPr/>
        <a:lstStyle/>
        <a:p>
          <a:endParaRPr lang="en-GB"/>
        </a:p>
      </dgm:t>
    </dgm:pt>
    <dgm:pt modelId="{C3492AC6-4E79-48B3-9B4F-9768C4D2A633}" type="pres">
      <dgm:prSet presAssocID="{FDB5656F-AF1E-4A55-86B6-7670299FBBBB}" presName="Name0" presStyleCnt="0">
        <dgm:presLayoutVars>
          <dgm:dir/>
          <dgm:resizeHandles val="exact"/>
        </dgm:presLayoutVars>
      </dgm:prSet>
      <dgm:spPr/>
    </dgm:pt>
    <dgm:pt modelId="{D2A813BB-5B5E-440E-8F00-52D995C5491A}" type="pres">
      <dgm:prSet presAssocID="{FDB5656F-AF1E-4A55-86B6-7670299FBBBB}" presName="bkgdShp" presStyleLbl="alignAccFollowNode1" presStyleIdx="0" presStyleCnt="1" custScaleY="79238" custLinFactNeighborX="-234" custLinFactNeighborY="-14456"/>
      <dgm:spPr>
        <a:solidFill>
          <a:schemeClr val="bg1">
            <a:alpha val="91000"/>
          </a:schemeClr>
        </a:solidFill>
      </dgm:spPr>
    </dgm:pt>
    <dgm:pt modelId="{AD7B1275-A2A4-4B99-A68D-DAFAE4DDB40B}" type="pres">
      <dgm:prSet presAssocID="{FDB5656F-AF1E-4A55-86B6-7670299FBBBB}" presName="linComp" presStyleCnt="0"/>
      <dgm:spPr/>
    </dgm:pt>
    <dgm:pt modelId="{448AEF6B-DF3B-4264-9086-6A28253B4CE3}" type="pres">
      <dgm:prSet presAssocID="{B8888454-B85C-421C-98CD-169DEBD74175}" presName="compNode" presStyleCnt="0"/>
      <dgm:spPr/>
    </dgm:pt>
    <dgm:pt modelId="{95716386-A9CB-4964-BBA3-624F77C22D88}" type="pres">
      <dgm:prSet presAssocID="{B8888454-B85C-421C-98CD-169DEBD74175}" presName="node" presStyleLbl="node1" presStyleIdx="0" presStyleCnt="3" custScaleX="98739" custScaleY="136319" custLinFactNeighborX="1121">
        <dgm:presLayoutVars>
          <dgm:bulletEnabled val="1"/>
        </dgm:presLayoutVars>
      </dgm:prSet>
      <dgm:spPr/>
      <dgm:t>
        <a:bodyPr/>
        <a:lstStyle/>
        <a:p>
          <a:endParaRPr lang="en-IN"/>
        </a:p>
      </dgm:t>
    </dgm:pt>
    <dgm:pt modelId="{D9C29526-CB8B-405B-9A3A-761560CA0F11}" type="pres">
      <dgm:prSet presAssocID="{B8888454-B85C-421C-98CD-169DEBD74175}" presName="invisiNode" presStyleLbl="node1" presStyleIdx="0" presStyleCnt="3"/>
      <dgm:spPr/>
    </dgm:pt>
    <dgm:pt modelId="{AA922F55-26F1-4AD2-884E-6F6AE299DF7F}" type="pres">
      <dgm:prSet presAssocID="{B8888454-B85C-421C-98CD-169DEBD74175}" presName="imagNode" presStyleLbl="fgImgPlace1" presStyleIdx="0" presStyleCnt="3" custAng="10800000" custFlipVert="1" custScaleX="25010" custScaleY="28905" custLinFactNeighborX="27460" custLinFactNeighborY="6552"/>
      <dgm:spPr>
        <a:blipFill>
          <a:blip xmlns:r="http://schemas.openxmlformats.org/officeDocument/2006/relationships" r:embed="rId1">
            <a:extLst>
              <a:ext uri="{28A0092B-C50C-407E-A947-70E740481C1C}">
                <a14:useLocalDpi xmlns="" xmlns:a14="http://schemas.microsoft.com/office/drawing/2010/main" val="0"/>
              </a:ext>
              <a:ext uri="{96DAC541-7B7A-43D3-8B79-37D633B846F1}">
                <asvg:svgBlip xmlns="" xmlns:asvg="http://schemas.microsoft.com/office/drawing/2016/SVG/main" r:embed="rId2"/>
              </a:ext>
            </a:extLst>
          </a:blip>
          <a:stretch>
            <a:fillRect/>
          </a:stretch>
        </a:blipFill>
      </dgm:spPr>
      <dgm:extLst>
        <a:ext uri="{E40237B7-FDA0-4F09-8148-C483321AD2D9}">
          <dgm14:cNvPr xmlns="" xmlns:dgm14="http://schemas.microsoft.com/office/drawing/2010/diagram" id="0" name="" descr="Head with Gears"/>
        </a:ext>
      </dgm:extLst>
    </dgm:pt>
    <dgm:pt modelId="{E66F7EC0-55A6-4CA4-A6E5-D29F122F7345}" type="pres">
      <dgm:prSet presAssocID="{8A7DDFC3-427F-48DD-B2EB-A5CA6C682868}" presName="sibTrans" presStyleLbl="sibTrans2D1" presStyleIdx="0" presStyleCnt="0"/>
      <dgm:spPr/>
      <dgm:t>
        <a:bodyPr/>
        <a:lstStyle/>
        <a:p>
          <a:endParaRPr lang="en-IN"/>
        </a:p>
      </dgm:t>
    </dgm:pt>
    <dgm:pt modelId="{5DEC7211-F3C6-4770-84F5-48F5C150F919}" type="pres">
      <dgm:prSet presAssocID="{EBDB617A-2408-40BB-ABAB-C011B472D915}" presName="compNode" presStyleCnt="0"/>
      <dgm:spPr/>
    </dgm:pt>
    <dgm:pt modelId="{0EA7AD66-2E71-4612-856E-357EAAB709C0}" type="pres">
      <dgm:prSet presAssocID="{EBDB617A-2408-40BB-ABAB-C011B472D915}" presName="node" presStyleLbl="node1" presStyleIdx="1" presStyleCnt="3" custScaleX="157257" custScaleY="133512" custLinFactNeighborX="6110" custLinFactNeighborY="-1130">
        <dgm:presLayoutVars>
          <dgm:bulletEnabled val="1"/>
        </dgm:presLayoutVars>
      </dgm:prSet>
      <dgm:spPr/>
      <dgm:t>
        <a:bodyPr/>
        <a:lstStyle/>
        <a:p>
          <a:endParaRPr lang="en-IN"/>
        </a:p>
      </dgm:t>
    </dgm:pt>
    <dgm:pt modelId="{27A03F67-ABB0-4892-8A6F-D1C364751E80}" type="pres">
      <dgm:prSet presAssocID="{EBDB617A-2408-40BB-ABAB-C011B472D915}" presName="invisiNode" presStyleLbl="node1" presStyleIdx="1" presStyleCnt="3"/>
      <dgm:spPr/>
    </dgm:pt>
    <dgm:pt modelId="{B8394522-04B8-495A-B2EC-1EAFE28D6F3B}" type="pres">
      <dgm:prSet presAssocID="{EBDB617A-2408-40BB-ABAB-C011B472D915}" presName="imagNode" presStyleLbl="fgImgPlace1" presStyleIdx="1" presStyleCnt="3" custScaleX="21799" custScaleY="36102" custLinFactNeighborX="50374" custLinFactNeighborY="7983"/>
      <dgm:spPr>
        <a:blipFill>
          <a:blip xmlns:r="http://schemas.openxmlformats.org/officeDocument/2006/relationships" r:embed="rId3">
            <a:extLst>
              <a:ext uri="{28A0092B-C50C-407E-A947-70E740481C1C}">
                <a14:useLocalDpi xmlns="" xmlns:a14="http://schemas.microsoft.com/office/drawing/2010/main" val="0"/>
              </a:ext>
              <a:ext uri="{96DAC541-7B7A-43D3-8B79-37D633B846F1}">
                <asvg:svgBlip xmlns="" xmlns:asvg="http://schemas.microsoft.com/office/drawing/2016/SVG/main" r:embed="rId4"/>
              </a:ext>
            </a:extLst>
          </a:blip>
          <a:stretch>
            <a:fillRect/>
          </a:stretch>
        </a:blipFill>
      </dgm:spPr>
      <dgm:extLst>
        <a:ext uri="{E40237B7-FDA0-4F09-8148-C483321AD2D9}">
          <dgm14:cNvPr xmlns="" xmlns:dgm14="http://schemas.microsoft.com/office/drawing/2010/diagram" id="0" name="" descr="Research"/>
        </a:ext>
      </dgm:extLst>
    </dgm:pt>
    <dgm:pt modelId="{02DD9B2B-A69D-497D-BF30-BE027CBD2C9A}" type="pres">
      <dgm:prSet presAssocID="{57BE60EA-47A9-4E3E-AA73-A127060EBBFB}" presName="sibTrans" presStyleLbl="sibTrans2D1" presStyleIdx="0" presStyleCnt="0"/>
      <dgm:spPr/>
      <dgm:t>
        <a:bodyPr/>
        <a:lstStyle/>
        <a:p>
          <a:endParaRPr lang="en-IN"/>
        </a:p>
      </dgm:t>
    </dgm:pt>
    <dgm:pt modelId="{C1D25946-37FE-4420-BE41-59BFB751E0CA}" type="pres">
      <dgm:prSet presAssocID="{7B6061C4-9C05-4786-AC6D-FCD8EC4EC32B}" presName="compNode" presStyleCnt="0"/>
      <dgm:spPr/>
    </dgm:pt>
    <dgm:pt modelId="{9275A6A7-D8BF-433D-9F6D-ED690B4A1913}" type="pres">
      <dgm:prSet presAssocID="{7B6061C4-9C05-4786-AC6D-FCD8EC4EC32B}" presName="node" presStyleLbl="node1" presStyleIdx="2" presStyleCnt="3" custScaleX="154220" custScaleY="134241" custLinFactNeighborX="7683" custLinFactNeighborY="7590">
        <dgm:presLayoutVars>
          <dgm:bulletEnabled val="1"/>
        </dgm:presLayoutVars>
      </dgm:prSet>
      <dgm:spPr/>
      <dgm:t>
        <a:bodyPr/>
        <a:lstStyle/>
        <a:p>
          <a:endParaRPr lang="en-IN"/>
        </a:p>
      </dgm:t>
    </dgm:pt>
    <dgm:pt modelId="{B7A1508C-A247-4BFD-87F2-20E37EA3C4A3}" type="pres">
      <dgm:prSet presAssocID="{7B6061C4-9C05-4786-AC6D-FCD8EC4EC32B}" presName="invisiNode" presStyleLbl="node1" presStyleIdx="2" presStyleCnt="3"/>
      <dgm:spPr/>
    </dgm:pt>
    <dgm:pt modelId="{3CAC5F4F-B690-4A96-922D-D5CD9CD424E2}" type="pres">
      <dgm:prSet presAssocID="{7B6061C4-9C05-4786-AC6D-FCD8EC4EC32B}" presName="imagNode" presStyleLbl="fgImgPlace1" presStyleIdx="2" presStyleCnt="3" custScaleX="37820" custScaleY="43104" custLinFactNeighborX="56234" custLinFactNeighborY="5769"/>
      <dgm:spPr>
        <a:blipFill>
          <a:blip xmlns:r="http://schemas.openxmlformats.org/officeDocument/2006/relationships" r:embed="rId5">
            <a:extLst>
              <a:ext uri="{28A0092B-C50C-407E-A947-70E740481C1C}">
                <a14:useLocalDpi xmlns="" xmlns:a14="http://schemas.microsoft.com/office/drawing/2010/main" val="0"/>
              </a:ext>
              <a:ext uri="{96DAC541-7B7A-43D3-8B79-37D633B846F1}">
                <asvg:svgBlip xmlns="" xmlns:asvg="http://schemas.microsoft.com/office/drawing/2016/SVG/main" r:embed="rId6"/>
              </a:ext>
            </a:extLst>
          </a:blip>
          <a:stretch>
            <a:fillRect/>
          </a:stretch>
        </a:blipFill>
      </dgm:spPr>
      <dgm:extLst>
        <a:ext uri="{E40237B7-FDA0-4F09-8148-C483321AD2D9}">
          <dgm14:cNvPr xmlns="" xmlns:dgm14="http://schemas.microsoft.com/office/drawing/2010/diagram" id="0" name="" descr="Person with Idea"/>
        </a:ext>
      </dgm:extLst>
    </dgm:pt>
  </dgm:ptLst>
  <dgm:cxnLst>
    <dgm:cxn modelId="{C75CE272-3383-4421-A93B-DFC6E9F16AE2}" type="presOf" srcId="{7B6061C4-9C05-4786-AC6D-FCD8EC4EC32B}" destId="{9275A6A7-D8BF-433D-9F6D-ED690B4A1913}" srcOrd="0" destOrd="0" presId="urn:microsoft.com/office/officeart/2005/8/layout/pList2#1"/>
    <dgm:cxn modelId="{7DAA9468-2462-49CD-B7E6-BA65C5FD822B}" srcId="{FDB5656F-AF1E-4A55-86B6-7670299FBBBB}" destId="{7B6061C4-9C05-4786-AC6D-FCD8EC4EC32B}" srcOrd="2" destOrd="0" parTransId="{A4CAF3EC-80AB-463A-AD3D-6DD7597D29D1}" sibTransId="{08BFE4C6-E777-4524-9233-2ECFBB917492}"/>
    <dgm:cxn modelId="{C6F0974C-CE82-4E0A-A6F3-690B18C56B2B}" type="presOf" srcId="{FDB5656F-AF1E-4A55-86B6-7670299FBBBB}" destId="{C3492AC6-4E79-48B3-9B4F-9768C4D2A633}" srcOrd="0" destOrd="0" presId="urn:microsoft.com/office/officeart/2005/8/layout/pList2#1"/>
    <dgm:cxn modelId="{9991AF35-8FE9-41A7-BE5C-0C86452106AA}" type="presOf" srcId="{EBDB617A-2408-40BB-ABAB-C011B472D915}" destId="{0EA7AD66-2E71-4612-856E-357EAAB709C0}" srcOrd="0" destOrd="0" presId="urn:microsoft.com/office/officeart/2005/8/layout/pList2#1"/>
    <dgm:cxn modelId="{A9A0395E-06F9-4ECD-AA2A-F9C2D1DCCB28}" type="presOf" srcId="{57BE60EA-47A9-4E3E-AA73-A127060EBBFB}" destId="{02DD9B2B-A69D-497D-BF30-BE027CBD2C9A}" srcOrd="0" destOrd="0" presId="urn:microsoft.com/office/officeart/2005/8/layout/pList2#1"/>
    <dgm:cxn modelId="{F5DC80EB-812A-4798-9B80-5938D5F7E13C}" srcId="{FDB5656F-AF1E-4A55-86B6-7670299FBBBB}" destId="{EBDB617A-2408-40BB-ABAB-C011B472D915}" srcOrd="1" destOrd="0" parTransId="{E17FD65F-B64A-464E-84A0-2EE6BC5124B0}" sibTransId="{57BE60EA-47A9-4E3E-AA73-A127060EBBFB}"/>
    <dgm:cxn modelId="{B1A5AF3B-23B0-492E-B170-B90E00689600}" type="presOf" srcId="{8A7DDFC3-427F-48DD-B2EB-A5CA6C682868}" destId="{E66F7EC0-55A6-4CA4-A6E5-D29F122F7345}" srcOrd="0" destOrd="0" presId="urn:microsoft.com/office/officeart/2005/8/layout/pList2#1"/>
    <dgm:cxn modelId="{E71CBB1E-656B-433F-9080-ACD18FF10D97}" srcId="{FDB5656F-AF1E-4A55-86B6-7670299FBBBB}" destId="{B8888454-B85C-421C-98CD-169DEBD74175}" srcOrd="0" destOrd="0" parTransId="{22BED34D-D4D6-4FB5-A3F1-F806CD62D37D}" sibTransId="{8A7DDFC3-427F-48DD-B2EB-A5CA6C682868}"/>
    <dgm:cxn modelId="{D5E7A6B2-EE9C-47B8-AE59-9861406E3DBF}" type="presOf" srcId="{B8888454-B85C-421C-98CD-169DEBD74175}" destId="{95716386-A9CB-4964-BBA3-624F77C22D88}" srcOrd="0" destOrd="0" presId="urn:microsoft.com/office/officeart/2005/8/layout/pList2#1"/>
    <dgm:cxn modelId="{E3494967-38DE-4145-9176-6BFC279AB935}" type="presParOf" srcId="{C3492AC6-4E79-48B3-9B4F-9768C4D2A633}" destId="{D2A813BB-5B5E-440E-8F00-52D995C5491A}" srcOrd="0" destOrd="0" presId="urn:microsoft.com/office/officeart/2005/8/layout/pList2#1"/>
    <dgm:cxn modelId="{7E4F772D-D236-43A0-93A3-383C62FE1DEC}" type="presParOf" srcId="{C3492AC6-4E79-48B3-9B4F-9768C4D2A633}" destId="{AD7B1275-A2A4-4B99-A68D-DAFAE4DDB40B}" srcOrd="1" destOrd="0" presId="urn:microsoft.com/office/officeart/2005/8/layout/pList2#1"/>
    <dgm:cxn modelId="{D52EB193-68F3-442F-8437-7BB913FE75A1}" type="presParOf" srcId="{AD7B1275-A2A4-4B99-A68D-DAFAE4DDB40B}" destId="{448AEF6B-DF3B-4264-9086-6A28253B4CE3}" srcOrd="0" destOrd="0" presId="urn:microsoft.com/office/officeart/2005/8/layout/pList2#1"/>
    <dgm:cxn modelId="{0FD58361-42E5-43BC-A264-90982804DE22}" type="presParOf" srcId="{448AEF6B-DF3B-4264-9086-6A28253B4CE3}" destId="{95716386-A9CB-4964-BBA3-624F77C22D88}" srcOrd="0" destOrd="0" presId="urn:microsoft.com/office/officeart/2005/8/layout/pList2#1"/>
    <dgm:cxn modelId="{2C95D6EF-EC24-4C5D-A810-6D68B8B386D3}" type="presParOf" srcId="{448AEF6B-DF3B-4264-9086-6A28253B4CE3}" destId="{D9C29526-CB8B-405B-9A3A-761560CA0F11}" srcOrd="1" destOrd="0" presId="urn:microsoft.com/office/officeart/2005/8/layout/pList2#1"/>
    <dgm:cxn modelId="{4E138723-C257-402D-AB42-6CB0542A2A20}" type="presParOf" srcId="{448AEF6B-DF3B-4264-9086-6A28253B4CE3}" destId="{AA922F55-26F1-4AD2-884E-6F6AE299DF7F}" srcOrd="2" destOrd="0" presId="urn:microsoft.com/office/officeart/2005/8/layout/pList2#1"/>
    <dgm:cxn modelId="{8D268F80-5A2E-429C-8953-8E2E0522604C}" type="presParOf" srcId="{AD7B1275-A2A4-4B99-A68D-DAFAE4DDB40B}" destId="{E66F7EC0-55A6-4CA4-A6E5-D29F122F7345}" srcOrd="1" destOrd="0" presId="urn:microsoft.com/office/officeart/2005/8/layout/pList2#1"/>
    <dgm:cxn modelId="{3D5CAC12-8517-42E5-9473-17F6C1C23569}" type="presParOf" srcId="{AD7B1275-A2A4-4B99-A68D-DAFAE4DDB40B}" destId="{5DEC7211-F3C6-4770-84F5-48F5C150F919}" srcOrd="2" destOrd="0" presId="urn:microsoft.com/office/officeart/2005/8/layout/pList2#1"/>
    <dgm:cxn modelId="{12AE6EC5-495E-4EFE-B83D-ACA16341CDFB}" type="presParOf" srcId="{5DEC7211-F3C6-4770-84F5-48F5C150F919}" destId="{0EA7AD66-2E71-4612-856E-357EAAB709C0}" srcOrd="0" destOrd="0" presId="urn:microsoft.com/office/officeart/2005/8/layout/pList2#1"/>
    <dgm:cxn modelId="{508249FA-12CB-453F-B6EB-5783CE5A87B5}" type="presParOf" srcId="{5DEC7211-F3C6-4770-84F5-48F5C150F919}" destId="{27A03F67-ABB0-4892-8A6F-D1C364751E80}" srcOrd="1" destOrd="0" presId="urn:microsoft.com/office/officeart/2005/8/layout/pList2#1"/>
    <dgm:cxn modelId="{87574383-D6B8-4359-9382-CB0AC5C3C81C}" type="presParOf" srcId="{5DEC7211-F3C6-4770-84F5-48F5C150F919}" destId="{B8394522-04B8-495A-B2EC-1EAFE28D6F3B}" srcOrd="2" destOrd="0" presId="urn:microsoft.com/office/officeart/2005/8/layout/pList2#1"/>
    <dgm:cxn modelId="{9E59AF8C-F9A0-4F2D-B685-F4BD2E1507B4}" type="presParOf" srcId="{AD7B1275-A2A4-4B99-A68D-DAFAE4DDB40B}" destId="{02DD9B2B-A69D-497D-BF30-BE027CBD2C9A}" srcOrd="3" destOrd="0" presId="urn:microsoft.com/office/officeart/2005/8/layout/pList2#1"/>
    <dgm:cxn modelId="{58E74D6D-1D07-4D87-9933-ABFBD280D5A4}" type="presParOf" srcId="{AD7B1275-A2A4-4B99-A68D-DAFAE4DDB40B}" destId="{C1D25946-37FE-4420-BE41-59BFB751E0CA}" srcOrd="4" destOrd="0" presId="urn:microsoft.com/office/officeart/2005/8/layout/pList2#1"/>
    <dgm:cxn modelId="{26D9335E-B2CB-455B-A17A-F0D89EB44A77}" type="presParOf" srcId="{C1D25946-37FE-4420-BE41-59BFB751E0CA}" destId="{9275A6A7-D8BF-433D-9F6D-ED690B4A1913}" srcOrd="0" destOrd="0" presId="urn:microsoft.com/office/officeart/2005/8/layout/pList2#1"/>
    <dgm:cxn modelId="{843CCA75-4458-4DA5-885E-AF17C9C0F096}" type="presParOf" srcId="{C1D25946-37FE-4420-BE41-59BFB751E0CA}" destId="{B7A1508C-A247-4BFD-87F2-20E37EA3C4A3}" srcOrd="1" destOrd="0" presId="urn:microsoft.com/office/officeart/2005/8/layout/pList2#1"/>
    <dgm:cxn modelId="{D6427E08-0DBD-42B9-BFA3-66EA88B5DDCE}" type="presParOf" srcId="{C1D25946-37FE-4420-BE41-59BFB751E0CA}" destId="{3CAC5F4F-B690-4A96-922D-D5CD9CD424E2}" srcOrd="2" destOrd="0" presId="urn:microsoft.com/office/officeart/2005/8/layout/pList2#1"/>
  </dgm:cxnLst>
  <dgm:bg/>
  <dgm:whole/>
  <dgm:extLst>
    <a:ext uri="http://schemas.microsoft.com/office/drawing/2008/diagram">
      <dsp:dataModelExt xmlns=""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F6C6A28-CC57-45C3-B713-68F2EFC8A4E6}" type="doc">
      <dgm:prSet loTypeId="urn:microsoft.com/office/officeart/2016/7/layout/VerticalDownArrowProcess" loCatId="process" qsTypeId="urn:microsoft.com/office/officeart/2005/8/quickstyle/simple1" qsCatId="simple" csTypeId="urn:microsoft.com/office/officeart/2005/8/colors/accent1_2" csCatId="accent1" phldr="1"/>
      <dgm:spPr/>
      <dgm:t>
        <a:bodyPr/>
        <a:lstStyle/>
        <a:p>
          <a:endParaRPr lang="en-US"/>
        </a:p>
      </dgm:t>
    </dgm:pt>
    <dgm:pt modelId="{355E3FB0-4D90-4432-AF57-930C91099418}">
      <dgm:prSet phldrT="[Text]"/>
      <dgm:spPr>
        <a:solidFill>
          <a:schemeClr val="accent1">
            <a:lumMod val="75000"/>
          </a:schemeClr>
        </a:solidFill>
        <a:ln>
          <a:noFill/>
        </a:ln>
      </dgm:spPr>
      <dgm:t>
        <a:bodyPr/>
        <a:lstStyle/>
        <a:p>
          <a:r>
            <a:rPr lang="en-US" dirty="0"/>
            <a:t>Research Aim</a:t>
          </a:r>
        </a:p>
      </dgm:t>
    </dgm:pt>
    <dgm:pt modelId="{CA8FC44E-2FD4-4562-A558-A0BA15E02677}" type="parTrans" cxnId="{47AF1776-8C01-4A97-898E-74CBDC175268}">
      <dgm:prSet/>
      <dgm:spPr/>
      <dgm:t>
        <a:bodyPr/>
        <a:lstStyle/>
        <a:p>
          <a:endParaRPr lang="en-US"/>
        </a:p>
      </dgm:t>
    </dgm:pt>
    <dgm:pt modelId="{EA5182FC-59DD-4562-8F1A-90A1CB9418ED}" type="sibTrans" cxnId="{47AF1776-8C01-4A97-898E-74CBDC175268}">
      <dgm:prSet/>
      <dgm:spPr/>
      <dgm:t>
        <a:bodyPr/>
        <a:lstStyle/>
        <a:p>
          <a:endParaRPr lang="en-US"/>
        </a:p>
      </dgm:t>
    </dgm:pt>
    <dgm:pt modelId="{884B8657-D33D-4E0A-A824-0AE8F0C858C3}">
      <dgm:prSet phldrT="[Text]" custT="1"/>
      <dgm:spPr>
        <a:solidFill>
          <a:schemeClr val="bg2">
            <a:alpha val="90000"/>
          </a:schemeClr>
        </a:solidFill>
        <a:ln>
          <a:noFill/>
        </a:ln>
      </dgm:spPr>
      <dgm:t>
        <a:bodyPr/>
        <a:lstStyle/>
        <a:p>
          <a:r>
            <a:rPr lang="en-US" sz="1600" dirty="0"/>
            <a:t>The research study was conducted to examine the feasibility of Hackman and Oldham’s Job Characteristic Model on a sample group of fast-food outlet managers in Shah Alam, Malaysia.  </a:t>
          </a:r>
        </a:p>
      </dgm:t>
    </dgm:pt>
    <dgm:pt modelId="{8623F71C-0BFC-4ACC-AB4E-990BE1864E4C}" type="parTrans" cxnId="{12443457-0F78-402C-9DBB-1014085FAA6D}">
      <dgm:prSet/>
      <dgm:spPr/>
      <dgm:t>
        <a:bodyPr/>
        <a:lstStyle/>
        <a:p>
          <a:endParaRPr lang="en-US"/>
        </a:p>
      </dgm:t>
    </dgm:pt>
    <dgm:pt modelId="{4A8341CC-F999-4B28-8D1C-55B370158749}" type="sibTrans" cxnId="{12443457-0F78-402C-9DBB-1014085FAA6D}">
      <dgm:prSet/>
      <dgm:spPr/>
      <dgm:t>
        <a:bodyPr/>
        <a:lstStyle/>
        <a:p>
          <a:endParaRPr lang="en-US"/>
        </a:p>
      </dgm:t>
    </dgm:pt>
    <dgm:pt modelId="{29BE108A-557B-436C-A249-1801D18C6C06}">
      <dgm:prSet phldrT="[Text]"/>
      <dgm:spPr>
        <a:solidFill>
          <a:schemeClr val="accent1">
            <a:lumMod val="75000"/>
          </a:schemeClr>
        </a:solidFill>
        <a:ln>
          <a:noFill/>
        </a:ln>
      </dgm:spPr>
      <dgm:t>
        <a:bodyPr/>
        <a:lstStyle/>
        <a:p>
          <a:r>
            <a:rPr lang="en-US" dirty="0"/>
            <a:t>Research Methodology</a:t>
          </a:r>
        </a:p>
      </dgm:t>
    </dgm:pt>
    <dgm:pt modelId="{B7D01297-ABE7-4E0E-8221-9D5E80020B20}" type="parTrans" cxnId="{61F335A9-C303-4AAE-9C3E-6A9D91303852}">
      <dgm:prSet/>
      <dgm:spPr/>
      <dgm:t>
        <a:bodyPr/>
        <a:lstStyle/>
        <a:p>
          <a:endParaRPr lang="en-US"/>
        </a:p>
      </dgm:t>
    </dgm:pt>
    <dgm:pt modelId="{4B742242-C444-45FE-A829-3316DDC4AD15}" type="sibTrans" cxnId="{61F335A9-C303-4AAE-9C3E-6A9D91303852}">
      <dgm:prSet/>
      <dgm:spPr/>
      <dgm:t>
        <a:bodyPr/>
        <a:lstStyle/>
        <a:p>
          <a:endParaRPr lang="en-US"/>
        </a:p>
      </dgm:t>
    </dgm:pt>
    <dgm:pt modelId="{52E90D9B-A451-4ECB-A988-65D7E0721C56}">
      <dgm:prSet phldrT="[Text]" custT="1"/>
      <dgm:spPr>
        <a:solidFill>
          <a:schemeClr val="bg2">
            <a:alpha val="90000"/>
          </a:schemeClr>
        </a:solidFill>
        <a:ln>
          <a:noFill/>
        </a:ln>
      </dgm:spPr>
      <dgm:t>
        <a:bodyPr/>
        <a:lstStyle/>
        <a:p>
          <a:pPr algn="just"/>
          <a:r>
            <a:rPr lang="en-US" sz="1600" dirty="0"/>
            <a:t>Non-experimental method of correlation was selected to assess the association between job characteristics and job satisfaction, with the objective to predict, which among the five dimensions of job characteristics model, contributed most to job satisfaction amidst fast food outlet mangers in Shal Alam city of Malaysia. Hackman and Oldman’s self-reporting job diagnostic instrument was administered on 121 mangers, ranging in work experience between one to ten years.  </a:t>
          </a:r>
        </a:p>
      </dgm:t>
    </dgm:pt>
    <dgm:pt modelId="{57B5EEEF-B9CF-4B12-A6F2-2653CE0F1AAB}" type="parTrans" cxnId="{B27F0AE5-D875-43F4-96FC-12B0B6B2DA22}">
      <dgm:prSet/>
      <dgm:spPr/>
      <dgm:t>
        <a:bodyPr/>
        <a:lstStyle/>
        <a:p>
          <a:endParaRPr lang="en-US"/>
        </a:p>
      </dgm:t>
    </dgm:pt>
    <dgm:pt modelId="{167C8509-3D1F-4C9D-9F18-AC084954BA2F}" type="sibTrans" cxnId="{B27F0AE5-D875-43F4-96FC-12B0B6B2DA22}">
      <dgm:prSet/>
      <dgm:spPr/>
      <dgm:t>
        <a:bodyPr/>
        <a:lstStyle/>
        <a:p>
          <a:endParaRPr lang="en-US"/>
        </a:p>
      </dgm:t>
    </dgm:pt>
    <dgm:pt modelId="{1E48E268-1ACC-48A8-A6FC-608213A71B3E}">
      <dgm:prSet phldrT="[Text]"/>
      <dgm:spPr>
        <a:solidFill>
          <a:schemeClr val="accent1">
            <a:lumMod val="75000"/>
          </a:schemeClr>
        </a:solidFill>
        <a:ln>
          <a:noFill/>
        </a:ln>
      </dgm:spPr>
      <dgm:t>
        <a:bodyPr/>
        <a:lstStyle/>
        <a:p>
          <a:r>
            <a:rPr lang="en-US" dirty="0"/>
            <a:t>Research Outcome</a:t>
          </a:r>
        </a:p>
      </dgm:t>
    </dgm:pt>
    <dgm:pt modelId="{503824B4-8C17-4D13-A4C5-C8A24A5AC199}" type="parTrans" cxnId="{7F4E1ECF-CF30-4566-9320-47B921495474}">
      <dgm:prSet/>
      <dgm:spPr/>
      <dgm:t>
        <a:bodyPr/>
        <a:lstStyle/>
        <a:p>
          <a:endParaRPr lang="en-US"/>
        </a:p>
      </dgm:t>
    </dgm:pt>
    <dgm:pt modelId="{C72BC438-006C-44E7-B611-8802C0408E43}" type="sibTrans" cxnId="{7F4E1ECF-CF30-4566-9320-47B921495474}">
      <dgm:prSet/>
      <dgm:spPr/>
      <dgm:t>
        <a:bodyPr/>
        <a:lstStyle/>
        <a:p>
          <a:endParaRPr lang="en-US"/>
        </a:p>
      </dgm:t>
    </dgm:pt>
    <dgm:pt modelId="{E0464B81-882A-44EC-B5AE-38F317FDC978}">
      <dgm:prSet phldrT="[Text]" custT="1"/>
      <dgm:spPr>
        <a:solidFill>
          <a:schemeClr val="bg2">
            <a:alpha val="90000"/>
          </a:schemeClr>
        </a:solidFill>
        <a:ln>
          <a:noFill/>
        </a:ln>
      </dgm:spPr>
      <dgm:t>
        <a:bodyPr/>
        <a:lstStyle/>
        <a:p>
          <a:pPr algn="just"/>
          <a:r>
            <a:rPr lang="en-US" sz="1600" dirty="0"/>
            <a:t>The results of this research study confirms the findings of Hackman and Oldman’s(1994) Job Characteristics Model (JMC). Evidence showed that all the five dimensions of Job Characteristics Model contributed to job satisfaction among these fast food managers</a:t>
          </a:r>
        </a:p>
      </dgm:t>
    </dgm:pt>
    <dgm:pt modelId="{72D2B397-D1BA-48AD-A3C5-116A8455487E}" type="parTrans" cxnId="{2BCEFC94-BCF3-48AE-B7F3-73DB57E4A22D}">
      <dgm:prSet/>
      <dgm:spPr/>
      <dgm:t>
        <a:bodyPr/>
        <a:lstStyle/>
        <a:p>
          <a:endParaRPr lang="en-US"/>
        </a:p>
      </dgm:t>
    </dgm:pt>
    <dgm:pt modelId="{07416259-E870-4C04-884F-481BE2963EAE}" type="sibTrans" cxnId="{2BCEFC94-BCF3-48AE-B7F3-73DB57E4A22D}">
      <dgm:prSet/>
      <dgm:spPr/>
      <dgm:t>
        <a:bodyPr/>
        <a:lstStyle/>
        <a:p>
          <a:endParaRPr lang="en-US"/>
        </a:p>
      </dgm:t>
    </dgm:pt>
    <dgm:pt modelId="{4ED46DEC-8E6E-4774-9538-FDB89C72D107}" type="pres">
      <dgm:prSet presAssocID="{4F6C6A28-CC57-45C3-B713-68F2EFC8A4E6}" presName="Name0" presStyleCnt="0">
        <dgm:presLayoutVars>
          <dgm:dir/>
          <dgm:animLvl val="lvl"/>
          <dgm:resizeHandles val="exact"/>
        </dgm:presLayoutVars>
      </dgm:prSet>
      <dgm:spPr/>
      <dgm:t>
        <a:bodyPr/>
        <a:lstStyle/>
        <a:p>
          <a:endParaRPr lang="en-IN"/>
        </a:p>
      </dgm:t>
    </dgm:pt>
    <dgm:pt modelId="{BCEA5C92-F53B-4860-83B2-72CC36A08F67}" type="pres">
      <dgm:prSet presAssocID="{1E48E268-1ACC-48A8-A6FC-608213A71B3E}" presName="boxAndChildren" presStyleCnt="0"/>
      <dgm:spPr/>
    </dgm:pt>
    <dgm:pt modelId="{ECAA1C17-F54C-4AA3-BBE2-E1E9970961A2}" type="pres">
      <dgm:prSet presAssocID="{1E48E268-1ACC-48A8-A6FC-608213A71B3E}" presName="parentTextBox" presStyleLbl="alignNode1" presStyleIdx="0" presStyleCnt="3"/>
      <dgm:spPr/>
      <dgm:t>
        <a:bodyPr/>
        <a:lstStyle/>
        <a:p>
          <a:endParaRPr lang="en-IN"/>
        </a:p>
      </dgm:t>
    </dgm:pt>
    <dgm:pt modelId="{BFF3A099-991E-4C39-A76D-B1A15F6185FC}" type="pres">
      <dgm:prSet presAssocID="{1E48E268-1ACC-48A8-A6FC-608213A71B3E}" presName="descendantBox" presStyleLbl="bgAccFollowNode1" presStyleIdx="0" presStyleCnt="3"/>
      <dgm:spPr/>
      <dgm:t>
        <a:bodyPr/>
        <a:lstStyle/>
        <a:p>
          <a:endParaRPr lang="en-IN"/>
        </a:p>
      </dgm:t>
    </dgm:pt>
    <dgm:pt modelId="{AC4486F0-455E-4BF5-B201-02BCE7C6FB60}" type="pres">
      <dgm:prSet presAssocID="{4B742242-C444-45FE-A829-3316DDC4AD15}" presName="sp" presStyleCnt="0"/>
      <dgm:spPr/>
    </dgm:pt>
    <dgm:pt modelId="{B76EACBF-1C7D-48E3-A1DB-6F3B25295177}" type="pres">
      <dgm:prSet presAssocID="{29BE108A-557B-436C-A249-1801D18C6C06}" presName="arrowAndChildren" presStyleCnt="0"/>
      <dgm:spPr/>
    </dgm:pt>
    <dgm:pt modelId="{8F2DC8F7-2969-4E54-8404-1322F16C0762}" type="pres">
      <dgm:prSet presAssocID="{29BE108A-557B-436C-A249-1801D18C6C06}" presName="parentTextArrow" presStyleLbl="node1" presStyleIdx="0" presStyleCnt="0"/>
      <dgm:spPr/>
      <dgm:t>
        <a:bodyPr/>
        <a:lstStyle/>
        <a:p>
          <a:endParaRPr lang="en-IN"/>
        </a:p>
      </dgm:t>
    </dgm:pt>
    <dgm:pt modelId="{B572971A-69E2-4612-9AE9-2D297FC1D105}" type="pres">
      <dgm:prSet presAssocID="{29BE108A-557B-436C-A249-1801D18C6C06}" presName="arrow" presStyleLbl="alignNode1" presStyleIdx="1" presStyleCnt="3" custLinFactNeighborX="0" custLinFactNeighborY="-9600"/>
      <dgm:spPr/>
      <dgm:t>
        <a:bodyPr/>
        <a:lstStyle/>
        <a:p>
          <a:endParaRPr lang="en-IN"/>
        </a:p>
      </dgm:t>
    </dgm:pt>
    <dgm:pt modelId="{9B56BC1C-DD08-4C02-A4B7-C2C2F8FB002B}" type="pres">
      <dgm:prSet presAssocID="{29BE108A-557B-436C-A249-1801D18C6C06}" presName="descendantArrow" presStyleLbl="bgAccFollowNode1" presStyleIdx="1" presStyleCnt="3" custScaleY="152612" custLinFactNeighborX="0" custLinFactNeighborY="-14770"/>
      <dgm:spPr/>
      <dgm:t>
        <a:bodyPr/>
        <a:lstStyle/>
        <a:p>
          <a:endParaRPr lang="en-IN"/>
        </a:p>
      </dgm:t>
    </dgm:pt>
    <dgm:pt modelId="{119EA7EE-880B-438D-A620-F0E6FE5A5EB8}" type="pres">
      <dgm:prSet presAssocID="{EA5182FC-59DD-4562-8F1A-90A1CB9418ED}" presName="sp" presStyleCnt="0"/>
      <dgm:spPr/>
    </dgm:pt>
    <dgm:pt modelId="{2BD7A605-778D-45AC-B1EE-02534FA84DF0}" type="pres">
      <dgm:prSet presAssocID="{355E3FB0-4D90-4432-AF57-930C91099418}" presName="arrowAndChildren" presStyleCnt="0"/>
      <dgm:spPr/>
    </dgm:pt>
    <dgm:pt modelId="{6829E04E-CDE8-4E62-949B-BD9655AB514B}" type="pres">
      <dgm:prSet presAssocID="{355E3FB0-4D90-4432-AF57-930C91099418}" presName="parentTextArrow" presStyleLbl="node1" presStyleIdx="0" presStyleCnt="0"/>
      <dgm:spPr/>
      <dgm:t>
        <a:bodyPr/>
        <a:lstStyle/>
        <a:p>
          <a:endParaRPr lang="en-IN"/>
        </a:p>
      </dgm:t>
    </dgm:pt>
    <dgm:pt modelId="{B0EECA9C-951C-4D9E-8CEE-394BCB22CEF0}" type="pres">
      <dgm:prSet presAssocID="{355E3FB0-4D90-4432-AF57-930C91099418}" presName="arrow" presStyleLbl="alignNode1" presStyleIdx="2" presStyleCnt="3"/>
      <dgm:spPr/>
      <dgm:t>
        <a:bodyPr/>
        <a:lstStyle/>
        <a:p>
          <a:endParaRPr lang="en-IN"/>
        </a:p>
      </dgm:t>
    </dgm:pt>
    <dgm:pt modelId="{74B3C4B7-20AD-4945-8126-5056D9CFA6CE}" type="pres">
      <dgm:prSet presAssocID="{355E3FB0-4D90-4432-AF57-930C91099418}" presName="descendantArrow" presStyleLbl="bgAccFollowNode1" presStyleIdx="2" presStyleCnt="3"/>
      <dgm:spPr/>
      <dgm:t>
        <a:bodyPr/>
        <a:lstStyle/>
        <a:p>
          <a:endParaRPr lang="en-IN"/>
        </a:p>
      </dgm:t>
    </dgm:pt>
  </dgm:ptLst>
  <dgm:cxnLst>
    <dgm:cxn modelId="{CA5ED297-518A-4B79-AE2C-7D07B73CCB7C}" type="presOf" srcId="{355E3FB0-4D90-4432-AF57-930C91099418}" destId="{B0EECA9C-951C-4D9E-8CEE-394BCB22CEF0}" srcOrd="1" destOrd="0" presId="urn:microsoft.com/office/officeart/2016/7/layout/VerticalDownArrowProcess"/>
    <dgm:cxn modelId="{47AF1776-8C01-4A97-898E-74CBDC175268}" srcId="{4F6C6A28-CC57-45C3-B713-68F2EFC8A4E6}" destId="{355E3FB0-4D90-4432-AF57-930C91099418}" srcOrd="0" destOrd="0" parTransId="{CA8FC44E-2FD4-4562-A558-A0BA15E02677}" sibTransId="{EA5182FC-59DD-4562-8F1A-90A1CB9418ED}"/>
    <dgm:cxn modelId="{7F4E1ECF-CF30-4566-9320-47B921495474}" srcId="{4F6C6A28-CC57-45C3-B713-68F2EFC8A4E6}" destId="{1E48E268-1ACC-48A8-A6FC-608213A71B3E}" srcOrd="2" destOrd="0" parTransId="{503824B4-8C17-4D13-A4C5-C8A24A5AC199}" sibTransId="{C72BC438-006C-44E7-B611-8802C0408E43}"/>
    <dgm:cxn modelId="{C6CFBCD5-2979-4C46-88D8-D38F396C2F7F}" type="presOf" srcId="{4F6C6A28-CC57-45C3-B713-68F2EFC8A4E6}" destId="{4ED46DEC-8E6E-4774-9538-FDB89C72D107}" srcOrd="0" destOrd="0" presId="urn:microsoft.com/office/officeart/2016/7/layout/VerticalDownArrowProcess"/>
    <dgm:cxn modelId="{DBEAE811-B2A7-4B73-8584-EE847E46292F}" type="presOf" srcId="{E0464B81-882A-44EC-B5AE-38F317FDC978}" destId="{BFF3A099-991E-4C39-A76D-B1A15F6185FC}" srcOrd="0" destOrd="0" presId="urn:microsoft.com/office/officeart/2016/7/layout/VerticalDownArrowProcess"/>
    <dgm:cxn modelId="{B27F0AE5-D875-43F4-96FC-12B0B6B2DA22}" srcId="{29BE108A-557B-436C-A249-1801D18C6C06}" destId="{52E90D9B-A451-4ECB-A988-65D7E0721C56}" srcOrd="0" destOrd="0" parTransId="{57B5EEEF-B9CF-4B12-A6F2-2653CE0F1AAB}" sibTransId="{167C8509-3D1F-4C9D-9F18-AC084954BA2F}"/>
    <dgm:cxn modelId="{2BCEFC94-BCF3-48AE-B7F3-73DB57E4A22D}" srcId="{1E48E268-1ACC-48A8-A6FC-608213A71B3E}" destId="{E0464B81-882A-44EC-B5AE-38F317FDC978}" srcOrd="0" destOrd="0" parTransId="{72D2B397-D1BA-48AD-A3C5-116A8455487E}" sibTransId="{07416259-E870-4C04-884F-481BE2963EAE}"/>
    <dgm:cxn modelId="{7E4EB123-75CA-4297-B0A8-05D58FE8FD31}" type="presOf" srcId="{355E3FB0-4D90-4432-AF57-930C91099418}" destId="{6829E04E-CDE8-4E62-949B-BD9655AB514B}" srcOrd="0" destOrd="0" presId="urn:microsoft.com/office/officeart/2016/7/layout/VerticalDownArrowProcess"/>
    <dgm:cxn modelId="{CED8B64B-E281-44E4-9A04-0291B6DE6555}" type="presOf" srcId="{52E90D9B-A451-4ECB-A988-65D7E0721C56}" destId="{9B56BC1C-DD08-4C02-A4B7-C2C2F8FB002B}" srcOrd="0" destOrd="0" presId="urn:microsoft.com/office/officeart/2016/7/layout/VerticalDownArrowProcess"/>
    <dgm:cxn modelId="{08E93F48-54FB-4FFB-A08A-833A8D3B3F53}" type="presOf" srcId="{29BE108A-557B-436C-A249-1801D18C6C06}" destId="{8F2DC8F7-2969-4E54-8404-1322F16C0762}" srcOrd="0" destOrd="0" presId="urn:microsoft.com/office/officeart/2016/7/layout/VerticalDownArrowProcess"/>
    <dgm:cxn modelId="{61F335A9-C303-4AAE-9C3E-6A9D91303852}" srcId="{4F6C6A28-CC57-45C3-B713-68F2EFC8A4E6}" destId="{29BE108A-557B-436C-A249-1801D18C6C06}" srcOrd="1" destOrd="0" parTransId="{B7D01297-ABE7-4E0E-8221-9D5E80020B20}" sibTransId="{4B742242-C444-45FE-A829-3316DDC4AD15}"/>
    <dgm:cxn modelId="{99DC9D53-D889-4336-B2B1-C028B7E2996A}" type="presOf" srcId="{884B8657-D33D-4E0A-A824-0AE8F0C858C3}" destId="{74B3C4B7-20AD-4945-8126-5056D9CFA6CE}" srcOrd="0" destOrd="0" presId="urn:microsoft.com/office/officeart/2016/7/layout/VerticalDownArrowProcess"/>
    <dgm:cxn modelId="{12443457-0F78-402C-9DBB-1014085FAA6D}" srcId="{355E3FB0-4D90-4432-AF57-930C91099418}" destId="{884B8657-D33D-4E0A-A824-0AE8F0C858C3}" srcOrd="0" destOrd="0" parTransId="{8623F71C-0BFC-4ACC-AB4E-990BE1864E4C}" sibTransId="{4A8341CC-F999-4B28-8D1C-55B370158749}"/>
    <dgm:cxn modelId="{1E111D3C-4FB3-4419-B5B7-7E9E0C144067}" type="presOf" srcId="{1E48E268-1ACC-48A8-A6FC-608213A71B3E}" destId="{ECAA1C17-F54C-4AA3-BBE2-E1E9970961A2}" srcOrd="0" destOrd="0" presId="urn:microsoft.com/office/officeart/2016/7/layout/VerticalDownArrowProcess"/>
    <dgm:cxn modelId="{F943E728-6AE2-42CA-BC6C-15AF359C08D0}" type="presOf" srcId="{29BE108A-557B-436C-A249-1801D18C6C06}" destId="{B572971A-69E2-4612-9AE9-2D297FC1D105}" srcOrd="1" destOrd="0" presId="urn:microsoft.com/office/officeart/2016/7/layout/VerticalDownArrowProcess"/>
    <dgm:cxn modelId="{8A5C214A-9C4D-4BF2-83E3-D5A4F8DF7D3E}" type="presParOf" srcId="{4ED46DEC-8E6E-4774-9538-FDB89C72D107}" destId="{BCEA5C92-F53B-4860-83B2-72CC36A08F67}" srcOrd="0" destOrd="0" presId="urn:microsoft.com/office/officeart/2016/7/layout/VerticalDownArrowProcess"/>
    <dgm:cxn modelId="{CD65304A-7F7A-4793-A325-763964DEB57E}" type="presParOf" srcId="{BCEA5C92-F53B-4860-83B2-72CC36A08F67}" destId="{ECAA1C17-F54C-4AA3-BBE2-E1E9970961A2}" srcOrd="0" destOrd="0" presId="urn:microsoft.com/office/officeart/2016/7/layout/VerticalDownArrowProcess"/>
    <dgm:cxn modelId="{B15FA21C-9E7E-403B-AFB4-D392920E5614}" type="presParOf" srcId="{BCEA5C92-F53B-4860-83B2-72CC36A08F67}" destId="{BFF3A099-991E-4C39-A76D-B1A15F6185FC}" srcOrd="1" destOrd="0" presId="urn:microsoft.com/office/officeart/2016/7/layout/VerticalDownArrowProcess"/>
    <dgm:cxn modelId="{9436589C-752D-4AD7-96A6-5F3B0E5EFF67}" type="presParOf" srcId="{4ED46DEC-8E6E-4774-9538-FDB89C72D107}" destId="{AC4486F0-455E-4BF5-B201-02BCE7C6FB60}" srcOrd="1" destOrd="0" presId="urn:microsoft.com/office/officeart/2016/7/layout/VerticalDownArrowProcess"/>
    <dgm:cxn modelId="{8D2DAA38-FA6C-4A13-A688-808BE82F0961}" type="presParOf" srcId="{4ED46DEC-8E6E-4774-9538-FDB89C72D107}" destId="{B76EACBF-1C7D-48E3-A1DB-6F3B25295177}" srcOrd="2" destOrd="0" presId="urn:microsoft.com/office/officeart/2016/7/layout/VerticalDownArrowProcess"/>
    <dgm:cxn modelId="{B9B715EB-2D42-44F6-AC30-C0AF73EE6CB8}" type="presParOf" srcId="{B76EACBF-1C7D-48E3-A1DB-6F3B25295177}" destId="{8F2DC8F7-2969-4E54-8404-1322F16C0762}" srcOrd="0" destOrd="0" presId="urn:microsoft.com/office/officeart/2016/7/layout/VerticalDownArrowProcess"/>
    <dgm:cxn modelId="{17A1FF52-6C09-4011-9C1A-3F90327C0F40}" type="presParOf" srcId="{B76EACBF-1C7D-48E3-A1DB-6F3B25295177}" destId="{B572971A-69E2-4612-9AE9-2D297FC1D105}" srcOrd="1" destOrd="0" presId="urn:microsoft.com/office/officeart/2016/7/layout/VerticalDownArrowProcess"/>
    <dgm:cxn modelId="{FB62BC30-8711-4A60-9F8C-78E44791FA17}" type="presParOf" srcId="{B76EACBF-1C7D-48E3-A1DB-6F3B25295177}" destId="{9B56BC1C-DD08-4C02-A4B7-C2C2F8FB002B}" srcOrd="2" destOrd="0" presId="urn:microsoft.com/office/officeart/2016/7/layout/VerticalDownArrowProcess"/>
    <dgm:cxn modelId="{E9BF4A95-C07C-4133-B1BE-9B30B65FA677}" type="presParOf" srcId="{4ED46DEC-8E6E-4774-9538-FDB89C72D107}" destId="{119EA7EE-880B-438D-A620-F0E6FE5A5EB8}" srcOrd="3" destOrd="0" presId="urn:microsoft.com/office/officeart/2016/7/layout/VerticalDownArrowProcess"/>
    <dgm:cxn modelId="{11F776D9-5A14-45F2-A825-EC827FA10F0E}" type="presParOf" srcId="{4ED46DEC-8E6E-4774-9538-FDB89C72D107}" destId="{2BD7A605-778D-45AC-B1EE-02534FA84DF0}" srcOrd="4" destOrd="0" presId="urn:microsoft.com/office/officeart/2016/7/layout/VerticalDownArrowProcess"/>
    <dgm:cxn modelId="{F6D33F9B-5377-4C53-968C-A9ED085A2C19}" type="presParOf" srcId="{2BD7A605-778D-45AC-B1EE-02534FA84DF0}" destId="{6829E04E-CDE8-4E62-949B-BD9655AB514B}" srcOrd="0" destOrd="0" presId="urn:microsoft.com/office/officeart/2016/7/layout/VerticalDownArrowProcess"/>
    <dgm:cxn modelId="{F0E39F8C-1FD9-44A1-937E-EE08E5F73EED}" type="presParOf" srcId="{2BD7A605-778D-45AC-B1EE-02534FA84DF0}" destId="{B0EECA9C-951C-4D9E-8CEE-394BCB22CEF0}" srcOrd="1" destOrd="0" presId="urn:microsoft.com/office/officeart/2016/7/layout/VerticalDownArrowProcess"/>
    <dgm:cxn modelId="{4C8A049E-887D-4B70-9A40-DA9DFA05EA5A}" type="presParOf" srcId="{2BD7A605-778D-45AC-B1EE-02534FA84DF0}" destId="{74B3C4B7-20AD-4945-8126-5056D9CFA6CE}" srcOrd="2" destOrd="0" presId="urn:microsoft.com/office/officeart/2016/7/layout/VerticalDownArrowProcess"/>
  </dgm:cxnLst>
  <dgm:bg/>
  <dgm:whole/>
  <dgm:extLst>
    <a:ext uri="http://schemas.microsoft.com/office/drawing/2008/diagram">
      <dsp:dataModelExt xmlns=""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C5430A8-8798-495E-8FD8-F4E3C75420FA}" type="doc">
      <dgm:prSet loTypeId="urn:microsoft.com/office/officeart/2005/8/layout/pList2#2" loCatId="list" qsTypeId="urn:microsoft.com/office/officeart/2005/8/quickstyle/simple1" qsCatId="simple" csTypeId="urn:microsoft.com/office/officeart/2005/8/colors/accent1_2" csCatId="accent1" phldr="1"/>
      <dgm:spPr/>
    </dgm:pt>
    <dgm:pt modelId="{53B2CD24-8978-478D-987E-0FAFB18D5C52}">
      <dgm:prSet phldrT="[Text]" custT="1"/>
      <dgm:spPr>
        <a:solidFill>
          <a:schemeClr val="bg1"/>
        </a:solidFill>
        <a:ln>
          <a:noFill/>
        </a:ln>
      </dgm:spPr>
      <dgm:t>
        <a:bodyPr/>
        <a:lstStyle/>
        <a:p>
          <a:pPr algn="l"/>
          <a:r>
            <a:rPr lang="en-US" sz="2000" b="1" kern="1200" dirty="0">
              <a:solidFill>
                <a:srgbClr val="ED8428"/>
              </a:solidFill>
              <a:latin typeface="Gill Sans MT" panose="020B0502020104020203"/>
              <a:ea typeface="+mn-ea"/>
              <a:cs typeface="+mn-cs"/>
            </a:rPr>
            <a:t>Research Aim</a:t>
          </a:r>
        </a:p>
        <a:p>
          <a:pPr algn="l"/>
          <a:r>
            <a:rPr lang="en-US" sz="1600" kern="1200" dirty="0">
              <a:solidFill>
                <a:schemeClr val="tx1">
                  <a:lumMod val="75000"/>
                  <a:lumOff val="25000"/>
                </a:schemeClr>
              </a:solidFill>
              <a:latin typeface="Times New Roman" panose="02020603050405020304" pitchFamily="18" charset="0"/>
              <a:cs typeface="Times New Roman" panose="02020603050405020304" pitchFamily="18" charset="0"/>
            </a:rPr>
            <a:t>Explore intentions behind employees’ rule breaking behaviour in the hospitality industry and the possible consequences of such behaviours (Morrison,2016). </a:t>
          </a:r>
        </a:p>
        <a:p>
          <a:pPr algn="l"/>
          <a:endParaRPr lang="en-US" sz="1200" kern="1200" dirty="0">
            <a:solidFill>
              <a:schemeClr val="tx1"/>
            </a:solidFill>
          </a:endParaRPr>
        </a:p>
      </dgm:t>
    </dgm:pt>
    <dgm:pt modelId="{4A7C7714-8442-4301-BF5F-ECB107B83CC0}" type="parTrans" cxnId="{D756E86D-BEF4-4A23-BE83-48FB1A73B2E3}">
      <dgm:prSet/>
      <dgm:spPr/>
      <dgm:t>
        <a:bodyPr/>
        <a:lstStyle/>
        <a:p>
          <a:pPr algn="l"/>
          <a:endParaRPr lang="en-US"/>
        </a:p>
      </dgm:t>
    </dgm:pt>
    <dgm:pt modelId="{365F805B-D1FF-4A1E-BED5-D3486F4303F0}" type="sibTrans" cxnId="{D756E86D-BEF4-4A23-BE83-48FB1A73B2E3}">
      <dgm:prSet/>
      <dgm:spPr/>
      <dgm:t>
        <a:bodyPr/>
        <a:lstStyle/>
        <a:p>
          <a:pPr algn="l"/>
          <a:endParaRPr lang="en-US"/>
        </a:p>
      </dgm:t>
    </dgm:pt>
    <dgm:pt modelId="{B5A2CD90-0127-49C7-8EC9-73527CF1A5DC}">
      <dgm:prSet phldrT="[Text]" custT="1"/>
      <dgm:spPr>
        <a:solidFill>
          <a:schemeClr val="bg1"/>
        </a:solidFill>
        <a:ln>
          <a:noFill/>
        </a:ln>
      </dgm:spPr>
      <dgm:t>
        <a:bodyPr/>
        <a:lstStyle/>
        <a:p>
          <a:pPr algn="l"/>
          <a:r>
            <a:rPr lang="en-US" sz="2000" b="1" kern="1200" dirty="0">
              <a:solidFill>
                <a:schemeClr val="accent1"/>
              </a:solidFill>
            </a:rPr>
            <a:t>Research Methodology</a:t>
          </a:r>
        </a:p>
        <a:p>
          <a:pPr algn="l"/>
          <a:r>
            <a:rPr lang="en-US" sz="1600" kern="1200" dirty="0">
              <a:solidFill>
                <a:prstClr val="black">
                  <a:lumMod val="75000"/>
                  <a:lumOff val="25000"/>
                </a:prstClr>
              </a:solidFill>
              <a:latin typeface="Times New Roman" panose="02020603050405020304" pitchFamily="18" charset="0"/>
              <a:ea typeface="+mn-ea"/>
              <a:cs typeface="Times New Roman" panose="02020603050405020304" pitchFamily="18" charset="0"/>
            </a:rPr>
            <a:t>Qualitative analysis –  Face-to-face interview was conducted on 80 hospitality students with minimum six months’ working experience. </a:t>
          </a:r>
        </a:p>
        <a:p>
          <a:pPr algn="l"/>
          <a:endParaRPr lang="en-US" sz="1800" kern="1200" dirty="0">
            <a:solidFill>
              <a:schemeClr val="accent1"/>
            </a:solidFill>
          </a:endParaRPr>
        </a:p>
      </dgm:t>
    </dgm:pt>
    <dgm:pt modelId="{7C67A7C1-DB87-4A14-AAC4-50AD3C02B46E}" type="parTrans" cxnId="{F0BEA90E-B207-4515-9299-1CE5819772AB}">
      <dgm:prSet/>
      <dgm:spPr/>
      <dgm:t>
        <a:bodyPr/>
        <a:lstStyle/>
        <a:p>
          <a:pPr algn="l"/>
          <a:endParaRPr lang="en-US"/>
        </a:p>
      </dgm:t>
    </dgm:pt>
    <dgm:pt modelId="{265E989D-2D3B-4304-9114-1D6617880ECE}" type="sibTrans" cxnId="{F0BEA90E-B207-4515-9299-1CE5819772AB}">
      <dgm:prSet/>
      <dgm:spPr/>
      <dgm:t>
        <a:bodyPr/>
        <a:lstStyle/>
        <a:p>
          <a:pPr algn="l"/>
          <a:endParaRPr lang="en-US"/>
        </a:p>
      </dgm:t>
    </dgm:pt>
    <dgm:pt modelId="{22E7BB04-BDAD-4954-BCA8-0CA0272EB701}">
      <dgm:prSet phldrT="[Text]" custT="1"/>
      <dgm:spPr>
        <a:solidFill>
          <a:schemeClr val="bg1"/>
        </a:solidFill>
        <a:ln>
          <a:noFill/>
        </a:ln>
      </dgm:spPr>
      <dgm:t>
        <a:bodyPr/>
        <a:lstStyle/>
        <a:p>
          <a:pPr algn="l"/>
          <a:r>
            <a:rPr lang="en-US" sz="2000" b="1" kern="1200" dirty="0">
              <a:solidFill>
                <a:schemeClr val="accent1"/>
              </a:solidFill>
            </a:rPr>
            <a:t>Research Contribution</a:t>
          </a:r>
        </a:p>
        <a:p>
          <a:pPr algn="l"/>
          <a:r>
            <a:rPr lang="en-US" sz="1600" kern="1200" dirty="0">
              <a:solidFill>
                <a:prstClr val="black">
                  <a:lumMod val="75000"/>
                  <a:lumOff val="25000"/>
                </a:prstClr>
              </a:solidFill>
              <a:latin typeface="Times New Roman" panose="02020603050405020304" pitchFamily="18" charset="0"/>
              <a:ea typeface="+mn-ea"/>
              <a:cs typeface="Times New Roman" panose="02020603050405020304" pitchFamily="18" charset="0"/>
            </a:rPr>
            <a:t>This research study sheds light on the intentions and patterns of employee rule-breaking behaviour while also concluding that some rule breaking traits may not be harmful and in fact improves organizational performance.</a:t>
          </a:r>
        </a:p>
      </dgm:t>
    </dgm:pt>
    <dgm:pt modelId="{E8BDA490-F803-4196-9EA5-640B7218E59A}" type="parTrans" cxnId="{A5BD44D1-B8BF-491D-86C4-1599D60ECE2C}">
      <dgm:prSet/>
      <dgm:spPr/>
      <dgm:t>
        <a:bodyPr/>
        <a:lstStyle/>
        <a:p>
          <a:pPr algn="l"/>
          <a:endParaRPr lang="en-US"/>
        </a:p>
      </dgm:t>
    </dgm:pt>
    <dgm:pt modelId="{26B29E5F-AE22-4F4A-9C37-75FDAE1609CE}" type="sibTrans" cxnId="{A5BD44D1-B8BF-491D-86C4-1599D60ECE2C}">
      <dgm:prSet/>
      <dgm:spPr/>
      <dgm:t>
        <a:bodyPr/>
        <a:lstStyle/>
        <a:p>
          <a:pPr algn="l"/>
          <a:endParaRPr lang="en-US"/>
        </a:p>
      </dgm:t>
    </dgm:pt>
    <dgm:pt modelId="{63FE750C-314E-4EE7-8E36-A87B34FE3844}">
      <dgm:prSet custT="1"/>
      <dgm:spPr>
        <a:solidFill>
          <a:schemeClr val="bg1"/>
        </a:solidFill>
        <a:ln>
          <a:noFill/>
        </a:ln>
      </dgm:spPr>
      <dgm:t>
        <a:bodyPr/>
        <a:lstStyle/>
        <a:p>
          <a:pPr algn="l"/>
          <a:r>
            <a:rPr lang="en-US" sz="2000" b="1" kern="1200" dirty="0">
              <a:solidFill>
                <a:schemeClr val="accent1"/>
              </a:solidFill>
            </a:rPr>
            <a:t>Research Outcome</a:t>
          </a:r>
        </a:p>
        <a:p>
          <a:pPr algn="l"/>
          <a:r>
            <a:rPr lang="en-US" sz="1600" kern="1200" dirty="0">
              <a:solidFill>
                <a:prstClr val="black">
                  <a:lumMod val="75000"/>
                  <a:lumOff val="25000"/>
                </a:prstClr>
              </a:solidFill>
              <a:latin typeface="Times New Roman" panose="02020603050405020304" pitchFamily="18" charset="0"/>
              <a:ea typeface="+mn-ea"/>
              <a:cs typeface="Times New Roman" panose="02020603050405020304" pitchFamily="18" charset="0"/>
            </a:rPr>
            <a:t>Identified </a:t>
          </a:r>
          <a:r>
            <a:rPr lang="en-US" sz="1600" kern="1200" dirty="0" smtClean="0">
              <a:solidFill>
                <a:prstClr val="black">
                  <a:lumMod val="75000"/>
                  <a:lumOff val="25000"/>
                </a:prstClr>
              </a:solidFill>
              <a:latin typeface="Times New Roman" panose="02020603050405020304" pitchFamily="18" charset="0"/>
              <a:ea typeface="+mn-ea"/>
              <a:cs typeface="Times New Roman" panose="02020603050405020304" pitchFamily="18" charset="0"/>
            </a:rPr>
            <a:t>key </a:t>
          </a:r>
          <a:r>
            <a:rPr lang="en-US" sz="1600" kern="1200" dirty="0">
              <a:solidFill>
                <a:prstClr val="black">
                  <a:lumMod val="75000"/>
                  <a:lumOff val="25000"/>
                </a:prstClr>
              </a:solidFill>
              <a:latin typeface="Times New Roman" panose="02020603050405020304" pitchFamily="18" charset="0"/>
              <a:ea typeface="+mn-ea"/>
              <a:cs typeface="Times New Roman" panose="02020603050405020304" pitchFamily="18" charset="0"/>
            </a:rPr>
            <a:t>intentions behind employee's rule-breaking </a:t>
          </a:r>
          <a:r>
            <a:rPr lang="en-US" sz="1600" kern="1200" dirty="0" smtClean="0">
              <a:solidFill>
                <a:prstClr val="black">
                  <a:lumMod val="75000"/>
                  <a:lumOff val="25000"/>
                </a:prstClr>
              </a:solidFill>
              <a:latin typeface="Times New Roman" panose="02020603050405020304" pitchFamily="18" charset="0"/>
              <a:ea typeface="+mn-ea"/>
              <a:cs typeface="Times New Roman" panose="02020603050405020304" pitchFamily="18" charset="0"/>
            </a:rPr>
            <a:t>behaviour, such as-Self-interested </a:t>
          </a:r>
          <a:r>
            <a:rPr lang="en-US" sz="1600" kern="1200" dirty="0">
              <a:solidFill>
                <a:prstClr val="black">
                  <a:lumMod val="75000"/>
                  <a:lumOff val="25000"/>
                </a:prstClr>
              </a:solidFill>
              <a:latin typeface="Times New Roman" panose="02020603050405020304" pitchFamily="18" charset="0"/>
              <a:ea typeface="+mn-ea"/>
              <a:cs typeface="Times New Roman" panose="02020603050405020304" pitchFamily="18" charset="0"/>
            </a:rPr>
            <a:t>deviant rule breaking, unintentional deviant rule </a:t>
          </a:r>
          <a:r>
            <a:rPr lang="en-US" sz="1600" kern="1200" dirty="0" smtClean="0">
              <a:solidFill>
                <a:prstClr val="black">
                  <a:lumMod val="75000"/>
                  <a:lumOff val="25000"/>
                </a:prstClr>
              </a:solidFill>
              <a:latin typeface="Times New Roman" panose="02020603050405020304" pitchFamily="18" charset="0"/>
              <a:ea typeface="+mn-ea"/>
              <a:cs typeface="Times New Roman" panose="02020603050405020304" pitchFamily="18" charset="0"/>
            </a:rPr>
            <a:t>breaking and </a:t>
          </a:r>
          <a:r>
            <a:rPr lang="en-US" sz="1600" kern="1200" dirty="0">
              <a:solidFill>
                <a:prstClr val="black">
                  <a:lumMod val="75000"/>
                  <a:lumOff val="25000"/>
                </a:prstClr>
              </a:solidFill>
              <a:latin typeface="Times New Roman" panose="02020603050405020304" pitchFamily="18" charset="0"/>
              <a:ea typeface="+mn-ea"/>
              <a:cs typeface="Times New Roman" panose="02020603050405020304" pitchFamily="18" charset="0"/>
            </a:rPr>
            <a:t>prosocial rule breaking to promote guest services, to help coworkers &amp; to increase work </a:t>
          </a:r>
          <a:r>
            <a:rPr lang="en-US" sz="1600" kern="1200" dirty="0" smtClean="0">
              <a:solidFill>
                <a:prstClr val="black">
                  <a:lumMod val="75000"/>
                  <a:lumOff val="25000"/>
                </a:prstClr>
              </a:solidFill>
              <a:latin typeface="Times New Roman" panose="02020603050405020304" pitchFamily="18" charset="0"/>
              <a:ea typeface="+mn-ea"/>
              <a:cs typeface="Times New Roman" panose="02020603050405020304" pitchFamily="18" charset="0"/>
            </a:rPr>
            <a:t>efficiency.</a:t>
          </a:r>
          <a:endParaRPr lang="en-US" sz="1600" kern="1200" dirty="0">
            <a:solidFill>
              <a:prstClr val="black">
                <a:lumMod val="75000"/>
                <a:lumOff val="25000"/>
              </a:prstClr>
            </a:solidFill>
            <a:latin typeface="Times New Roman" panose="02020603050405020304" pitchFamily="18" charset="0"/>
            <a:ea typeface="+mn-ea"/>
            <a:cs typeface="Times New Roman" panose="02020603050405020304" pitchFamily="18" charset="0"/>
          </a:endParaRPr>
        </a:p>
        <a:p>
          <a:pPr algn="l"/>
          <a:endParaRPr lang="en-US" sz="2000" kern="1200" dirty="0">
            <a:solidFill>
              <a:schemeClr val="tx1">
                <a:lumMod val="75000"/>
                <a:lumOff val="25000"/>
              </a:schemeClr>
            </a:solidFill>
          </a:endParaRPr>
        </a:p>
      </dgm:t>
    </dgm:pt>
    <dgm:pt modelId="{9B7ED6C4-4134-4267-82CB-64D7AEA58D7A}" type="parTrans" cxnId="{CB3A6024-1D83-49FB-88E9-34772A7F4C16}">
      <dgm:prSet/>
      <dgm:spPr/>
      <dgm:t>
        <a:bodyPr/>
        <a:lstStyle/>
        <a:p>
          <a:pPr algn="l"/>
          <a:endParaRPr lang="en-US"/>
        </a:p>
      </dgm:t>
    </dgm:pt>
    <dgm:pt modelId="{7D72F126-1ABE-4C81-AF2F-5FEC6D11693F}" type="sibTrans" cxnId="{CB3A6024-1D83-49FB-88E9-34772A7F4C16}">
      <dgm:prSet/>
      <dgm:spPr/>
      <dgm:t>
        <a:bodyPr/>
        <a:lstStyle/>
        <a:p>
          <a:pPr algn="l"/>
          <a:endParaRPr lang="en-US"/>
        </a:p>
      </dgm:t>
    </dgm:pt>
    <dgm:pt modelId="{2BB8E441-E658-4BAC-80C9-9216BD9E83F3}" type="pres">
      <dgm:prSet presAssocID="{3C5430A8-8798-495E-8FD8-F4E3C75420FA}" presName="Name0" presStyleCnt="0">
        <dgm:presLayoutVars>
          <dgm:dir/>
          <dgm:resizeHandles val="exact"/>
        </dgm:presLayoutVars>
      </dgm:prSet>
      <dgm:spPr/>
    </dgm:pt>
    <dgm:pt modelId="{1563BA4B-B67F-41F7-A452-385BF363F14E}" type="pres">
      <dgm:prSet presAssocID="{3C5430A8-8798-495E-8FD8-F4E3C75420FA}" presName="bkgdShp" presStyleLbl="alignAccFollowNode1" presStyleIdx="0" presStyleCnt="1" custScaleX="93872" custLinFactNeighborX="81"/>
      <dgm:spPr>
        <a:solidFill>
          <a:schemeClr val="bg1"/>
        </a:solidFill>
        <a:ln>
          <a:noFill/>
        </a:ln>
      </dgm:spPr>
    </dgm:pt>
    <dgm:pt modelId="{46063A5A-160C-4B06-976B-04CFC2C7F626}" type="pres">
      <dgm:prSet presAssocID="{3C5430A8-8798-495E-8FD8-F4E3C75420FA}" presName="linComp" presStyleCnt="0"/>
      <dgm:spPr/>
    </dgm:pt>
    <dgm:pt modelId="{E6986AF5-DC10-4171-A7EF-0FBC9CB52AE7}" type="pres">
      <dgm:prSet presAssocID="{53B2CD24-8978-478D-987E-0FAFB18D5C52}" presName="compNode" presStyleCnt="0"/>
      <dgm:spPr/>
    </dgm:pt>
    <dgm:pt modelId="{5A543812-ECB4-4F97-BE56-120DE9C30D73}" type="pres">
      <dgm:prSet presAssocID="{53B2CD24-8978-478D-987E-0FAFB18D5C52}" presName="node" presStyleLbl="node1" presStyleIdx="0" presStyleCnt="4" custScaleX="99213" custScaleY="181818" custLinFactNeighborX="3430" custLinFactNeighborY="-18261">
        <dgm:presLayoutVars>
          <dgm:bulletEnabled val="1"/>
        </dgm:presLayoutVars>
      </dgm:prSet>
      <dgm:spPr/>
      <dgm:t>
        <a:bodyPr/>
        <a:lstStyle/>
        <a:p>
          <a:endParaRPr lang="en-IN"/>
        </a:p>
      </dgm:t>
    </dgm:pt>
    <dgm:pt modelId="{F66D3F0D-4D45-4EF2-B7ED-03DB1E1AAC8B}" type="pres">
      <dgm:prSet presAssocID="{53B2CD24-8978-478D-987E-0FAFB18D5C52}" presName="invisiNode" presStyleLbl="node1" presStyleIdx="0" presStyleCnt="4"/>
      <dgm:spPr/>
    </dgm:pt>
    <dgm:pt modelId="{3D4C23F7-2AC2-4036-BC6D-55108713DE5B}" type="pres">
      <dgm:prSet presAssocID="{53B2CD24-8978-478D-987E-0FAFB18D5C52}" presName="imagNode" presStyleLbl="fgImgPlace1" presStyleIdx="0" presStyleCnt="4" custAng="14759199" custFlipVert="1" custScaleX="12592" custScaleY="4100"/>
      <dgm:spPr/>
    </dgm:pt>
    <dgm:pt modelId="{A11F9E16-B684-42D4-9CB5-1250A3899B47}" type="pres">
      <dgm:prSet presAssocID="{365F805B-D1FF-4A1E-BED5-D3486F4303F0}" presName="sibTrans" presStyleLbl="sibTrans2D1" presStyleIdx="0" presStyleCnt="0"/>
      <dgm:spPr/>
      <dgm:t>
        <a:bodyPr/>
        <a:lstStyle/>
        <a:p>
          <a:endParaRPr lang="en-IN"/>
        </a:p>
      </dgm:t>
    </dgm:pt>
    <dgm:pt modelId="{E417D0BB-3463-444F-80DC-569147515F8C}" type="pres">
      <dgm:prSet presAssocID="{B5A2CD90-0127-49C7-8EC9-73527CF1A5DC}" presName="compNode" presStyleCnt="0"/>
      <dgm:spPr/>
    </dgm:pt>
    <dgm:pt modelId="{2A0BC5DF-2595-42C9-A2F3-22A4F96EE869}" type="pres">
      <dgm:prSet presAssocID="{B5A2CD90-0127-49C7-8EC9-73527CF1A5DC}" presName="node" presStyleLbl="node1" presStyleIdx="1" presStyleCnt="4" custScaleY="135849">
        <dgm:presLayoutVars>
          <dgm:bulletEnabled val="1"/>
        </dgm:presLayoutVars>
      </dgm:prSet>
      <dgm:spPr/>
      <dgm:t>
        <a:bodyPr/>
        <a:lstStyle/>
        <a:p>
          <a:endParaRPr lang="en-IN"/>
        </a:p>
      </dgm:t>
    </dgm:pt>
    <dgm:pt modelId="{B26F2A7E-5848-4094-8D29-A0AA6ECDF597}" type="pres">
      <dgm:prSet presAssocID="{B5A2CD90-0127-49C7-8EC9-73527CF1A5DC}" presName="invisiNode" presStyleLbl="node1" presStyleIdx="1" presStyleCnt="4"/>
      <dgm:spPr/>
    </dgm:pt>
    <dgm:pt modelId="{92861985-6641-4B92-9992-4603B1689EEC}" type="pres">
      <dgm:prSet presAssocID="{B5A2CD90-0127-49C7-8EC9-73527CF1A5DC}" presName="imagNode" presStyleLbl="fgImgPlace1" presStyleIdx="1" presStyleCnt="4" custScaleX="29373" custScaleY="62962"/>
      <dgm:spPr>
        <a:blipFill dpi="0" rotWithShape="1">
          <a:blip xmlns:r="http://schemas.openxmlformats.org/officeDocument/2006/relationships" r:embed="rId1"/>
          <a:srcRect/>
          <a:stretch>
            <a:fillRect l="2736" t="2737" r="2847" b="2847"/>
          </a:stretch>
        </a:blipFill>
      </dgm:spPr>
    </dgm:pt>
    <dgm:pt modelId="{2A434C42-D40C-493A-9534-D443B31517FB}" type="pres">
      <dgm:prSet presAssocID="{265E989D-2D3B-4304-9114-1D6617880ECE}" presName="sibTrans" presStyleLbl="sibTrans2D1" presStyleIdx="0" presStyleCnt="0"/>
      <dgm:spPr/>
      <dgm:t>
        <a:bodyPr/>
        <a:lstStyle/>
        <a:p>
          <a:endParaRPr lang="en-IN"/>
        </a:p>
      </dgm:t>
    </dgm:pt>
    <dgm:pt modelId="{86D72140-9099-466D-A202-020BE64CA11F}" type="pres">
      <dgm:prSet presAssocID="{63FE750C-314E-4EE7-8E36-A87B34FE3844}" presName="compNode" presStyleCnt="0"/>
      <dgm:spPr/>
    </dgm:pt>
    <dgm:pt modelId="{BA051024-FEA1-44C0-906D-CE29DEF67C3A}" type="pres">
      <dgm:prSet presAssocID="{63FE750C-314E-4EE7-8E36-A87B34FE3844}" presName="node" presStyleLbl="node1" presStyleIdx="2" presStyleCnt="4" custScaleY="181818" custLinFactNeighborX="1470" custLinFactNeighborY="-42773">
        <dgm:presLayoutVars>
          <dgm:bulletEnabled val="1"/>
        </dgm:presLayoutVars>
      </dgm:prSet>
      <dgm:spPr/>
      <dgm:t>
        <a:bodyPr/>
        <a:lstStyle/>
        <a:p>
          <a:endParaRPr lang="en-IN"/>
        </a:p>
      </dgm:t>
    </dgm:pt>
    <dgm:pt modelId="{F71CC39E-DAEB-49AD-9BCB-532AD02EA248}" type="pres">
      <dgm:prSet presAssocID="{63FE750C-314E-4EE7-8E36-A87B34FE3844}" presName="invisiNode" presStyleLbl="node1" presStyleIdx="2" presStyleCnt="4"/>
      <dgm:spPr/>
    </dgm:pt>
    <dgm:pt modelId="{08083E57-D86C-4B0A-8B6B-BAF20E8FEF34}" type="pres">
      <dgm:prSet presAssocID="{63FE750C-314E-4EE7-8E36-A87B34FE3844}" presName="imagNode" presStyleLbl="fgImgPlace1" presStyleIdx="2" presStyleCnt="4" custScaleX="29097" custScaleY="62371"/>
      <dgm:spPr>
        <a:blipFill dpi="0" rotWithShape="1">
          <a:blip xmlns:r="http://schemas.openxmlformats.org/officeDocument/2006/relationships" r:embed="rId2"/>
          <a:srcRect/>
          <a:stretch>
            <a:fillRect l="4732" t="4732" r="2786" b="2786"/>
          </a:stretch>
        </a:blipFill>
      </dgm:spPr>
    </dgm:pt>
    <dgm:pt modelId="{AC58C2ED-9F52-4A00-A22E-4E9CD566D613}" type="pres">
      <dgm:prSet presAssocID="{7D72F126-1ABE-4C81-AF2F-5FEC6D11693F}" presName="sibTrans" presStyleLbl="sibTrans2D1" presStyleIdx="0" presStyleCnt="0"/>
      <dgm:spPr/>
      <dgm:t>
        <a:bodyPr/>
        <a:lstStyle/>
        <a:p>
          <a:endParaRPr lang="en-IN"/>
        </a:p>
      </dgm:t>
    </dgm:pt>
    <dgm:pt modelId="{ED8108FC-65D0-4D42-A4C7-AFA114F247D5}" type="pres">
      <dgm:prSet presAssocID="{22E7BB04-BDAD-4954-BCA8-0CA0272EB701}" presName="compNode" presStyleCnt="0"/>
      <dgm:spPr/>
    </dgm:pt>
    <dgm:pt modelId="{CB247EC1-DFF1-4E5D-95C0-177589BDB484}" type="pres">
      <dgm:prSet presAssocID="{22E7BB04-BDAD-4954-BCA8-0CA0272EB701}" presName="node" presStyleLbl="node1" presStyleIdx="3" presStyleCnt="4" custScaleX="101129" custScaleY="181818" custLinFactNeighborX="-3082" custLinFactNeighborY="-21304">
        <dgm:presLayoutVars>
          <dgm:bulletEnabled val="1"/>
        </dgm:presLayoutVars>
      </dgm:prSet>
      <dgm:spPr/>
      <dgm:t>
        <a:bodyPr/>
        <a:lstStyle/>
        <a:p>
          <a:endParaRPr lang="en-IN"/>
        </a:p>
      </dgm:t>
    </dgm:pt>
    <dgm:pt modelId="{C3653E23-8D1E-4D2E-B91C-A5B5FD71DBB1}" type="pres">
      <dgm:prSet presAssocID="{22E7BB04-BDAD-4954-BCA8-0CA0272EB701}" presName="invisiNode" presStyleLbl="node1" presStyleIdx="3" presStyleCnt="4"/>
      <dgm:spPr/>
    </dgm:pt>
    <dgm:pt modelId="{F1AD8C30-1620-4F5A-8C68-35E0E2B75E7D}" type="pres">
      <dgm:prSet presAssocID="{22E7BB04-BDAD-4954-BCA8-0CA0272EB701}" presName="imagNode" presStyleLbl="fgImgPlace1" presStyleIdx="3" presStyleCnt="4" custScaleX="29301" custScaleY="62809" custLinFactNeighborX="-61208" custLinFactNeighborY="695"/>
      <dgm:spPr>
        <a:blipFill dpi="0" rotWithShape="1">
          <a:blip xmlns:r="http://schemas.openxmlformats.org/officeDocument/2006/relationships" r:embed="rId3"/>
          <a:srcRect/>
          <a:stretch>
            <a:fillRect l="238" t="4867" r="4868" b="240"/>
          </a:stretch>
        </a:blipFill>
      </dgm:spPr>
    </dgm:pt>
  </dgm:ptLst>
  <dgm:cxnLst>
    <dgm:cxn modelId="{4246F4F6-F632-46F3-8F4F-F20199B2EF80}" type="presOf" srcId="{7D72F126-1ABE-4C81-AF2F-5FEC6D11693F}" destId="{AC58C2ED-9F52-4A00-A22E-4E9CD566D613}" srcOrd="0" destOrd="0" presId="urn:microsoft.com/office/officeart/2005/8/layout/pList2#2"/>
    <dgm:cxn modelId="{A5BD44D1-B8BF-491D-86C4-1599D60ECE2C}" srcId="{3C5430A8-8798-495E-8FD8-F4E3C75420FA}" destId="{22E7BB04-BDAD-4954-BCA8-0CA0272EB701}" srcOrd="3" destOrd="0" parTransId="{E8BDA490-F803-4196-9EA5-640B7218E59A}" sibTransId="{26B29E5F-AE22-4F4A-9C37-75FDAE1609CE}"/>
    <dgm:cxn modelId="{D1ADF94B-ED7A-4732-92FD-EB60165D4800}" type="presOf" srcId="{22E7BB04-BDAD-4954-BCA8-0CA0272EB701}" destId="{CB247EC1-DFF1-4E5D-95C0-177589BDB484}" srcOrd="0" destOrd="0" presId="urn:microsoft.com/office/officeart/2005/8/layout/pList2#2"/>
    <dgm:cxn modelId="{037414AD-A415-46A8-91C1-7D2CE8F3A682}" type="presOf" srcId="{265E989D-2D3B-4304-9114-1D6617880ECE}" destId="{2A434C42-D40C-493A-9534-D443B31517FB}" srcOrd="0" destOrd="0" presId="urn:microsoft.com/office/officeart/2005/8/layout/pList2#2"/>
    <dgm:cxn modelId="{40162F09-CE03-4D26-B2B9-6BD75D5B9227}" type="presOf" srcId="{B5A2CD90-0127-49C7-8EC9-73527CF1A5DC}" destId="{2A0BC5DF-2595-42C9-A2F3-22A4F96EE869}" srcOrd="0" destOrd="0" presId="urn:microsoft.com/office/officeart/2005/8/layout/pList2#2"/>
    <dgm:cxn modelId="{7CE802C7-7080-4DE3-A894-6BB958F9F9D2}" type="presOf" srcId="{63FE750C-314E-4EE7-8E36-A87B34FE3844}" destId="{BA051024-FEA1-44C0-906D-CE29DEF67C3A}" srcOrd="0" destOrd="0" presId="urn:microsoft.com/office/officeart/2005/8/layout/pList2#2"/>
    <dgm:cxn modelId="{F0BEA90E-B207-4515-9299-1CE5819772AB}" srcId="{3C5430A8-8798-495E-8FD8-F4E3C75420FA}" destId="{B5A2CD90-0127-49C7-8EC9-73527CF1A5DC}" srcOrd="1" destOrd="0" parTransId="{7C67A7C1-DB87-4A14-AAC4-50AD3C02B46E}" sibTransId="{265E989D-2D3B-4304-9114-1D6617880ECE}"/>
    <dgm:cxn modelId="{3DFF634A-9060-470D-82EC-FB29EA5BC1DE}" type="presOf" srcId="{3C5430A8-8798-495E-8FD8-F4E3C75420FA}" destId="{2BB8E441-E658-4BAC-80C9-9216BD9E83F3}" srcOrd="0" destOrd="0" presId="urn:microsoft.com/office/officeart/2005/8/layout/pList2#2"/>
    <dgm:cxn modelId="{EF671B70-ADD5-4C5A-BB23-252629A27EAB}" type="presOf" srcId="{53B2CD24-8978-478D-987E-0FAFB18D5C52}" destId="{5A543812-ECB4-4F97-BE56-120DE9C30D73}" srcOrd="0" destOrd="0" presId="urn:microsoft.com/office/officeart/2005/8/layout/pList2#2"/>
    <dgm:cxn modelId="{D756E86D-BEF4-4A23-BE83-48FB1A73B2E3}" srcId="{3C5430A8-8798-495E-8FD8-F4E3C75420FA}" destId="{53B2CD24-8978-478D-987E-0FAFB18D5C52}" srcOrd="0" destOrd="0" parTransId="{4A7C7714-8442-4301-BF5F-ECB107B83CC0}" sibTransId="{365F805B-D1FF-4A1E-BED5-D3486F4303F0}"/>
    <dgm:cxn modelId="{272A4E33-CEF8-45B1-904E-CA8034B78F9E}" type="presOf" srcId="{365F805B-D1FF-4A1E-BED5-D3486F4303F0}" destId="{A11F9E16-B684-42D4-9CB5-1250A3899B47}" srcOrd="0" destOrd="0" presId="urn:microsoft.com/office/officeart/2005/8/layout/pList2#2"/>
    <dgm:cxn modelId="{CB3A6024-1D83-49FB-88E9-34772A7F4C16}" srcId="{3C5430A8-8798-495E-8FD8-F4E3C75420FA}" destId="{63FE750C-314E-4EE7-8E36-A87B34FE3844}" srcOrd="2" destOrd="0" parTransId="{9B7ED6C4-4134-4267-82CB-64D7AEA58D7A}" sibTransId="{7D72F126-1ABE-4C81-AF2F-5FEC6D11693F}"/>
    <dgm:cxn modelId="{0B1E24BD-8D09-442A-A514-1B6C6E46F46D}" type="presParOf" srcId="{2BB8E441-E658-4BAC-80C9-9216BD9E83F3}" destId="{1563BA4B-B67F-41F7-A452-385BF363F14E}" srcOrd="0" destOrd="0" presId="urn:microsoft.com/office/officeart/2005/8/layout/pList2#2"/>
    <dgm:cxn modelId="{56D751C2-52BB-44CA-95E9-0264037073AB}" type="presParOf" srcId="{2BB8E441-E658-4BAC-80C9-9216BD9E83F3}" destId="{46063A5A-160C-4B06-976B-04CFC2C7F626}" srcOrd="1" destOrd="0" presId="urn:microsoft.com/office/officeart/2005/8/layout/pList2#2"/>
    <dgm:cxn modelId="{9861565B-21A7-417D-89F2-C9951A6D0B42}" type="presParOf" srcId="{46063A5A-160C-4B06-976B-04CFC2C7F626}" destId="{E6986AF5-DC10-4171-A7EF-0FBC9CB52AE7}" srcOrd="0" destOrd="0" presId="urn:microsoft.com/office/officeart/2005/8/layout/pList2#2"/>
    <dgm:cxn modelId="{0766ABC8-B20C-4A9C-8BB2-03EBED8711BA}" type="presParOf" srcId="{E6986AF5-DC10-4171-A7EF-0FBC9CB52AE7}" destId="{5A543812-ECB4-4F97-BE56-120DE9C30D73}" srcOrd="0" destOrd="0" presId="urn:microsoft.com/office/officeart/2005/8/layout/pList2#2"/>
    <dgm:cxn modelId="{CBB61941-7C7A-4734-A12B-37629D29E8BE}" type="presParOf" srcId="{E6986AF5-DC10-4171-A7EF-0FBC9CB52AE7}" destId="{F66D3F0D-4D45-4EF2-B7ED-03DB1E1AAC8B}" srcOrd="1" destOrd="0" presId="urn:microsoft.com/office/officeart/2005/8/layout/pList2#2"/>
    <dgm:cxn modelId="{E0A4FE27-8746-41FD-9F0E-55A2FA541910}" type="presParOf" srcId="{E6986AF5-DC10-4171-A7EF-0FBC9CB52AE7}" destId="{3D4C23F7-2AC2-4036-BC6D-55108713DE5B}" srcOrd="2" destOrd="0" presId="urn:microsoft.com/office/officeart/2005/8/layout/pList2#2"/>
    <dgm:cxn modelId="{B6A734ED-D324-42D8-BE90-70C90DAB0545}" type="presParOf" srcId="{46063A5A-160C-4B06-976B-04CFC2C7F626}" destId="{A11F9E16-B684-42D4-9CB5-1250A3899B47}" srcOrd="1" destOrd="0" presId="urn:microsoft.com/office/officeart/2005/8/layout/pList2#2"/>
    <dgm:cxn modelId="{9A5528F4-E0DE-48C2-8835-CB5D790A50EF}" type="presParOf" srcId="{46063A5A-160C-4B06-976B-04CFC2C7F626}" destId="{E417D0BB-3463-444F-80DC-569147515F8C}" srcOrd="2" destOrd="0" presId="urn:microsoft.com/office/officeart/2005/8/layout/pList2#2"/>
    <dgm:cxn modelId="{69255A75-6469-4DAF-8C89-81CF50C1AD02}" type="presParOf" srcId="{E417D0BB-3463-444F-80DC-569147515F8C}" destId="{2A0BC5DF-2595-42C9-A2F3-22A4F96EE869}" srcOrd="0" destOrd="0" presId="urn:microsoft.com/office/officeart/2005/8/layout/pList2#2"/>
    <dgm:cxn modelId="{0C825D21-16A6-46D8-BD29-9E081E1C67DF}" type="presParOf" srcId="{E417D0BB-3463-444F-80DC-569147515F8C}" destId="{B26F2A7E-5848-4094-8D29-A0AA6ECDF597}" srcOrd="1" destOrd="0" presId="urn:microsoft.com/office/officeart/2005/8/layout/pList2#2"/>
    <dgm:cxn modelId="{70921605-88B9-4C57-BE9D-9C2FE07216EA}" type="presParOf" srcId="{E417D0BB-3463-444F-80DC-569147515F8C}" destId="{92861985-6641-4B92-9992-4603B1689EEC}" srcOrd="2" destOrd="0" presId="urn:microsoft.com/office/officeart/2005/8/layout/pList2#2"/>
    <dgm:cxn modelId="{6CFCD376-06FF-4407-8D39-33C7B792B999}" type="presParOf" srcId="{46063A5A-160C-4B06-976B-04CFC2C7F626}" destId="{2A434C42-D40C-493A-9534-D443B31517FB}" srcOrd="3" destOrd="0" presId="urn:microsoft.com/office/officeart/2005/8/layout/pList2#2"/>
    <dgm:cxn modelId="{A70C06A1-5BFD-42D8-94EE-2E7FCA43D91C}" type="presParOf" srcId="{46063A5A-160C-4B06-976B-04CFC2C7F626}" destId="{86D72140-9099-466D-A202-020BE64CA11F}" srcOrd="4" destOrd="0" presId="urn:microsoft.com/office/officeart/2005/8/layout/pList2#2"/>
    <dgm:cxn modelId="{F52BD7F1-42E8-4CBE-B55B-D3C65F350163}" type="presParOf" srcId="{86D72140-9099-466D-A202-020BE64CA11F}" destId="{BA051024-FEA1-44C0-906D-CE29DEF67C3A}" srcOrd="0" destOrd="0" presId="urn:microsoft.com/office/officeart/2005/8/layout/pList2#2"/>
    <dgm:cxn modelId="{2C1B028A-E71C-480F-BD1F-03D3CAA9B95F}" type="presParOf" srcId="{86D72140-9099-466D-A202-020BE64CA11F}" destId="{F71CC39E-DAEB-49AD-9BCB-532AD02EA248}" srcOrd="1" destOrd="0" presId="urn:microsoft.com/office/officeart/2005/8/layout/pList2#2"/>
    <dgm:cxn modelId="{84BD2162-E8C1-4158-B453-B2C07DC304FE}" type="presParOf" srcId="{86D72140-9099-466D-A202-020BE64CA11F}" destId="{08083E57-D86C-4B0A-8B6B-BAF20E8FEF34}" srcOrd="2" destOrd="0" presId="urn:microsoft.com/office/officeart/2005/8/layout/pList2#2"/>
    <dgm:cxn modelId="{F6D377A7-6C82-4026-80FB-B6CF5EA968EB}" type="presParOf" srcId="{46063A5A-160C-4B06-976B-04CFC2C7F626}" destId="{AC58C2ED-9F52-4A00-A22E-4E9CD566D613}" srcOrd="5" destOrd="0" presId="urn:microsoft.com/office/officeart/2005/8/layout/pList2#2"/>
    <dgm:cxn modelId="{0DC5EACE-5899-46B5-901E-92298C792061}" type="presParOf" srcId="{46063A5A-160C-4B06-976B-04CFC2C7F626}" destId="{ED8108FC-65D0-4D42-A4C7-AFA114F247D5}" srcOrd="6" destOrd="0" presId="urn:microsoft.com/office/officeart/2005/8/layout/pList2#2"/>
    <dgm:cxn modelId="{E2C431A8-E24C-4D2C-B584-AF42B9D9AC4A}" type="presParOf" srcId="{ED8108FC-65D0-4D42-A4C7-AFA114F247D5}" destId="{CB247EC1-DFF1-4E5D-95C0-177589BDB484}" srcOrd="0" destOrd="0" presId="urn:microsoft.com/office/officeart/2005/8/layout/pList2#2"/>
    <dgm:cxn modelId="{8884B5FA-DB7E-4FD8-8F84-4ACCED6F885A}" type="presParOf" srcId="{ED8108FC-65D0-4D42-A4C7-AFA114F247D5}" destId="{C3653E23-8D1E-4D2E-B91C-A5B5FD71DBB1}" srcOrd="1" destOrd="0" presId="urn:microsoft.com/office/officeart/2005/8/layout/pList2#2"/>
    <dgm:cxn modelId="{94AF8FFB-E4FD-4C6B-A7B8-E9F1DA9CF2FA}" type="presParOf" srcId="{ED8108FC-65D0-4D42-A4C7-AFA114F247D5}" destId="{F1AD8C30-1620-4F5A-8C68-35E0E2B75E7D}" srcOrd="2" destOrd="0" presId="urn:microsoft.com/office/officeart/2005/8/layout/pList2#2"/>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DCF06D2-3E10-43B4-BE1C-A4B4D54F90AC}"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DFEFF09B-3316-484E-BDDC-594F853465CA}">
      <dgm:prSet phldrT="[Text]"/>
      <dgm:spPr>
        <a:solidFill>
          <a:srgbClr val="EBEBEB"/>
        </a:solidFill>
        <a:ln>
          <a:solidFill>
            <a:srgbClr val="465359"/>
          </a:solidFill>
        </a:ln>
      </dgm:spPr>
      <dgm:t>
        <a:bodyPr/>
        <a:lstStyle/>
        <a:p>
          <a:r>
            <a:rPr lang="en-US" b="1" dirty="0">
              <a:solidFill>
                <a:schemeClr val="tx1"/>
              </a:solidFill>
            </a:rPr>
            <a:t>OWN OBSERVATIONS AND QUESTIONS</a:t>
          </a:r>
        </a:p>
      </dgm:t>
    </dgm:pt>
    <dgm:pt modelId="{E538D36E-063A-42D4-AE1F-A7433881BEE7}" type="parTrans" cxnId="{80DFDB10-B61B-4F25-98D7-833F01581036}">
      <dgm:prSet/>
      <dgm:spPr/>
      <dgm:t>
        <a:bodyPr/>
        <a:lstStyle/>
        <a:p>
          <a:endParaRPr lang="en-US"/>
        </a:p>
      </dgm:t>
    </dgm:pt>
    <dgm:pt modelId="{9C3C34F5-FB46-48DA-B380-FDC19D593898}" type="sibTrans" cxnId="{80DFDB10-B61B-4F25-98D7-833F01581036}">
      <dgm:prSet/>
      <dgm:spPr/>
      <dgm:t>
        <a:bodyPr/>
        <a:lstStyle/>
        <a:p>
          <a:endParaRPr lang="en-US"/>
        </a:p>
      </dgm:t>
    </dgm:pt>
    <dgm:pt modelId="{529ADF33-DE8E-4EAC-905D-D83A7046AB2C}">
      <dgm:prSet phldrT="[Text]" custT="1"/>
      <dgm:spPr>
        <a:noFill/>
        <a:ln>
          <a:noFill/>
        </a:ln>
      </dgm:spPr>
      <dgm:t>
        <a:bodyPr/>
        <a:lstStyle/>
        <a:p>
          <a:r>
            <a:rPr lang="en-US" sz="1100" dirty="0">
              <a:solidFill>
                <a:schemeClr val="bg1"/>
              </a:solidFill>
              <a:cs typeface="Arial" panose="020B0604020202020204" pitchFamily="34" charset="0"/>
            </a:rPr>
            <a:t> </a:t>
          </a:r>
          <a:endParaRPr lang="en-US" sz="1100" dirty="0">
            <a:solidFill>
              <a:schemeClr val="bg1"/>
            </a:solidFill>
          </a:endParaRPr>
        </a:p>
      </dgm:t>
    </dgm:pt>
    <dgm:pt modelId="{23913E3F-2B51-4215-9313-F115A90A85D6}" type="parTrans" cxnId="{BD88AFB7-D7AF-4B91-94F9-1FDD30358885}">
      <dgm:prSet/>
      <dgm:spPr/>
      <dgm:t>
        <a:bodyPr/>
        <a:lstStyle/>
        <a:p>
          <a:endParaRPr lang="en-US"/>
        </a:p>
      </dgm:t>
    </dgm:pt>
    <dgm:pt modelId="{B907CF74-C693-4BD8-8A49-608D837A9085}" type="sibTrans" cxnId="{BD88AFB7-D7AF-4B91-94F9-1FDD30358885}">
      <dgm:prSet/>
      <dgm:spPr/>
      <dgm:t>
        <a:bodyPr/>
        <a:lstStyle/>
        <a:p>
          <a:endParaRPr lang="en-US"/>
        </a:p>
      </dgm:t>
    </dgm:pt>
    <dgm:pt modelId="{E97463CD-5EA7-4E87-827E-D154D63AE0B1}" type="pres">
      <dgm:prSet presAssocID="{8DCF06D2-3E10-43B4-BE1C-A4B4D54F90AC}" presName="Name0" presStyleCnt="0">
        <dgm:presLayoutVars>
          <dgm:chMax val="5"/>
          <dgm:chPref val="5"/>
          <dgm:dir/>
          <dgm:animLvl val="lvl"/>
        </dgm:presLayoutVars>
      </dgm:prSet>
      <dgm:spPr/>
      <dgm:t>
        <a:bodyPr/>
        <a:lstStyle/>
        <a:p>
          <a:endParaRPr lang="en-IN"/>
        </a:p>
      </dgm:t>
    </dgm:pt>
    <dgm:pt modelId="{DA6A20A0-A65D-4AC5-8699-5A3801D076EE}" type="pres">
      <dgm:prSet presAssocID="{DFEFF09B-3316-484E-BDDC-594F853465CA}" presName="parentText1" presStyleLbl="node1" presStyleIdx="0" presStyleCnt="1" custLinFactNeighborX="759" custLinFactNeighborY="-10034">
        <dgm:presLayoutVars>
          <dgm:chMax/>
          <dgm:chPref val="3"/>
          <dgm:bulletEnabled val="1"/>
        </dgm:presLayoutVars>
      </dgm:prSet>
      <dgm:spPr/>
      <dgm:t>
        <a:bodyPr/>
        <a:lstStyle/>
        <a:p>
          <a:endParaRPr lang="en-IN"/>
        </a:p>
      </dgm:t>
    </dgm:pt>
    <dgm:pt modelId="{A58F0E6E-D01D-4504-8FC9-78609F2D53BA}" type="pres">
      <dgm:prSet presAssocID="{DFEFF09B-3316-484E-BDDC-594F853465CA}" presName="childText1" presStyleLbl="solidAlignAcc1" presStyleIdx="0" presStyleCnt="1">
        <dgm:presLayoutVars>
          <dgm:chMax val="0"/>
          <dgm:chPref val="0"/>
          <dgm:bulletEnabled val="1"/>
        </dgm:presLayoutVars>
      </dgm:prSet>
      <dgm:spPr/>
      <dgm:t>
        <a:bodyPr/>
        <a:lstStyle/>
        <a:p>
          <a:endParaRPr lang="en-IN"/>
        </a:p>
      </dgm:t>
    </dgm:pt>
  </dgm:ptLst>
  <dgm:cxnLst>
    <dgm:cxn modelId="{59256577-3D9B-4B22-AEC8-F887677EDF15}" type="presOf" srcId="{529ADF33-DE8E-4EAC-905D-D83A7046AB2C}" destId="{A58F0E6E-D01D-4504-8FC9-78609F2D53BA}" srcOrd="0" destOrd="0" presId="urn:microsoft.com/office/officeart/2009/3/layout/IncreasingArrowsProcess"/>
    <dgm:cxn modelId="{BD88AFB7-D7AF-4B91-94F9-1FDD30358885}" srcId="{DFEFF09B-3316-484E-BDDC-594F853465CA}" destId="{529ADF33-DE8E-4EAC-905D-D83A7046AB2C}" srcOrd="0" destOrd="0" parTransId="{23913E3F-2B51-4215-9313-F115A90A85D6}" sibTransId="{B907CF74-C693-4BD8-8A49-608D837A9085}"/>
    <dgm:cxn modelId="{80DFDB10-B61B-4F25-98D7-833F01581036}" srcId="{8DCF06D2-3E10-43B4-BE1C-A4B4D54F90AC}" destId="{DFEFF09B-3316-484E-BDDC-594F853465CA}" srcOrd="0" destOrd="0" parTransId="{E538D36E-063A-42D4-AE1F-A7433881BEE7}" sibTransId="{9C3C34F5-FB46-48DA-B380-FDC19D593898}"/>
    <dgm:cxn modelId="{8F9ABE35-D958-4AFF-87B2-756C175195A4}" type="presOf" srcId="{8DCF06D2-3E10-43B4-BE1C-A4B4D54F90AC}" destId="{E97463CD-5EA7-4E87-827E-D154D63AE0B1}" srcOrd="0" destOrd="0" presId="urn:microsoft.com/office/officeart/2009/3/layout/IncreasingArrowsProcess"/>
    <dgm:cxn modelId="{C47C1E24-FADE-46B2-86DF-A588D069A458}" type="presOf" srcId="{DFEFF09B-3316-484E-BDDC-594F853465CA}" destId="{DA6A20A0-A65D-4AC5-8699-5A3801D076EE}" srcOrd="0" destOrd="0" presId="urn:microsoft.com/office/officeart/2009/3/layout/IncreasingArrowsProcess"/>
    <dgm:cxn modelId="{6C6DBD5F-3F9F-46B3-930E-0C14D4E37711}" type="presParOf" srcId="{E97463CD-5EA7-4E87-827E-D154D63AE0B1}" destId="{DA6A20A0-A65D-4AC5-8699-5A3801D076EE}" srcOrd="0" destOrd="0" presId="urn:microsoft.com/office/officeart/2009/3/layout/IncreasingArrowsProcess"/>
    <dgm:cxn modelId="{B01AF886-0EBC-4E51-B637-538FC0516948}" type="presParOf" srcId="{E97463CD-5EA7-4E87-827E-D154D63AE0B1}" destId="{A58F0E6E-D01D-4504-8FC9-78609F2D53BA}" srcOrd="1" destOrd="0" presId="urn:microsoft.com/office/officeart/2009/3/layout/IncreasingArrowsProcess"/>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D4627CC-D6E8-40B8-A489-FD512D9F5706}" type="doc">
      <dgm:prSet loTypeId="urn:microsoft.com/office/officeart/2005/8/layout/hProcess9" loCatId="process" qsTypeId="urn:microsoft.com/office/officeart/2005/8/quickstyle/simple1" qsCatId="simple" csTypeId="urn:microsoft.com/office/officeart/2005/8/colors/accent1_2" csCatId="accent1" phldr="1"/>
      <dgm:spPr/>
    </dgm:pt>
    <dgm:pt modelId="{AB359B8F-05A3-4454-8FFE-CC529758B93C}">
      <dgm:prSet phldrT="[Text]" custT="1"/>
      <dgm:spPr>
        <a:solidFill>
          <a:schemeClr val="accent5">
            <a:lumMod val="75000"/>
          </a:schemeClr>
        </a:solidFill>
      </dgm:spPr>
      <dgm:t>
        <a:bodyPr/>
        <a:lstStyle/>
        <a:p>
          <a:pPr algn="l"/>
          <a:r>
            <a:rPr lang="en-GB" sz="1800" b="1" i="1" u="sng" dirty="0">
              <a:solidFill>
                <a:schemeClr val="tx1"/>
              </a:solidFill>
            </a:rPr>
            <a:t>Research Aim:  </a:t>
          </a:r>
        </a:p>
        <a:p>
          <a:pPr algn="l"/>
          <a:r>
            <a:rPr lang="en-GB" sz="1800" b="1" dirty="0">
              <a:solidFill>
                <a:schemeClr val="tx1"/>
              </a:solidFill>
            </a:rPr>
            <a:t>To examine if and to what extent do mindfulness techniques promote constructive conflict management in the workplace  </a:t>
          </a:r>
        </a:p>
      </dgm:t>
    </dgm:pt>
    <dgm:pt modelId="{FEF2E5DF-9878-4B63-A5CF-A27538A91C3D}" type="parTrans" cxnId="{F815F968-4AF5-4E5C-BBC8-5FFB5E5B7069}">
      <dgm:prSet/>
      <dgm:spPr/>
      <dgm:t>
        <a:bodyPr/>
        <a:lstStyle/>
        <a:p>
          <a:endParaRPr lang="en-GB"/>
        </a:p>
      </dgm:t>
    </dgm:pt>
    <dgm:pt modelId="{F4D6AA8D-587D-4CF1-987F-49213E5DB5D8}" type="sibTrans" cxnId="{F815F968-4AF5-4E5C-BBC8-5FFB5E5B7069}">
      <dgm:prSet/>
      <dgm:spPr/>
      <dgm:t>
        <a:bodyPr/>
        <a:lstStyle/>
        <a:p>
          <a:endParaRPr lang="en-GB"/>
        </a:p>
      </dgm:t>
    </dgm:pt>
    <dgm:pt modelId="{A5CC04E1-D6EB-42F8-AF42-3B39A3B12958}">
      <dgm:prSet phldrT="[Text]" custT="1"/>
      <dgm:spPr>
        <a:solidFill>
          <a:schemeClr val="accent1">
            <a:lumMod val="50000"/>
          </a:schemeClr>
        </a:solidFill>
      </dgm:spPr>
      <dgm:t>
        <a:bodyPr/>
        <a:lstStyle/>
        <a:p>
          <a:pPr algn="l"/>
          <a:r>
            <a:rPr lang="en-GB" sz="1800" b="1" i="1" u="sng" kern="1200" dirty="0">
              <a:solidFill>
                <a:schemeClr val="accent2">
                  <a:lumMod val="60000"/>
                  <a:lumOff val="40000"/>
                </a:schemeClr>
              </a:solidFill>
              <a:latin typeface="Gill Sans MT" panose="020B0502020104020203"/>
              <a:ea typeface="+mn-ea"/>
              <a:cs typeface="+mn-cs"/>
            </a:rPr>
            <a:t>Research Methods used: </a:t>
          </a:r>
        </a:p>
        <a:p>
          <a:pPr algn="l"/>
          <a:r>
            <a:rPr lang="en-GB" sz="1600" b="1" kern="1200" dirty="0">
              <a:solidFill>
                <a:schemeClr val="accent2">
                  <a:lumMod val="60000"/>
                  <a:lumOff val="40000"/>
                </a:schemeClr>
              </a:solidFill>
            </a:rPr>
            <a:t>Study 1- Hypothesis testing. Exploratory study was conducted to examine whether mindfulness relates to collaboration and conflict avoidance in the hypothesized manner( backed by online surveys)</a:t>
          </a:r>
        </a:p>
      </dgm:t>
    </dgm:pt>
    <dgm:pt modelId="{DE0DF7AE-C6E8-422A-926A-63DE4866B4FD}" type="parTrans" cxnId="{D9E77823-2BC0-4173-9BCB-BBAA680F26A2}">
      <dgm:prSet/>
      <dgm:spPr/>
      <dgm:t>
        <a:bodyPr/>
        <a:lstStyle/>
        <a:p>
          <a:endParaRPr lang="en-GB"/>
        </a:p>
      </dgm:t>
    </dgm:pt>
    <dgm:pt modelId="{2F5B70D2-02F7-4A13-8175-303F50E5056D}" type="sibTrans" cxnId="{D9E77823-2BC0-4173-9BCB-BBAA680F26A2}">
      <dgm:prSet/>
      <dgm:spPr/>
      <dgm:t>
        <a:bodyPr/>
        <a:lstStyle/>
        <a:p>
          <a:endParaRPr lang="en-GB"/>
        </a:p>
      </dgm:t>
    </dgm:pt>
    <dgm:pt modelId="{0CA67994-02B0-4313-830A-5860557EDC3B}">
      <dgm:prSet phldrT="[Text]"/>
      <dgm:spPr>
        <a:solidFill>
          <a:schemeClr val="accent1">
            <a:lumMod val="60000"/>
            <a:lumOff val="40000"/>
          </a:schemeClr>
        </a:solidFill>
      </dgm:spPr>
      <dgm:t>
        <a:bodyPr/>
        <a:lstStyle/>
        <a:p>
          <a:pPr algn="l"/>
          <a:r>
            <a:rPr lang="en-GB" b="1" i="1" u="sng" dirty="0">
              <a:solidFill>
                <a:schemeClr val="tx1">
                  <a:lumMod val="95000"/>
                  <a:lumOff val="5000"/>
                </a:schemeClr>
              </a:solidFill>
            </a:rPr>
            <a:t>Research Methods:</a:t>
          </a:r>
        </a:p>
        <a:p>
          <a:pPr algn="l"/>
          <a:r>
            <a:rPr lang="en-GB" b="1" dirty="0">
              <a:solidFill>
                <a:schemeClr val="tx1">
                  <a:lumMod val="95000"/>
                  <a:lumOff val="5000"/>
                </a:schemeClr>
              </a:solidFill>
            </a:rPr>
            <a:t>Study 2:</a:t>
          </a:r>
        </a:p>
        <a:p>
          <a:pPr algn="l"/>
          <a:r>
            <a:rPr lang="en-GB" b="1" dirty="0">
              <a:solidFill>
                <a:schemeClr val="tx1">
                  <a:lumMod val="95000"/>
                  <a:lumOff val="5000"/>
                </a:schemeClr>
              </a:solidFill>
            </a:rPr>
            <a:t>With the preliminary data supporting 3 out of 4 hypothesis of study 1, a subsequent randomized controlled study was conducted involving 30 days of online mindfulness training</a:t>
          </a:r>
        </a:p>
      </dgm:t>
    </dgm:pt>
    <dgm:pt modelId="{F69A5C09-D7CE-4417-A23E-AF60B979C4E0}" type="parTrans" cxnId="{0F72F545-30BD-4BC6-8991-B3F9D16ACA33}">
      <dgm:prSet/>
      <dgm:spPr/>
      <dgm:t>
        <a:bodyPr/>
        <a:lstStyle/>
        <a:p>
          <a:endParaRPr lang="en-GB"/>
        </a:p>
      </dgm:t>
    </dgm:pt>
    <dgm:pt modelId="{51705998-D61B-4C4C-AB60-A8550F2A93E6}" type="sibTrans" cxnId="{0F72F545-30BD-4BC6-8991-B3F9D16ACA33}">
      <dgm:prSet/>
      <dgm:spPr/>
      <dgm:t>
        <a:bodyPr/>
        <a:lstStyle/>
        <a:p>
          <a:endParaRPr lang="en-GB"/>
        </a:p>
      </dgm:t>
    </dgm:pt>
    <dgm:pt modelId="{23ECFF95-9B45-4CD0-A8C3-ECABEACE2FD3}" type="pres">
      <dgm:prSet presAssocID="{BD4627CC-D6E8-40B8-A489-FD512D9F5706}" presName="CompostProcess" presStyleCnt="0">
        <dgm:presLayoutVars>
          <dgm:dir/>
          <dgm:resizeHandles val="exact"/>
        </dgm:presLayoutVars>
      </dgm:prSet>
      <dgm:spPr/>
    </dgm:pt>
    <dgm:pt modelId="{39AF00B0-88BE-4B69-9585-064FF105E9CA}" type="pres">
      <dgm:prSet presAssocID="{BD4627CC-D6E8-40B8-A489-FD512D9F5706}" presName="arrow" presStyleLbl="bgShp" presStyleIdx="0" presStyleCnt="1"/>
      <dgm:spPr/>
    </dgm:pt>
    <dgm:pt modelId="{81591DD9-B257-4A12-9020-310FB284C8F4}" type="pres">
      <dgm:prSet presAssocID="{BD4627CC-D6E8-40B8-A489-FD512D9F5706}" presName="linearProcess" presStyleCnt="0"/>
      <dgm:spPr/>
    </dgm:pt>
    <dgm:pt modelId="{67C20CA7-D753-40B4-B2BC-E2D44BC3AB70}" type="pres">
      <dgm:prSet presAssocID="{AB359B8F-05A3-4454-8FFE-CC529758B93C}" presName="textNode" presStyleLbl="node1" presStyleIdx="0" presStyleCnt="3" custScaleY="162611" custLinFactNeighborX="95827" custLinFactNeighborY="854">
        <dgm:presLayoutVars>
          <dgm:bulletEnabled val="1"/>
        </dgm:presLayoutVars>
      </dgm:prSet>
      <dgm:spPr/>
      <dgm:t>
        <a:bodyPr/>
        <a:lstStyle/>
        <a:p>
          <a:endParaRPr lang="en-IN"/>
        </a:p>
      </dgm:t>
    </dgm:pt>
    <dgm:pt modelId="{6DACC840-C845-461C-A251-2EE7003289E2}" type="pres">
      <dgm:prSet presAssocID="{F4D6AA8D-587D-4CF1-987F-49213E5DB5D8}" presName="sibTrans" presStyleCnt="0"/>
      <dgm:spPr/>
    </dgm:pt>
    <dgm:pt modelId="{35733876-C2C8-4C26-91B1-7871C1F4BEC3}" type="pres">
      <dgm:prSet presAssocID="{A5CC04E1-D6EB-42F8-AF42-3B39A3B12958}" presName="textNode" presStyleLbl="node1" presStyleIdx="1" presStyleCnt="3" custScaleY="153322" custLinFactNeighborX="52803" custLinFactNeighborY="0">
        <dgm:presLayoutVars>
          <dgm:bulletEnabled val="1"/>
        </dgm:presLayoutVars>
      </dgm:prSet>
      <dgm:spPr/>
      <dgm:t>
        <a:bodyPr/>
        <a:lstStyle/>
        <a:p>
          <a:endParaRPr lang="en-IN"/>
        </a:p>
      </dgm:t>
    </dgm:pt>
    <dgm:pt modelId="{85AC74C8-55BB-4E45-A6FE-D2FF33204D7E}" type="pres">
      <dgm:prSet presAssocID="{2F5B70D2-02F7-4A13-8175-303F50E5056D}" presName="sibTrans" presStyleCnt="0"/>
      <dgm:spPr/>
    </dgm:pt>
    <dgm:pt modelId="{AD5B3875-3DBD-4A31-8BB3-5F4ECCC38E26}" type="pres">
      <dgm:prSet presAssocID="{0CA67994-02B0-4313-830A-5860557EDC3B}" presName="textNode" presStyleLbl="node1" presStyleIdx="2" presStyleCnt="3" custScaleY="153322">
        <dgm:presLayoutVars>
          <dgm:bulletEnabled val="1"/>
        </dgm:presLayoutVars>
      </dgm:prSet>
      <dgm:spPr/>
      <dgm:t>
        <a:bodyPr/>
        <a:lstStyle/>
        <a:p>
          <a:endParaRPr lang="en-IN"/>
        </a:p>
      </dgm:t>
    </dgm:pt>
  </dgm:ptLst>
  <dgm:cxnLst>
    <dgm:cxn modelId="{CDB7D0C9-B828-4BFC-B0D5-39F311B2C7E0}" type="presOf" srcId="{0CA67994-02B0-4313-830A-5860557EDC3B}" destId="{AD5B3875-3DBD-4A31-8BB3-5F4ECCC38E26}" srcOrd="0" destOrd="0" presId="urn:microsoft.com/office/officeart/2005/8/layout/hProcess9"/>
    <dgm:cxn modelId="{0F72F545-30BD-4BC6-8991-B3F9D16ACA33}" srcId="{BD4627CC-D6E8-40B8-A489-FD512D9F5706}" destId="{0CA67994-02B0-4313-830A-5860557EDC3B}" srcOrd="2" destOrd="0" parTransId="{F69A5C09-D7CE-4417-A23E-AF60B979C4E0}" sibTransId="{51705998-D61B-4C4C-AB60-A8550F2A93E6}"/>
    <dgm:cxn modelId="{0C0FB0C1-7CEC-49C0-AC61-35A296EA44AE}" type="presOf" srcId="{BD4627CC-D6E8-40B8-A489-FD512D9F5706}" destId="{23ECFF95-9B45-4CD0-A8C3-ECABEACE2FD3}" srcOrd="0" destOrd="0" presId="urn:microsoft.com/office/officeart/2005/8/layout/hProcess9"/>
    <dgm:cxn modelId="{D9E77823-2BC0-4173-9BCB-BBAA680F26A2}" srcId="{BD4627CC-D6E8-40B8-A489-FD512D9F5706}" destId="{A5CC04E1-D6EB-42F8-AF42-3B39A3B12958}" srcOrd="1" destOrd="0" parTransId="{DE0DF7AE-C6E8-422A-926A-63DE4866B4FD}" sibTransId="{2F5B70D2-02F7-4A13-8175-303F50E5056D}"/>
    <dgm:cxn modelId="{F815F968-4AF5-4E5C-BBC8-5FFB5E5B7069}" srcId="{BD4627CC-D6E8-40B8-A489-FD512D9F5706}" destId="{AB359B8F-05A3-4454-8FFE-CC529758B93C}" srcOrd="0" destOrd="0" parTransId="{FEF2E5DF-9878-4B63-A5CF-A27538A91C3D}" sibTransId="{F4D6AA8D-587D-4CF1-987F-49213E5DB5D8}"/>
    <dgm:cxn modelId="{1200508A-D11F-43A3-8743-287D412CFDDF}" type="presOf" srcId="{AB359B8F-05A3-4454-8FFE-CC529758B93C}" destId="{67C20CA7-D753-40B4-B2BC-E2D44BC3AB70}" srcOrd="0" destOrd="0" presId="urn:microsoft.com/office/officeart/2005/8/layout/hProcess9"/>
    <dgm:cxn modelId="{7B106827-4E72-4B03-BE29-0BC5116C190E}" type="presOf" srcId="{A5CC04E1-D6EB-42F8-AF42-3B39A3B12958}" destId="{35733876-C2C8-4C26-91B1-7871C1F4BEC3}" srcOrd="0" destOrd="0" presId="urn:microsoft.com/office/officeart/2005/8/layout/hProcess9"/>
    <dgm:cxn modelId="{C805A294-5630-45ED-BA12-2CA9E44F2BB9}" type="presParOf" srcId="{23ECFF95-9B45-4CD0-A8C3-ECABEACE2FD3}" destId="{39AF00B0-88BE-4B69-9585-064FF105E9CA}" srcOrd="0" destOrd="0" presId="urn:microsoft.com/office/officeart/2005/8/layout/hProcess9"/>
    <dgm:cxn modelId="{E1BBE327-F892-413F-AB99-58504527AEB3}" type="presParOf" srcId="{23ECFF95-9B45-4CD0-A8C3-ECABEACE2FD3}" destId="{81591DD9-B257-4A12-9020-310FB284C8F4}" srcOrd="1" destOrd="0" presId="urn:microsoft.com/office/officeart/2005/8/layout/hProcess9"/>
    <dgm:cxn modelId="{7ED97FDE-12AA-4B5A-A489-444B8F2EB23D}" type="presParOf" srcId="{81591DD9-B257-4A12-9020-310FB284C8F4}" destId="{67C20CA7-D753-40B4-B2BC-E2D44BC3AB70}" srcOrd="0" destOrd="0" presId="urn:microsoft.com/office/officeart/2005/8/layout/hProcess9"/>
    <dgm:cxn modelId="{EEC818EA-79BC-4574-8592-F7F6CF93F6D4}" type="presParOf" srcId="{81591DD9-B257-4A12-9020-310FB284C8F4}" destId="{6DACC840-C845-461C-A251-2EE7003289E2}" srcOrd="1" destOrd="0" presId="urn:microsoft.com/office/officeart/2005/8/layout/hProcess9"/>
    <dgm:cxn modelId="{FE2B9028-F01F-44FC-879F-C0DA4EF28BB5}" type="presParOf" srcId="{81591DD9-B257-4A12-9020-310FB284C8F4}" destId="{35733876-C2C8-4C26-91B1-7871C1F4BEC3}" srcOrd="2" destOrd="0" presId="urn:microsoft.com/office/officeart/2005/8/layout/hProcess9"/>
    <dgm:cxn modelId="{4EE67B6A-699A-4736-BBA4-65E2FEACD435}" type="presParOf" srcId="{81591DD9-B257-4A12-9020-310FB284C8F4}" destId="{85AC74C8-55BB-4E45-A6FE-D2FF33204D7E}" srcOrd="3" destOrd="0" presId="urn:microsoft.com/office/officeart/2005/8/layout/hProcess9"/>
    <dgm:cxn modelId="{3C7093D4-58DF-49DC-BFE8-91AE601CD727}" type="presParOf" srcId="{81591DD9-B257-4A12-9020-310FB284C8F4}" destId="{AD5B3875-3DBD-4A31-8BB3-5F4ECCC38E26}" srcOrd="4" destOrd="0" presId="urn:microsoft.com/office/officeart/2005/8/layout/hProcess9"/>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57B01EA-8E39-4E3A-9F6D-8F0A58482FD1}"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040DD76E-56CF-4F27-8CA4-0108832BD7ED}">
      <dgm:prSet phldrT="[Text]" custT="1"/>
      <dgm:spPr>
        <a:solidFill>
          <a:schemeClr val="bg2"/>
        </a:solidFill>
        <a:ln>
          <a:noFill/>
        </a:ln>
      </dgm:spPr>
      <dgm:t>
        <a:bodyPr/>
        <a:lstStyle/>
        <a:p>
          <a:r>
            <a:rPr lang="en-US" sz="1200" b="1" dirty="0">
              <a:solidFill>
                <a:schemeClr val="tx1">
                  <a:lumMod val="75000"/>
                  <a:lumOff val="25000"/>
                </a:schemeClr>
              </a:solidFill>
            </a:rPr>
            <a:t>Research Outcome :- Mindfulness promotes collaboration and reduces conflict avoidance, therefore facilitating constructive conflict management in the workplace</a:t>
          </a:r>
          <a:r>
            <a:rPr lang="en-US" sz="1200" dirty="0">
              <a:solidFill>
                <a:schemeClr val="tx1">
                  <a:lumMod val="75000"/>
                  <a:lumOff val="25000"/>
                </a:schemeClr>
              </a:solidFill>
            </a:rPr>
            <a:t>. </a:t>
          </a:r>
        </a:p>
      </dgm:t>
    </dgm:pt>
    <dgm:pt modelId="{4D55124F-90D9-48BD-999E-5F2DAB5F60FA}" type="parTrans" cxnId="{D1F8C034-D6C9-478B-8F95-476B81D62733}">
      <dgm:prSet/>
      <dgm:spPr/>
      <dgm:t>
        <a:bodyPr/>
        <a:lstStyle/>
        <a:p>
          <a:endParaRPr lang="en-US"/>
        </a:p>
      </dgm:t>
    </dgm:pt>
    <dgm:pt modelId="{C0B3860E-D7E0-462C-9C2F-9FEAA12BE6FA}" type="sibTrans" cxnId="{D1F8C034-D6C9-478B-8F95-476B81D62733}">
      <dgm:prSet/>
      <dgm:spPr/>
      <dgm:t>
        <a:bodyPr/>
        <a:lstStyle/>
        <a:p>
          <a:endParaRPr lang="en-US"/>
        </a:p>
      </dgm:t>
    </dgm:pt>
    <dgm:pt modelId="{4235B01A-C195-4DA5-BB54-635918B246FC}" type="asst">
      <dgm:prSet phldrT="[Text]" custT="1"/>
      <dgm:spPr>
        <a:solidFill>
          <a:schemeClr val="bg2"/>
        </a:solidFill>
        <a:ln>
          <a:noFill/>
        </a:ln>
      </dgm:spPr>
      <dgm:t>
        <a:bodyPr/>
        <a:lstStyle/>
        <a:p>
          <a:pPr algn="l"/>
          <a:r>
            <a:rPr lang="en-US" sz="1200" b="1" kern="1200" dirty="0">
              <a:solidFill>
                <a:prstClr val="black">
                  <a:lumMod val="75000"/>
                  <a:lumOff val="25000"/>
                </a:prstClr>
              </a:solidFill>
              <a:latin typeface="Gill Sans MT" panose="020B0502020104020203"/>
              <a:ea typeface="+mn-ea"/>
              <a:cs typeface="+mn-cs"/>
            </a:rPr>
            <a:t>Results further suggest that by mindfully reappraising workplace concerns, employees can both avoid conflicts and see the potential benefits of collaboration, while also being aware of the risks/damaging impacts of workplace conflicts </a:t>
          </a:r>
        </a:p>
      </dgm:t>
    </dgm:pt>
    <dgm:pt modelId="{00DDA127-12A1-4A61-A423-EB70E7CED3DC}" type="parTrans" cxnId="{CB73F2D0-E873-42F5-B21A-7DCEE7B97957}">
      <dgm:prSet/>
      <dgm:spPr>
        <a:ln>
          <a:solidFill>
            <a:schemeClr val="bg2">
              <a:lumMod val="75000"/>
            </a:schemeClr>
          </a:solidFill>
        </a:ln>
      </dgm:spPr>
      <dgm:t>
        <a:bodyPr/>
        <a:lstStyle/>
        <a:p>
          <a:endParaRPr lang="en-US"/>
        </a:p>
      </dgm:t>
    </dgm:pt>
    <dgm:pt modelId="{1561B927-30A7-4F3B-9D08-A600497C36C9}" type="sibTrans" cxnId="{CB73F2D0-E873-42F5-B21A-7DCEE7B97957}">
      <dgm:prSet/>
      <dgm:spPr/>
      <dgm:t>
        <a:bodyPr/>
        <a:lstStyle/>
        <a:p>
          <a:endParaRPr lang="en-US"/>
        </a:p>
      </dgm:t>
    </dgm:pt>
    <dgm:pt modelId="{F3D9C5D6-9DE8-4177-BDDA-09FDE4230AB8}">
      <dgm:prSet phldrT="[Text]" custT="1"/>
      <dgm:spPr>
        <a:solidFill>
          <a:schemeClr val="accent5"/>
        </a:solidFill>
        <a:ln>
          <a:noFill/>
        </a:ln>
      </dgm:spPr>
      <dgm:t>
        <a:bodyPr/>
        <a:lstStyle/>
        <a:p>
          <a:r>
            <a:rPr lang="en-US" sz="1200" b="1" dirty="0">
              <a:solidFill>
                <a:schemeClr val="tx1">
                  <a:lumMod val="95000"/>
                  <a:lumOff val="5000"/>
                </a:schemeClr>
              </a:solidFill>
            </a:rPr>
            <a:t>Research Highlights</a:t>
          </a:r>
        </a:p>
      </dgm:t>
    </dgm:pt>
    <dgm:pt modelId="{0FBBE1D2-E3B8-48C8-8CEF-7012A3CC0D82}" type="parTrans" cxnId="{3849C2B3-2E54-46AC-B69B-F828F9ECE8B1}">
      <dgm:prSet/>
      <dgm:spPr>
        <a:ln>
          <a:solidFill>
            <a:schemeClr val="bg2">
              <a:lumMod val="75000"/>
            </a:schemeClr>
          </a:solidFill>
        </a:ln>
      </dgm:spPr>
      <dgm:t>
        <a:bodyPr/>
        <a:lstStyle/>
        <a:p>
          <a:endParaRPr lang="en-US"/>
        </a:p>
      </dgm:t>
    </dgm:pt>
    <dgm:pt modelId="{90EACE78-02C0-4B71-B050-09BBF3B13A15}" type="sibTrans" cxnId="{3849C2B3-2E54-46AC-B69B-F828F9ECE8B1}">
      <dgm:prSet/>
      <dgm:spPr/>
      <dgm:t>
        <a:bodyPr/>
        <a:lstStyle/>
        <a:p>
          <a:endParaRPr lang="en-US"/>
        </a:p>
      </dgm:t>
    </dgm:pt>
    <dgm:pt modelId="{E6BBABCF-B4F3-4AF9-8434-9591D077FEA4}">
      <dgm:prSet phldrT="[Text]" custT="1"/>
      <dgm:spPr>
        <a:solidFill>
          <a:schemeClr val="accent5"/>
        </a:solidFill>
        <a:ln>
          <a:noFill/>
        </a:ln>
      </dgm:spPr>
      <dgm:t>
        <a:bodyPr/>
        <a:lstStyle/>
        <a:p>
          <a:r>
            <a:rPr lang="en-US" sz="1200" b="1" dirty="0">
              <a:solidFill>
                <a:schemeClr val="tx1">
                  <a:lumMod val="95000"/>
                  <a:lumOff val="5000"/>
                </a:schemeClr>
              </a:solidFill>
            </a:rPr>
            <a:t>Key Findings </a:t>
          </a:r>
        </a:p>
      </dgm:t>
    </dgm:pt>
    <dgm:pt modelId="{F1584D0C-5E37-4548-B3EB-0BDA21BE560E}" type="parTrans" cxnId="{BC00FE28-F7F9-4D65-8DB4-9D0D54614DC3}">
      <dgm:prSet/>
      <dgm:spPr>
        <a:ln>
          <a:solidFill>
            <a:schemeClr val="bg2">
              <a:lumMod val="75000"/>
            </a:schemeClr>
          </a:solidFill>
        </a:ln>
      </dgm:spPr>
      <dgm:t>
        <a:bodyPr/>
        <a:lstStyle/>
        <a:p>
          <a:endParaRPr lang="en-US"/>
        </a:p>
      </dgm:t>
    </dgm:pt>
    <dgm:pt modelId="{754A5880-694A-422E-A841-93451E7DC8E5}" type="sibTrans" cxnId="{BC00FE28-F7F9-4D65-8DB4-9D0D54614DC3}">
      <dgm:prSet/>
      <dgm:spPr/>
      <dgm:t>
        <a:bodyPr/>
        <a:lstStyle/>
        <a:p>
          <a:endParaRPr lang="en-US"/>
        </a:p>
      </dgm:t>
    </dgm:pt>
    <dgm:pt modelId="{7376B8AB-F6D5-4492-84D6-1B78E581E031}">
      <dgm:prSet phldrT="[Text]" custT="1"/>
      <dgm:spPr>
        <a:solidFill>
          <a:schemeClr val="accent3">
            <a:lumMod val="50000"/>
          </a:schemeClr>
        </a:solidFill>
        <a:ln>
          <a:noFill/>
        </a:ln>
      </dgm:spPr>
      <dgm:t>
        <a:bodyPr/>
        <a:lstStyle/>
        <a:p>
          <a:r>
            <a:rPr lang="en-US" sz="1200" b="1" kern="1200" dirty="0" smtClean="0">
              <a:solidFill>
                <a:prstClr val="white"/>
              </a:solidFill>
              <a:latin typeface="Gill Sans MT" panose="020B0502020104020203"/>
              <a:ea typeface="+mn-ea"/>
              <a:cs typeface="+mn-cs"/>
            </a:rPr>
            <a:t>Critical Perspective</a:t>
          </a:r>
          <a:endParaRPr lang="en-US" sz="1200" b="1" kern="1200" dirty="0">
            <a:solidFill>
              <a:prstClr val="white"/>
            </a:solidFill>
            <a:latin typeface="Gill Sans MT" panose="020B0502020104020203"/>
            <a:ea typeface="+mn-ea"/>
            <a:cs typeface="+mn-cs"/>
          </a:endParaRPr>
        </a:p>
      </dgm:t>
    </dgm:pt>
    <dgm:pt modelId="{7DA4E863-6E10-410F-9CC7-CC0FB44665B0}" type="parTrans" cxnId="{EF6FD381-8F07-4DE7-9B20-581D4AC7ABA6}">
      <dgm:prSet/>
      <dgm:spPr>
        <a:ln>
          <a:solidFill>
            <a:schemeClr val="bg2">
              <a:lumMod val="75000"/>
            </a:schemeClr>
          </a:solidFill>
        </a:ln>
      </dgm:spPr>
      <dgm:t>
        <a:bodyPr/>
        <a:lstStyle/>
        <a:p>
          <a:endParaRPr lang="en-US"/>
        </a:p>
      </dgm:t>
    </dgm:pt>
    <dgm:pt modelId="{266DF1B3-5D1C-48FA-9E32-AD5F26EB150A}" type="sibTrans" cxnId="{EF6FD381-8F07-4DE7-9B20-581D4AC7ABA6}">
      <dgm:prSet/>
      <dgm:spPr/>
      <dgm:t>
        <a:bodyPr/>
        <a:lstStyle/>
        <a:p>
          <a:endParaRPr lang="en-US"/>
        </a:p>
      </dgm:t>
    </dgm:pt>
    <dgm:pt modelId="{3AE28DCE-3A07-4207-A1E0-9165A8CCD462}">
      <dgm:prSet phldrT="[Text]" custT="1"/>
      <dgm:spPr>
        <a:solidFill>
          <a:schemeClr val="accent3">
            <a:lumMod val="50000"/>
          </a:schemeClr>
        </a:solidFill>
        <a:ln>
          <a:noFill/>
        </a:ln>
      </dgm:spPr>
      <dgm:t>
        <a:bodyPr/>
        <a:lstStyle/>
        <a:p>
          <a:r>
            <a:rPr lang="en-US" sz="1200" b="1" dirty="0"/>
            <a:t>Own observations and questions </a:t>
          </a:r>
        </a:p>
      </dgm:t>
    </dgm:pt>
    <dgm:pt modelId="{02B708C9-C349-4D83-8FC9-895C6D41CDA5}" type="parTrans" cxnId="{2D02C6C1-2527-4C76-9A80-C5EDAA02A16D}">
      <dgm:prSet/>
      <dgm:spPr>
        <a:ln>
          <a:solidFill>
            <a:schemeClr val="bg2">
              <a:lumMod val="75000"/>
            </a:schemeClr>
          </a:solidFill>
        </a:ln>
      </dgm:spPr>
      <dgm:t>
        <a:bodyPr/>
        <a:lstStyle/>
        <a:p>
          <a:endParaRPr lang="en-US"/>
        </a:p>
      </dgm:t>
    </dgm:pt>
    <dgm:pt modelId="{574298C8-FC34-47A4-9C00-00A8C40B6354}" type="sibTrans" cxnId="{2D02C6C1-2527-4C76-9A80-C5EDAA02A16D}">
      <dgm:prSet/>
      <dgm:spPr/>
      <dgm:t>
        <a:bodyPr/>
        <a:lstStyle/>
        <a:p>
          <a:endParaRPr lang="en-US"/>
        </a:p>
      </dgm:t>
    </dgm:pt>
    <dgm:pt modelId="{44A6095F-01B3-46D7-ACA8-59BFF97FF724}">
      <dgm:prSet phldrT="[Text]" custT="1"/>
      <dgm:spPr>
        <a:solidFill>
          <a:schemeClr val="accent5"/>
        </a:solidFill>
        <a:ln>
          <a:noFill/>
        </a:ln>
      </dgm:spPr>
      <dgm:t>
        <a:bodyPr/>
        <a:lstStyle/>
        <a:p>
          <a:r>
            <a:rPr lang="en-US" sz="1200" b="1" dirty="0">
              <a:solidFill>
                <a:schemeClr val="tx1">
                  <a:lumMod val="95000"/>
                  <a:lumOff val="5000"/>
                </a:schemeClr>
              </a:solidFill>
            </a:rPr>
            <a:t>Research Benefits</a:t>
          </a:r>
        </a:p>
      </dgm:t>
    </dgm:pt>
    <dgm:pt modelId="{3EF3F899-B9C2-42BF-90A2-5B8F4E8CD265}" type="parTrans" cxnId="{7E3BB6DC-E906-41D1-AA9D-FB745373EB61}">
      <dgm:prSet/>
      <dgm:spPr>
        <a:ln>
          <a:solidFill>
            <a:schemeClr val="bg2">
              <a:lumMod val="75000"/>
            </a:schemeClr>
          </a:solidFill>
        </a:ln>
      </dgm:spPr>
      <dgm:t>
        <a:bodyPr/>
        <a:lstStyle/>
        <a:p>
          <a:endParaRPr lang="en-US"/>
        </a:p>
      </dgm:t>
    </dgm:pt>
    <dgm:pt modelId="{8E549D37-3CA8-47E9-A5D4-843188300CCE}" type="sibTrans" cxnId="{7E3BB6DC-E906-41D1-AA9D-FB745373EB61}">
      <dgm:prSet/>
      <dgm:spPr/>
      <dgm:t>
        <a:bodyPr/>
        <a:lstStyle/>
        <a:p>
          <a:endParaRPr lang="en-US"/>
        </a:p>
      </dgm:t>
    </dgm:pt>
    <dgm:pt modelId="{68A00F09-C8EF-415E-8EBD-EEB41E73675F}">
      <dgm:prSet phldrT="[Text]" custT="1"/>
      <dgm:spPr>
        <a:solidFill>
          <a:schemeClr val="accent3">
            <a:lumMod val="50000"/>
          </a:schemeClr>
        </a:solidFill>
        <a:ln>
          <a:noFill/>
        </a:ln>
      </dgm:spPr>
      <dgm:t>
        <a:bodyPr/>
        <a:lstStyle/>
        <a:p>
          <a:r>
            <a:rPr lang="en-US" sz="1200" b="1" dirty="0"/>
            <a:t>Further research </a:t>
          </a:r>
        </a:p>
      </dgm:t>
    </dgm:pt>
    <dgm:pt modelId="{BD713B9B-0B4E-4375-9F4B-797D5C5B11B3}" type="parTrans" cxnId="{0E19DEB1-FB21-465F-A42C-A27308DF210E}">
      <dgm:prSet/>
      <dgm:spPr>
        <a:ln>
          <a:solidFill>
            <a:schemeClr val="bg2">
              <a:lumMod val="75000"/>
            </a:schemeClr>
          </a:solidFill>
        </a:ln>
      </dgm:spPr>
      <dgm:t>
        <a:bodyPr/>
        <a:lstStyle/>
        <a:p>
          <a:endParaRPr lang="en-US"/>
        </a:p>
      </dgm:t>
    </dgm:pt>
    <dgm:pt modelId="{2B1968FE-E259-408C-BAEB-F2E324209725}" type="sibTrans" cxnId="{0E19DEB1-FB21-465F-A42C-A27308DF210E}">
      <dgm:prSet/>
      <dgm:spPr/>
      <dgm:t>
        <a:bodyPr/>
        <a:lstStyle/>
        <a:p>
          <a:endParaRPr lang="en-US"/>
        </a:p>
      </dgm:t>
    </dgm:pt>
    <dgm:pt modelId="{B78CDDF9-D644-4EFC-9D35-D8F93F271062}">
      <dgm:prSet custT="1"/>
      <dgm:spPr>
        <a:solidFill>
          <a:schemeClr val="bg2"/>
        </a:solidFill>
        <a:ln>
          <a:noFill/>
        </a:ln>
      </dgm:spPr>
      <dgm:t>
        <a:bodyPr/>
        <a:lstStyle/>
        <a:p>
          <a:pPr algn="l"/>
          <a:r>
            <a:rPr lang="en-US" sz="1200" b="1" kern="1200" dirty="0">
              <a:solidFill>
                <a:srgbClr val="002060"/>
              </a:solidFill>
              <a:latin typeface="Gill Sans MT" panose="020B0502020104020203"/>
              <a:ea typeface="+mn-ea"/>
              <a:cs typeface="+mn-cs"/>
            </a:rPr>
            <a:t>The research on the nomological networks of trait mindfulness has indicated five facets of mindfulness-i.e., describing, observing, acting with awareness, non-judgment and non-reactivity (Smith &amp; Allen,2004). </a:t>
          </a:r>
          <a:r>
            <a:rPr lang="en-US" sz="1200" b="1" kern="1200" dirty="0" smtClean="0">
              <a:solidFill>
                <a:srgbClr val="002060"/>
              </a:solidFill>
              <a:latin typeface="Gill Sans MT" panose="020B0502020104020203"/>
              <a:ea typeface="+mn-ea"/>
              <a:cs typeface="+mn-cs"/>
            </a:rPr>
            <a:t>Although mindfulness  helps to de-clutter and focus on the present but  can be an overwhelming  process ,when learning for the first time or undertrained in using this technique. </a:t>
          </a:r>
          <a:endParaRPr lang="en-US" sz="1200" b="1" kern="1200" dirty="0">
            <a:solidFill>
              <a:srgbClr val="002060"/>
            </a:solidFill>
            <a:latin typeface="Gill Sans MT" panose="020B0502020104020203"/>
            <a:ea typeface="+mn-ea"/>
            <a:cs typeface="+mn-cs"/>
          </a:endParaRPr>
        </a:p>
      </dgm:t>
    </dgm:pt>
    <dgm:pt modelId="{0E9B0A82-7AC6-4971-A1B5-E21FA19B1B64}" type="parTrans" cxnId="{0CF09FA1-480E-499F-8894-AEB60256E823}">
      <dgm:prSet/>
      <dgm:spPr>
        <a:ln>
          <a:solidFill>
            <a:schemeClr val="bg2">
              <a:lumMod val="75000"/>
            </a:schemeClr>
          </a:solidFill>
        </a:ln>
      </dgm:spPr>
      <dgm:t>
        <a:bodyPr/>
        <a:lstStyle/>
        <a:p>
          <a:endParaRPr lang="en-US"/>
        </a:p>
      </dgm:t>
    </dgm:pt>
    <dgm:pt modelId="{FB37CB85-EB1F-41FE-8D7D-2F83B315E7BC}" type="sibTrans" cxnId="{0CF09FA1-480E-499F-8894-AEB60256E823}">
      <dgm:prSet/>
      <dgm:spPr/>
      <dgm:t>
        <a:bodyPr/>
        <a:lstStyle/>
        <a:p>
          <a:endParaRPr lang="en-US"/>
        </a:p>
      </dgm:t>
    </dgm:pt>
    <dgm:pt modelId="{7AEE2A53-3AA4-4869-BFBE-3D2151ACC86A}">
      <dgm:prSet custT="1"/>
      <dgm:spPr>
        <a:solidFill>
          <a:schemeClr val="bg2"/>
        </a:solidFill>
        <a:ln>
          <a:noFill/>
        </a:ln>
      </dgm:spPr>
      <dgm:t>
        <a:bodyPr/>
        <a:lstStyle/>
        <a:p>
          <a:pPr algn="l"/>
          <a:r>
            <a:rPr lang="en-US" sz="1200" b="1" kern="1200" dirty="0">
              <a:solidFill>
                <a:srgbClr val="002060"/>
              </a:solidFill>
              <a:latin typeface="Gill Sans MT" panose="020B0502020104020203"/>
              <a:ea typeface="+mn-ea"/>
              <a:cs typeface="+mn-cs"/>
            </a:rPr>
            <a:t>The study suggests mindfulness as a trait rather than a state - If that were the case, is the study then suggesting that it’s already embedded within us (i.e., our personality) rather than a temporary state of emotion</a:t>
          </a:r>
          <a:r>
            <a:rPr lang="en-US" sz="1200" kern="1200" dirty="0">
              <a:solidFill>
                <a:schemeClr val="tx1">
                  <a:lumMod val="75000"/>
                  <a:lumOff val="25000"/>
                </a:schemeClr>
              </a:solidFill>
            </a:rPr>
            <a:t> </a:t>
          </a:r>
        </a:p>
      </dgm:t>
    </dgm:pt>
    <dgm:pt modelId="{F8AD2BBD-227D-4D8E-A917-3550931445DE}" type="parTrans" cxnId="{C7D237B7-E4B7-4BEF-BCA8-B20DAD3B56F2}">
      <dgm:prSet/>
      <dgm:spPr>
        <a:ln>
          <a:solidFill>
            <a:schemeClr val="bg2">
              <a:lumMod val="75000"/>
            </a:schemeClr>
          </a:solidFill>
        </a:ln>
      </dgm:spPr>
      <dgm:t>
        <a:bodyPr/>
        <a:lstStyle/>
        <a:p>
          <a:endParaRPr lang="en-US"/>
        </a:p>
      </dgm:t>
    </dgm:pt>
    <dgm:pt modelId="{CD87A51A-8C9C-4EF6-B330-DDC2777ECBC3}" type="sibTrans" cxnId="{C7D237B7-E4B7-4BEF-BCA8-B20DAD3B56F2}">
      <dgm:prSet/>
      <dgm:spPr/>
      <dgm:t>
        <a:bodyPr/>
        <a:lstStyle/>
        <a:p>
          <a:endParaRPr lang="en-US"/>
        </a:p>
      </dgm:t>
    </dgm:pt>
    <dgm:pt modelId="{BB75E453-D87A-4379-A7CA-84EAEF6BCA1B}">
      <dgm:prSet custT="1"/>
      <dgm:spPr>
        <a:solidFill>
          <a:schemeClr val="bg2"/>
        </a:solidFill>
        <a:ln>
          <a:noFill/>
        </a:ln>
      </dgm:spPr>
      <dgm:t>
        <a:bodyPr/>
        <a:lstStyle/>
        <a:p>
          <a:pPr algn="l"/>
          <a:r>
            <a:rPr lang="en-GB" sz="1200" b="1" kern="1200" dirty="0">
              <a:solidFill>
                <a:srgbClr val="002060"/>
              </a:solidFill>
              <a:latin typeface="Gill Sans MT" panose="020B0502020104020203"/>
              <a:ea typeface="+mn-ea"/>
              <a:cs typeface="+mn-cs"/>
            </a:rPr>
            <a:t>Future research ought to examine how mindful reappraisals affect individual perceptions in approaching a workplace conflict.</a:t>
          </a:r>
          <a:endParaRPr lang="en-US" sz="1200" b="1" kern="1200" dirty="0">
            <a:solidFill>
              <a:srgbClr val="002060"/>
            </a:solidFill>
            <a:latin typeface="Gill Sans MT" panose="020B0502020104020203"/>
            <a:ea typeface="+mn-ea"/>
            <a:cs typeface="+mn-cs"/>
          </a:endParaRPr>
        </a:p>
      </dgm:t>
    </dgm:pt>
    <dgm:pt modelId="{98EE9CC4-03BC-44B5-B7C0-2488D6E8AA11}" type="parTrans" cxnId="{F8C839F0-1284-4B1E-9BF5-98CD541FC114}">
      <dgm:prSet/>
      <dgm:spPr>
        <a:ln>
          <a:solidFill>
            <a:schemeClr val="bg2">
              <a:lumMod val="75000"/>
            </a:schemeClr>
          </a:solidFill>
        </a:ln>
      </dgm:spPr>
      <dgm:t>
        <a:bodyPr/>
        <a:lstStyle/>
        <a:p>
          <a:endParaRPr lang="en-US"/>
        </a:p>
      </dgm:t>
    </dgm:pt>
    <dgm:pt modelId="{262AE259-124B-4E28-9BDA-2799089D87C6}" type="sibTrans" cxnId="{F8C839F0-1284-4B1E-9BF5-98CD541FC114}">
      <dgm:prSet/>
      <dgm:spPr/>
      <dgm:t>
        <a:bodyPr/>
        <a:lstStyle/>
        <a:p>
          <a:endParaRPr lang="en-US"/>
        </a:p>
      </dgm:t>
    </dgm:pt>
    <dgm:pt modelId="{9640DF1C-87CB-44C5-9239-6487C9B9C423}">
      <dgm:prSet custT="1"/>
      <dgm:spPr>
        <a:solidFill>
          <a:schemeClr val="bg2"/>
        </a:solidFill>
        <a:ln>
          <a:noFill/>
        </a:ln>
      </dgm:spPr>
      <dgm:t>
        <a:bodyPr/>
        <a:lstStyle/>
        <a:p>
          <a:pPr algn="l"/>
          <a:r>
            <a:rPr lang="en-US" sz="1200" b="1" kern="1200" dirty="0">
              <a:solidFill>
                <a:srgbClr val="002060"/>
              </a:solidFill>
              <a:latin typeface="Gill Sans MT" panose="020B0502020104020203"/>
              <a:ea typeface="+mn-ea"/>
              <a:cs typeface="+mn-cs"/>
            </a:rPr>
            <a:t>Mindfulness has been shown to improve attitude and behaviour around the workplace unlike traditional interventions that only focus on immediate conflict solutions</a:t>
          </a:r>
          <a:r>
            <a:rPr lang="en-US" sz="1200" kern="1200" dirty="0">
              <a:solidFill>
                <a:schemeClr val="tx1">
                  <a:lumMod val="75000"/>
                  <a:lumOff val="25000"/>
                </a:schemeClr>
              </a:solidFill>
            </a:rPr>
            <a:t> </a:t>
          </a:r>
        </a:p>
      </dgm:t>
    </dgm:pt>
    <dgm:pt modelId="{A46D0169-3745-439C-AA9E-555C3E6681EE}" type="parTrans" cxnId="{9C8E89E5-4FFE-487A-9C00-9A53DC073B25}">
      <dgm:prSet/>
      <dgm:spPr>
        <a:ln>
          <a:solidFill>
            <a:schemeClr val="bg2">
              <a:lumMod val="75000"/>
            </a:schemeClr>
          </a:solidFill>
        </a:ln>
      </dgm:spPr>
      <dgm:t>
        <a:bodyPr/>
        <a:lstStyle/>
        <a:p>
          <a:endParaRPr lang="en-US"/>
        </a:p>
      </dgm:t>
    </dgm:pt>
    <dgm:pt modelId="{64F53395-4AD8-4B14-ABDA-EC1E26A82B9C}" type="sibTrans" cxnId="{9C8E89E5-4FFE-487A-9C00-9A53DC073B25}">
      <dgm:prSet/>
      <dgm:spPr/>
      <dgm:t>
        <a:bodyPr/>
        <a:lstStyle/>
        <a:p>
          <a:endParaRPr lang="en-US"/>
        </a:p>
      </dgm:t>
    </dgm:pt>
    <dgm:pt modelId="{93588496-DDB1-42F7-B846-773FEE859A69}">
      <dgm:prSet custT="1"/>
      <dgm:spPr>
        <a:solidFill>
          <a:schemeClr val="bg2"/>
        </a:solidFill>
        <a:ln>
          <a:noFill/>
        </a:ln>
      </dgm:spPr>
      <dgm:t>
        <a:bodyPr/>
        <a:lstStyle/>
        <a:p>
          <a:pPr algn="l"/>
          <a:r>
            <a:rPr lang="en-US" sz="1200" b="1" kern="1200" dirty="0">
              <a:solidFill>
                <a:srgbClr val="002060"/>
              </a:solidFill>
              <a:latin typeface="Gill Sans MT" panose="020B0502020104020203"/>
              <a:ea typeface="+mn-ea"/>
              <a:cs typeface="+mn-cs"/>
            </a:rPr>
            <a:t>Effectiveness of mindfulness technique for promoting constructive conflict management in the workplace. </a:t>
          </a:r>
        </a:p>
      </dgm:t>
    </dgm:pt>
    <dgm:pt modelId="{49215C61-813C-49AD-8790-8F617AF98E45}" type="parTrans" cxnId="{B7BBDFF8-51EE-4DE6-8D55-AD6580AEFEEB}">
      <dgm:prSet/>
      <dgm:spPr>
        <a:ln>
          <a:solidFill>
            <a:schemeClr val="bg2">
              <a:lumMod val="75000"/>
            </a:schemeClr>
          </a:solidFill>
        </a:ln>
      </dgm:spPr>
      <dgm:t>
        <a:bodyPr/>
        <a:lstStyle/>
        <a:p>
          <a:endParaRPr lang="en-US"/>
        </a:p>
      </dgm:t>
    </dgm:pt>
    <dgm:pt modelId="{13338101-0F46-4174-A5A3-AB409713C18F}" type="sibTrans" cxnId="{B7BBDFF8-51EE-4DE6-8D55-AD6580AEFEEB}">
      <dgm:prSet/>
      <dgm:spPr/>
      <dgm:t>
        <a:bodyPr/>
        <a:lstStyle/>
        <a:p>
          <a:endParaRPr lang="en-US"/>
        </a:p>
      </dgm:t>
    </dgm:pt>
    <dgm:pt modelId="{B0B08AD3-7E8F-4CCB-8EE5-95755C96C5E6}">
      <dgm:prSet custT="1"/>
      <dgm:spPr>
        <a:solidFill>
          <a:schemeClr val="bg2"/>
        </a:solidFill>
        <a:ln>
          <a:noFill/>
        </a:ln>
      </dgm:spPr>
      <dgm:t>
        <a:bodyPr/>
        <a:lstStyle/>
        <a:p>
          <a:pPr algn="l"/>
          <a:r>
            <a:rPr lang="en-US" sz="1200" b="1" dirty="0">
              <a:solidFill>
                <a:srgbClr val="002060"/>
              </a:solidFill>
            </a:rPr>
            <a:t>One of the first and the biggest ever studies conducted on the effect of mindfulness on conflict management in organizational research.</a:t>
          </a:r>
        </a:p>
      </dgm:t>
    </dgm:pt>
    <dgm:pt modelId="{07755452-2F6F-4B08-9D32-8355C5631F3C}" type="parTrans" cxnId="{C0A28949-A8F0-4242-B287-AB6A03664761}">
      <dgm:prSet/>
      <dgm:spPr>
        <a:ln>
          <a:solidFill>
            <a:schemeClr val="bg2">
              <a:lumMod val="75000"/>
            </a:schemeClr>
          </a:solidFill>
        </a:ln>
      </dgm:spPr>
      <dgm:t>
        <a:bodyPr/>
        <a:lstStyle/>
        <a:p>
          <a:endParaRPr lang="en-US"/>
        </a:p>
      </dgm:t>
    </dgm:pt>
    <dgm:pt modelId="{92B3F77C-7F86-4B63-BAE9-C88466DFAD82}" type="sibTrans" cxnId="{C0A28949-A8F0-4242-B287-AB6A03664761}">
      <dgm:prSet/>
      <dgm:spPr/>
      <dgm:t>
        <a:bodyPr/>
        <a:lstStyle/>
        <a:p>
          <a:endParaRPr lang="en-US"/>
        </a:p>
      </dgm:t>
    </dgm:pt>
    <dgm:pt modelId="{F3E1F9BC-E64A-4033-B228-C6639E3CCDAE}">
      <dgm:prSet custT="1"/>
      <dgm:spPr>
        <a:solidFill>
          <a:schemeClr val="bg2"/>
        </a:solidFill>
        <a:ln>
          <a:noFill/>
        </a:ln>
      </dgm:spPr>
      <dgm:t>
        <a:bodyPr/>
        <a:lstStyle/>
        <a:p>
          <a:pPr algn="l"/>
          <a:r>
            <a:rPr lang="en-US" sz="1200" b="1" kern="1200" dirty="0">
              <a:solidFill>
                <a:srgbClr val="002060"/>
              </a:solidFill>
              <a:latin typeface="Gill Sans MT" panose="020B0502020104020203"/>
              <a:ea typeface="+mn-ea"/>
              <a:cs typeface="+mn-cs"/>
            </a:rPr>
            <a:t>Use of Rigorous Methodology – to establish the veracity of the mindfulness techniques in workplace conflict management</a:t>
          </a:r>
          <a:r>
            <a:rPr lang="en-US" sz="1200" kern="1200" dirty="0">
              <a:solidFill>
                <a:schemeClr val="tx1">
                  <a:lumMod val="75000"/>
                  <a:lumOff val="25000"/>
                </a:schemeClr>
              </a:solidFill>
            </a:rPr>
            <a:t>.</a:t>
          </a:r>
        </a:p>
      </dgm:t>
    </dgm:pt>
    <dgm:pt modelId="{95E76312-19DC-4E95-9881-0BDC663C80FD}" type="parTrans" cxnId="{41A1D0C9-285C-4059-AFF2-519E8DE5DBBD}">
      <dgm:prSet/>
      <dgm:spPr>
        <a:ln>
          <a:solidFill>
            <a:schemeClr val="bg2">
              <a:lumMod val="75000"/>
            </a:schemeClr>
          </a:solidFill>
        </a:ln>
      </dgm:spPr>
      <dgm:t>
        <a:bodyPr/>
        <a:lstStyle/>
        <a:p>
          <a:endParaRPr lang="en-US"/>
        </a:p>
      </dgm:t>
    </dgm:pt>
    <dgm:pt modelId="{7626D11E-5148-4212-AA30-4BEE0E65B103}" type="sibTrans" cxnId="{41A1D0C9-285C-4059-AFF2-519E8DE5DBBD}">
      <dgm:prSet/>
      <dgm:spPr/>
      <dgm:t>
        <a:bodyPr/>
        <a:lstStyle/>
        <a:p>
          <a:endParaRPr lang="en-US"/>
        </a:p>
      </dgm:t>
    </dgm:pt>
    <dgm:pt modelId="{3E762538-5931-4801-BDD8-DE69F0364EA2}">
      <dgm:prSet custT="1"/>
      <dgm:spPr>
        <a:solidFill>
          <a:schemeClr val="bg2"/>
        </a:solidFill>
        <a:ln>
          <a:noFill/>
        </a:ln>
      </dgm:spPr>
      <dgm:t>
        <a:bodyPr/>
        <a:lstStyle/>
        <a:p>
          <a:pPr algn="l"/>
          <a:r>
            <a:rPr lang="en-US" sz="1200" b="1" kern="1200" dirty="0">
              <a:solidFill>
                <a:srgbClr val="002060"/>
              </a:solidFill>
              <a:latin typeface="Gill Sans MT" panose="020B0502020104020203"/>
              <a:ea typeface="+mn-ea"/>
              <a:cs typeface="+mn-cs"/>
            </a:rPr>
            <a:t>To explore other potential settings where mindfulness can be used to address conflict</a:t>
          </a:r>
        </a:p>
      </dgm:t>
    </dgm:pt>
    <dgm:pt modelId="{6B117342-8BF7-401E-9E02-8F4A62F78DF3}" type="parTrans" cxnId="{40589EE7-C81A-41AF-8F84-9FF38EB64853}">
      <dgm:prSet/>
      <dgm:spPr>
        <a:ln>
          <a:solidFill>
            <a:schemeClr val="bg2">
              <a:lumMod val="75000"/>
            </a:schemeClr>
          </a:solidFill>
        </a:ln>
      </dgm:spPr>
      <dgm:t>
        <a:bodyPr/>
        <a:lstStyle/>
        <a:p>
          <a:endParaRPr lang="en-US"/>
        </a:p>
      </dgm:t>
    </dgm:pt>
    <dgm:pt modelId="{C7AF997D-6293-4374-A351-7FF043F78110}" type="sibTrans" cxnId="{40589EE7-C81A-41AF-8F84-9FF38EB64853}">
      <dgm:prSet/>
      <dgm:spPr/>
      <dgm:t>
        <a:bodyPr/>
        <a:lstStyle/>
        <a:p>
          <a:endParaRPr lang="en-US"/>
        </a:p>
      </dgm:t>
    </dgm:pt>
    <dgm:pt modelId="{5A641702-726F-4B16-9E4C-BEC772CB4958}">
      <dgm:prSet/>
      <dgm:spPr/>
      <dgm:t>
        <a:bodyPr/>
        <a:lstStyle/>
        <a:p>
          <a:r>
            <a:rPr lang="en-US" dirty="0"/>
            <a:t>(Kay, Skarlicki 2020)</a:t>
          </a:r>
          <a:endParaRPr lang="en-GB" dirty="0"/>
        </a:p>
      </dgm:t>
    </dgm:pt>
    <dgm:pt modelId="{84FCF207-BE62-47FE-A7AF-52205584BF26}" type="parTrans" cxnId="{B40A7936-584C-451B-890A-87EAE4951764}">
      <dgm:prSet/>
      <dgm:spPr/>
      <dgm:t>
        <a:bodyPr/>
        <a:lstStyle/>
        <a:p>
          <a:endParaRPr lang="en-GB"/>
        </a:p>
      </dgm:t>
    </dgm:pt>
    <dgm:pt modelId="{1703D527-7312-45D7-B833-5035407D6D85}" type="sibTrans" cxnId="{B40A7936-584C-451B-890A-87EAE4951764}">
      <dgm:prSet/>
      <dgm:spPr/>
      <dgm:t>
        <a:bodyPr/>
        <a:lstStyle/>
        <a:p>
          <a:endParaRPr lang="en-GB"/>
        </a:p>
      </dgm:t>
    </dgm:pt>
    <dgm:pt modelId="{5A8CF5A0-04D6-4202-A427-90CEF02E67DA}" type="pres">
      <dgm:prSet presAssocID="{657B01EA-8E39-4E3A-9F6D-8F0A58482FD1}" presName="hierChild1" presStyleCnt="0">
        <dgm:presLayoutVars>
          <dgm:orgChart val="1"/>
          <dgm:chPref val="1"/>
          <dgm:dir/>
          <dgm:animOne val="branch"/>
          <dgm:animLvl val="lvl"/>
          <dgm:resizeHandles/>
        </dgm:presLayoutVars>
      </dgm:prSet>
      <dgm:spPr/>
      <dgm:t>
        <a:bodyPr/>
        <a:lstStyle/>
        <a:p>
          <a:endParaRPr lang="en-IN"/>
        </a:p>
      </dgm:t>
    </dgm:pt>
    <dgm:pt modelId="{00A0FADC-4687-47FF-96A4-29342E5DADF0}" type="pres">
      <dgm:prSet presAssocID="{040DD76E-56CF-4F27-8CA4-0108832BD7ED}" presName="hierRoot1" presStyleCnt="0">
        <dgm:presLayoutVars>
          <dgm:hierBranch val="init"/>
        </dgm:presLayoutVars>
      </dgm:prSet>
      <dgm:spPr/>
    </dgm:pt>
    <dgm:pt modelId="{3CF91F0A-6193-4B91-923D-894584D62ECF}" type="pres">
      <dgm:prSet presAssocID="{040DD76E-56CF-4F27-8CA4-0108832BD7ED}" presName="rootComposite1" presStyleCnt="0"/>
      <dgm:spPr/>
    </dgm:pt>
    <dgm:pt modelId="{3F05053A-AD92-4CA9-987A-54503EE74A75}" type="pres">
      <dgm:prSet presAssocID="{040DD76E-56CF-4F27-8CA4-0108832BD7ED}" presName="rootText1" presStyleLbl="node0" presStyleIdx="0" presStyleCnt="2" custScaleX="379749">
        <dgm:presLayoutVars>
          <dgm:chPref val="3"/>
        </dgm:presLayoutVars>
      </dgm:prSet>
      <dgm:spPr/>
      <dgm:t>
        <a:bodyPr/>
        <a:lstStyle/>
        <a:p>
          <a:endParaRPr lang="en-IN"/>
        </a:p>
      </dgm:t>
    </dgm:pt>
    <dgm:pt modelId="{7838C66F-F3A6-4223-B437-57106BAAF667}" type="pres">
      <dgm:prSet presAssocID="{040DD76E-56CF-4F27-8CA4-0108832BD7ED}" presName="rootConnector1" presStyleLbl="node1" presStyleIdx="0" presStyleCnt="0"/>
      <dgm:spPr/>
      <dgm:t>
        <a:bodyPr/>
        <a:lstStyle/>
        <a:p>
          <a:endParaRPr lang="en-IN"/>
        </a:p>
      </dgm:t>
    </dgm:pt>
    <dgm:pt modelId="{241B7D12-5DEB-4ED0-AA00-7E32FCBBAB24}" type="pres">
      <dgm:prSet presAssocID="{040DD76E-56CF-4F27-8CA4-0108832BD7ED}" presName="hierChild2" presStyleCnt="0"/>
      <dgm:spPr/>
    </dgm:pt>
    <dgm:pt modelId="{EBDDD33B-F223-442F-AD4D-758B0D923474}" type="pres">
      <dgm:prSet presAssocID="{0FBBE1D2-E3B8-48C8-8CEF-7012A3CC0D82}" presName="Name37" presStyleLbl="parChTrans1D2" presStyleIdx="0" presStyleCnt="7"/>
      <dgm:spPr/>
      <dgm:t>
        <a:bodyPr/>
        <a:lstStyle/>
        <a:p>
          <a:endParaRPr lang="en-IN"/>
        </a:p>
      </dgm:t>
    </dgm:pt>
    <dgm:pt modelId="{0EEC52F1-9E4C-4C2A-8B49-AF13EA9C5AD2}" type="pres">
      <dgm:prSet presAssocID="{F3D9C5D6-9DE8-4177-BDDA-09FDE4230AB8}" presName="hierRoot2" presStyleCnt="0">
        <dgm:presLayoutVars>
          <dgm:hierBranch val="init"/>
        </dgm:presLayoutVars>
      </dgm:prSet>
      <dgm:spPr/>
    </dgm:pt>
    <dgm:pt modelId="{CE7B9829-7840-4FB5-A0E8-C33C0A141A4E}" type="pres">
      <dgm:prSet presAssocID="{F3D9C5D6-9DE8-4177-BDDA-09FDE4230AB8}" presName="rootComposite" presStyleCnt="0"/>
      <dgm:spPr/>
    </dgm:pt>
    <dgm:pt modelId="{4C81A2DE-EFF4-450D-A4F6-26F811063965}" type="pres">
      <dgm:prSet presAssocID="{F3D9C5D6-9DE8-4177-BDDA-09FDE4230AB8}" presName="rootText" presStyleLbl="node2" presStyleIdx="0" presStyleCnt="6" custLinFactNeighborX="-73691" custLinFactNeighborY="3039">
        <dgm:presLayoutVars>
          <dgm:chPref val="3"/>
        </dgm:presLayoutVars>
      </dgm:prSet>
      <dgm:spPr/>
      <dgm:t>
        <a:bodyPr/>
        <a:lstStyle/>
        <a:p>
          <a:endParaRPr lang="en-IN"/>
        </a:p>
      </dgm:t>
    </dgm:pt>
    <dgm:pt modelId="{FB0F3030-49DA-455A-81AD-319B9E708491}" type="pres">
      <dgm:prSet presAssocID="{F3D9C5D6-9DE8-4177-BDDA-09FDE4230AB8}" presName="rootConnector" presStyleLbl="node2" presStyleIdx="0" presStyleCnt="6"/>
      <dgm:spPr/>
      <dgm:t>
        <a:bodyPr/>
        <a:lstStyle/>
        <a:p>
          <a:endParaRPr lang="en-IN"/>
        </a:p>
      </dgm:t>
    </dgm:pt>
    <dgm:pt modelId="{1C264070-1D52-41BC-B34E-F88724027269}" type="pres">
      <dgm:prSet presAssocID="{F3D9C5D6-9DE8-4177-BDDA-09FDE4230AB8}" presName="hierChild4" presStyleCnt="0"/>
      <dgm:spPr/>
    </dgm:pt>
    <dgm:pt modelId="{83BD8425-4637-470F-AE6B-D0A1E10324CC}" type="pres">
      <dgm:prSet presAssocID="{07755452-2F6F-4B08-9D32-8355C5631F3C}" presName="Name37" presStyleLbl="parChTrans1D3" presStyleIdx="0" presStyleCnt="8"/>
      <dgm:spPr/>
      <dgm:t>
        <a:bodyPr/>
        <a:lstStyle/>
        <a:p>
          <a:endParaRPr lang="en-IN"/>
        </a:p>
      </dgm:t>
    </dgm:pt>
    <dgm:pt modelId="{7467A8A4-2E7C-4583-BFD8-6A170186A197}" type="pres">
      <dgm:prSet presAssocID="{B0B08AD3-7E8F-4CCB-8EE5-95755C96C5E6}" presName="hierRoot2" presStyleCnt="0">
        <dgm:presLayoutVars>
          <dgm:hierBranch val="init"/>
        </dgm:presLayoutVars>
      </dgm:prSet>
      <dgm:spPr/>
    </dgm:pt>
    <dgm:pt modelId="{0C42E590-695A-4AD6-8450-0D1FA3219A12}" type="pres">
      <dgm:prSet presAssocID="{B0B08AD3-7E8F-4CCB-8EE5-95755C96C5E6}" presName="rootComposite" presStyleCnt="0"/>
      <dgm:spPr/>
    </dgm:pt>
    <dgm:pt modelId="{89114272-CF0C-48B7-B7BE-64C65636C5F4}" type="pres">
      <dgm:prSet presAssocID="{B0B08AD3-7E8F-4CCB-8EE5-95755C96C5E6}" presName="rootText" presStyleLbl="node3" presStyleIdx="0" presStyleCnt="8" custScaleY="294249" custLinFactNeighborX="-71412" custLinFactNeighborY="16698">
        <dgm:presLayoutVars>
          <dgm:chPref val="3"/>
        </dgm:presLayoutVars>
      </dgm:prSet>
      <dgm:spPr/>
      <dgm:t>
        <a:bodyPr/>
        <a:lstStyle/>
        <a:p>
          <a:endParaRPr lang="en-IN"/>
        </a:p>
      </dgm:t>
    </dgm:pt>
    <dgm:pt modelId="{1E4901C0-6F9B-4DA4-87FB-B3A540B72804}" type="pres">
      <dgm:prSet presAssocID="{B0B08AD3-7E8F-4CCB-8EE5-95755C96C5E6}" presName="rootConnector" presStyleLbl="node3" presStyleIdx="0" presStyleCnt="8"/>
      <dgm:spPr/>
      <dgm:t>
        <a:bodyPr/>
        <a:lstStyle/>
        <a:p>
          <a:endParaRPr lang="en-IN"/>
        </a:p>
      </dgm:t>
    </dgm:pt>
    <dgm:pt modelId="{17CDF6B8-89C6-420F-B096-4FFBA3E1568A}" type="pres">
      <dgm:prSet presAssocID="{B0B08AD3-7E8F-4CCB-8EE5-95755C96C5E6}" presName="hierChild4" presStyleCnt="0"/>
      <dgm:spPr/>
    </dgm:pt>
    <dgm:pt modelId="{00E876B2-BD71-4A6A-9068-AFFFBC90BF18}" type="pres">
      <dgm:prSet presAssocID="{B0B08AD3-7E8F-4CCB-8EE5-95755C96C5E6}" presName="hierChild5" presStyleCnt="0"/>
      <dgm:spPr/>
    </dgm:pt>
    <dgm:pt modelId="{5975F904-3033-48F1-BB72-1D28F7523D61}" type="pres">
      <dgm:prSet presAssocID="{F3D9C5D6-9DE8-4177-BDDA-09FDE4230AB8}" presName="hierChild5" presStyleCnt="0"/>
      <dgm:spPr/>
    </dgm:pt>
    <dgm:pt modelId="{C6BD306B-5271-4AAB-B0DF-CEFC95E2DEDA}" type="pres">
      <dgm:prSet presAssocID="{F1584D0C-5E37-4548-B3EB-0BDA21BE560E}" presName="Name37" presStyleLbl="parChTrans1D2" presStyleIdx="1" presStyleCnt="7"/>
      <dgm:spPr/>
      <dgm:t>
        <a:bodyPr/>
        <a:lstStyle/>
        <a:p>
          <a:endParaRPr lang="en-IN"/>
        </a:p>
      </dgm:t>
    </dgm:pt>
    <dgm:pt modelId="{FBC5EAAE-5F02-4B58-B0E4-979F5812CF12}" type="pres">
      <dgm:prSet presAssocID="{E6BBABCF-B4F3-4AF9-8434-9591D077FEA4}" presName="hierRoot2" presStyleCnt="0">
        <dgm:presLayoutVars>
          <dgm:hierBranch val="init"/>
        </dgm:presLayoutVars>
      </dgm:prSet>
      <dgm:spPr/>
    </dgm:pt>
    <dgm:pt modelId="{38B8C19C-B23E-47C8-A9F1-437D812610A4}" type="pres">
      <dgm:prSet presAssocID="{E6BBABCF-B4F3-4AF9-8434-9591D077FEA4}" presName="rootComposite" presStyleCnt="0"/>
      <dgm:spPr/>
    </dgm:pt>
    <dgm:pt modelId="{5E847E10-187B-4687-8167-957754E0FCEF}" type="pres">
      <dgm:prSet presAssocID="{E6BBABCF-B4F3-4AF9-8434-9591D077FEA4}" presName="rootText" presStyleLbl="node2" presStyleIdx="1" presStyleCnt="6" custLinFactNeighborX="-37985" custLinFactNeighborY="-3039">
        <dgm:presLayoutVars>
          <dgm:chPref val="3"/>
        </dgm:presLayoutVars>
      </dgm:prSet>
      <dgm:spPr/>
      <dgm:t>
        <a:bodyPr/>
        <a:lstStyle/>
        <a:p>
          <a:endParaRPr lang="en-IN"/>
        </a:p>
      </dgm:t>
    </dgm:pt>
    <dgm:pt modelId="{6686D3FD-FA2D-4FAF-B389-24EBA3D8E154}" type="pres">
      <dgm:prSet presAssocID="{E6BBABCF-B4F3-4AF9-8434-9591D077FEA4}" presName="rootConnector" presStyleLbl="node2" presStyleIdx="1" presStyleCnt="6"/>
      <dgm:spPr/>
      <dgm:t>
        <a:bodyPr/>
        <a:lstStyle/>
        <a:p>
          <a:endParaRPr lang="en-IN"/>
        </a:p>
      </dgm:t>
    </dgm:pt>
    <dgm:pt modelId="{3FA66724-8B11-45E8-8CCD-6D4F5360B673}" type="pres">
      <dgm:prSet presAssocID="{E6BBABCF-B4F3-4AF9-8434-9591D077FEA4}" presName="hierChild4" presStyleCnt="0"/>
      <dgm:spPr/>
    </dgm:pt>
    <dgm:pt modelId="{D9C17448-03BF-455E-81B4-0E40B4832EF8}" type="pres">
      <dgm:prSet presAssocID="{49215C61-813C-49AD-8790-8F617AF98E45}" presName="Name37" presStyleLbl="parChTrans1D3" presStyleIdx="1" presStyleCnt="8"/>
      <dgm:spPr/>
      <dgm:t>
        <a:bodyPr/>
        <a:lstStyle/>
        <a:p>
          <a:endParaRPr lang="en-IN"/>
        </a:p>
      </dgm:t>
    </dgm:pt>
    <dgm:pt modelId="{3184C39E-A1A1-42C7-AFDB-7DB83B8CFF7D}" type="pres">
      <dgm:prSet presAssocID="{93588496-DDB1-42F7-B846-773FEE859A69}" presName="hierRoot2" presStyleCnt="0">
        <dgm:presLayoutVars>
          <dgm:hierBranch val="init"/>
        </dgm:presLayoutVars>
      </dgm:prSet>
      <dgm:spPr/>
    </dgm:pt>
    <dgm:pt modelId="{EB40AA69-B1B5-4D3D-8857-CCCB59527800}" type="pres">
      <dgm:prSet presAssocID="{93588496-DDB1-42F7-B846-773FEE859A69}" presName="rootComposite" presStyleCnt="0"/>
      <dgm:spPr/>
    </dgm:pt>
    <dgm:pt modelId="{E77731A4-8E9B-4D51-BF6F-6DEB0C17C564}" type="pres">
      <dgm:prSet presAssocID="{93588496-DDB1-42F7-B846-773FEE859A69}" presName="rootText" presStyleLbl="node3" presStyleIdx="1" presStyleCnt="8" custScaleY="245415" custLinFactNeighborX="-19752" custLinFactNeighborY="-22791">
        <dgm:presLayoutVars>
          <dgm:chPref val="3"/>
        </dgm:presLayoutVars>
      </dgm:prSet>
      <dgm:spPr/>
      <dgm:t>
        <a:bodyPr/>
        <a:lstStyle/>
        <a:p>
          <a:endParaRPr lang="en-IN"/>
        </a:p>
      </dgm:t>
    </dgm:pt>
    <dgm:pt modelId="{3C9A76A6-45A7-4644-ABDE-46A7039D3E1D}" type="pres">
      <dgm:prSet presAssocID="{93588496-DDB1-42F7-B846-773FEE859A69}" presName="rootConnector" presStyleLbl="node3" presStyleIdx="1" presStyleCnt="8"/>
      <dgm:spPr/>
      <dgm:t>
        <a:bodyPr/>
        <a:lstStyle/>
        <a:p>
          <a:endParaRPr lang="en-IN"/>
        </a:p>
      </dgm:t>
    </dgm:pt>
    <dgm:pt modelId="{13275034-5D28-4559-9057-7921659348A5}" type="pres">
      <dgm:prSet presAssocID="{93588496-DDB1-42F7-B846-773FEE859A69}" presName="hierChild4" presStyleCnt="0"/>
      <dgm:spPr/>
    </dgm:pt>
    <dgm:pt modelId="{26F9E366-0D3F-49FE-AF48-2B8B62E24BFA}" type="pres">
      <dgm:prSet presAssocID="{93588496-DDB1-42F7-B846-773FEE859A69}" presName="hierChild5" presStyleCnt="0"/>
      <dgm:spPr/>
    </dgm:pt>
    <dgm:pt modelId="{F9AE505A-FCFA-4988-826B-BCAC919006B8}" type="pres">
      <dgm:prSet presAssocID="{95E76312-19DC-4E95-9881-0BDC663C80FD}" presName="Name37" presStyleLbl="parChTrans1D3" presStyleIdx="2" presStyleCnt="8"/>
      <dgm:spPr/>
      <dgm:t>
        <a:bodyPr/>
        <a:lstStyle/>
        <a:p>
          <a:endParaRPr lang="en-IN"/>
        </a:p>
      </dgm:t>
    </dgm:pt>
    <dgm:pt modelId="{30CE1057-7C40-48AA-B18E-85FCF8F2E359}" type="pres">
      <dgm:prSet presAssocID="{F3E1F9BC-E64A-4033-B228-C6639E3CCDAE}" presName="hierRoot2" presStyleCnt="0">
        <dgm:presLayoutVars>
          <dgm:hierBranch val="init"/>
        </dgm:presLayoutVars>
      </dgm:prSet>
      <dgm:spPr/>
    </dgm:pt>
    <dgm:pt modelId="{413A6321-304C-4B62-BCF6-DF9260BF2A40}" type="pres">
      <dgm:prSet presAssocID="{F3E1F9BC-E64A-4033-B228-C6639E3CCDAE}" presName="rootComposite" presStyleCnt="0"/>
      <dgm:spPr/>
    </dgm:pt>
    <dgm:pt modelId="{EEA1FDCB-6CC4-4975-9EB2-489C034C0DC3}" type="pres">
      <dgm:prSet presAssocID="{F3E1F9BC-E64A-4033-B228-C6639E3CCDAE}" presName="rootText" presStyleLbl="node3" presStyleIdx="2" presStyleCnt="8" custScaleY="263590" custLinFactNeighborX="-24090" custLinFactNeighborY="-13675">
        <dgm:presLayoutVars>
          <dgm:chPref val="3"/>
        </dgm:presLayoutVars>
      </dgm:prSet>
      <dgm:spPr/>
      <dgm:t>
        <a:bodyPr/>
        <a:lstStyle/>
        <a:p>
          <a:endParaRPr lang="en-IN"/>
        </a:p>
      </dgm:t>
    </dgm:pt>
    <dgm:pt modelId="{DE99B90D-550F-461A-872F-4F86D2336F74}" type="pres">
      <dgm:prSet presAssocID="{F3E1F9BC-E64A-4033-B228-C6639E3CCDAE}" presName="rootConnector" presStyleLbl="node3" presStyleIdx="2" presStyleCnt="8"/>
      <dgm:spPr/>
      <dgm:t>
        <a:bodyPr/>
        <a:lstStyle/>
        <a:p>
          <a:endParaRPr lang="en-IN"/>
        </a:p>
      </dgm:t>
    </dgm:pt>
    <dgm:pt modelId="{99E4ACB4-6389-47AE-A8A8-D7E8A2BFB34A}" type="pres">
      <dgm:prSet presAssocID="{F3E1F9BC-E64A-4033-B228-C6639E3CCDAE}" presName="hierChild4" presStyleCnt="0"/>
      <dgm:spPr/>
    </dgm:pt>
    <dgm:pt modelId="{E465E860-8F43-4A98-AEDE-2E20519F5797}" type="pres">
      <dgm:prSet presAssocID="{F3E1F9BC-E64A-4033-B228-C6639E3CCDAE}" presName="hierChild5" presStyleCnt="0"/>
      <dgm:spPr/>
    </dgm:pt>
    <dgm:pt modelId="{C6AEE328-CDA5-4F5D-9D50-C4ADD78E5875}" type="pres">
      <dgm:prSet presAssocID="{E6BBABCF-B4F3-4AF9-8434-9591D077FEA4}" presName="hierChild5" presStyleCnt="0"/>
      <dgm:spPr/>
    </dgm:pt>
    <dgm:pt modelId="{4C52EE74-0356-4C25-B91F-868520482B2A}" type="pres">
      <dgm:prSet presAssocID="{3EF3F899-B9C2-42BF-90A2-5B8F4E8CD265}" presName="Name37" presStyleLbl="parChTrans1D2" presStyleIdx="2" presStyleCnt="7"/>
      <dgm:spPr/>
      <dgm:t>
        <a:bodyPr/>
        <a:lstStyle/>
        <a:p>
          <a:endParaRPr lang="en-IN"/>
        </a:p>
      </dgm:t>
    </dgm:pt>
    <dgm:pt modelId="{7CBA41AE-5E68-4049-A080-F447A2F80C2F}" type="pres">
      <dgm:prSet presAssocID="{44A6095F-01B3-46D7-ACA8-59BFF97FF724}" presName="hierRoot2" presStyleCnt="0">
        <dgm:presLayoutVars>
          <dgm:hierBranch val="init"/>
        </dgm:presLayoutVars>
      </dgm:prSet>
      <dgm:spPr/>
    </dgm:pt>
    <dgm:pt modelId="{C21E61F3-7995-4A09-8B56-8342CA5E1892}" type="pres">
      <dgm:prSet presAssocID="{44A6095F-01B3-46D7-ACA8-59BFF97FF724}" presName="rootComposite" presStyleCnt="0"/>
      <dgm:spPr/>
    </dgm:pt>
    <dgm:pt modelId="{E1DE2E46-16B2-4015-92E2-5DAF1F365AE1}" type="pres">
      <dgm:prSet presAssocID="{44A6095F-01B3-46D7-ACA8-59BFF97FF724}" presName="rootText" presStyleLbl="node2" presStyleIdx="2" presStyleCnt="6" custLinFactNeighborX="-7654" custLinFactNeighborY="-3062">
        <dgm:presLayoutVars>
          <dgm:chPref val="3"/>
        </dgm:presLayoutVars>
      </dgm:prSet>
      <dgm:spPr/>
      <dgm:t>
        <a:bodyPr/>
        <a:lstStyle/>
        <a:p>
          <a:endParaRPr lang="en-IN"/>
        </a:p>
      </dgm:t>
    </dgm:pt>
    <dgm:pt modelId="{CF544F1E-427F-4F89-81B4-C335DA1BDC14}" type="pres">
      <dgm:prSet presAssocID="{44A6095F-01B3-46D7-ACA8-59BFF97FF724}" presName="rootConnector" presStyleLbl="node2" presStyleIdx="2" presStyleCnt="6"/>
      <dgm:spPr/>
      <dgm:t>
        <a:bodyPr/>
        <a:lstStyle/>
        <a:p>
          <a:endParaRPr lang="en-IN"/>
        </a:p>
      </dgm:t>
    </dgm:pt>
    <dgm:pt modelId="{5652B981-EB5D-46C5-92A1-A8BB64D8C1F1}" type="pres">
      <dgm:prSet presAssocID="{44A6095F-01B3-46D7-ACA8-59BFF97FF724}" presName="hierChild4" presStyleCnt="0"/>
      <dgm:spPr/>
    </dgm:pt>
    <dgm:pt modelId="{1D9AF061-7EBA-4347-A8BC-7261FF4EE0FE}" type="pres">
      <dgm:prSet presAssocID="{A46D0169-3745-439C-AA9E-555C3E6681EE}" presName="Name37" presStyleLbl="parChTrans1D3" presStyleIdx="3" presStyleCnt="8"/>
      <dgm:spPr/>
      <dgm:t>
        <a:bodyPr/>
        <a:lstStyle/>
        <a:p>
          <a:endParaRPr lang="en-IN"/>
        </a:p>
      </dgm:t>
    </dgm:pt>
    <dgm:pt modelId="{85F13AA4-3D37-4154-BC7D-72F8D99831B4}" type="pres">
      <dgm:prSet presAssocID="{9640DF1C-87CB-44C5-9239-6487C9B9C423}" presName="hierRoot2" presStyleCnt="0">
        <dgm:presLayoutVars>
          <dgm:hierBranch val="init"/>
        </dgm:presLayoutVars>
      </dgm:prSet>
      <dgm:spPr/>
    </dgm:pt>
    <dgm:pt modelId="{1623EADD-D262-4FD5-9B6E-04510306645F}" type="pres">
      <dgm:prSet presAssocID="{9640DF1C-87CB-44C5-9239-6487C9B9C423}" presName="rootComposite" presStyleCnt="0"/>
      <dgm:spPr/>
    </dgm:pt>
    <dgm:pt modelId="{89F8D768-3E5D-4B44-8E95-6F9D639FD86D}" type="pres">
      <dgm:prSet presAssocID="{9640DF1C-87CB-44C5-9239-6487C9B9C423}" presName="rootText" presStyleLbl="node3" presStyleIdx="3" presStyleCnt="8" custScaleX="109640" custScaleY="345646" custLinFactNeighborX="-13858" custLinFactNeighborY="23082">
        <dgm:presLayoutVars>
          <dgm:chPref val="3"/>
        </dgm:presLayoutVars>
      </dgm:prSet>
      <dgm:spPr/>
      <dgm:t>
        <a:bodyPr/>
        <a:lstStyle/>
        <a:p>
          <a:endParaRPr lang="en-IN"/>
        </a:p>
      </dgm:t>
    </dgm:pt>
    <dgm:pt modelId="{88CAF1A3-1134-4F2C-967E-4444DB8F9293}" type="pres">
      <dgm:prSet presAssocID="{9640DF1C-87CB-44C5-9239-6487C9B9C423}" presName="rootConnector" presStyleLbl="node3" presStyleIdx="3" presStyleCnt="8"/>
      <dgm:spPr/>
      <dgm:t>
        <a:bodyPr/>
        <a:lstStyle/>
        <a:p>
          <a:endParaRPr lang="en-IN"/>
        </a:p>
      </dgm:t>
    </dgm:pt>
    <dgm:pt modelId="{EF0AE002-61C5-484D-B972-1C4908E6FFA3}" type="pres">
      <dgm:prSet presAssocID="{9640DF1C-87CB-44C5-9239-6487C9B9C423}" presName="hierChild4" presStyleCnt="0"/>
      <dgm:spPr/>
    </dgm:pt>
    <dgm:pt modelId="{1F8B1EC3-7535-4209-B805-3EE4649CA1A5}" type="pres">
      <dgm:prSet presAssocID="{9640DF1C-87CB-44C5-9239-6487C9B9C423}" presName="hierChild5" presStyleCnt="0"/>
      <dgm:spPr/>
    </dgm:pt>
    <dgm:pt modelId="{4913AC4D-5FE5-4281-B2AE-1B72AD14BBB5}" type="pres">
      <dgm:prSet presAssocID="{44A6095F-01B3-46D7-ACA8-59BFF97FF724}" presName="hierChild5" presStyleCnt="0"/>
      <dgm:spPr/>
    </dgm:pt>
    <dgm:pt modelId="{21E31310-3922-4953-9D33-E4E289D213CC}" type="pres">
      <dgm:prSet presAssocID="{BD713B9B-0B4E-4375-9F4B-797D5C5B11B3}" presName="Name37" presStyleLbl="parChTrans1D2" presStyleIdx="3" presStyleCnt="7"/>
      <dgm:spPr/>
      <dgm:t>
        <a:bodyPr/>
        <a:lstStyle/>
        <a:p>
          <a:endParaRPr lang="en-IN"/>
        </a:p>
      </dgm:t>
    </dgm:pt>
    <dgm:pt modelId="{A05C2D35-FBA2-4C8F-8CCC-A3051B469209}" type="pres">
      <dgm:prSet presAssocID="{68A00F09-C8EF-415E-8EBD-EEB41E73675F}" presName="hierRoot2" presStyleCnt="0">
        <dgm:presLayoutVars>
          <dgm:hierBranch val="init"/>
        </dgm:presLayoutVars>
      </dgm:prSet>
      <dgm:spPr/>
    </dgm:pt>
    <dgm:pt modelId="{014C0811-D70F-4906-B1DF-06BC268166C5}" type="pres">
      <dgm:prSet presAssocID="{68A00F09-C8EF-415E-8EBD-EEB41E73675F}" presName="rootComposite" presStyleCnt="0"/>
      <dgm:spPr/>
    </dgm:pt>
    <dgm:pt modelId="{536330F1-3B8A-41C7-8E1D-BE7929ADDB09}" type="pres">
      <dgm:prSet presAssocID="{68A00F09-C8EF-415E-8EBD-EEB41E73675F}" presName="rootText" presStyleLbl="node2" presStyleIdx="3" presStyleCnt="6" custLinFactNeighborX="-9858" custLinFactNeighborY="-1531">
        <dgm:presLayoutVars>
          <dgm:chPref val="3"/>
        </dgm:presLayoutVars>
      </dgm:prSet>
      <dgm:spPr/>
      <dgm:t>
        <a:bodyPr/>
        <a:lstStyle/>
        <a:p>
          <a:endParaRPr lang="en-IN"/>
        </a:p>
      </dgm:t>
    </dgm:pt>
    <dgm:pt modelId="{2684DBA3-78C0-4B06-94DD-5DD65A0C2049}" type="pres">
      <dgm:prSet presAssocID="{68A00F09-C8EF-415E-8EBD-EEB41E73675F}" presName="rootConnector" presStyleLbl="node2" presStyleIdx="3" presStyleCnt="6"/>
      <dgm:spPr/>
      <dgm:t>
        <a:bodyPr/>
        <a:lstStyle/>
        <a:p>
          <a:endParaRPr lang="en-IN"/>
        </a:p>
      </dgm:t>
    </dgm:pt>
    <dgm:pt modelId="{5AE0A416-BA3E-4938-9EBA-AC64018ACE8D}" type="pres">
      <dgm:prSet presAssocID="{68A00F09-C8EF-415E-8EBD-EEB41E73675F}" presName="hierChild4" presStyleCnt="0"/>
      <dgm:spPr/>
    </dgm:pt>
    <dgm:pt modelId="{D670FBEC-1DF2-430B-8C23-69D8803583D9}" type="pres">
      <dgm:prSet presAssocID="{98EE9CC4-03BC-44B5-B7C0-2488D6E8AA11}" presName="Name37" presStyleLbl="parChTrans1D3" presStyleIdx="4" presStyleCnt="8"/>
      <dgm:spPr/>
      <dgm:t>
        <a:bodyPr/>
        <a:lstStyle/>
        <a:p>
          <a:endParaRPr lang="en-IN"/>
        </a:p>
      </dgm:t>
    </dgm:pt>
    <dgm:pt modelId="{7CB9FD27-FFC9-4C09-876A-B8B092C0F880}" type="pres">
      <dgm:prSet presAssocID="{BB75E453-D87A-4379-A7CA-84EAEF6BCA1B}" presName="hierRoot2" presStyleCnt="0">
        <dgm:presLayoutVars>
          <dgm:hierBranch val="init"/>
        </dgm:presLayoutVars>
      </dgm:prSet>
      <dgm:spPr/>
    </dgm:pt>
    <dgm:pt modelId="{38271B57-7727-4A44-A380-9705548766DE}" type="pres">
      <dgm:prSet presAssocID="{BB75E453-D87A-4379-A7CA-84EAEF6BCA1B}" presName="rootComposite" presStyleCnt="0"/>
      <dgm:spPr/>
    </dgm:pt>
    <dgm:pt modelId="{7AD35544-DD7B-471E-B1D4-CEB3F191E25C}" type="pres">
      <dgm:prSet presAssocID="{BB75E453-D87A-4379-A7CA-84EAEF6BCA1B}" presName="rootText" presStyleLbl="node3" presStyleIdx="4" presStyleCnt="8" custScaleY="306333" custLinFactNeighborX="-12453" custLinFactNeighborY="-18524">
        <dgm:presLayoutVars>
          <dgm:chPref val="3"/>
        </dgm:presLayoutVars>
      </dgm:prSet>
      <dgm:spPr/>
      <dgm:t>
        <a:bodyPr/>
        <a:lstStyle/>
        <a:p>
          <a:endParaRPr lang="en-IN"/>
        </a:p>
      </dgm:t>
    </dgm:pt>
    <dgm:pt modelId="{4861EDCC-48D0-487A-BC7F-E79CF284AAAC}" type="pres">
      <dgm:prSet presAssocID="{BB75E453-D87A-4379-A7CA-84EAEF6BCA1B}" presName="rootConnector" presStyleLbl="node3" presStyleIdx="4" presStyleCnt="8"/>
      <dgm:spPr/>
      <dgm:t>
        <a:bodyPr/>
        <a:lstStyle/>
        <a:p>
          <a:endParaRPr lang="en-IN"/>
        </a:p>
      </dgm:t>
    </dgm:pt>
    <dgm:pt modelId="{6683CA58-B5D8-4F43-8F52-200DC7A8A10D}" type="pres">
      <dgm:prSet presAssocID="{BB75E453-D87A-4379-A7CA-84EAEF6BCA1B}" presName="hierChild4" presStyleCnt="0"/>
      <dgm:spPr/>
    </dgm:pt>
    <dgm:pt modelId="{2FEFAECF-A411-4492-928E-BEF62CD2C69E}" type="pres">
      <dgm:prSet presAssocID="{BB75E453-D87A-4379-A7CA-84EAEF6BCA1B}" presName="hierChild5" presStyleCnt="0"/>
      <dgm:spPr/>
    </dgm:pt>
    <dgm:pt modelId="{08EED2D6-4336-43AD-A15F-46A46AE07788}" type="pres">
      <dgm:prSet presAssocID="{6B117342-8BF7-401E-9E02-8F4A62F78DF3}" presName="Name37" presStyleLbl="parChTrans1D3" presStyleIdx="5" presStyleCnt="8"/>
      <dgm:spPr/>
      <dgm:t>
        <a:bodyPr/>
        <a:lstStyle/>
        <a:p>
          <a:endParaRPr lang="en-IN"/>
        </a:p>
      </dgm:t>
    </dgm:pt>
    <dgm:pt modelId="{AEB100EC-FE48-4E3E-83FD-DE01AB7F0CBB}" type="pres">
      <dgm:prSet presAssocID="{3E762538-5931-4801-BDD8-DE69F0364EA2}" presName="hierRoot2" presStyleCnt="0">
        <dgm:presLayoutVars>
          <dgm:hierBranch val="init"/>
        </dgm:presLayoutVars>
      </dgm:prSet>
      <dgm:spPr/>
    </dgm:pt>
    <dgm:pt modelId="{BCB9D628-1C48-4FB6-9A04-84DA5D7626CB}" type="pres">
      <dgm:prSet presAssocID="{3E762538-5931-4801-BDD8-DE69F0364EA2}" presName="rootComposite" presStyleCnt="0"/>
      <dgm:spPr/>
    </dgm:pt>
    <dgm:pt modelId="{85077965-9386-43A5-AF5F-3094EE9DE711}" type="pres">
      <dgm:prSet presAssocID="{3E762538-5931-4801-BDD8-DE69F0364EA2}" presName="rootText" presStyleLbl="node3" presStyleIdx="5" presStyleCnt="8" custScaleX="98931" custScaleY="219844" custLinFactNeighborX="-11482" custLinFactNeighborY="-3062">
        <dgm:presLayoutVars>
          <dgm:chPref val="3"/>
        </dgm:presLayoutVars>
      </dgm:prSet>
      <dgm:spPr/>
      <dgm:t>
        <a:bodyPr/>
        <a:lstStyle/>
        <a:p>
          <a:endParaRPr lang="en-IN"/>
        </a:p>
      </dgm:t>
    </dgm:pt>
    <dgm:pt modelId="{7BF152E8-4F48-4FE4-89E2-7E1FC238B2B8}" type="pres">
      <dgm:prSet presAssocID="{3E762538-5931-4801-BDD8-DE69F0364EA2}" presName="rootConnector" presStyleLbl="node3" presStyleIdx="5" presStyleCnt="8"/>
      <dgm:spPr/>
      <dgm:t>
        <a:bodyPr/>
        <a:lstStyle/>
        <a:p>
          <a:endParaRPr lang="en-IN"/>
        </a:p>
      </dgm:t>
    </dgm:pt>
    <dgm:pt modelId="{277AF4DA-3E41-4DF8-B70B-AE71A7E1D820}" type="pres">
      <dgm:prSet presAssocID="{3E762538-5931-4801-BDD8-DE69F0364EA2}" presName="hierChild4" presStyleCnt="0"/>
      <dgm:spPr/>
    </dgm:pt>
    <dgm:pt modelId="{8AC70140-575C-414A-BC7D-D2B95417AD46}" type="pres">
      <dgm:prSet presAssocID="{3E762538-5931-4801-BDD8-DE69F0364EA2}" presName="hierChild5" presStyleCnt="0"/>
      <dgm:spPr/>
    </dgm:pt>
    <dgm:pt modelId="{5CEE0DA5-4DB5-4C6D-9D4F-04C8EE236337}" type="pres">
      <dgm:prSet presAssocID="{68A00F09-C8EF-415E-8EBD-EEB41E73675F}" presName="hierChild5" presStyleCnt="0"/>
      <dgm:spPr/>
    </dgm:pt>
    <dgm:pt modelId="{572E9595-B62C-4B11-8CC9-533A5F64055C}" type="pres">
      <dgm:prSet presAssocID="{02B708C9-C349-4D83-8FC9-895C6D41CDA5}" presName="Name37" presStyleLbl="parChTrans1D2" presStyleIdx="4" presStyleCnt="7"/>
      <dgm:spPr/>
      <dgm:t>
        <a:bodyPr/>
        <a:lstStyle/>
        <a:p>
          <a:endParaRPr lang="en-IN"/>
        </a:p>
      </dgm:t>
    </dgm:pt>
    <dgm:pt modelId="{310B115F-B7EE-4882-82B1-443C493F1281}" type="pres">
      <dgm:prSet presAssocID="{3AE28DCE-3A07-4207-A1E0-9165A8CCD462}" presName="hierRoot2" presStyleCnt="0">
        <dgm:presLayoutVars>
          <dgm:hierBranch val="init"/>
        </dgm:presLayoutVars>
      </dgm:prSet>
      <dgm:spPr/>
    </dgm:pt>
    <dgm:pt modelId="{6B44949C-0511-43A4-8CC2-D6305AA532F2}" type="pres">
      <dgm:prSet presAssocID="{3AE28DCE-3A07-4207-A1E0-9165A8CCD462}" presName="rootComposite" presStyleCnt="0"/>
      <dgm:spPr/>
    </dgm:pt>
    <dgm:pt modelId="{D2B68863-E509-42B4-BA2D-4186173895B7}" type="pres">
      <dgm:prSet presAssocID="{3AE28DCE-3A07-4207-A1E0-9165A8CCD462}" presName="rootText" presStyleLbl="node2" presStyleIdx="4" presStyleCnt="6" custLinFactNeighborX="15309" custLinFactNeighborY="1531">
        <dgm:presLayoutVars>
          <dgm:chPref val="3"/>
        </dgm:presLayoutVars>
      </dgm:prSet>
      <dgm:spPr/>
      <dgm:t>
        <a:bodyPr/>
        <a:lstStyle/>
        <a:p>
          <a:endParaRPr lang="en-IN"/>
        </a:p>
      </dgm:t>
    </dgm:pt>
    <dgm:pt modelId="{B1FC7BD9-A9CE-4723-B57B-9D435B587839}" type="pres">
      <dgm:prSet presAssocID="{3AE28DCE-3A07-4207-A1E0-9165A8CCD462}" presName="rootConnector" presStyleLbl="node2" presStyleIdx="4" presStyleCnt="6"/>
      <dgm:spPr/>
      <dgm:t>
        <a:bodyPr/>
        <a:lstStyle/>
        <a:p>
          <a:endParaRPr lang="en-IN"/>
        </a:p>
      </dgm:t>
    </dgm:pt>
    <dgm:pt modelId="{76828566-2627-4228-902C-3340B4E90678}" type="pres">
      <dgm:prSet presAssocID="{3AE28DCE-3A07-4207-A1E0-9165A8CCD462}" presName="hierChild4" presStyleCnt="0"/>
      <dgm:spPr/>
    </dgm:pt>
    <dgm:pt modelId="{10512857-0B57-4DDB-B454-36099BB08B17}" type="pres">
      <dgm:prSet presAssocID="{F8AD2BBD-227D-4D8E-A917-3550931445DE}" presName="Name37" presStyleLbl="parChTrans1D3" presStyleIdx="6" presStyleCnt="8"/>
      <dgm:spPr/>
      <dgm:t>
        <a:bodyPr/>
        <a:lstStyle/>
        <a:p>
          <a:endParaRPr lang="en-IN"/>
        </a:p>
      </dgm:t>
    </dgm:pt>
    <dgm:pt modelId="{F1713120-1E6D-4545-A693-4B0FE2629CD0}" type="pres">
      <dgm:prSet presAssocID="{7AEE2A53-3AA4-4869-BFBE-3D2151ACC86A}" presName="hierRoot2" presStyleCnt="0">
        <dgm:presLayoutVars>
          <dgm:hierBranch val="init"/>
        </dgm:presLayoutVars>
      </dgm:prSet>
      <dgm:spPr/>
    </dgm:pt>
    <dgm:pt modelId="{8917A774-BD13-42E5-9155-6F890B53EF96}" type="pres">
      <dgm:prSet presAssocID="{7AEE2A53-3AA4-4869-BFBE-3D2151ACC86A}" presName="rootComposite" presStyleCnt="0"/>
      <dgm:spPr/>
    </dgm:pt>
    <dgm:pt modelId="{6ED6E5A9-3058-4EA2-AB65-F57AED0152C0}" type="pres">
      <dgm:prSet presAssocID="{7AEE2A53-3AA4-4869-BFBE-3D2151ACC86A}" presName="rootText" presStyleLbl="node3" presStyleIdx="6" presStyleCnt="8" custScaleX="117446" custScaleY="380683" custLinFactNeighborX="7654" custLinFactNeighborY="1531">
        <dgm:presLayoutVars>
          <dgm:chPref val="3"/>
        </dgm:presLayoutVars>
      </dgm:prSet>
      <dgm:spPr/>
      <dgm:t>
        <a:bodyPr/>
        <a:lstStyle/>
        <a:p>
          <a:endParaRPr lang="en-IN"/>
        </a:p>
      </dgm:t>
    </dgm:pt>
    <dgm:pt modelId="{E4A715E6-F79A-44A0-BE72-F6EEF2F558BB}" type="pres">
      <dgm:prSet presAssocID="{7AEE2A53-3AA4-4869-BFBE-3D2151ACC86A}" presName="rootConnector" presStyleLbl="node3" presStyleIdx="6" presStyleCnt="8"/>
      <dgm:spPr/>
      <dgm:t>
        <a:bodyPr/>
        <a:lstStyle/>
        <a:p>
          <a:endParaRPr lang="en-IN"/>
        </a:p>
      </dgm:t>
    </dgm:pt>
    <dgm:pt modelId="{1FA6F06D-B98A-4D62-B1F1-B676987FE881}" type="pres">
      <dgm:prSet presAssocID="{7AEE2A53-3AA4-4869-BFBE-3D2151ACC86A}" presName="hierChild4" presStyleCnt="0"/>
      <dgm:spPr/>
    </dgm:pt>
    <dgm:pt modelId="{755DF595-6B9A-4896-88B1-1F15A05BD976}" type="pres">
      <dgm:prSet presAssocID="{7AEE2A53-3AA4-4869-BFBE-3D2151ACC86A}" presName="hierChild5" presStyleCnt="0"/>
      <dgm:spPr/>
    </dgm:pt>
    <dgm:pt modelId="{28B53702-4EB6-4729-9A0A-7183774587ED}" type="pres">
      <dgm:prSet presAssocID="{3AE28DCE-3A07-4207-A1E0-9165A8CCD462}" presName="hierChild5" presStyleCnt="0"/>
      <dgm:spPr/>
    </dgm:pt>
    <dgm:pt modelId="{1CA6E809-E306-4E5E-ABB8-D4C0D0790172}" type="pres">
      <dgm:prSet presAssocID="{7DA4E863-6E10-410F-9CC7-CC0FB44665B0}" presName="Name37" presStyleLbl="parChTrans1D2" presStyleIdx="5" presStyleCnt="7"/>
      <dgm:spPr/>
      <dgm:t>
        <a:bodyPr/>
        <a:lstStyle/>
        <a:p>
          <a:endParaRPr lang="en-IN"/>
        </a:p>
      </dgm:t>
    </dgm:pt>
    <dgm:pt modelId="{EA83E1AD-EEC6-4C35-80C7-0B3BA25A9C47}" type="pres">
      <dgm:prSet presAssocID="{7376B8AB-F6D5-4492-84D6-1B78E581E031}" presName="hierRoot2" presStyleCnt="0">
        <dgm:presLayoutVars>
          <dgm:hierBranch val="init"/>
        </dgm:presLayoutVars>
      </dgm:prSet>
      <dgm:spPr/>
    </dgm:pt>
    <dgm:pt modelId="{E6A4E5C5-C1E2-42FA-9545-3B56C387F1A2}" type="pres">
      <dgm:prSet presAssocID="{7376B8AB-F6D5-4492-84D6-1B78E581E031}" presName="rootComposite" presStyleCnt="0"/>
      <dgm:spPr/>
    </dgm:pt>
    <dgm:pt modelId="{882FD136-E806-4591-9F05-7BC9DD076C7E}" type="pres">
      <dgm:prSet presAssocID="{7376B8AB-F6D5-4492-84D6-1B78E581E031}" presName="rootText" presStyleLbl="node2" presStyleIdx="5" presStyleCnt="6" custLinFactNeighborX="12962" custLinFactNeighborY="-15418">
        <dgm:presLayoutVars>
          <dgm:chPref val="3"/>
        </dgm:presLayoutVars>
      </dgm:prSet>
      <dgm:spPr/>
      <dgm:t>
        <a:bodyPr/>
        <a:lstStyle/>
        <a:p>
          <a:endParaRPr lang="en-IN"/>
        </a:p>
      </dgm:t>
    </dgm:pt>
    <dgm:pt modelId="{1D671BCA-0197-4302-8C01-B83D6263959D}" type="pres">
      <dgm:prSet presAssocID="{7376B8AB-F6D5-4492-84D6-1B78E581E031}" presName="rootConnector" presStyleLbl="node2" presStyleIdx="5" presStyleCnt="6"/>
      <dgm:spPr/>
      <dgm:t>
        <a:bodyPr/>
        <a:lstStyle/>
        <a:p>
          <a:endParaRPr lang="en-IN"/>
        </a:p>
      </dgm:t>
    </dgm:pt>
    <dgm:pt modelId="{2C42D41A-DC16-4355-A04A-3218541BB51B}" type="pres">
      <dgm:prSet presAssocID="{7376B8AB-F6D5-4492-84D6-1B78E581E031}" presName="hierChild4" presStyleCnt="0"/>
      <dgm:spPr/>
    </dgm:pt>
    <dgm:pt modelId="{AAB20E82-75D3-4A70-A5F8-7F22D99A618D}" type="pres">
      <dgm:prSet presAssocID="{0E9B0A82-7AC6-4971-A1B5-E21FA19B1B64}" presName="Name37" presStyleLbl="parChTrans1D3" presStyleIdx="7" presStyleCnt="8"/>
      <dgm:spPr/>
      <dgm:t>
        <a:bodyPr/>
        <a:lstStyle/>
        <a:p>
          <a:endParaRPr lang="en-IN"/>
        </a:p>
      </dgm:t>
    </dgm:pt>
    <dgm:pt modelId="{56166F75-6345-42F6-9F97-622A6AE02C43}" type="pres">
      <dgm:prSet presAssocID="{B78CDDF9-D644-4EFC-9D35-D8F93F271062}" presName="hierRoot2" presStyleCnt="0">
        <dgm:presLayoutVars>
          <dgm:hierBranch val="init"/>
        </dgm:presLayoutVars>
      </dgm:prSet>
      <dgm:spPr/>
    </dgm:pt>
    <dgm:pt modelId="{6CE94A7E-3191-40FF-B1E1-CC22D6B5238D}" type="pres">
      <dgm:prSet presAssocID="{B78CDDF9-D644-4EFC-9D35-D8F93F271062}" presName="rootComposite" presStyleCnt="0"/>
      <dgm:spPr/>
    </dgm:pt>
    <dgm:pt modelId="{03C867D7-4F26-4BE0-91DC-A6C967091C77}" type="pres">
      <dgm:prSet presAssocID="{B78CDDF9-D644-4EFC-9D35-D8F93F271062}" presName="rootText" presStyleLbl="node3" presStyleIdx="7" presStyleCnt="8" custScaleX="142204" custScaleY="544483" custLinFactNeighborX="15194" custLinFactNeighborY="-14704">
        <dgm:presLayoutVars>
          <dgm:chPref val="3"/>
        </dgm:presLayoutVars>
      </dgm:prSet>
      <dgm:spPr/>
      <dgm:t>
        <a:bodyPr/>
        <a:lstStyle/>
        <a:p>
          <a:endParaRPr lang="en-IN"/>
        </a:p>
      </dgm:t>
    </dgm:pt>
    <dgm:pt modelId="{D4BDC31F-8C35-4791-BA03-F75BA4A7DFC8}" type="pres">
      <dgm:prSet presAssocID="{B78CDDF9-D644-4EFC-9D35-D8F93F271062}" presName="rootConnector" presStyleLbl="node3" presStyleIdx="7" presStyleCnt="8"/>
      <dgm:spPr/>
      <dgm:t>
        <a:bodyPr/>
        <a:lstStyle/>
        <a:p>
          <a:endParaRPr lang="en-IN"/>
        </a:p>
      </dgm:t>
    </dgm:pt>
    <dgm:pt modelId="{91EBE6E2-73CE-453B-8CF7-278CD6CD2322}" type="pres">
      <dgm:prSet presAssocID="{B78CDDF9-D644-4EFC-9D35-D8F93F271062}" presName="hierChild4" presStyleCnt="0"/>
      <dgm:spPr/>
    </dgm:pt>
    <dgm:pt modelId="{6A03FAD6-341D-449C-A87C-B9FD9D7864CB}" type="pres">
      <dgm:prSet presAssocID="{B78CDDF9-D644-4EFC-9D35-D8F93F271062}" presName="hierChild5" presStyleCnt="0"/>
      <dgm:spPr/>
    </dgm:pt>
    <dgm:pt modelId="{DB58EE88-474C-46B2-A197-DF0E3B1C5888}" type="pres">
      <dgm:prSet presAssocID="{7376B8AB-F6D5-4492-84D6-1B78E581E031}" presName="hierChild5" presStyleCnt="0"/>
      <dgm:spPr/>
    </dgm:pt>
    <dgm:pt modelId="{AFA1FF3F-63F4-4AC3-BA15-C3587C8CFD46}" type="pres">
      <dgm:prSet presAssocID="{040DD76E-56CF-4F27-8CA4-0108832BD7ED}" presName="hierChild3" presStyleCnt="0"/>
      <dgm:spPr/>
    </dgm:pt>
    <dgm:pt modelId="{66BDD0FD-ECB6-41E5-AF2A-F2F58B8FF0CC}" type="pres">
      <dgm:prSet presAssocID="{00DDA127-12A1-4A61-A423-EB70E7CED3DC}" presName="Name111" presStyleLbl="parChTrans1D2" presStyleIdx="6" presStyleCnt="7"/>
      <dgm:spPr/>
      <dgm:t>
        <a:bodyPr/>
        <a:lstStyle/>
        <a:p>
          <a:endParaRPr lang="en-IN"/>
        </a:p>
      </dgm:t>
    </dgm:pt>
    <dgm:pt modelId="{1749F2EE-E40D-47EA-BE93-35E70B4E453C}" type="pres">
      <dgm:prSet presAssocID="{4235B01A-C195-4DA5-BB54-635918B246FC}" presName="hierRoot3" presStyleCnt="0">
        <dgm:presLayoutVars>
          <dgm:hierBranch val="init"/>
        </dgm:presLayoutVars>
      </dgm:prSet>
      <dgm:spPr/>
    </dgm:pt>
    <dgm:pt modelId="{1CB1EF55-43BD-40AC-960F-A912CE8B15B2}" type="pres">
      <dgm:prSet presAssocID="{4235B01A-C195-4DA5-BB54-635918B246FC}" presName="rootComposite3" presStyleCnt="0"/>
      <dgm:spPr/>
    </dgm:pt>
    <dgm:pt modelId="{718647DF-4DF6-46CF-99A7-0B3CE6F655EB}" type="pres">
      <dgm:prSet presAssocID="{4235B01A-C195-4DA5-BB54-635918B246FC}" presName="rootText3" presStyleLbl="asst1" presStyleIdx="0" presStyleCnt="1" custScaleX="437915" custScaleY="136501">
        <dgm:presLayoutVars>
          <dgm:chPref val="3"/>
        </dgm:presLayoutVars>
      </dgm:prSet>
      <dgm:spPr/>
      <dgm:t>
        <a:bodyPr/>
        <a:lstStyle/>
        <a:p>
          <a:endParaRPr lang="en-IN"/>
        </a:p>
      </dgm:t>
    </dgm:pt>
    <dgm:pt modelId="{2F769631-DE3E-4B95-985B-13B1D762BEF2}" type="pres">
      <dgm:prSet presAssocID="{4235B01A-C195-4DA5-BB54-635918B246FC}" presName="rootConnector3" presStyleLbl="asst1" presStyleIdx="0" presStyleCnt="1"/>
      <dgm:spPr/>
      <dgm:t>
        <a:bodyPr/>
        <a:lstStyle/>
        <a:p>
          <a:endParaRPr lang="en-IN"/>
        </a:p>
      </dgm:t>
    </dgm:pt>
    <dgm:pt modelId="{2FD81E4E-869A-41D9-B6E9-48264DF2B521}" type="pres">
      <dgm:prSet presAssocID="{4235B01A-C195-4DA5-BB54-635918B246FC}" presName="hierChild6" presStyleCnt="0"/>
      <dgm:spPr/>
    </dgm:pt>
    <dgm:pt modelId="{26F9B8FD-11EE-4113-9A11-D50EC1EE4153}" type="pres">
      <dgm:prSet presAssocID="{4235B01A-C195-4DA5-BB54-635918B246FC}" presName="hierChild7" presStyleCnt="0"/>
      <dgm:spPr/>
    </dgm:pt>
    <dgm:pt modelId="{674F6C8C-0C20-49B8-B736-5CA9A30038F5}" type="pres">
      <dgm:prSet presAssocID="{5A641702-726F-4B16-9E4C-BEC772CB4958}" presName="hierRoot1" presStyleCnt="0">
        <dgm:presLayoutVars>
          <dgm:hierBranch val="init"/>
        </dgm:presLayoutVars>
      </dgm:prSet>
      <dgm:spPr/>
    </dgm:pt>
    <dgm:pt modelId="{CDAD009A-5F7C-4F8A-A039-44B2442090BF}" type="pres">
      <dgm:prSet presAssocID="{5A641702-726F-4B16-9E4C-BEC772CB4958}" presName="rootComposite1" presStyleCnt="0"/>
      <dgm:spPr/>
    </dgm:pt>
    <dgm:pt modelId="{BD3D1B3B-3564-448A-B8FF-7B74DB271452}" type="pres">
      <dgm:prSet presAssocID="{5A641702-726F-4B16-9E4C-BEC772CB4958}" presName="rootText1" presStyleLbl="node0" presStyleIdx="1" presStyleCnt="2" custScaleX="173292" custScaleY="45737" custLinFactX="-316856" custLinFactY="411116" custLinFactNeighborX="-400000" custLinFactNeighborY="500000">
        <dgm:presLayoutVars>
          <dgm:chPref val="3"/>
        </dgm:presLayoutVars>
      </dgm:prSet>
      <dgm:spPr/>
      <dgm:t>
        <a:bodyPr/>
        <a:lstStyle/>
        <a:p>
          <a:endParaRPr lang="en-IN"/>
        </a:p>
      </dgm:t>
    </dgm:pt>
    <dgm:pt modelId="{6CD93518-8C4E-4883-B148-82CAB0C0F6F1}" type="pres">
      <dgm:prSet presAssocID="{5A641702-726F-4B16-9E4C-BEC772CB4958}" presName="rootConnector1" presStyleLbl="node1" presStyleIdx="0" presStyleCnt="0"/>
      <dgm:spPr/>
      <dgm:t>
        <a:bodyPr/>
        <a:lstStyle/>
        <a:p>
          <a:endParaRPr lang="en-IN"/>
        </a:p>
      </dgm:t>
    </dgm:pt>
    <dgm:pt modelId="{93618B9E-E2AA-4BBF-86CB-834C0FF20A1D}" type="pres">
      <dgm:prSet presAssocID="{5A641702-726F-4B16-9E4C-BEC772CB4958}" presName="hierChild2" presStyleCnt="0"/>
      <dgm:spPr/>
    </dgm:pt>
    <dgm:pt modelId="{AAD14284-E1C8-416D-841C-943A79D2AF70}" type="pres">
      <dgm:prSet presAssocID="{5A641702-726F-4B16-9E4C-BEC772CB4958}" presName="hierChild3" presStyleCnt="0"/>
      <dgm:spPr/>
    </dgm:pt>
  </dgm:ptLst>
  <dgm:cxnLst>
    <dgm:cxn modelId="{07159011-37D4-4F77-AADA-7B2E7F223860}" type="presOf" srcId="{0FBBE1D2-E3B8-48C8-8CEF-7012A3CC0D82}" destId="{EBDDD33B-F223-442F-AD4D-758B0D923474}" srcOrd="0" destOrd="0" presId="urn:microsoft.com/office/officeart/2005/8/layout/orgChart1"/>
    <dgm:cxn modelId="{B45341C6-8E8F-4C3F-A320-97B2E293C9A0}" type="presOf" srcId="{F3E1F9BC-E64A-4033-B228-C6639E3CCDAE}" destId="{DE99B90D-550F-461A-872F-4F86D2336F74}" srcOrd="1" destOrd="0" presId="urn:microsoft.com/office/officeart/2005/8/layout/orgChart1"/>
    <dgm:cxn modelId="{DE29FBD1-EC69-4282-BCB6-4A7617E91B0A}" type="presOf" srcId="{95E76312-19DC-4E95-9881-0BDC663C80FD}" destId="{F9AE505A-FCFA-4988-826B-BCAC919006B8}" srcOrd="0" destOrd="0" presId="urn:microsoft.com/office/officeart/2005/8/layout/orgChart1"/>
    <dgm:cxn modelId="{221F47AE-6789-45A1-AADB-A69CD642B136}" type="presOf" srcId="{040DD76E-56CF-4F27-8CA4-0108832BD7ED}" destId="{7838C66F-F3A6-4223-B437-57106BAAF667}" srcOrd="1" destOrd="0" presId="urn:microsoft.com/office/officeart/2005/8/layout/orgChart1"/>
    <dgm:cxn modelId="{DC5CDF45-3F32-421F-A398-ACA31E25F524}" type="presOf" srcId="{E6BBABCF-B4F3-4AF9-8434-9591D077FEA4}" destId="{6686D3FD-FA2D-4FAF-B389-24EBA3D8E154}" srcOrd="1" destOrd="0" presId="urn:microsoft.com/office/officeart/2005/8/layout/orgChart1"/>
    <dgm:cxn modelId="{9D29B33D-528D-46E1-9B8C-78D5CF16E372}" type="presOf" srcId="{F8AD2BBD-227D-4D8E-A917-3550931445DE}" destId="{10512857-0B57-4DDB-B454-36099BB08B17}" srcOrd="0" destOrd="0" presId="urn:microsoft.com/office/officeart/2005/8/layout/orgChart1"/>
    <dgm:cxn modelId="{9568B975-AEBA-4962-9E27-929A0D8F5663}" type="presOf" srcId="{F3E1F9BC-E64A-4033-B228-C6639E3CCDAE}" destId="{EEA1FDCB-6CC4-4975-9EB2-489C034C0DC3}" srcOrd="0" destOrd="0" presId="urn:microsoft.com/office/officeart/2005/8/layout/orgChart1"/>
    <dgm:cxn modelId="{B40A7936-584C-451B-890A-87EAE4951764}" srcId="{657B01EA-8E39-4E3A-9F6D-8F0A58482FD1}" destId="{5A641702-726F-4B16-9E4C-BEC772CB4958}" srcOrd="1" destOrd="0" parTransId="{84FCF207-BE62-47FE-A7AF-52205584BF26}" sibTransId="{1703D527-7312-45D7-B833-5035407D6D85}"/>
    <dgm:cxn modelId="{5AD7D16C-94AD-4080-B0D7-E48E256BAF88}" type="presOf" srcId="{040DD76E-56CF-4F27-8CA4-0108832BD7ED}" destId="{3F05053A-AD92-4CA9-987A-54503EE74A75}" srcOrd="0" destOrd="0" presId="urn:microsoft.com/office/officeart/2005/8/layout/orgChart1"/>
    <dgm:cxn modelId="{C7D237B7-E4B7-4BEF-BCA8-B20DAD3B56F2}" srcId="{3AE28DCE-3A07-4207-A1E0-9165A8CCD462}" destId="{7AEE2A53-3AA4-4869-BFBE-3D2151ACC86A}" srcOrd="0" destOrd="0" parTransId="{F8AD2BBD-227D-4D8E-A917-3550931445DE}" sibTransId="{CD87A51A-8C9C-4EF6-B330-DDC2777ECBC3}"/>
    <dgm:cxn modelId="{7C9BAE17-E9EF-4A0B-A814-F03BED44A7F5}" type="presOf" srcId="{68A00F09-C8EF-415E-8EBD-EEB41E73675F}" destId="{536330F1-3B8A-41C7-8E1D-BE7929ADDB09}" srcOrd="0" destOrd="0" presId="urn:microsoft.com/office/officeart/2005/8/layout/orgChart1"/>
    <dgm:cxn modelId="{A8AB4F52-7494-4A30-A4F4-389D41AAF5FA}" type="presOf" srcId="{00DDA127-12A1-4A61-A423-EB70E7CED3DC}" destId="{66BDD0FD-ECB6-41E5-AF2A-F2F58B8FF0CC}" srcOrd="0" destOrd="0" presId="urn:microsoft.com/office/officeart/2005/8/layout/orgChart1"/>
    <dgm:cxn modelId="{AEC6AC37-8E52-46BC-9E72-A605823B82DB}" type="presOf" srcId="{07755452-2F6F-4B08-9D32-8355C5631F3C}" destId="{83BD8425-4637-470F-AE6B-D0A1E10324CC}" srcOrd="0" destOrd="0" presId="urn:microsoft.com/office/officeart/2005/8/layout/orgChart1"/>
    <dgm:cxn modelId="{CCEF97DA-CCB3-4A10-9E03-110061B84E1A}" type="presOf" srcId="{5A641702-726F-4B16-9E4C-BEC772CB4958}" destId="{6CD93518-8C4E-4883-B148-82CAB0C0F6F1}" srcOrd="1" destOrd="0" presId="urn:microsoft.com/office/officeart/2005/8/layout/orgChart1"/>
    <dgm:cxn modelId="{2BB9E1BB-FB84-49BF-AD9C-88A8FE2EF356}" type="presOf" srcId="{0E9B0A82-7AC6-4971-A1B5-E21FA19B1B64}" destId="{AAB20E82-75D3-4A70-A5F8-7F22D99A618D}" srcOrd="0" destOrd="0" presId="urn:microsoft.com/office/officeart/2005/8/layout/orgChart1"/>
    <dgm:cxn modelId="{EA16ED9C-D66E-4CEC-824C-898E62146812}" type="presOf" srcId="{7AEE2A53-3AA4-4869-BFBE-3D2151ACC86A}" destId="{E4A715E6-F79A-44A0-BE72-F6EEF2F558BB}" srcOrd="1" destOrd="0" presId="urn:microsoft.com/office/officeart/2005/8/layout/orgChart1"/>
    <dgm:cxn modelId="{E4C082E2-CB3A-4045-8213-62E757F4F0F2}" type="presOf" srcId="{3EF3F899-B9C2-42BF-90A2-5B8F4E8CD265}" destId="{4C52EE74-0356-4C25-B91F-868520482B2A}" srcOrd="0" destOrd="0" presId="urn:microsoft.com/office/officeart/2005/8/layout/orgChart1"/>
    <dgm:cxn modelId="{E2E24028-6246-4C7F-8A3F-9A9CAE3B8D9D}" type="presOf" srcId="{6B117342-8BF7-401E-9E02-8F4A62F78DF3}" destId="{08EED2D6-4336-43AD-A15F-46A46AE07788}" srcOrd="0" destOrd="0" presId="urn:microsoft.com/office/officeart/2005/8/layout/orgChart1"/>
    <dgm:cxn modelId="{7196C31B-7E53-4070-9F8F-82E979FDDCBC}" type="presOf" srcId="{9640DF1C-87CB-44C5-9239-6487C9B9C423}" destId="{88CAF1A3-1134-4F2C-967E-4444DB8F9293}" srcOrd="1" destOrd="0" presId="urn:microsoft.com/office/officeart/2005/8/layout/orgChart1"/>
    <dgm:cxn modelId="{C0A28949-A8F0-4242-B287-AB6A03664761}" srcId="{F3D9C5D6-9DE8-4177-BDDA-09FDE4230AB8}" destId="{B0B08AD3-7E8F-4CCB-8EE5-95755C96C5E6}" srcOrd="0" destOrd="0" parTransId="{07755452-2F6F-4B08-9D32-8355C5631F3C}" sibTransId="{92B3F77C-7F86-4B63-BAE9-C88466DFAD82}"/>
    <dgm:cxn modelId="{A2DE0EC5-D76E-403B-BDBA-297B6653653F}" type="presOf" srcId="{4235B01A-C195-4DA5-BB54-635918B246FC}" destId="{718647DF-4DF6-46CF-99A7-0B3CE6F655EB}" srcOrd="0" destOrd="0" presId="urn:microsoft.com/office/officeart/2005/8/layout/orgChart1"/>
    <dgm:cxn modelId="{176D6E0D-B9A2-4485-831A-553759FCBABA}" type="presOf" srcId="{3E762538-5931-4801-BDD8-DE69F0364EA2}" destId="{85077965-9386-43A5-AF5F-3094EE9DE711}" srcOrd="0" destOrd="0" presId="urn:microsoft.com/office/officeart/2005/8/layout/orgChart1"/>
    <dgm:cxn modelId="{7E3BB6DC-E906-41D1-AA9D-FB745373EB61}" srcId="{040DD76E-56CF-4F27-8CA4-0108832BD7ED}" destId="{44A6095F-01B3-46D7-ACA8-59BFF97FF724}" srcOrd="3" destOrd="0" parTransId="{3EF3F899-B9C2-42BF-90A2-5B8F4E8CD265}" sibTransId="{8E549D37-3CA8-47E9-A5D4-843188300CCE}"/>
    <dgm:cxn modelId="{84EB3BA5-78C6-46D1-9A22-8FF3A41E7023}" type="presOf" srcId="{4235B01A-C195-4DA5-BB54-635918B246FC}" destId="{2F769631-DE3E-4B95-985B-13B1D762BEF2}" srcOrd="1" destOrd="0" presId="urn:microsoft.com/office/officeart/2005/8/layout/orgChart1"/>
    <dgm:cxn modelId="{B8FA842A-39FA-493F-916E-5C3CDC23E630}" type="presOf" srcId="{7AEE2A53-3AA4-4869-BFBE-3D2151ACC86A}" destId="{6ED6E5A9-3058-4EA2-AB65-F57AED0152C0}" srcOrd="0" destOrd="0" presId="urn:microsoft.com/office/officeart/2005/8/layout/orgChart1"/>
    <dgm:cxn modelId="{D1F8C034-D6C9-478B-8F95-476B81D62733}" srcId="{657B01EA-8E39-4E3A-9F6D-8F0A58482FD1}" destId="{040DD76E-56CF-4F27-8CA4-0108832BD7ED}" srcOrd="0" destOrd="0" parTransId="{4D55124F-90D9-48BD-999E-5F2DAB5F60FA}" sibTransId="{C0B3860E-D7E0-462C-9C2F-9FEAA12BE6FA}"/>
    <dgm:cxn modelId="{9D23FA42-A33C-4C40-B2A1-7A02B8FF888E}" type="presOf" srcId="{BB75E453-D87A-4379-A7CA-84EAEF6BCA1B}" destId="{7AD35544-DD7B-471E-B1D4-CEB3F191E25C}" srcOrd="0" destOrd="0" presId="urn:microsoft.com/office/officeart/2005/8/layout/orgChart1"/>
    <dgm:cxn modelId="{9C63C425-0835-421A-9ADA-62FD21E7DD60}" type="presOf" srcId="{B0B08AD3-7E8F-4CCB-8EE5-95755C96C5E6}" destId="{1E4901C0-6F9B-4DA4-87FB-B3A540B72804}" srcOrd="1" destOrd="0" presId="urn:microsoft.com/office/officeart/2005/8/layout/orgChart1"/>
    <dgm:cxn modelId="{B5920C61-5A13-4092-BAFE-0E4A04C54F82}" type="presOf" srcId="{BD713B9B-0B4E-4375-9F4B-797D5C5B11B3}" destId="{21E31310-3922-4953-9D33-E4E289D213CC}" srcOrd="0" destOrd="0" presId="urn:microsoft.com/office/officeart/2005/8/layout/orgChart1"/>
    <dgm:cxn modelId="{8314095F-DD37-480A-95A6-F20329933FE1}" type="presOf" srcId="{B78CDDF9-D644-4EFC-9D35-D8F93F271062}" destId="{03C867D7-4F26-4BE0-91DC-A6C967091C77}" srcOrd="0" destOrd="0" presId="urn:microsoft.com/office/officeart/2005/8/layout/orgChart1"/>
    <dgm:cxn modelId="{F2A231EF-A659-4B52-A47B-D5AC6A1BF468}" type="presOf" srcId="{44A6095F-01B3-46D7-ACA8-59BFF97FF724}" destId="{CF544F1E-427F-4F89-81B4-C335DA1BDC14}" srcOrd="1" destOrd="0" presId="urn:microsoft.com/office/officeart/2005/8/layout/orgChart1"/>
    <dgm:cxn modelId="{FE03D094-FA54-4C1B-94B4-E871632E7629}" type="presOf" srcId="{657B01EA-8E39-4E3A-9F6D-8F0A58482FD1}" destId="{5A8CF5A0-04D6-4202-A427-90CEF02E67DA}" srcOrd="0" destOrd="0" presId="urn:microsoft.com/office/officeart/2005/8/layout/orgChart1"/>
    <dgm:cxn modelId="{6F9872FD-F50A-46F1-8061-31F9861D184C}" type="presOf" srcId="{3AE28DCE-3A07-4207-A1E0-9165A8CCD462}" destId="{B1FC7BD9-A9CE-4723-B57B-9D435B587839}" srcOrd="1" destOrd="0" presId="urn:microsoft.com/office/officeart/2005/8/layout/orgChart1"/>
    <dgm:cxn modelId="{9C9186C8-356D-4CA4-8692-8429C3FA9ECD}" type="presOf" srcId="{A46D0169-3745-439C-AA9E-555C3E6681EE}" destId="{1D9AF061-7EBA-4347-A8BC-7261FF4EE0FE}" srcOrd="0" destOrd="0" presId="urn:microsoft.com/office/officeart/2005/8/layout/orgChart1"/>
    <dgm:cxn modelId="{BC00FE28-F7F9-4D65-8DB4-9D0D54614DC3}" srcId="{040DD76E-56CF-4F27-8CA4-0108832BD7ED}" destId="{E6BBABCF-B4F3-4AF9-8434-9591D077FEA4}" srcOrd="2" destOrd="0" parTransId="{F1584D0C-5E37-4548-B3EB-0BDA21BE560E}" sibTransId="{754A5880-694A-422E-A841-93451E7DC8E5}"/>
    <dgm:cxn modelId="{1644BB24-10C6-47FA-A04E-5BA954EC01C4}" type="presOf" srcId="{44A6095F-01B3-46D7-ACA8-59BFF97FF724}" destId="{E1DE2E46-16B2-4015-92E2-5DAF1F365AE1}" srcOrd="0" destOrd="0" presId="urn:microsoft.com/office/officeart/2005/8/layout/orgChart1"/>
    <dgm:cxn modelId="{F8C839F0-1284-4B1E-9BF5-98CD541FC114}" srcId="{68A00F09-C8EF-415E-8EBD-EEB41E73675F}" destId="{BB75E453-D87A-4379-A7CA-84EAEF6BCA1B}" srcOrd="0" destOrd="0" parTransId="{98EE9CC4-03BC-44B5-B7C0-2488D6E8AA11}" sibTransId="{262AE259-124B-4E28-9BDA-2799089D87C6}"/>
    <dgm:cxn modelId="{9C8E89E5-4FFE-487A-9C00-9A53DC073B25}" srcId="{44A6095F-01B3-46D7-ACA8-59BFF97FF724}" destId="{9640DF1C-87CB-44C5-9239-6487C9B9C423}" srcOrd="0" destOrd="0" parTransId="{A46D0169-3745-439C-AA9E-555C3E6681EE}" sibTransId="{64F53395-4AD8-4B14-ABDA-EC1E26A82B9C}"/>
    <dgm:cxn modelId="{B35D6318-86E4-4FB4-9EEE-4322E84C8A31}" type="presOf" srcId="{5A641702-726F-4B16-9E4C-BEC772CB4958}" destId="{BD3D1B3B-3564-448A-B8FF-7B74DB271452}" srcOrd="0" destOrd="0" presId="urn:microsoft.com/office/officeart/2005/8/layout/orgChart1"/>
    <dgm:cxn modelId="{D06F1684-8E38-4FF0-9644-275910E88863}" type="presOf" srcId="{68A00F09-C8EF-415E-8EBD-EEB41E73675F}" destId="{2684DBA3-78C0-4B06-94DD-5DD65A0C2049}" srcOrd="1" destOrd="0" presId="urn:microsoft.com/office/officeart/2005/8/layout/orgChart1"/>
    <dgm:cxn modelId="{25D5A3F6-AE13-4BAC-9ADB-1745DFDA9938}" type="presOf" srcId="{BB75E453-D87A-4379-A7CA-84EAEF6BCA1B}" destId="{4861EDCC-48D0-487A-BC7F-E79CF284AAAC}" srcOrd="1" destOrd="0" presId="urn:microsoft.com/office/officeart/2005/8/layout/orgChart1"/>
    <dgm:cxn modelId="{40589EE7-C81A-41AF-8F84-9FF38EB64853}" srcId="{68A00F09-C8EF-415E-8EBD-EEB41E73675F}" destId="{3E762538-5931-4801-BDD8-DE69F0364EA2}" srcOrd="1" destOrd="0" parTransId="{6B117342-8BF7-401E-9E02-8F4A62F78DF3}" sibTransId="{C7AF997D-6293-4374-A351-7FF043F78110}"/>
    <dgm:cxn modelId="{0E19DEB1-FB21-465F-A42C-A27308DF210E}" srcId="{040DD76E-56CF-4F27-8CA4-0108832BD7ED}" destId="{68A00F09-C8EF-415E-8EBD-EEB41E73675F}" srcOrd="4" destOrd="0" parTransId="{BD713B9B-0B4E-4375-9F4B-797D5C5B11B3}" sibTransId="{2B1968FE-E259-408C-BAEB-F2E324209725}"/>
    <dgm:cxn modelId="{2D02C6C1-2527-4C76-9A80-C5EDAA02A16D}" srcId="{040DD76E-56CF-4F27-8CA4-0108832BD7ED}" destId="{3AE28DCE-3A07-4207-A1E0-9165A8CCD462}" srcOrd="5" destOrd="0" parTransId="{02B708C9-C349-4D83-8FC9-895C6D41CDA5}" sibTransId="{574298C8-FC34-47A4-9C00-00A8C40B6354}"/>
    <dgm:cxn modelId="{EF6FD381-8F07-4DE7-9B20-581D4AC7ABA6}" srcId="{040DD76E-56CF-4F27-8CA4-0108832BD7ED}" destId="{7376B8AB-F6D5-4492-84D6-1B78E581E031}" srcOrd="6" destOrd="0" parTransId="{7DA4E863-6E10-410F-9CC7-CC0FB44665B0}" sibTransId="{266DF1B3-5D1C-48FA-9E32-AD5F26EB150A}"/>
    <dgm:cxn modelId="{F7F23BE2-6C2B-4606-A5A3-11929007A55A}" type="presOf" srcId="{F3D9C5D6-9DE8-4177-BDDA-09FDE4230AB8}" destId="{FB0F3030-49DA-455A-81AD-319B9E708491}" srcOrd="1" destOrd="0" presId="urn:microsoft.com/office/officeart/2005/8/layout/orgChart1"/>
    <dgm:cxn modelId="{A833B400-FA5A-4361-B415-CAFA64BA25BF}" type="presOf" srcId="{7376B8AB-F6D5-4492-84D6-1B78E581E031}" destId="{1D671BCA-0197-4302-8C01-B83D6263959D}" srcOrd="1" destOrd="0" presId="urn:microsoft.com/office/officeart/2005/8/layout/orgChart1"/>
    <dgm:cxn modelId="{0CF09FA1-480E-499F-8894-AEB60256E823}" srcId="{7376B8AB-F6D5-4492-84D6-1B78E581E031}" destId="{B78CDDF9-D644-4EFC-9D35-D8F93F271062}" srcOrd="0" destOrd="0" parTransId="{0E9B0A82-7AC6-4971-A1B5-E21FA19B1B64}" sibTransId="{FB37CB85-EB1F-41FE-8D7D-2F83B315E7BC}"/>
    <dgm:cxn modelId="{35F811EB-4852-472B-82E7-67A5CBE1D39F}" type="presOf" srcId="{93588496-DDB1-42F7-B846-773FEE859A69}" destId="{3C9A76A6-45A7-4644-ABDE-46A7039D3E1D}" srcOrd="1" destOrd="0" presId="urn:microsoft.com/office/officeart/2005/8/layout/orgChart1"/>
    <dgm:cxn modelId="{58EB87B5-FAA1-4274-B85C-780BE9C77654}" type="presOf" srcId="{98EE9CC4-03BC-44B5-B7C0-2488D6E8AA11}" destId="{D670FBEC-1DF2-430B-8C23-69D8803583D9}" srcOrd="0" destOrd="0" presId="urn:microsoft.com/office/officeart/2005/8/layout/orgChart1"/>
    <dgm:cxn modelId="{3849C2B3-2E54-46AC-B69B-F828F9ECE8B1}" srcId="{040DD76E-56CF-4F27-8CA4-0108832BD7ED}" destId="{F3D9C5D6-9DE8-4177-BDDA-09FDE4230AB8}" srcOrd="1" destOrd="0" parTransId="{0FBBE1D2-E3B8-48C8-8CEF-7012A3CC0D82}" sibTransId="{90EACE78-02C0-4B71-B050-09BBF3B13A15}"/>
    <dgm:cxn modelId="{CC102530-DD63-4183-93B5-34AB96D3144F}" type="presOf" srcId="{7DA4E863-6E10-410F-9CC7-CC0FB44665B0}" destId="{1CA6E809-E306-4E5E-ABB8-D4C0D0790172}" srcOrd="0" destOrd="0" presId="urn:microsoft.com/office/officeart/2005/8/layout/orgChart1"/>
    <dgm:cxn modelId="{FAC7FD53-2A3F-427E-A014-D42D284FB84F}" type="presOf" srcId="{02B708C9-C349-4D83-8FC9-895C6D41CDA5}" destId="{572E9595-B62C-4B11-8CC9-533A5F64055C}" srcOrd="0" destOrd="0" presId="urn:microsoft.com/office/officeart/2005/8/layout/orgChart1"/>
    <dgm:cxn modelId="{CB73F2D0-E873-42F5-B21A-7DCEE7B97957}" srcId="{040DD76E-56CF-4F27-8CA4-0108832BD7ED}" destId="{4235B01A-C195-4DA5-BB54-635918B246FC}" srcOrd="0" destOrd="0" parTransId="{00DDA127-12A1-4A61-A423-EB70E7CED3DC}" sibTransId="{1561B927-30A7-4F3B-9D08-A600497C36C9}"/>
    <dgm:cxn modelId="{7B9216A3-BEFF-432E-9E99-3593F7873ACD}" type="presOf" srcId="{E6BBABCF-B4F3-4AF9-8434-9591D077FEA4}" destId="{5E847E10-187B-4687-8167-957754E0FCEF}" srcOrd="0" destOrd="0" presId="urn:microsoft.com/office/officeart/2005/8/layout/orgChart1"/>
    <dgm:cxn modelId="{B52CF30F-8515-468D-B0C5-130E8E5B7C9D}" type="presOf" srcId="{3E762538-5931-4801-BDD8-DE69F0364EA2}" destId="{7BF152E8-4F48-4FE4-89E2-7E1FC238B2B8}" srcOrd="1" destOrd="0" presId="urn:microsoft.com/office/officeart/2005/8/layout/orgChart1"/>
    <dgm:cxn modelId="{C66BE68A-8FDC-4548-95A4-F9EE3FBC5788}" type="presOf" srcId="{F1584D0C-5E37-4548-B3EB-0BDA21BE560E}" destId="{C6BD306B-5271-4AAB-B0DF-CEFC95E2DEDA}" srcOrd="0" destOrd="0" presId="urn:microsoft.com/office/officeart/2005/8/layout/orgChart1"/>
    <dgm:cxn modelId="{41A1D0C9-285C-4059-AFF2-519E8DE5DBBD}" srcId="{E6BBABCF-B4F3-4AF9-8434-9591D077FEA4}" destId="{F3E1F9BC-E64A-4033-B228-C6639E3CCDAE}" srcOrd="1" destOrd="0" parTransId="{95E76312-19DC-4E95-9881-0BDC663C80FD}" sibTransId="{7626D11E-5148-4212-AA30-4BEE0E65B103}"/>
    <dgm:cxn modelId="{D9FA2EB2-F650-4F1E-8076-215CE00ADFAB}" type="presOf" srcId="{B0B08AD3-7E8F-4CCB-8EE5-95755C96C5E6}" destId="{89114272-CF0C-48B7-B7BE-64C65636C5F4}" srcOrd="0" destOrd="0" presId="urn:microsoft.com/office/officeart/2005/8/layout/orgChart1"/>
    <dgm:cxn modelId="{92B95017-A023-4C5A-B91E-592D175CC998}" type="presOf" srcId="{F3D9C5D6-9DE8-4177-BDDA-09FDE4230AB8}" destId="{4C81A2DE-EFF4-450D-A4F6-26F811063965}" srcOrd="0" destOrd="0" presId="urn:microsoft.com/office/officeart/2005/8/layout/orgChart1"/>
    <dgm:cxn modelId="{61857D77-59D1-4BD0-94D8-AA9C9A1854CD}" type="presOf" srcId="{9640DF1C-87CB-44C5-9239-6487C9B9C423}" destId="{89F8D768-3E5D-4B44-8E95-6F9D639FD86D}" srcOrd="0" destOrd="0" presId="urn:microsoft.com/office/officeart/2005/8/layout/orgChart1"/>
    <dgm:cxn modelId="{5067A661-388A-491A-B439-E8CECB582549}" type="presOf" srcId="{3AE28DCE-3A07-4207-A1E0-9165A8CCD462}" destId="{D2B68863-E509-42B4-BA2D-4186173895B7}" srcOrd="0" destOrd="0" presId="urn:microsoft.com/office/officeart/2005/8/layout/orgChart1"/>
    <dgm:cxn modelId="{B7BBDFF8-51EE-4DE6-8D55-AD6580AEFEEB}" srcId="{E6BBABCF-B4F3-4AF9-8434-9591D077FEA4}" destId="{93588496-DDB1-42F7-B846-773FEE859A69}" srcOrd="0" destOrd="0" parTransId="{49215C61-813C-49AD-8790-8F617AF98E45}" sibTransId="{13338101-0F46-4174-A5A3-AB409713C18F}"/>
    <dgm:cxn modelId="{95825CA3-1C38-4B58-8710-24C7EC16AEA6}" type="presOf" srcId="{93588496-DDB1-42F7-B846-773FEE859A69}" destId="{E77731A4-8E9B-4D51-BF6F-6DEB0C17C564}" srcOrd="0" destOrd="0" presId="urn:microsoft.com/office/officeart/2005/8/layout/orgChart1"/>
    <dgm:cxn modelId="{18479E31-46D9-4D73-BF0E-2B5B8B657BC6}" type="presOf" srcId="{B78CDDF9-D644-4EFC-9D35-D8F93F271062}" destId="{D4BDC31F-8C35-4791-BA03-F75BA4A7DFC8}" srcOrd="1" destOrd="0" presId="urn:microsoft.com/office/officeart/2005/8/layout/orgChart1"/>
    <dgm:cxn modelId="{AAAEEE60-E33D-4C84-A931-D8D9DF947B26}" type="presOf" srcId="{49215C61-813C-49AD-8790-8F617AF98E45}" destId="{D9C17448-03BF-455E-81B4-0E40B4832EF8}" srcOrd="0" destOrd="0" presId="urn:microsoft.com/office/officeart/2005/8/layout/orgChart1"/>
    <dgm:cxn modelId="{DB5EE962-FBA5-47BA-B3F2-5AF185272ED8}" type="presOf" srcId="{7376B8AB-F6D5-4492-84D6-1B78E581E031}" destId="{882FD136-E806-4591-9F05-7BC9DD076C7E}" srcOrd="0" destOrd="0" presId="urn:microsoft.com/office/officeart/2005/8/layout/orgChart1"/>
    <dgm:cxn modelId="{FA4034E8-6E76-476B-8AB8-63F98F2C4DD3}" type="presParOf" srcId="{5A8CF5A0-04D6-4202-A427-90CEF02E67DA}" destId="{00A0FADC-4687-47FF-96A4-29342E5DADF0}" srcOrd="0" destOrd="0" presId="urn:microsoft.com/office/officeart/2005/8/layout/orgChart1"/>
    <dgm:cxn modelId="{123C36E6-A392-4C8A-B353-165AE1E3A440}" type="presParOf" srcId="{00A0FADC-4687-47FF-96A4-29342E5DADF0}" destId="{3CF91F0A-6193-4B91-923D-894584D62ECF}" srcOrd="0" destOrd="0" presId="urn:microsoft.com/office/officeart/2005/8/layout/orgChart1"/>
    <dgm:cxn modelId="{0A3694C3-8830-4F52-BCC4-DCF1D4006FF8}" type="presParOf" srcId="{3CF91F0A-6193-4B91-923D-894584D62ECF}" destId="{3F05053A-AD92-4CA9-987A-54503EE74A75}" srcOrd="0" destOrd="0" presId="urn:microsoft.com/office/officeart/2005/8/layout/orgChart1"/>
    <dgm:cxn modelId="{D93E9976-E338-4370-9A01-9BF1C301122C}" type="presParOf" srcId="{3CF91F0A-6193-4B91-923D-894584D62ECF}" destId="{7838C66F-F3A6-4223-B437-57106BAAF667}" srcOrd="1" destOrd="0" presId="urn:microsoft.com/office/officeart/2005/8/layout/orgChart1"/>
    <dgm:cxn modelId="{38FA52BC-B2CA-4FC0-8844-B2BFAA60E220}" type="presParOf" srcId="{00A0FADC-4687-47FF-96A4-29342E5DADF0}" destId="{241B7D12-5DEB-4ED0-AA00-7E32FCBBAB24}" srcOrd="1" destOrd="0" presId="urn:microsoft.com/office/officeart/2005/8/layout/orgChart1"/>
    <dgm:cxn modelId="{84F7C76E-8BBA-4056-AF4A-4110E9178F95}" type="presParOf" srcId="{241B7D12-5DEB-4ED0-AA00-7E32FCBBAB24}" destId="{EBDDD33B-F223-442F-AD4D-758B0D923474}" srcOrd="0" destOrd="0" presId="urn:microsoft.com/office/officeart/2005/8/layout/orgChart1"/>
    <dgm:cxn modelId="{58437B4F-A657-487E-AC02-664DFDABD51F}" type="presParOf" srcId="{241B7D12-5DEB-4ED0-AA00-7E32FCBBAB24}" destId="{0EEC52F1-9E4C-4C2A-8B49-AF13EA9C5AD2}" srcOrd="1" destOrd="0" presId="urn:microsoft.com/office/officeart/2005/8/layout/orgChart1"/>
    <dgm:cxn modelId="{38EE3763-9956-468F-AE66-A8C51AC46F2C}" type="presParOf" srcId="{0EEC52F1-9E4C-4C2A-8B49-AF13EA9C5AD2}" destId="{CE7B9829-7840-4FB5-A0E8-C33C0A141A4E}" srcOrd="0" destOrd="0" presId="urn:microsoft.com/office/officeart/2005/8/layout/orgChart1"/>
    <dgm:cxn modelId="{A90AEF3D-AEE3-4AE2-95EC-2085127E5EE5}" type="presParOf" srcId="{CE7B9829-7840-4FB5-A0E8-C33C0A141A4E}" destId="{4C81A2DE-EFF4-450D-A4F6-26F811063965}" srcOrd="0" destOrd="0" presId="urn:microsoft.com/office/officeart/2005/8/layout/orgChart1"/>
    <dgm:cxn modelId="{DD1F8023-6493-4106-B662-742EFB35B995}" type="presParOf" srcId="{CE7B9829-7840-4FB5-A0E8-C33C0A141A4E}" destId="{FB0F3030-49DA-455A-81AD-319B9E708491}" srcOrd="1" destOrd="0" presId="urn:microsoft.com/office/officeart/2005/8/layout/orgChart1"/>
    <dgm:cxn modelId="{EDDBF612-5016-4149-A25A-BAF6F45D56B9}" type="presParOf" srcId="{0EEC52F1-9E4C-4C2A-8B49-AF13EA9C5AD2}" destId="{1C264070-1D52-41BC-B34E-F88724027269}" srcOrd="1" destOrd="0" presId="urn:microsoft.com/office/officeart/2005/8/layout/orgChart1"/>
    <dgm:cxn modelId="{C2C8C28B-4E12-4B9A-8699-AE3D5433C281}" type="presParOf" srcId="{1C264070-1D52-41BC-B34E-F88724027269}" destId="{83BD8425-4637-470F-AE6B-D0A1E10324CC}" srcOrd="0" destOrd="0" presId="urn:microsoft.com/office/officeart/2005/8/layout/orgChart1"/>
    <dgm:cxn modelId="{0B18D330-B987-4111-A105-9AD077574982}" type="presParOf" srcId="{1C264070-1D52-41BC-B34E-F88724027269}" destId="{7467A8A4-2E7C-4583-BFD8-6A170186A197}" srcOrd="1" destOrd="0" presId="urn:microsoft.com/office/officeart/2005/8/layout/orgChart1"/>
    <dgm:cxn modelId="{B45EBA92-DF89-4B82-9748-B423CBEC3330}" type="presParOf" srcId="{7467A8A4-2E7C-4583-BFD8-6A170186A197}" destId="{0C42E590-695A-4AD6-8450-0D1FA3219A12}" srcOrd="0" destOrd="0" presId="urn:microsoft.com/office/officeart/2005/8/layout/orgChart1"/>
    <dgm:cxn modelId="{A18F5847-0D9E-4163-9149-A90F15142837}" type="presParOf" srcId="{0C42E590-695A-4AD6-8450-0D1FA3219A12}" destId="{89114272-CF0C-48B7-B7BE-64C65636C5F4}" srcOrd="0" destOrd="0" presId="urn:microsoft.com/office/officeart/2005/8/layout/orgChart1"/>
    <dgm:cxn modelId="{911A21BA-307E-4BC0-A18B-5FCCC68CC405}" type="presParOf" srcId="{0C42E590-695A-4AD6-8450-0D1FA3219A12}" destId="{1E4901C0-6F9B-4DA4-87FB-B3A540B72804}" srcOrd="1" destOrd="0" presId="urn:microsoft.com/office/officeart/2005/8/layout/orgChart1"/>
    <dgm:cxn modelId="{40E4825D-5CA1-452D-B4F0-5E359DDA4958}" type="presParOf" srcId="{7467A8A4-2E7C-4583-BFD8-6A170186A197}" destId="{17CDF6B8-89C6-420F-B096-4FFBA3E1568A}" srcOrd="1" destOrd="0" presId="urn:microsoft.com/office/officeart/2005/8/layout/orgChart1"/>
    <dgm:cxn modelId="{7A66FB90-14A2-4607-BEC7-8F93F96EDF20}" type="presParOf" srcId="{7467A8A4-2E7C-4583-BFD8-6A170186A197}" destId="{00E876B2-BD71-4A6A-9068-AFFFBC90BF18}" srcOrd="2" destOrd="0" presId="urn:microsoft.com/office/officeart/2005/8/layout/orgChart1"/>
    <dgm:cxn modelId="{8CEFF771-04F1-47EA-98CF-1559004D9B3F}" type="presParOf" srcId="{0EEC52F1-9E4C-4C2A-8B49-AF13EA9C5AD2}" destId="{5975F904-3033-48F1-BB72-1D28F7523D61}" srcOrd="2" destOrd="0" presId="urn:microsoft.com/office/officeart/2005/8/layout/orgChart1"/>
    <dgm:cxn modelId="{C386CCBC-B749-4B0F-B1F0-2D8F15EA7255}" type="presParOf" srcId="{241B7D12-5DEB-4ED0-AA00-7E32FCBBAB24}" destId="{C6BD306B-5271-4AAB-B0DF-CEFC95E2DEDA}" srcOrd="2" destOrd="0" presId="urn:microsoft.com/office/officeart/2005/8/layout/orgChart1"/>
    <dgm:cxn modelId="{31DC44C5-5DBC-4CD7-BB81-AE3C7B9AE3F2}" type="presParOf" srcId="{241B7D12-5DEB-4ED0-AA00-7E32FCBBAB24}" destId="{FBC5EAAE-5F02-4B58-B0E4-979F5812CF12}" srcOrd="3" destOrd="0" presId="urn:microsoft.com/office/officeart/2005/8/layout/orgChart1"/>
    <dgm:cxn modelId="{E874E01D-35A7-4C43-B5A9-26CCA7DF0A49}" type="presParOf" srcId="{FBC5EAAE-5F02-4B58-B0E4-979F5812CF12}" destId="{38B8C19C-B23E-47C8-A9F1-437D812610A4}" srcOrd="0" destOrd="0" presId="urn:microsoft.com/office/officeart/2005/8/layout/orgChart1"/>
    <dgm:cxn modelId="{E123856B-E25F-4BF8-B47A-22A2F0D8A124}" type="presParOf" srcId="{38B8C19C-B23E-47C8-A9F1-437D812610A4}" destId="{5E847E10-187B-4687-8167-957754E0FCEF}" srcOrd="0" destOrd="0" presId="urn:microsoft.com/office/officeart/2005/8/layout/orgChart1"/>
    <dgm:cxn modelId="{17C0C8CD-338D-4174-8A3D-F1CA6E824059}" type="presParOf" srcId="{38B8C19C-B23E-47C8-A9F1-437D812610A4}" destId="{6686D3FD-FA2D-4FAF-B389-24EBA3D8E154}" srcOrd="1" destOrd="0" presId="urn:microsoft.com/office/officeart/2005/8/layout/orgChart1"/>
    <dgm:cxn modelId="{6B3894F8-C281-4ECC-9FBD-9D531089696D}" type="presParOf" srcId="{FBC5EAAE-5F02-4B58-B0E4-979F5812CF12}" destId="{3FA66724-8B11-45E8-8CCD-6D4F5360B673}" srcOrd="1" destOrd="0" presId="urn:microsoft.com/office/officeart/2005/8/layout/orgChart1"/>
    <dgm:cxn modelId="{F504617C-D5A6-40DB-92AA-9932A17606D8}" type="presParOf" srcId="{3FA66724-8B11-45E8-8CCD-6D4F5360B673}" destId="{D9C17448-03BF-455E-81B4-0E40B4832EF8}" srcOrd="0" destOrd="0" presId="urn:microsoft.com/office/officeart/2005/8/layout/orgChart1"/>
    <dgm:cxn modelId="{99F2BC79-08DE-4DEF-B6AB-2ECC9F8F6093}" type="presParOf" srcId="{3FA66724-8B11-45E8-8CCD-6D4F5360B673}" destId="{3184C39E-A1A1-42C7-AFDB-7DB83B8CFF7D}" srcOrd="1" destOrd="0" presId="urn:microsoft.com/office/officeart/2005/8/layout/orgChart1"/>
    <dgm:cxn modelId="{0DEC5CC8-1922-42CC-8539-8AD16E090094}" type="presParOf" srcId="{3184C39E-A1A1-42C7-AFDB-7DB83B8CFF7D}" destId="{EB40AA69-B1B5-4D3D-8857-CCCB59527800}" srcOrd="0" destOrd="0" presId="urn:microsoft.com/office/officeart/2005/8/layout/orgChart1"/>
    <dgm:cxn modelId="{594F572D-C1A5-4B80-83BD-0D52FDF70164}" type="presParOf" srcId="{EB40AA69-B1B5-4D3D-8857-CCCB59527800}" destId="{E77731A4-8E9B-4D51-BF6F-6DEB0C17C564}" srcOrd="0" destOrd="0" presId="urn:microsoft.com/office/officeart/2005/8/layout/orgChart1"/>
    <dgm:cxn modelId="{E805B62A-8F24-4D22-B3A9-3E487DB0B3BE}" type="presParOf" srcId="{EB40AA69-B1B5-4D3D-8857-CCCB59527800}" destId="{3C9A76A6-45A7-4644-ABDE-46A7039D3E1D}" srcOrd="1" destOrd="0" presId="urn:microsoft.com/office/officeart/2005/8/layout/orgChart1"/>
    <dgm:cxn modelId="{410DBF23-6024-4064-9EB3-97E5225FF220}" type="presParOf" srcId="{3184C39E-A1A1-42C7-AFDB-7DB83B8CFF7D}" destId="{13275034-5D28-4559-9057-7921659348A5}" srcOrd="1" destOrd="0" presId="urn:microsoft.com/office/officeart/2005/8/layout/orgChart1"/>
    <dgm:cxn modelId="{A3997F01-A174-40F8-941F-17DC9E24C93E}" type="presParOf" srcId="{3184C39E-A1A1-42C7-AFDB-7DB83B8CFF7D}" destId="{26F9E366-0D3F-49FE-AF48-2B8B62E24BFA}" srcOrd="2" destOrd="0" presId="urn:microsoft.com/office/officeart/2005/8/layout/orgChart1"/>
    <dgm:cxn modelId="{910C2A3A-833C-4C56-829A-A84B07A44126}" type="presParOf" srcId="{3FA66724-8B11-45E8-8CCD-6D4F5360B673}" destId="{F9AE505A-FCFA-4988-826B-BCAC919006B8}" srcOrd="2" destOrd="0" presId="urn:microsoft.com/office/officeart/2005/8/layout/orgChart1"/>
    <dgm:cxn modelId="{AD11D04C-3279-49A7-BA7E-0101F777B0C5}" type="presParOf" srcId="{3FA66724-8B11-45E8-8CCD-6D4F5360B673}" destId="{30CE1057-7C40-48AA-B18E-85FCF8F2E359}" srcOrd="3" destOrd="0" presId="urn:microsoft.com/office/officeart/2005/8/layout/orgChart1"/>
    <dgm:cxn modelId="{73A2DF61-EAD5-480F-9CC7-9079A92AFBB3}" type="presParOf" srcId="{30CE1057-7C40-48AA-B18E-85FCF8F2E359}" destId="{413A6321-304C-4B62-BCF6-DF9260BF2A40}" srcOrd="0" destOrd="0" presId="urn:microsoft.com/office/officeart/2005/8/layout/orgChart1"/>
    <dgm:cxn modelId="{CAD14B01-BAF8-450C-A0C2-179010DC22FF}" type="presParOf" srcId="{413A6321-304C-4B62-BCF6-DF9260BF2A40}" destId="{EEA1FDCB-6CC4-4975-9EB2-489C034C0DC3}" srcOrd="0" destOrd="0" presId="urn:microsoft.com/office/officeart/2005/8/layout/orgChart1"/>
    <dgm:cxn modelId="{231EBFF8-99FB-4A34-8039-39960F786B53}" type="presParOf" srcId="{413A6321-304C-4B62-BCF6-DF9260BF2A40}" destId="{DE99B90D-550F-461A-872F-4F86D2336F74}" srcOrd="1" destOrd="0" presId="urn:microsoft.com/office/officeart/2005/8/layout/orgChart1"/>
    <dgm:cxn modelId="{F4C67B06-3EAA-4A78-AB88-E1C62510DFB6}" type="presParOf" srcId="{30CE1057-7C40-48AA-B18E-85FCF8F2E359}" destId="{99E4ACB4-6389-47AE-A8A8-D7E8A2BFB34A}" srcOrd="1" destOrd="0" presId="urn:microsoft.com/office/officeart/2005/8/layout/orgChart1"/>
    <dgm:cxn modelId="{F829C0FC-F9E5-47D3-A646-07B349A4BE04}" type="presParOf" srcId="{30CE1057-7C40-48AA-B18E-85FCF8F2E359}" destId="{E465E860-8F43-4A98-AEDE-2E20519F5797}" srcOrd="2" destOrd="0" presId="urn:microsoft.com/office/officeart/2005/8/layout/orgChart1"/>
    <dgm:cxn modelId="{04BB04B0-4F0E-407A-BA79-6016587D26EF}" type="presParOf" srcId="{FBC5EAAE-5F02-4B58-B0E4-979F5812CF12}" destId="{C6AEE328-CDA5-4F5D-9D50-C4ADD78E5875}" srcOrd="2" destOrd="0" presId="urn:microsoft.com/office/officeart/2005/8/layout/orgChart1"/>
    <dgm:cxn modelId="{4AEA7FB3-30E5-4BEC-826E-0DF339DCE5B5}" type="presParOf" srcId="{241B7D12-5DEB-4ED0-AA00-7E32FCBBAB24}" destId="{4C52EE74-0356-4C25-B91F-868520482B2A}" srcOrd="4" destOrd="0" presId="urn:microsoft.com/office/officeart/2005/8/layout/orgChart1"/>
    <dgm:cxn modelId="{2BBDE81B-FBF8-4B9A-BDFB-1D1DEABE2FD7}" type="presParOf" srcId="{241B7D12-5DEB-4ED0-AA00-7E32FCBBAB24}" destId="{7CBA41AE-5E68-4049-A080-F447A2F80C2F}" srcOrd="5" destOrd="0" presId="urn:microsoft.com/office/officeart/2005/8/layout/orgChart1"/>
    <dgm:cxn modelId="{B8B732BD-9DE7-4455-8269-861E6BA0200F}" type="presParOf" srcId="{7CBA41AE-5E68-4049-A080-F447A2F80C2F}" destId="{C21E61F3-7995-4A09-8B56-8342CA5E1892}" srcOrd="0" destOrd="0" presId="urn:microsoft.com/office/officeart/2005/8/layout/orgChart1"/>
    <dgm:cxn modelId="{39850CF7-638A-4EE6-8B8D-0D6C7F174B05}" type="presParOf" srcId="{C21E61F3-7995-4A09-8B56-8342CA5E1892}" destId="{E1DE2E46-16B2-4015-92E2-5DAF1F365AE1}" srcOrd="0" destOrd="0" presId="urn:microsoft.com/office/officeart/2005/8/layout/orgChart1"/>
    <dgm:cxn modelId="{D4664188-545A-4FAB-B165-F33A19D986F8}" type="presParOf" srcId="{C21E61F3-7995-4A09-8B56-8342CA5E1892}" destId="{CF544F1E-427F-4F89-81B4-C335DA1BDC14}" srcOrd="1" destOrd="0" presId="urn:microsoft.com/office/officeart/2005/8/layout/orgChart1"/>
    <dgm:cxn modelId="{F7AC4A23-1FA1-4954-878F-2AA8D24F7A9E}" type="presParOf" srcId="{7CBA41AE-5E68-4049-A080-F447A2F80C2F}" destId="{5652B981-EB5D-46C5-92A1-A8BB64D8C1F1}" srcOrd="1" destOrd="0" presId="urn:microsoft.com/office/officeart/2005/8/layout/orgChart1"/>
    <dgm:cxn modelId="{6012E8F1-0961-43C4-B969-8C03666C489D}" type="presParOf" srcId="{5652B981-EB5D-46C5-92A1-A8BB64D8C1F1}" destId="{1D9AF061-7EBA-4347-A8BC-7261FF4EE0FE}" srcOrd="0" destOrd="0" presId="urn:microsoft.com/office/officeart/2005/8/layout/orgChart1"/>
    <dgm:cxn modelId="{7CBFD6EF-1782-484B-B3E6-3E066375565D}" type="presParOf" srcId="{5652B981-EB5D-46C5-92A1-A8BB64D8C1F1}" destId="{85F13AA4-3D37-4154-BC7D-72F8D99831B4}" srcOrd="1" destOrd="0" presId="urn:microsoft.com/office/officeart/2005/8/layout/orgChart1"/>
    <dgm:cxn modelId="{EB138AC5-586F-41F3-B852-DEF0CFA4F0E4}" type="presParOf" srcId="{85F13AA4-3D37-4154-BC7D-72F8D99831B4}" destId="{1623EADD-D262-4FD5-9B6E-04510306645F}" srcOrd="0" destOrd="0" presId="urn:microsoft.com/office/officeart/2005/8/layout/orgChart1"/>
    <dgm:cxn modelId="{0F9C099E-8055-4F63-8218-F9BE87434128}" type="presParOf" srcId="{1623EADD-D262-4FD5-9B6E-04510306645F}" destId="{89F8D768-3E5D-4B44-8E95-6F9D639FD86D}" srcOrd="0" destOrd="0" presId="urn:microsoft.com/office/officeart/2005/8/layout/orgChart1"/>
    <dgm:cxn modelId="{0ED257B9-460E-4FBC-BCB6-30C9AE2DDE51}" type="presParOf" srcId="{1623EADD-D262-4FD5-9B6E-04510306645F}" destId="{88CAF1A3-1134-4F2C-967E-4444DB8F9293}" srcOrd="1" destOrd="0" presId="urn:microsoft.com/office/officeart/2005/8/layout/orgChart1"/>
    <dgm:cxn modelId="{37A3DA1A-D218-46CC-A55B-9BBA96E412BF}" type="presParOf" srcId="{85F13AA4-3D37-4154-BC7D-72F8D99831B4}" destId="{EF0AE002-61C5-484D-B972-1C4908E6FFA3}" srcOrd="1" destOrd="0" presId="urn:microsoft.com/office/officeart/2005/8/layout/orgChart1"/>
    <dgm:cxn modelId="{C48B76AA-D319-4F51-9897-8315540AD6F2}" type="presParOf" srcId="{85F13AA4-3D37-4154-BC7D-72F8D99831B4}" destId="{1F8B1EC3-7535-4209-B805-3EE4649CA1A5}" srcOrd="2" destOrd="0" presId="urn:microsoft.com/office/officeart/2005/8/layout/orgChart1"/>
    <dgm:cxn modelId="{89796C47-F35C-46F6-A5BB-7854B05B4658}" type="presParOf" srcId="{7CBA41AE-5E68-4049-A080-F447A2F80C2F}" destId="{4913AC4D-5FE5-4281-B2AE-1B72AD14BBB5}" srcOrd="2" destOrd="0" presId="urn:microsoft.com/office/officeart/2005/8/layout/orgChart1"/>
    <dgm:cxn modelId="{958A3F07-AEBA-457D-92F1-AFABE490D5E0}" type="presParOf" srcId="{241B7D12-5DEB-4ED0-AA00-7E32FCBBAB24}" destId="{21E31310-3922-4953-9D33-E4E289D213CC}" srcOrd="6" destOrd="0" presId="urn:microsoft.com/office/officeart/2005/8/layout/orgChart1"/>
    <dgm:cxn modelId="{164AA0DB-71B7-4DD6-A3E2-376BD311A517}" type="presParOf" srcId="{241B7D12-5DEB-4ED0-AA00-7E32FCBBAB24}" destId="{A05C2D35-FBA2-4C8F-8CCC-A3051B469209}" srcOrd="7" destOrd="0" presId="urn:microsoft.com/office/officeart/2005/8/layout/orgChart1"/>
    <dgm:cxn modelId="{CC08BF01-1D88-4A9C-865D-B5EA58258D54}" type="presParOf" srcId="{A05C2D35-FBA2-4C8F-8CCC-A3051B469209}" destId="{014C0811-D70F-4906-B1DF-06BC268166C5}" srcOrd="0" destOrd="0" presId="urn:microsoft.com/office/officeart/2005/8/layout/orgChart1"/>
    <dgm:cxn modelId="{DD28E6D3-C8EB-4D8F-A7DB-B31B76AE1725}" type="presParOf" srcId="{014C0811-D70F-4906-B1DF-06BC268166C5}" destId="{536330F1-3B8A-41C7-8E1D-BE7929ADDB09}" srcOrd="0" destOrd="0" presId="urn:microsoft.com/office/officeart/2005/8/layout/orgChart1"/>
    <dgm:cxn modelId="{5CACF9A9-6380-469B-8BEC-4064C6BDCC9D}" type="presParOf" srcId="{014C0811-D70F-4906-B1DF-06BC268166C5}" destId="{2684DBA3-78C0-4B06-94DD-5DD65A0C2049}" srcOrd="1" destOrd="0" presId="urn:microsoft.com/office/officeart/2005/8/layout/orgChart1"/>
    <dgm:cxn modelId="{63D22ED5-4E7D-47F2-BB93-8C99D0E5FECF}" type="presParOf" srcId="{A05C2D35-FBA2-4C8F-8CCC-A3051B469209}" destId="{5AE0A416-BA3E-4938-9EBA-AC64018ACE8D}" srcOrd="1" destOrd="0" presId="urn:microsoft.com/office/officeart/2005/8/layout/orgChart1"/>
    <dgm:cxn modelId="{9A3CB316-E076-4BEB-B2BB-2F323D9EF76E}" type="presParOf" srcId="{5AE0A416-BA3E-4938-9EBA-AC64018ACE8D}" destId="{D670FBEC-1DF2-430B-8C23-69D8803583D9}" srcOrd="0" destOrd="0" presId="urn:microsoft.com/office/officeart/2005/8/layout/orgChart1"/>
    <dgm:cxn modelId="{9429F34C-4A44-4F2A-9787-E41B602F4F5C}" type="presParOf" srcId="{5AE0A416-BA3E-4938-9EBA-AC64018ACE8D}" destId="{7CB9FD27-FFC9-4C09-876A-B8B092C0F880}" srcOrd="1" destOrd="0" presId="urn:microsoft.com/office/officeart/2005/8/layout/orgChart1"/>
    <dgm:cxn modelId="{FA056C97-7D7D-4A11-84AE-CC9A641289B4}" type="presParOf" srcId="{7CB9FD27-FFC9-4C09-876A-B8B092C0F880}" destId="{38271B57-7727-4A44-A380-9705548766DE}" srcOrd="0" destOrd="0" presId="urn:microsoft.com/office/officeart/2005/8/layout/orgChart1"/>
    <dgm:cxn modelId="{16499AA6-0B1C-4702-81AD-C246BD5C7E54}" type="presParOf" srcId="{38271B57-7727-4A44-A380-9705548766DE}" destId="{7AD35544-DD7B-471E-B1D4-CEB3F191E25C}" srcOrd="0" destOrd="0" presId="urn:microsoft.com/office/officeart/2005/8/layout/orgChart1"/>
    <dgm:cxn modelId="{A1AF0269-B335-4A57-8BB5-7EF92821304E}" type="presParOf" srcId="{38271B57-7727-4A44-A380-9705548766DE}" destId="{4861EDCC-48D0-487A-BC7F-E79CF284AAAC}" srcOrd="1" destOrd="0" presId="urn:microsoft.com/office/officeart/2005/8/layout/orgChart1"/>
    <dgm:cxn modelId="{66AEED04-A541-44BB-994D-96B10FE2C2D8}" type="presParOf" srcId="{7CB9FD27-FFC9-4C09-876A-B8B092C0F880}" destId="{6683CA58-B5D8-4F43-8F52-200DC7A8A10D}" srcOrd="1" destOrd="0" presId="urn:microsoft.com/office/officeart/2005/8/layout/orgChart1"/>
    <dgm:cxn modelId="{1E7FFE21-8FDE-4125-ACC7-EA33C1D115EE}" type="presParOf" srcId="{7CB9FD27-FFC9-4C09-876A-B8B092C0F880}" destId="{2FEFAECF-A411-4492-928E-BEF62CD2C69E}" srcOrd="2" destOrd="0" presId="urn:microsoft.com/office/officeart/2005/8/layout/orgChart1"/>
    <dgm:cxn modelId="{60374CFC-CA67-4DD9-95C2-B80BE7F4B632}" type="presParOf" srcId="{5AE0A416-BA3E-4938-9EBA-AC64018ACE8D}" destId="{08EED2D6-4336-43AD-A15F-46A46AE07788}" srcOrd="2" destOrd="0" presId="urn:microsoft.com/office/officeart/2005/8/layout/orgChart1"/>
    <dgm:cxn modelId="{2E065114-AF4A-4171-BA11-A206CEBA6C9E}" type="presParOf" srcId="{5AE0A416-BA3E-4938-9EBA-AC64018ACE8D}" destId="{AEB100EC-FE48-4E3E-83FD-DE01AB7F0CBB}" srcOrd="3" destOrd="0" presId="urn:microsoft.com/office/officeart/2005/8/layout/orgChart1"/>
    <dgm:cxn modelId="{16547291-B20A-43BE-B29D-3700D808BCB6}" type="presParOf" srcId="{AEB100EC-FE48-4E3E-83FD-DE01AB7F0CBB}" destId="{BCB9D628-1C48-4FB6-9A04-84DA5D7626CB}" srcOrd="0" destOrd="0" presId="urn:microsoft.com/office/officeart/2005/8/layout/orgChart1"/>
    <dgm:cxn modelId="{2152BD56-56D4-4977-835A-4BCCA6D7D6DC}" type="presParOf" srcId="{BCB9D628-1C48-4FB6-9A04-84DA5D7626CB}" destId="{85077965-9386-43A5-AF5F-3094EE9DE711}" srcOrd="0" destOrd="0" presId="urn:microsoft.com/office/officeart/2005/8/layout/orgChart1"/>
    <dgm:cxn modelId="{465919DB-9111-47F9-9624-16AC34CE04C6}" type="presParOf" srcId="{BCB9D628-1C48-4FB6-9A04-84DA5D7626CB}" destId="{7BF152E8-4F48-4FE4-89E2-7E1FC238B2B8}" srcOrd="1" destOrd="0" presId="urn:microsoft.com/office/officeart/2005/8/layout/orgChart1"/>
    <dgm:cxn modelId="{6302E800-54BF-4307-A123-22BF177A9CD3}" type="presParOf" srcId="{AEB100EC-FE48-4E3E-83FD-DE01AB7F0CBB}" destId="{277AF4DA-3E41-4DF8-B70B-AE71A7E1D820}" srcOrd="1" destOrd="0" presId="urn:microsoft.com/office/officeart/2005/8/layout/orgChart1"/>
    <dgm:cxn modelId="{688CBE98-BD6D-4B0A-9A30-CE1B5F28B0DE}" type="presParOf" srcId="{AEB100EC-FE48-4E3E-83FD-DE01AB7F0CBB}" destId="{8AC70140-575C-414A-BC7D-D2B95417AD46}" srcOrd="2" destOrd="0" presId="urn:microsoft.com/office/officeart/2005/8/layout/orgChart1"/>
    <dgm:cxn modelId="{938C9E0E-0E96-4593-A4FD-E34E4F52470F}" type="presParOf" srcId="{A05C2D35-FBA2-4C8F-8CCC-A3051B469209}" destId="{5CEE0DA5-4DB5-4C6D-9D4F-04C8EE236337}" srcOrd="2" destOrd="0" presId="urn:microsoft.com/office/officeart/2005/8/layout/orgChart1"/>
    <dgm:cxn modelId="{8726EB6E-F9B7-4200-BCD6-22C07D24F26B}" type="presParOf" srcId="{241B7D12-5DEB-4ED0-AA00-7E32FCBBAB24}" destId="{572E9595-B62C-4B11-8CC9-533A5F64055C}" srcOrd="8" destOrd="0" presId="urn:microsoft.com/office/officeart/2005/8/layout/orgChart1"/>
    <dgm:cxn modelId="{A562A10F-16F9-4D69-87FA-38536B605B22}" type="presParOf" srcId="{241B7D12-5DEB-4ED0-AA00-7E32FCBBAB24}" destId="{310B115F-B7EE-4882-82B1-443C493F1281}" srcOrd="9" destOrd="0" presId="urn:microsoft.com/office/officeart/2005/8/layout/orgChart1"/>
    <dgm:cxn modelId="{04C44DC9-AFDB-4011-AED4-EA3E321537CE}" type="presParOf" srcId="{310B115F-B7EE-4882-82B1-443C493F1281}" destId="{6B44949C-0511-43A4-8CC2-D6305AA532F2}" srcOrd="0" destOrd="0" presId="urn:microsoft.com/office/officeart/2005/8/layout/orgChart1"/>
    <dgm:cxn modelId="{8B7ECBA4-317B-4682-8C6A-ECE07559511E}" type="presParOf" srcId="{6B44949C-0511-43A4-8CC2-D6305AA532F2}" destId="{D2B68863-E509-42B4-BA2D-4186173895B7}" srcOrd="0" destOrd="0" presId="urn:microsoft.com/office/officeart/2005/8/layout/orgChart1"/>
    <dgm:cxn modelId="{E9638B9E-A886-4687-B9CC-13AE2C27A5BB}" type="presParOf" srcId="{6B44949C-0511-43A4-8CC2-D6305AA532F2}" destId="{B1FC7BD9-A9CE-4723-B57B-9D435B587839}" srcOrd="1" destOrd="0" presId="urn:microsoft.com/office/officeart/2005/8/layout/orgChart1"/>
    <dgm:cxn modelId="{75EE6AF4-7122-4A7A-A4C6-9EB6C1E068E1}" type="presParOf" srcId="{310B115F-B7EE-4882-82B1-443C493F1281}" destId="{76828566-2627-4228-902C-3340B4E90678}" srcOrd="1" destOrd="0" presId="urn:microsoft.com/office/officeart/2005/8/layout/orgChart1"/>
    <dgm:cxn modelId="{F2DB745F-2A01-4159-A8FB-62A14A4274D0}" type="presParOf" srcId="{76828566-2627-4228-902C-3340B4E90678}" destId="{10512857-0B57-4DDB-B454-36099BB08B17}" srcOrd="0" destOrd="0" presId="urn:microsoft.com/office/officeart/2005/8/layout/orgChart1"/>
    <dgm:cxn modelId="{5F64A368-14AC-4A6E-BF93-7F2E5BB1A5EB}" type="presParOf" srcId="{76828566-2627-4228-902C-3340B4E90678}" destId="{F1713120-1E6D-4545-A693-4B0FE2629CD0}" srcOrd="1" destOrd="0" presId="urn:microsoft.com/office/officeart/2005/8/layout/orgChart1"/>
    <dgm:cxn modelId="{A949B185-3874-4DC0-83F4-0F2F5FF85D1E}" type="presParOf" srcId="{F1713120-1E6D-4545-A693-4B0FE2629CD0}" destId="{8917A774-BD13-42E5-9155-6F890B53EF96}" srcOrd="0" destOrd="0" presId="urn:microsoft.com/office/officeart/2005/8/layout/orgChart1"/>
    <dgm:cxn modelId="{55629B7E-71A4-4D70-8047-6ABAB82C3D1B}" type="presParOf" srcId="{8917A774-BD13-42E5-9155-6F890B53EF96}" destId="{6ED6E5A9-3058-4EA2-AB65-F57AED0152C0}" srcOrd="0" destOrd="0" presId="urn:microsoft.com/office/officeart/2005/8/layout/orgChart1"/>
    <dgm:cxn modelId="{B696D782-C3C0-4511-853B-6D31C346F4C6}" type="presParOf" srcId="{8917A774-BD13-42E5-9155-6F890B53EF96}" destId="{E4A715E6-F79A-44A0-BE72-F6EEF2F558BB}" srcOrd="1" destOrd="0" presId="urn:microsoft.com/office/officeart/2005/8/layout/orgChart1"/>
    <dgm:cxn modelId="{3DC0361D-DF29-4E18-8E81-5B1108395BF2}" type="presParOf" srcId="{F1713120-1E6D-4545-A693-4B0FE2629CD0}" destId="{1FA6F06D-B98A-4D62-B1F1-B676987FE881}" srcOrd="1" destOrd="0" presId="urn:microsoft.com/office/officeart/2005/8/layout/orgChart1"/>
    <dgm:cxn modelId="{664951D4-B5B7-4F4C-B8F2-6922E55E737E}" type="presParOf" srcId="{F1713120-1E6D-4545-A693-4B0FE2629CD0}" destId="{755DF595-6B9A-4896-88B1-1F15A05BD976}" srcOrd="2" destOrd="0" presId="urn:microsoft.com/office/officeart/2005/8/layout/orgChart1"/>
    <dgm:cxn modelId="{6E5DD197-A5C0-4960-A50F-FA45433D03D0}" type="presParOf" srcId="{310B115F-B7EE-4882-82B1-443C493F1281}" destId="{28B53702-4EB6-4729-9A0A-7183774587ED}" srcOrd="2" destOrd="0" presId="urn:microsoft.com/office/officeart/2005/8/layout/orgChart1"/>
    <dgm:cxn modelId="{722C4474-FEA9-4582-88DD-3CA0B77B167C}" type="presParOf" srcId="{241B7D12-5DEB-4ED0-AA00-7E32FCBBAB24}" destId="{1CA6E809-E306-4E5E-ABB8-D4C0D0790172}" srcOrd="10" destOrd="0" presId="urn:microsoft.com/office/officeart/2005/8/layout/orgChart1"/>
    <dgm:cxn modelId="{91AD70F3-D564-4274-A5CE-9842081B9F51}" type="presParOf" srcId="{241B7D12-5DEB-4ED0-AA00-7E32FCBBAB24}" destId="{EA83E1AD-EEC6-4C35-80C7-0B3BA25A9C47}" srcOrd="11" destOrd="0" presId="urn:microsoft.com/office/officeart/2005/8/layout/orgChart1"/>
    <dgm:cxn modelId="{647BD31B-9F6A-4EAB-82EA-BC482EBC3ACC}" type="presParOf" srcId="{EA83E1AD-EEC6-4C35-80C7-0B3BA25A9C47}" destId="{E6A4E5C5-C1E2-42FA-9545-3B56C387F1A2}" srcOrd="0" destOrd="0" presId="urn:microsoft.com/office/officeart/2005/8/layout/orgChart1"/>
    <dgm:cxn modelId="{3E9BC731-48C6-426F-B309-B9249876B35D}" type="presParOf" srcId="{E6A4E5C5-C1E2-42FA-9545-3B56C387F1A2}" destId="{882FD136-E806-4591-9F05-7BC9DD076C7E}" srcOrd="0" destOrd="0" presId="urn:microsoft.com/office/officeart/2005/8/layout/orgChart1"/>
    <dgm:cxn modelId="{B0DA6422-A02B-4335-BF86-6E6EF172351F}" type="presParOf" srcId="{E6A4E5C5-C1E2-42FA-9545-3B56C387F1A2}" destId="{1D671BCA-0197-4302-8C01-B83D6263959D}" srcOrd="1" destOrd="0" presId="urn:microsoft.com/office/officeart/2005/8/layout/orgChart1"/>
    <dgm:cxn modelId="{8543CB99-3061-4C19-A088-744F65A3E5FD}" type="presParOf" srcId="{EA83E1AD-EEC6-4C35-80C7-0B3BA25A9C47}" destId="{2C42D41A-DC16-4355-A04A-3218541BB51B}" srcOrd="1" destOrd="0" presId="urn:microsoft.com/office/officeart/2005/8/layout/orgChart1"/>
    <dgm:cxn modelId="{7F0C5D8D-0C30-4505-8738-6F521D27CB99}" type="presParOf" srcId="{2C42D41A-DC16-4355-A04A-3218541BB51B}" destId="{AAB20E82-75D3-4A70-A5F8-7F22D99A618D}" srcOrd="0" destOrd="0" presId="urn:microsoft.com/office/officeart/2005/8/layout/orgChart1"/>
    <dgm:cxn modelId="{72873108-196B-4D8A-9FFE-C09F7F06A64C}" type="presParOf" srcId="{2C42D41A-DC16-4355-A04A-3218541BB51B}" destId="{56166F75-6345-42F6-9F97-622A6AE02C43}" srcOrd="1" destOrd="0" presId="urn:microsoft.com/office/officeart/2005/8/layout/orgChart1"/>
    <dgm:cxn modelId="{E09535EA-2249-4895-B0D1-BD5E54F85124}" type="presParOf" srcId="{56166F75-6345-42F6-9F97-622A6AE02C43}" destId="{6CE94A7E-3191-40FF-B1E1-CC22D6B5238D}" srcOrd="0" destOrd="0" presId="urn:microsoft.com/office/officeart/2005/8/layout/orgChart1"/>
    <dgm:cxn modelId="{5ED4D890-BB68-40A8-AF91-BBF87124B21C}" type="presParOf" srcId="{6CE94A7E-3191-40FF-B1E1-CC22D6B5238D}" destId="{03C867D7-4F26-4BE0-91DC-A6C967091C77}" srcOrd="0" destOrd="0" presId="urn:microsoft.com/office/officeart/2005/8/layout/orgChart1"/>
    <dgm:cxn modelId="{C59915AF-DB19-4EF0-A84C-502642AF7736}" type="presParOf" srcId="{6CE94A7E-3191-40FF-B1E1-CC22D6B5238D}" destId="{D4BDC31F-8C35-4791-BA03-F75BA4A7DFC8}" srcOrd="1" destOrd="0" presId="urn:microsoft.com/office/officeart/2005/8/layout/orgChart1"/>
    <dgm:cxn modelId="{CD8A319F-5634-4442-9690-270A34430E59}" type="presParOf" srcId="{56166F75-6345-42F6-9F97-622A6AE02C43}" destId="{91EBE6E2-73CE-453B-8CF7-278CD6CD2322}" srcOrd="1" destOrd="0" presId="urn:microsoft.com/office/officeart/2005/8/layout/orgChart1"/>
    <dgm:cxn modelId="{17DA37B2-E667-4736-8575-0877849772E9}" type="presParOf" srcId="{56166F75-6345-42F6-9F97-622A6AE02C43}" destId="{6A03FAD6-341D-449C-A87C-B9FD9D7864CB}" srcOrd="2" destOrd="0" presId="urn:microsoft.com/office/officeart/2005/8/layout/orgChart1"/>
    <dgm:cxn modelId="{73C7A17D-4434-4558-9DED-B085ECA14D80}" type="presParOf" srcId="{EA83E1AD-EEC6-4C35-80C7-0B3BA25A9C47}" destId="{DB58EE88-474C-46B2-A197-DF0E3B1C5888}" srcOrd="2" destOrd="0" presId="urn:microsoft.com/office/officeart/2005/8/layout/orgChart1"/>
    <dgm:cxn modelId="{A3176D49-7C2D-4846-85E9-CA29DF345A7D}" type="presParOf" srcId="{00A0FADC-4687-47FF-96A4-29342E5DADF0}" destId="{AFA1FF3F-63F4-4AC3-BA15-C3587C8CFD46}" srcOrd="2" destOrd="0" presId="urn:microsoft.com/office/officeart/2005/8/layout/orgChart1"/>
    <dgm:cxn modelId="{1D5FDEF1-F1EF-42F4-AEBE-C09B5BE0926C}" type="presParOf" srcId="{AFA1FF3F-63F4-4AC3-BA15-C3587C8CFD46}" destId="{66BDD0FD-ECB6-41E5-AF2A-F2F58B8FF0CC}" srcOrd="0" destOrd="0" presId="urn:microsoft.com/office/officeart/2005/8/layout/orgChart1"/>
    <dgm:cxn modelId="{898E5127-C295-48CE-9C2B-8013E135F55A}" type="presParOf" srcId="{AFA1FF3F-63F4-4AC3-BA15-C3587C8CFD46}" destId="{1749F2EE-E40D-47EA-BE93-35E70B4E453C}" srcOrd="1" destOrd="0" presId="urn:microsoft.com/office/officeart/2005/8/layout/orgChart1"/>
    <dgm:cxn modelId="{5D2311AA-8220-4371-9778-A9B2E8E98B8C}" type="presParOf" srcId="{1749F2EE-E40D-47EA-BE93-35E70B4E453C}" destId="{1CB1EF55-43BD-40AC-960F-A912CE8B15B2}" srcOrd="0" destOrd="0" presId="urn:microsoft.com/office/officeart/2005/8/layout/orgChart1"/>
    <dgm:cxn modelId="{3C5ECACF-4305-47E1-A79B-88CE3A5A4F23}" type="presParOf" srcId="{1CB1EF55-43BD-40AC-960F-A912CE8B15B2}" destId="{718647DF-4DF6-46CF-99A7-0B3CE6F655EB}" srcOrd="0" destOrd="0" presId="urn:microsoft.com/office/officeart/2005/8/layout/orgChart1"/>
    <dgm:cxn modelId="{39C9C1F7-D6E2-48AB-AAF6-72D77B3BDFEC}" type="presParOf" srcId="{1CB1EF55-43BD-40AC-960F-A912CE8B15B2}" destId="{2F769631-DE3E-4B95-985B-13B1D762BEF2}" srcOrd="1" destOrd="0" presId="urn:microsoft.com/office/officeart/2005/8/layout/orgChart1"/>
    <dgm:cxn modelId="{5AC82AE6-FCD7-43A5-A1FD-1A3D277D4F0D}" type="presParOf" srcId="{1749F2EE-E40D-47EA-BE93-35E70B4E453C}" destId="{2FD81E4E-869A-41D9-B6E9-48264DF2B521}" srcOrd="1" destOrd="0" presId="urn:microsoft.com/office/officeart/2005/8/layout/orgChart1"/>
    <dgm:cxn modelId="{9A57879E-836E-4EB5-8B67-2BDE499EFE0D}" type="presParOf" srcId="{1749F2EE-E40D-47EA-BE93-35E70B4E453C}" destId="{26F9B8FD-11EE-4113-9A11-D50EC1EE4153}" srcOrd="2" destOrd="0" presId="urn:microsoft.com/office/officeart/2005/8/layout/orgChart1"/>
    <dgm:cxn modelId="{B5996449-090A-4BCF-9780-025349C0FAB3}" type="presParOf" srcId="{5A8CF5A0-04D6-4202-A427-90CEF02E67DA}" destId="{674F6C8C-0C20-49B8-B736-5CA9A30038F5}" srcOrd="1" destOrd="0" presId="urn:microsoft.com/office/officeart/2005/8/layout/orgChart1"/>
    <dgm:cxn modelId="{0545C560-0D6F-43F8-B84D-253427F71702}" type="presParOf" srcId="{674F6C8C-0C20-49B8-B736-5CA9A30038F5}" destId="{CDAD009A-5F7C-4F8A-A039-44B2442090BF}" srcOrd="0" destOrd="0" presId="urn:microsoft.com/office/officeart/2005/8/layout/orgChart1"/>
    <dgm:cxn modelId="{67C2D035-D794-446D-B91D-5B7345E9EAFE}" type="presParOf" srcId="{CDAD009A-5F7C-4F8A-A039-44B2442090BF}" destId="{BD3D1B3B-3564-448A-B8FF-7B74DB271452}" srcOrd="0" destOrd="0" presId="urn:microsoft.com/office/officeart/2005/8/layout/orgChart1"/>
    <dgm:cxn modelId="{7A73057C-5A39-498F-86A4-BF8FCB73CF21}" type="presParOf" srcId="{CDAD009A-5F7C-4F8A-A039-44B2442090BF}" destId="{6CD93518-8C4E-4883-B148-82CAB0C0F6F1}" srcOrd="1" destOrd="0" presId="urn:microsoft.com/office/officeart/2005/8/layout/orgChart1"/>
    <dgm:cxn modelId="{866C3AFB-3858-497D-8D4E-5B1729FD67B2}" type="presParOf" srcId="{674F6C8C-0C20-49B8-B736-5CA9A30038F5}" destId="{93618B9E-E2AA-4BBF-86CB-834C0FF20A1D}" srcOrd="1" destOrd="0" presId="urn:microsoft.com/office/officeart/2005/8/layout/orgChart1"/>
    <dgm:cxn modelId="{CB3F53E4-0EA8-475E-828A-8B5E4890B8EB}" type="presParOf" srcId="{674F6C8C-0C20-49B8-B736-5CA9A30038F5}" destId="{AAD14284-E1C8-416D-841C-943A79D2AF70}" srcOrd="2" destOrd="0" presId="urn:microsoft.com/office/officeart/2005/8/layout/orgChart1"/>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7407B-ADA8-45A2-9D40-F503392A3199}">
      <dsp:nvSpPr>
        <dsp:cNvPr id="0" name=""/>
        <dsp:cNvSpPr/>
      </dsp:nvSpPr>
      <dsp:spPr>
        <a:xfrm>
          <a:off x="2937523" y="1791191"/>
          <a:ext cx="2221862" cy="1922001"/>
        </a:xfrm>
        <a:prstGeom prst="hexagon">
          <a:avLst>
            <a:gd name="adj" fmla="val 28570"/>
            <a:gd name="vf" fmla="val 11547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Scope of study under Organizational Behaviour</a:t>
          </a:r>
        </a:p>
      </dsp:txBody>
      <dsp:txXfrm>
        <a:off x="3305717" y="2109694"/>
        <a:ext cx="1485474" cy="1284995"/>
      </dsp:txXfrm>
    </dsp:sp>
    <dsp:sp modelId="{024ADF06-6533-46E9-874B-577CB45CF118}">
      <dsp:nvSpPr>
        <dsp:cNvPr id="0" name=""/>
        <dsp:cNvSpPr/>
      </dsp:nvSpPr>
      <dsp:spPr>
        <a:xfrm>
          <a:off x="4344123" y="828514"/>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283A3C-FFDC-4962-8B6E-15B6B53AAC1F}">
      <dsp:nvSpPr>
        <dsp:cNvPr id="0" name=""/>
        <dsp:cNvSpPr/>
      </dsp:nvSpPr>
      <dsp:spPr>
        <a:xfrm>
          <a:off x="3153597" y="22667"/>
          <a:ext cx="1820800" cy="1575206"/>
        </a:xfrm>
        <a:prstGeom prst="hexagon">
          <a:avLst>
            <a:gd name="adj" fmla="val 28570"/>
            <a:gd name="vf" fmla="val 115470"/>
          </a:avLst>
        </a:prstGeom>
        <a:solidFill>
          <a:schemeClr val="accent2">
            <a:lumMod val="7500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Leadership</a:t>
          </a:r>
        </a:p>
      </dsp:txBody>
      <dsp:txXfrm>
        <a:off x="3455342" y="283712"/>
        <a:ext cx="1217310" cy="1053116"/>
      </dsp:txXfrm>
    </dsp:sp>
    <dsp:sp modelId="{5800ACB8-FC84-42AE-AE22-1B809FB844A0}">
      <dsp:nvSpPr>
        <dsp:cNvPr id="0" name=""/>
        <dsp:cNvSpPr/>
      </dsp:nvSpPr>
      <dsp:spPr>
        <a:xfrm>
          <a:off x="5322487" y="2178846"/>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AFEDC8-9F73-441D-B248-721A59257EFC}">
      <dsp:nvSpPr>
        <dsp:cNvPr id="0" name=""/>
        <dsp:cNvSpPr/>
      </dsp:nvSpPr>
      <dsp:spPr>
        <a:xfrm>
          <a:off x="4827361" y="968857"/>
          <a:ext cx="1820800" cy="1575206"/>
        </a:xfrm>
        <a:prstGeom prst="hexagon">
          <a:avLst>
            <a:gd name="adj" fmla="val 28570"/>
            <a:gd name="vf" fmla="val 115470"/>
          </a:avLst>
        </a:prstGeom>
        <a:solidFill>
          <a:srgbClr val="7030A0"/>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Employee Motivation</a:t>
          </a:r>
        </a:p>
      </dsp:txBody>
      <dsp:txXfrm>
        <a:off x="5129106" y="1229902"/>
        <a:ext cx="1217310" cy="1053116"/>
      </dsp:txXfrm>
    </dsp:sp>
    <dsp:sp modelId="{0A2D9CC5-42BA-49E6-808A-5F99C11DCDE7}">
      <dsp:nvSpPr>
        <dsp:cNvPr id="0" name=""/>
        <dsp:cNvSpPr/>
      </dsp:nvSpPr>
      <dsp:spPr>
        <a:xfrm>
          <a:off x="4642852" y="3703117"/>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EB595F-DF72-455D-A651-049703E2F15B}">
      <dsp:nvSpPr>
        <dsp:cNvPr id="0" name=""/>
        <dsp:cNvSpPr/>
      </dsp:nvSpPr>
      <dsp:spPr>
        <a:xfrm>
          <a:off x="4827361" y="2873519"/>
          <a:ext cx="1820800" cy="1575206"/>
        </a:xfrm>
        <a:prstGeom prst="hexagon">
          <a:avLst>
            <a:gd name="adj" fmla="val 28570"/>
            <a:gd name="vf" fmla="val 115470"/>
          </a:avLst>
        </a:prstGeom>
        <a:solidFill>
          <a:schemeClr val="accent5">
            <a:lumMod val="5000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Impact of personality on performance</a:t>
          </a:r>
        </a:p>
      </dsp:txBody>
      <dsp:txXfrm>
        <a:off x="5129106" y="3134564"/>
        <a:ext cx="1217310" cy="1053116"/>
      </dsp:txXfrm>
    </dsp:sp>
    <dsp:sp modelId="{B2E33DB3-B48A-4482-8CBA-57EBFA75D5C1}">
      <dsp:nvSpPr>
        <dsp:cNvPr id="0" name=""/>
        <dsp:cNvSpPr/>
      </dsp:nvSpPr>
      <dsp:spPr>
        <a:xfrm>
          <a:off x="2956944" y="386134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DE9B15-E2B8-4FC8-88E7-3A958325B04F}">
      <dsp:nvSpPr>
        <dsp:cNvPr id="0" name=""/>
        <dsp:cNvSpPr/>
      </dsp:nvSpPr>
      <dsp:spPr>
        <a:xfrm>
          <a:off x="3157475" y="3843460"/>
          <a:ext cx="1820800" cy="1575206"/>
        </a:xfrm>
        <a:prstGeom prst="hexagon">
          <a:avLst>
            <a:gd name="adj" fmla="val 28570"/>
            <a:gd name="vf" fmla="val 115470"/>
          </a:avLst>
        </a:prstGeom>
        <a:solidFill>
          <a:srgbClr val="00B0F0"/>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Design and development of effective organizations</a:t>
          </a:r>
        </a:p>
      </dsp:txBody>
      <dsp:txXfrm>
        <a:off x="3459220" y="4104505"/>
        <a:ext cx="1217310" cy="1053116"/>
      </dsp:txXfrm>
    </dsp:sp>
    <dsp:sp modelId="{4800BB29-23B9-4D1F-8D41-BF8D00829E96}">
      <dsp:nvSpPr>
        <dsp:cNvPr id="0" name=""/>
        <dsp:cNvSpPr/>
      </dsp:nvSpPr>
      <dsp:spPr>
        <a:xfrm>
          <a:off x="1962559" y="251155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274993-E289-4AC9-8085-826BA959DA8A}">
      <dsp:nvSpPr>
        <dsp:cNvPr id="0" name=""/>
        <dsp:cNvSpPr/>
      </dsp:nvSpPr>
      <dsp:spPr>
        <a:xfrm>
          <a:off x="1479837" y="2874602"/>
          <a:ext cx="1820800" cy="1575206"/>
        </a:xfrm>
        <a:prstGeom prst="hexagon">
          <a:avLst>
            <a:gd name="adj" fmla="val 28570"/>
            <a:gd name="vf" fmla="val 115470"/>
          </a:avLst>
        </a:prstGeom>
        <a:solidFill>
          <a:srgbClr val="C00000"/>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Impact of culture on organizational performance</a:t>
          </a:r>
        </a:p>
      </dsp:txBody>
      <dsp:txXfrm>
        <a:off x="1781582" y="3135647"/>
        <a:ext cx="1217310" cy="1053116"/>
      </dsp:txXfrm>
    </dsp:sp>
    <dsp:sp modelId="{88A1AC4F-6EAC-426E-8D9F-AEE577EBF879}">
      <dsp:nvSpPr>
        <dsp:cNvPr id="0" name=""/>
        <dsp:cNvSpPr/>
      </dsp:nvSpPr>
      <dsp:spPr>
        <a:xfrm>
          <a:off x="1479837" y="966690"/>
          <a:ext cx="1820800" cy="1575206"/>
        </a:xfrm>
        <a:prstGeom prst="hexagon">
          <a:avLst>
            <a:gd name="adj" fmla="val 28570"/>
            <a:gd name="vf" fmla="val 115470"/>
          </a:avLst>
        </a:prstGeom>
        <a:solidFill>
          <a:srgbClr val="00B050"/>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Individual behaviour, attitude and perfection </a:t>
          </a:r>
        </a:p>
      </dsp:txBody>
      <dsp:txXfrm>
        <a:off x="1781582" y="1227735"/>
        <a:ext cx="1217310" cy="10531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589CAF-0504-4330-BD1B-E1A1A9A6153C}">
      <dsp:nvSpPr>
        <dsp:cNvPr id="0" name=""/>
        <dsp:cNvSpPr/>
      </dsp:nvSpPr>
      <dsp:spPr>
        <a:xfrm>
          <a:off x="3263400" y="2555251"/>
          <a:ext cx="126440" cy="126440"/>
        </a:xfrm>
        <a:prstGeom prst="ellipse">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62C10158-E276-42A2-84CB-599226845708}">
      <dsp:nvSpPr>
        <dsp:cNvPr id="0" name=""/>
        <dsp:cNvSpPr/>
      </dsp:nvSpPr>
      <dsp:spPr>
        <a:xfrm flipH="1">
          <a:off x="2376933" y="1749876"/>
          <a:ext cx="1677851" cy="2092192"/>
        </a:xfrm>
        <a:prstGeom prst="ellipse">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B2D8C7C8-B8B6-408B-9C1D-CD50A6D3AFFE}">
      <dsp:nvSpPr>
        <dsp:cNvPr id="0" name=""/>
        <dsp:cNvSpPr/>
      </dsp:nvSpPr>
      <dsp:spPr>
        <a:xfrm>
          <a:off x="3020635" y="2886430"/>
          <a:ext cx="126440" cy="126440"/>
        </a:xfrm>
        <a:prstGeom prst="ellipse">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6706485E-4B0B-4E34-8D70-2D34C3F5F0D2}">
      <dsp:nvSpPr>
        <dsp:cNvPr id="0" name=""/>
        <dsp:cNvSpPr/>
      </dsp:nvSpPr>
      <dsp:spPr>
        <a:xfrm>
          <a:off x="3178432" y="768830"/>
          <a:ext cx="126440" cy="126440"/>
        </a:xfrm>
        <a:prstGeom prst="ellipse">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8D9EC5F2-4CE3-4A40-954A-0CC6478CB3B6}">
      <dsp:nvSpPr>
        <dsp:cNvPr id="0" name=""/>
        <dsp:cNvSpPr/>
      </dsp:nvSpPr>
      <dsp:spPr>
        <a:xfrm>
          <a:off x="3347356" y="668168"/>
          <a:ext cx="126440" cy="126440"/>
        </a:xfrm>
        <a:prstGeom prst="ellipse">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12B62C7C-421F-4FCF-9F5C-9F0B5B8018BD}">
      <dsp:nvSpPr>
        <dsp:cNvPr id="0" name=""/>
        <dsp:cNvSpPr/>
      </dsp:nvSpPr>
      <dsp:spPr>
        <a:xfrm>
          <a:off x="3515775" y="567505"/>
          <a:ext cx="126440" cy="126440"/>
        </a:xfrm>
        <a:prstGeom prst="ellipse">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0FFA7058-09AC-498C-813D-FC771DED585C}">
      <dsp:nvSpPr>
        <dsp:cNvPr id="0" name=""/>
        <dsp:cNvSpPr/>
      </dsp:nvSpPr>
      <dsp:spPr>
        <a:xfrm>
          <a:off x="3684193" y="668168"/>
          <a:ext cx="126440" cy="126440"/>
        </a:xfrm>
        <a:prstGeom prst="ellipse">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C35E5580-C5C3-4F40-9E36-917000BA4E06}">
      <dsp:nvSpPr>
        <dsp:cNvPr id="0" name=""/>
        <dsp:cNvSpPr/>
      </dsp:nvSpPr>
      <dsp:spPr>
        <a:xfrm>
          <a:off x="3853118" y="768830"/>
          <a:ext cx="126440" cy="126440"/>
        </a:xfrm>
        <a:prstGeom prst="ellipse">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F8EB10CD-08A5-4062-965C-2060EC083B9A}">
      <dsp:nvSpPr>
        <dsp:cNvPr id="0" name=""/>
        <dsp:cNvSpPr/>
      </dsp:nvSpPr>
      <dsp:spPr>
        <a:xfrm>
          <a:off x="3515775" y="779903"/>
          <a:ext cx="126440" cy="126440"/>
        </a:xfrm>
        <a:prstGeom prst="ellipse">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F3DBCCC5-7732-4337-AC0A-06D083D4D28B}">
      <dsp:nvSpPr>
        <dsp:cNvPr id="0" name=""/>
        <dsp:cNvSpPr/>
      </dsp:nvSpPr>
      <dsp:spPr>
        <a:xfrm>
          <a:off x="3515775" y="992300"/>
          <a:ext cx="126440" cy="126440"/>
        </a:xfrm>
        <a:prstGeom prst="ellipse">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B39875E2-CE60-496D-92E5-447EE0A16179}">
      <dsp:nvSpPr>
        <dsp:cNvPr id="0" name=""/>
        <dsp:cNvSpPr/>
      </dsp:nvSpPr>
      <dsp:spPr>
        <a:xfrm>
          <a:off x="433522" y="2962634"/>
          <a:ext cx="7412106" cy="2274294"/>
        </a:xfrm>
        <a:prstGeom prst="roundRect">
          <a:avLst/>
        </a:prstGeom>
        <a:solidFill>
          <a:schemeClr val="accent1">
            <a:lumMod val="40000"/>
            <a:lumOff val="60000"/>
          </a:schemeClr>
        </a:soli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7229"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0" kern="1200" cap="none" dirty="0">
              <a:solidFill>
                <a:srgbClr val="002060"/>
              </a:solidFill>
              <a:latin typeface="Gill Sans MT" panose="020B0502020104020203"/>
              <a:ea typeface="+mn-ea"/>
              <a:cs typeface="+mn-cs"/>
            </a:rPr>
            <a:t>Although research has been carried out previously, to establish a link between transformational leadership and OCB through the study of successful leaders and their unique ability to motivate, very limited empirical studies have been conducted explicitly linking charismatic leadership, organizational behaviour and workplace engagement, which is a reasonably newer concept in the organizational behaviour management framework. (Conger &amp; Kanungo, 1988) </a:t>
          </a:r>
        </a:p>
      </dsp:txBody>
      <dsp:txXfrm>
        <a:off x="544544" y="3073656"/>
        <a:ext cx="7190062" cy="2052250"/>
      </dsp:txXfrm>
    </dsp:sp>
    <dsp:sp modelId="{7739D785-3BE1-48F4-BB6F-F4E2D965C233}">
      <dsp:nvSpPr>
        <dsp:cNvPr id="0" name=""/>
        <dsp:cNvSpPr/>
      </dsp:nvSpPr>
      <dsp:spPr>
        <a:xfrm flipV="1">
          <a:off x="2742624" y="1882316"/>
          <a:ext cx="833861" cy="1105154"/>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l="-8000" r="-8000"/>
          </a:stretch>
        </a:blipFill>
        <a:ln>
          <a:noFill/>
        </a:ln>
        <a:effectLst>
          <a:outerShdw blurRad="38100" dist="25400" dir="5400000" rotWithShape="0">
            <a:srgbClr val="000000">
              <a:alpha val="55000"/>
            </a:srgbClr>
          </a:outerShdw>
        </a:effectLst>
      </dsp:spPr>
      <dsp:style>
        <a:lnRef idx="0">
          <a:scrgbClr r="0" g="0" b="0"/>
        </a:lnRef>
        <a:fillRef idx="1">
          <a:scrgbClr r="0" g="0" b="0"/>
        </a:fillRef>
        <a:effectRef idx="2">
          <a:scrgbClr r="0" g="0" b="0"/>
        </a:effectRef>
        <a:fontRef idx="minor"/>
      </dsp:style>
    </dsp:sp>
    <dsp:sp modelId="{CE534967-B8B9-41BA-97FD-5ACB1A87AC80}">
      <dsp:nvSpPr>
        <dsp:cNvPr id="0" name=""/>
        <dsp:cNvSpPr/>
      </dsp:nvSpPr>
      <dsp:spPr>
        <a:xfrm>
          <a:off x="1063428" y="570678"/>
          <a:ext cx="5960490" cy="1123018"/>
        </a:xfrm>
        <a:prstGeom prst="roundRect">
          <a:avLst/>
        </a:prstGeom>
        <a:solidFill>
          <a:schemeClr val="accent6">
            <a:lumMod val="40000"/>
            <a:lumOff val="60000"/>
          </a:schemeClr>
        </a:soli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7229"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i="1" kern="1200" cap="none" dirty="0">
              <a:solidFill>
                <a:srgbClr val="7030A0"/>
              </a:solidFill>
              <a:latin typeface="+mn-lt"/>
              <a:ea typeface="+mn-ea"/>
              <a:cs typeface="+mn-cs"/>
            </a:rPr>
            <a:t>Research theme</a:t>
          </a:r>
          <a:r>
            <a:rPr lang="en-GB" sz="1800" b="0" kern="1200" cap="none" dirty="0">
              <a:solidFill>
                <a:srgbClr val="7030A0"/>
              </a:solidFill>
              <a:latin typeface="+mn-lt"/>
              <a:ea typeface="+mn-ea"/>
              <a:cs typeface="+mn-cs"/>
            </a:rPr>
            <a:t> – </a:t>
          </a:r>
          <a:r>
            <a:rPr lang="en-GB" sz="1800" b="0" kern="1200" cap="none" dirty="0">
              <a:solidFill>
                <a:srgbClr val="002060"/>
              </a:solidFill>
              <a:latin typeface="+mn-lt"/>
              <a:ea typeface="+mn-ea"/>
              <a:cs typeface="+mn-cs"/>
            </a:rPr>
            <a:t>This scholarly work investigated the correlation between charismatic leadership and organizational citizenship performance, by exploring the mediating mechanisms of work engagement</a:t>
          </a:r>
          <a:r>
            <a:rPr lang="en-GB" sz="1600" b="1" kern="1200" dirty="0">
              <a:solidFill>
                <a:srgbClr val="002060"/>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GB" sz="1600" b="1" kern="1200" dirty="0">
            <a:solidFill>
              <a:srgbClr val="002060"/>
            </a:solidFill>
          </a:endParaRPr>
        </a:p>
      </dsp:txBody>
      <dsp:txXfrm>
        <a:off x="1118249" y="625499"/>
        <a:ext cx="5850848" cy="1013376"/>
      </dsp:txXfrm>
    </dsp:sp>
    <dsp:sp modelId="{DE098E88-C69A-4A31-ADBE-C149B1CA8EE7}">
      <dsp:nvSpPr>
        <dsp:cNvPr id="0" name=""/>
        <dsp:cNvSpPr/>
      </dsp:nvSpPr>
      <dsp:spPr>
        <a:xfrm rot="10800000" flipV="1">
          <a:off x="5997931" y="1760827"/>
          <a:ext cx="981088" cy="1161327"/>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l="-9000" r="-9000"/>
          </a:stretch>
        </a:blipFill>
        <a:ln>
          <a:noFill/>
        </a:ln>
        <a:effectLst>
          <a:outerShdw blurRad="38100" dist="25400" dir="5400000" rotWithShape="0">
            <a:srgbClr val="000000">
              <a:alpha val="55000"/>
            </a:srgbClr>
          </a:outerShdw>
        </a:effectLst>
      </dsp:spPr>
      <dsp:style>
        <a:lnRef idx="0">
          <a:scrgbClr r="0" g="0" b="0"/>
        </a:lnRef>
        <a:fillRef idx="1">
          <a:scrgbClr r="0" g="0" b="0"/>
        </a:fillRef>
        <a:effectRef idx="2">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A2081F-9D5E-43D9-ABB3-3244B1502DD4}">
      <dsp:nvSpPr>
        <dsp:cNvPr id="0" name=""/>
        <dsp:cNvSpPr/>
      </dsp:nvSpPr>
      <dsp:spPr>
        <a:xfrm>
          <a:off x="0" y="0"/>
          <a:ext cx="5472203" cy="835417"/>
        </a:xfrm>
        <a:prstGeom prst="roundRect">
          <a:avLst>
            <a:gd name="adj" fmla="val 8500"/>
          </a:avLst>
        </a:prstGeom>
        <a:solidFill>
          <a:srgbClr val="465359"/>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515754" numCol="1" spcCol="1270" anchor="b" anchorCtr="0">
          <a:noAutofit/>
        </a:bodyPr>
        <a:lstStyle/>
        <a:p>
          <a:pPr marL="0" lvl="0" indent="0" algn="l" defTabSz="711200">
            <a:lnSpc>
              <a:spcPct val="90000"/>
            </a:lnSpc>
            <a:spcBef>
              <a:spcPct val="0"/>
            </a:spcBef>
            <a:spcAft>
              <a:spcPct val="35000"/>
            </a:spcAft>
            <a:buNone/>
          </a:pPr>
          <a:endParaRPr lang="en-US" sz="1600" kern="1200" dirty="0"/>
        </a:p>
        <a:p>
          <a:pPr marL="0" lvl="0" indent="0" algn="l" defTabSz="711200">
            <a:lnSpc>
              <a:spcPct val="90000"/>
            </a:lnSpc>
            <a:spcBef>
              <a:spcPct val="0"/>
            </a:spcBef>
            <a:spcAft>
              <a:spcPct val="35000"/>
            </a:spcAft>
            <a:buNone/>
          </a:pPr>
          <a:endParaRPr lang="en-US" sz="1600" kern="1200" dirty="0"/>
        </a:p>
        <a:p>
          <a:pPr marL="0" lvl="0" indent="0" algn="l" defTabSz="711200">
            <a:lnSpc>
              <a:spcPct val="90000"/>
            </a:lnSpc>
            <a:spcBef>
              <a:spcPct val="0"/>
            </a:spcBef>
            <a:spcAft>
              <a:spcPct val="35000"/>
            </a:spcAft>
            <a:buNone/>
          </a:pPr>
          <a:endParaRPr lang="en-US" sz="1600" kern="1200" dirty="0"/>
        </a:p>
        <a:p>
          <a:pPr marL="0" lvl="0" indent="0" algn="l" defTabSz="711200">
            <a:lnSpc>
              <a:spcPct val="90000"/>
            </a:lnSpc>
            <a:spcBef>
              <a:spcPct val="0"/>
            </a:spcBef>
            <a:spcAft>
              <a:spcPct val="35000"/>
            </a:spcAft>
            <a:buNone/>
          </a:pPr>
          <a:endParaRPr lang="en-US" sz="1600" kern="1200" dirty="0"/>
        </a:p>
        <a:p>
          <a:pPr marL="0" lvl="0" indent="0" algn="l" defTabSz="711200">
            <a:lnSpc>
              <a:spcPct val="90000"/>
            </a:lnSpc>
            <a:spcBef>
              <a:spcPct val="0"/>
            </a:spcBef>
            <a:spcAft>
              <a:spcPct val="35000"/>
            </a:spcAft>
            <a:buNone/>
          </a:pPr>
          <a:endParaRPr lang="en-US" sz="1600" kern="1200" dirty="0"/>
        </a:p>
        <a:p>
          <a:pPr marL="0" lvl="0" indent="0" algn="l" defTabSz="711200">
            <a:lnSpc>
              <a:spcPct val="90000"/>
            </a:lnSpc>
            <a:spcBef>
              <a:spcPct val="0"/>
            </a:spcBef>
            <a:spcAft>
              <a:spcPct val="35000"/>
            </a:spcAft>
            <a:buNone/>
          </a:pPr>
          <a:endParaRPr lang="en-US" sz="1600" kern="1200" dirty="0"/>
        </a:p>
        <a:p>
          <a:pPr marL="0" lvl="0" indent="0" algn="l" defTabSz="711200">
            <a:lnSpc>
              <a:spcPct val="90000"/>
            </a:lnSpc>
            <a:spcBef>
              <a:spcPct val="0"/>
            </a:spcBef>
            <a:spcAft>
              <a:spcPct val="35000"/>
            </a:spcAft>
            <a:buNone/>
          </a:pPr>
          <a:endParaRPr lang="en-US" sz="1600" kern="1200" dirty="0"/>
        </a:p>
        <a:p>
          <a:pPr marL="0" lvl="0" indent="0" algn="l" defTabSz="711200">
            <a:lnSpc>
              <a:spcPct val="90000"/>
            </a:lnSpc>
            <a:spcBef>
              <a:spcPct val="0"/>
            </a:spcBef>
            <a:spcAft>
              <a:spcPct val="35000"/>
            </a:spcAft>
            <a:buNone/>
          </a:pPr>
          <a:endParaRPr lang="en-US" sz="1600" kern="1200" dirty="0"/>
        </a:p>
        <a:p>
          <a:pPr marL="0" lvl="0" indent="0" algn="l" defTabSz="711200">
            <a:lnSpc>
              <a:spcPct val="90000"/>
            </a:lnSpc>
            <a:spcBef>
              <a:spcPct val="0"/>
            </a:spcBef>
            <a:spcAft>
              <a:spcPct val="35000"/>
            </a:spcAft>
            <a:buNone/>
          </a:pPr>
          <a:endParaRPr lang="en-US" sz="1600" kern="1200" dirty="0"/>
        </a:p>
        <a:p>
          <a:pPr marL="0" lvl="0" indent="0" algn="l" defTabSz="711200">
            <a:lnSpc>
              <a:spcPct val="90000"/>
            </a:lnSpc>
            <a:spcBef>
              <a:spcPct val="0"/>
            </a:spcBef>
            <a:spcAft>
              <a:spcPct val="35000"/>
            </a:spcAft>
            <a:buNone/>
          </a:pPr>
          <a:endParaRPr lang="en-US" sz="1600" kern="1200" dirty="0"/>
        </a:p>
        <a:p>
          <a:pPr marL="0" lvl="0" indent="0" algn="l" defTabSz="711200">
            <a:lnSpc>
              <a:spcPct val="90000"/>
            </a:lnSpc>
            <a:spcBef>
              <a:spcPct val="0"/>
            </a:spcBef>
            <a:spcAft>
              <a:spcPct val="35000"/>
            </a:spcAft>
            <a:buNone/>
          </a:pPr>
          <a:endParaRPr lang="en-US" sz="1600" kern="1200" dirty="0"/>
        </a:p>
        <a:p>
          <a:pPr marL="0" lvl="0" indent="0" algn="l" defTabSz="711200">
            <a:lnSpc>
              <a:spcPct val="90000"/>
            </a:lnSpc>
            <a:spcBef>
              <a:spcPct val="0"/>
            </a:spcBef>
            <a:spcAft>
              <a:spcPct val="35000"/>
            </a:spcAft>
            <a:buNone/>
          </a:pPr>
          <a:endParaRPr lang="en-US" sz="1600" kern="1200" dirty="0"/>
        </a:p>
        <a:p>
          <a:pPr marL="0" lvl="0" indent="0" algn="l" defTabSz="711200">
            <a:lnSpc>
              <a:spcPct val="90000"/>
            </a:lnSpc>
            <a:spcBef>
              <a:spcPct val="0"/>
            </a:spcBef>
            <a:spcAft>
              <a:spcPct val="35000"/>
            </a:spcAft>
            <a:buNone/>
          </a:pPr>
          <a:endParaRPr lang="en-US" sz="1600" kern="1200" dirty="0"/>
        </a:p>
        <a:p>
          <a:pPr marL="0" lvl="0" indent="0" algn="l" defTabSz="711200">
            <a:lnSpc>
              <a:spcPct val="90000"/>
            </a:lnSpc>
            <a:spcBef>
              <a:spcPct val="0"/>
            </a:spcBef>
            <a:spcAft>
              <a:spcPct val="35000"/>
            </a:spcAft>
            <a:buNone/>
          </a:pPr>
          <a:endParaRPr lang="en-US" sz="1600" kern="1200" dirty="0"/>
        </a:p>
        <a:p>
          <a:pPr marL="0" lvl="0" indent="0" algn="l" defTabSz="711200">
            <a:lnSpc>
              <a:spcPct val="90000"/>
            </a:lnSpc>
            <a:spcBef>
              <a:spcPct val="0"/>
            </a:spcBef>
            <a:spcAft>
              <a:spcPct val="35000"/>
            </a:spcAft>
            <a:buNone/>
          </a:pPr>
          <a:endParaRPr lang="en-US" sz="1600" kern="1200" dirty="0"/>
        </a:p>
        <a:p>
          <a:pPr marL="0" lvl="0" indent="0" algn="l" defTabSz="711200">
            <a:lnSpc>
              <a:spcPct val="90000"/>
            </a:lnSpc>
            <a:spcBef>
              <a:spcPct val="0"/>
            </a:spcBef>
            <a:spcAft>
              <a:spcPct val="35000"/>
            </a:spcAft>
            <a:buNone/>
          </a:pPr>
          <a:endParaRPr lang="en-US" sz="1600" kern="1200" dirty="0"/>
        </a:p>
        <a:p>
          <a:pPr marL="0" lvl="0" indent="0" algn="l" defTabSz="711200">
            <a:lnSpc>
              <a:spcPct val="90000"/>
            </a:lnSpc>
            <a:spcBef>
              <a:spcPct val="0"/>
            </a:spcBef>
            <a:spcAft>
              <a:spcPct val="35000"/>
            </a:spcAft>
            <a:buNone/>
          </a:pPr>
          <a:r>
            <a:rPr lang="en-US" sz="1600" kern="1200" dirty="0"/>
            <a:t>H4- Also proved to be true- Regression Analysis applied.  </a:t>
          </a:r>
        </a:p>
      </dsp:txBody>
      <dsp:txXfrm>
        <a:off x="20798" y="20798"/>
        <a:ext cx="5430607" cy="7938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C9FF93-CDFA-464A-A75F-C45C1317BB84}">
      <dsp:nvSpPr>
        <dsp:cNvPr id="0" name=""/>
        <dsp:cNvSpPr/>
      </dsp:nvSpPr>
      <dsp:spPr>
        <a:xfrm>
          <a:off x="12304" y="0"/>
          <a:ext cx="1736783" cy="3961126"/>
        </a:xfrm>
        <a:prstGeom prst="roundRect">
          <a:avLst>
            <a:gd name="adj" fmla="val 10000"/>
          </a:avLst>
        </a:prstGeom>
        <a:solidFill>
          <a:schemeClr val="bg2"/>
        </a:solidFill>
        <a:ln>
          <a:noFill/>
        </a:ln>
        <a:effectLst/>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Results</a:t>
          </a:r>
        </a:p>
      </dsp:txBody>
      <dsp:txXfrm>
        <a:off x="12304" y="0"/>
        <a:ext cx="1736783" cy="1188337"/>
      </dsp:txXfrm>
    </dsp:sp>
    <dsp:sp modelId="{103CEA5E-5250-4639-9E00-38A3A72ED0AE}">
      <dsp:nvSpPr>
        <dsp:cNvPr id="0" name=""/>
        <dsp:cNvSpPr/>
      </dsp:nvSpPr>
      <dsp:spPr>
        <a:xfrm>
          <a:off x="174346" y="1188676"/>
          <a:ext cx="1389426" cy="778202"/>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l" defTabSz="466725">
            <a:lnSpc>
              <a:spcPct val="90000"/>
            </a:lnSpc>
            <a:spcBef>
              <a:spcPct val="0"/>
            </a:spcBef>
            <a:spcAft>
              <a:spcPct val="35000"/>
            </a:spcAft>
            <a:buNone/>
          </a:pPr>
          <a:r>
            <a:rPr lang="en-US" sz="1050" b="1" kern="1200" dirty="0">
              <a:solidFill>
                <a:schemeClr val="tx2"/>
              </a:solidFill>
            </a:rPr>
            <a:t>H1-Supported-Significant positive correlation found between CL &amp; WE</a:t>
          </a:r>
        </a:p>
      </dsp:txBody>
      <dsp:txXfrm>
        <a:off x="197139" y="1211469"/>
        <a:ext cx="1343840" cy="732616"/>
      </dsp:txXfrm>
    </dsp:sp>
    <dsp:sp modelId="{F9442A7B-D862-45EF-AD5E-9A485DD285DC}">
      <dsp:nvSpPr>
        <dsp:cNvPr id="0" name=""/>
        <dsp:cNvSpPr/>
      </dsp:nvSpPr>
      <dsp:spPr>
        <a:xfrm>
          <a:off x="174346" y="2086602"/>
          <a:ext cx="1389426" cy="778202"/>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l" defTabSz="466725">
            <a:lnSpc>
              <a:spcPct val="90000"/>
            </a:lnSpc>
            <a:spcBef>
              <a:spcPct val="0"/>
            </a:spcBef>
            <a:spcAft>
              <a:spcPct val="35000"/>
            </a:spcAft>
            <a:buNone/>
          </a:pPr>
          <a:r>
            <a:rPr lang="en-US" sz="1050" b="1" kern="1200" dirty="0">
              <a:solidFill>
                <a:schemeClr val="tx2"/>
              </a:solidFill>
            </a:rPr>
            <a:t>H2-Supported-Significant positive correlation found between WE &amp; OCB</a:t>
          </a:r>
        </a:p>
      </dsp:txBody>
      <dsp:txXfrm>
        <a:off x="197139" y="2109395"/>
        <a:ext cx="1343840" cy="732616"/>
      </dsp:txXfrm>
    </dsp:sp>
    <dsp:sp modelId="{115FDD17-3BBD-40F9-A7DF-15CABE7FE409}">
      <dsp:nvSpPr>
        <dsp:cNvPr id="0" name=""/>
        <dsp:cNvSpPr/>
      </dsp:nvSpPr>
      <dsp:spPr>
        <a:xfrm>
          <a:off x="174346" y="2984528"/>
          <a:ext cx="1389426" cy="778202"/>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l" defTabSz="466725">
            <a:lnSpc>
              <a:spcPct val="90000"/>
            </a:lnSpc>
            <a:spcBef>
              <a:spcPct val="0"/>
            </a:spcBef>
            <a:spcAft>
              <a:spcPct val="35000"/>
            </a:spcAft>
            <a:buNone/>
          </a:pPr>
          <a:r>
            <a:rPr lang="en-US" sz="1050" b="1" kern="1200" dirty="0">
              <a:solidFill>
                <a:schemeClr val="tx2"/>
              </a:solidFill>
            </a:rPr>
            <a:t>H3-Supported-Significant positive correlation found between CL &amp; OCB</a:t>
          </a:r>
        </a:p>
      </dsp:txBody>
      <dsp:txXfrm>
        <a:off x="197139" y="3007321"/>
        <a:ext cx="1343840" cy="732616"/>
      </dsp:txXfrm>
    </dsp:sp>
    <dsp:sp modelId="{44F8A94C-ADB8-4FBD-8B5A-EE7E35D75EE7}">
      <dsp:nvSpPr>
        <dsp:cNvPr id="0" name=""/>
        <dsp:cNvSpPr/>
      </dsp:nvSpPr>
      <dsp:spPr>
        <a:xfrm>
          <a:off x="1867710" y="0"/>
          <a:ext cx="1736783" cy="3961126"/>
        </a:xfrm>
        <a:prstGeom prst="roundRect">
          <a:avLst>
            <a:gd name="adj" fmla="val 10000"/>
          </a:avLst>
        </a:prstGeom>
        <a:solidFill>
          <a:schemeClr val="bg2"/>
        </a:solidFill>
        <a:ln>
          <a:noFill/>
        </a:ln>
        <a:effectLst/>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2"/>
              </a:solidFill>
              <a:cs typeface="Arial" panose="020B0604020202020204" pitchFamily="34" charset="0"/>
            </a:rPr>
            <a:t>Discussions</a:t>
          </a:r>
          <a:endParaRPr lang="en-US" sz="1600" kern="1200" dirty="0"/>
        </a:p>
      </dsp:txBody>
      <dsp:txXfrm>
        <a:off x="1867710" y="0"/>
        <a:ext cx="1736783" cy="1188337"/>
      </dsp:txXfrm>
    </dsp:sp>
    <dsp:sp modelId="{80619A5E-3149-4A6A-8CC9-E452CACC118D}">
      <dsp:nvSpPr>
        <dsp:cNvPr id="0" name=""/>
        <dsp:cNvSpPr/>
      </dsp:nvSpPr>
      <dsp:spPr>
        <a:xfrm>
          <a:off x="2041388" y="1273064"/>
          <a:ext cx="1389426" cy="787378"/>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66725">
            <a:lnSpc>
              <a:spcPct val="90000"/>
            </a:lnSpc>
            <a:spcBef>
              <a:spcPct val="0"/>
            </a:spcBef>
            <a:spcAft>
              <a:spcPct val="35000"/>
            </a:spcAft>
            <a:buNone/>
          </a:pPr>
          <a:r>
            <a:rPr lang="en-US" sz="1050" b="1" kern="1200" dirty="0">
              <a:solidFill>
                <a:schemeClr val="tx2"/>
              </a:solidFill>
            </a:rPr>
            <a:t>All hypothesized relations were supported by quantitative data </a:t>
          </a:r>
        </a:p>
      </dsp:txBody>
      <dsp:txXfrm>
        <a:off x="2064450" y="1296126"/>
        <a:ext cx="1343302" cy="741254"/>
      </dsp:txXfrm>
    </dsp:sp>
    <dsp:sp modelId="{000CFD3F-5AEB-4803-8AC3-658347500CC2}">
      <dsp:nvSpPr>
        <dsp:cNvPr id="0" name=""/>
        <dsp:cNvSpPr/>
      </dsp:nvSpPr>
      <dsp:spPr>
        <a:xfrm>
          <a:off x="2044202" y="2435478"/>
          <a:ext cx="1371767" cy="1221787"/>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l" defTabSz="466725">
            <a:lnSpc>
              <a:spcPct val="90000"/>
            </a:lnSpc>
            <a:spcBef>
              <a:spcPct val="0"/>
            </a:spcBef>
            <a:spcAft>
              <a:spcPct val="35000"/>
            </a:spcAft>
            <a:buNone/>
          </a:pPr>
          <a:r>
            <a:rPr lang="en-GB" sz="1050" b="1" kern="1200" dirty="0">
              <a:solidFill>
                <a:schemeClr val="tx1"/>
              </a:solidFill>
            </a:rPr>
            <a:t>This study documented empirical support of mediation relations between CL &amp; OCB through WE</a:t>
          </a:r>
          <a:r>
            <a:rPr lang="en-GB" sz="1050" b="1" kern="1200" dirty="0"/>
            <a:t> </a:t>
          </a:r>
          <a:endParaRPr lang="en-US" sz="1050" kern="1200" dirty="0">
            <a:solidFill>
              <a:schemeClr val="tx2"/>
            </a:solidFill>
          </a:endParaRPr>
        </a:p>
      </dsp:txBody>
      <dsp:txXfrm>
        <a:off x="2079987" y="2471263"/>
        <a:ext cx="1300197" cy="1150217"/>
      </dsp:txXfrm>
    </dsp:sp>
    <dsp:sp modelId="{EF468167-C67C-49C2-839A-C622F06CAB6F}">
      <dsp:nvSpPr>
        <dsp:cNvPr id="0" name=""/>
        <dsp:cNvSpPr/>
      </dsp:nvSpPr>
      <dsp:spPr>
        <a:xfrm>
          <a:off x="3734752" y="0"/>
          <a:ext cx="1736783" cy="3961126"/>
        </a:xfrm>
        <a:prstGeom prst="roundRect">
          <a:avLst>
            <a:gd name="adj" fmla="val 10000"/>
          </a:avLst>
        </a:prstGeom>
        <a:solidFill>
          <a:schemeClr val="bg2"/>
        </a:solidFill>
        <a:ln>
          <a:noFill/>
        </a:ln>
        <a:effectLst/>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Contributions</a:t>
          </a:r>
        </a:p>
      </dsp:txBody>
      <dsp:txXfrm>
        <a:off x="3734752" y="0"/>
        <a:ext cx="1736783" cy="1188337"/>
      </dsp:txXfrm>
    </dsp:sp>
    <dsp:sp modelId="{827D641A-6E1B-462B-82A1-481C9617923D}">
      <dsp:nvSpPr>
        <dsp:cNvPr id="0" name=""/>
        <dsp:cNvSpPr/>
      </dsp:nvSpPr>
      <dsp:spPr>
        <a:xfrm>
          <a:off x="3842155" y="1028500"/>
          <a:ext cx="1389426" cy="897381"/>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l" defTabSz="488950">
            <a:lnSpc>
              <a:spcPct val="90000"/>
            </a:lnSpc>
            <a:spcBef>
              <a:spcPct val="0"/>
            </a:spcBef>
            <a:spcAft>
              <a:spcPct val="35000"/>
            </a:spcAft>
            <a:buNone/>
          </a:pPr>
          <a:r>
            <a:rPr lang="en-US" sz="1100" b="1" kern="1200" dirty="0">
              <a:solidFill>
                <a:schemeClr val="tx2"/>
              </a:solidFill>
            </a:rPr>
            <a:t>Expands the charismatic leadership and work engagement research literature   </a:t>
          </a:r>
        </a:p>
      </dsp:txBody>
      <dsp:txXfrm>
        <a:off x="3868438" y="1054783"/>
        <a:ext cx="1336860" cy="844815"/>
      </dsp:txXfrm>
    </dsp:sp>
    <dsp:sp modelId="{913ED80F-749A-4D6D-9FF6-2B22F5135659}">
      <dsp:nvSpPr>
        <dsp:cNvPr id="0" name=""/>
        <dsp:cNvSpPr/>
      </dsp:nvSpPr>
      <dsp:spPr>
        <a:xfrm>
          <a:off x="3793351" y="2226068"/>
          <a:ext cx="1666825" cy="1642151"/>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l" defTabSz="488950">
            <a:lnSpc>
              <a:spcPct val="90000"/>
            </a:lnSpc>
            <a:spcBef>
              <a:spcPct val="0"/>
            </a:spcBef>
            <a:spcAft>
              <a:spcPct val="35000"/>
            </a:spcAft>
            <a:buNone/>
          </a:pPr>
          <a:r>
            <a:rPr lang="en-US" sz="1100" b="1" kern="1200" dirty="0">
              <a:solidFill>
                <a:schemeClr val="tx2"/>
              </a:solidFill>
            </a:rPr>
            <a:t>This research study supports the hypotheses, that charismatic leadership leads to improved employee engagement which in turn promotes organizational citizenship behaviour (Strickland 2007)</a:t>
          </a:r>
        </a:p>
      </dsp:txBody>
      <dsp:txXfrm>
        <a:off x="3841448" y="2274165"/>
        <a:ext cx="1570631" cy="15459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C9FF93-CDFA-464A-A75F-C45C1317BB84}">
      <dsp:nvSpPr>
        <dsp:cNvPr id="0" name=""/>
        <dsp:cNvSpPr/>
      </dsp:nvSpPr>
      <dsp:spPr>
        <a:xfrm>
          <a:off x="687" y="0"/>
          <a:ext cx="1786247" cy="4569208"/>
        </a:xfrm>
        <a:prstGeom prst="roundRect">
          <a:avLst>
            <a:gd name="adj" fmla="val 10000"/>
          </a:avLst>
        </a:prstGeom>
        <a:solidFill>
          <a:schemeClr val="bg2"/>
        </a:solidFill>
        <a:ln>
          <a:noFill/>
        </a:ln>
        <a:effectLst/>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j-lt"/>
            </a:rPr>
            <a:t>Key Concepts Examined</a:t>
          </a:r>
        </a:p>
      </dsp:txBody>
      <dsp:txXfrm>
        <a:off x="687" y="0"/>
        <a:ext cx="1786247" cy="1370762"/>
      </dsp:txXfrm>
    </dsp:sp>
    <dsp:sp modelId="{103CEA5E-5250-4639-9E00-38A3A72ED0AE}">
      <dsp:nvSpPr>
        <dsp:cNvPr id="0" name=""/>
        <dsp:cNvSpPr/>
      </dsp:nvSpPr>
      <dsp:spPr>
        <a:xfrm>
          <a:off x="179311" y="1370873"/>
          <a:ext cx="1428998" cy="665636"/>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66725">
            <a:lnSpc>
              <a:spcPct val="90000"/>
            </a:lnSpc>
            <a:spcBef>
              <a:spcPct val="0"/>
            </a:spcBef>
            <a:spcAft>
              <a:spcPct val="35000"/>
            </a:spcAft>
            <a:buNone/>
          </a:pPr>
          <a:r>
            <a:rPr lang="en-US" sz="1050" b="1" kern="1200" dirty="0">
              <a:solidFill>
                <a:prstClr val="black"/>
              </a:solidFill>
              <a:latin typeface="+mj-lt"/>
              <a:ea typeface="+mn-ea"/>
              <a:cs typeface="+mn-cs"/>
            </a:rPr>
            <a:t>Charismatic Leadership (CL)</a:t>
          </a:r>
        </a:p>
      </dsp:txBody>
      <dsp:txXfrm>
        <a:off x="198807" y="1390369"/>
        <a:ext cx="1390006" cy="626644"/>
      </dsp:txXfrm>
    </dsp:sp>
    <dsp:sp modelId="{F9442A7B-D862-45EF-AD5E-9A485DD285DC}">
      <dsp:nvSpPr>
        <dsp:cNvPr id="0" name=""/>
        <dsp:cNvSpPr/>
      </dsp:nvSpPr>
      <dsp:spPr>
        <a:xfrm>
          <a:off x="179311" y="2138915"/>
          <a:ext cx="1428998" cy="665636"/>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66725">
            <a:lnSpc>
              <a:spcPct val="90000"/>
            </a:lnSpc>
            <a:spcBef>
              <a:spcPct val="0"/>
            </a:spcBef>
            <a:spcAft>
              <a:spcPct val="35000"/>
            </a:spcAft>
            <a:buNone/>
          </a:pPr>
          <a:r>
            <a:rPr lang="en-US" sz="1050" b="1" kern="1200" dirty="0">
              <a:solidFill>
                <a:prstClr val="black"/>
              </a:solidFill>
              <a:latin typeface="+mj-lt"/>
              <a:ea typeface="+mn-ea"/>
              <a:cs typeface="+mn-cs"/>
            </a:rPr>
            <a:t>Work Engagement (WE</a:t>
          </a:r>
          <a:r>
            <a:rPr lang="en-US" sz="1050" kern="1200" dirty="0">
              <a:solidFill>
                <a:prstClr val="black"/>
              </a:solidFill>
              <a:latin typeface="+mj-lt"/>
              <a:ea typeface="+mn-ea"/>
              <a:cs typeface="+mn-cs"/>
            </a:rPr>
            <a:t>)</a:t>
          </a:r>
        </a:p>
      </dsp:txBody>
      <dsp:txXfrm>
        <a:off x="198807" y="2158411"/>
        <a:ext cx="1390006" cy="626644"/>
      </dsp:txXfrm>
    </dsp:sp>
    <dsp:sp modelId="{115FDD17-3BBD-40F9-A7DF-15CABE7FE409}">
      <dsp:nvSpPr>
        <dsp:cNvPr id="0" name=""/>
        <dsp:cNvSpPr/>
      </dsp:nvSpPr>
      <dsp:spPr>
        <a:xfrm>
          <a:off x="179311" y="2906957"/>
          <a:ext cx="1428998" cy="665636"/>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66725">
            <a:lnSpc>
              <a:spcPct val="90000"/>
            </a:lnSpc>
            <a:spcBef>
              <a:spcPct val="0"/>
            </a:spcBef>
            <a:spcAft>
              <a:spcPct val="35000"/>
            </a:spcAft>
            <a:buNone/>
          </a:pPr>
          <a:r>
            <a:rPr lang="en-US" sz="1050" b="1" kern="1200" dirty="0">
              <a:solidFill>
                <a:prstClr val="black"/>
              </a:solidFill>
              <a:latin typeface="+mj-lt"/>
              <a:ea typeface="+mn-ea"/>
              <a:cs typeface="+mn-cs"/>
            </a:rPr>
            <a:t>Organizational Citizenship Behaviour (OCB)</a:t>
          </a:r>
        </a:p>
      </dsp:txBody>
      <dsp:txXfrm>
        <a:off x="198807" y="2926453"/>
        <a:ext cx="1390006" cy="626644"/>
      </dsp:txXfrm>
    </dsp:sp>
    <dsp:sp modelId="{45A6A965-9598-417E-9FE7-9420FC64036A}">
      <dsp:nvSpPr>
        <dsp:cNvPr id="0" name=""/>
        <dsp:cNvSpPr/>
      </dsp:nvSpPr>
      <dsp:spPr>
        <a:xfrm>
          <a:off x="179311" y="3674999"/>
          <a:ext cx="1428998" cy="665636"/>
        </a:xfrm>
        <a:prstGeom prst="roundRect">
          <a:avLst>
            <a:gd name="adj" fmla="val 10000"/>
          </a:avLst>
        </a:prstGeom>
        <a:solidFill>
          <a:schemeClr val="bg2"/>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66725">
            <a:lnSpc>
              <a:spcPct val="90000"/>
            </a:lnSpc>
            <a:spcBef>
              <a:spcPct val="0"/>
            </a:spcBef>
            <a:spcAft>
              <a:spcPct val="35000"/>
            </a:spcAft>
            <a:buNone/>
          </a:pPr>
          <a:r>
            <a:rPr lang="en-US" sz="1050" kern="1200" dirty="0">
              <a:solidFill>
                <a:schemeClr val="tx2"/>
              </a:solidFill>
              <a:latin typeface="+mj-lt"/>
            </a:rPr>
            <a:t> </a:t>
          </a:r>
        </a:p>
      </dsp:txBody>
      <dsp:txXfrm>
        <a:off x="198807" y="3694495"/>
        <a:ext cx="1390006" cy="626644"/>
      </dsp:txXfrm>
    </dsp:sp>
    <dsp:sp modelId="{44F8A94C-ADB8-4FBD-8B5A-EE7E35D75EE7}">
      <dsp:nvSpPr>
        <dsp:cNvPr id="0" name=""/>
        <dsp:cNvSpPr/>
      </dsp:nvSpPr>
      <dsp:spPr>
        <a:xfrm>
          <a:off x="1920903" y="0"/>
          <a:ext cx="1786247" cy="4569208"/>
        </a:xfrm>
        <a:prstGeom prst="roundRect">
          <a:avLst>
            <a:gd name="adj" fmla="val 10000"/>
          </a:avLst>
        </a:prstGeom>
        <a:solidFill>
          <a:schemeClr val="bg2"/>
        </a:solidFill>
        <a:ln>
          <a:noFill/>
        </a:ln>
        <a:effectLst/>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j-lt"/>
            </a:rPr>
            <a:t>Hypothesis Tested</a:t>
          </a:r>
        </a:p>
      </dsp:txBody>
      <dsp:txXfrm>
        <a:off x="1920903" y="0"/>
        <a:ext cx="1786247" cy="1370762"/>
      </dsp:txXfrm>
    </dsp:sp>
    <dsp:sp modelId="{80619A5E-3149-4A6A-8CC9-E452CACC118D}">
      <dsp:nvSpPr>
        <dsp:cNvPr id="0" name=""/>
        <dsp:cNvSpPr/>
      </dsp:nvSpPr>
      <dsp:spPr>
        <a:xfrm>
          <a:off x="2099527" y="1370873"/>
          <a:ext cx="1428998" cy="665636"/>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l" defTabSz="466725">
            <a:lnSpc>
              <a:spcPct val="90000"/>
            </a:lnSpc>
            <a:spcBef>
              <a:spcPct val="0"/>
            </a:spcBef>
            <a:spcAft>
              <a:spcPct val="35000"/>
            </a:spcAft>
            <a:buNone/>
          </a:pPr>
          <a:r>
            <a:rPr lang="en-GB" sz="1050" b="1" kern="1200" dirty="0">
              <a:solidFill>
                <a:schemeClr val="tx1"/>
              </a:solidFill>
              <a:latin typeface="+mj-lt"/>
            </a:rPr>
            <a:t>H1-CL will be positively related to WE</a:t>
          </a:r>
          <a:r>
            <a:rPr lang="en-GB" sz="1050" b="1" kern="1200" dirty="0">
              <a:latin typeface="+mj-lt"/>
            </a:rPr>
            <a:t>.</a:t>
          </a:r>
          <a:endParaRPr lang="en-US" sz="1050" b="1" kern="1200" dirty="0">
            <a:solidFill>
              <a:schemeClr val="tx2"/>
            </a:solidFill>
            <a:latin typeface="+mj-lt"/>
          </a:endParaRPr>
        </a:p>
      </dsp:txBody>
      <dsp:txXfrm>
        <a:off x="2119023" y="1390369"/>
        <a:ext cx="1390006" cy="626644"/>
      </dsp:txXfrm>
    </dsp:sp>
    <dsp:sp modelId="{000CFD3F-5AEB-4803-8AC3-658347500CC2}">
      <dsp:nvSpPr>
        <dsp:cNvPr id="0" name=""/>
        <dsp:cNvSpPr/>
      </dsp:nvSpPr>
      <dsp:spPr>
        <a:xfrm>
          <a:off x="2099527" y="2138915"/>
          <a:ext cx="1428998" cy="665636"/>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l" defTabSz="466725">
            <a:lnSpc>
              <a:spcPct val="90000"/>
            </a:lnSpc>
            <a:spcBef>
              <a:spcPct val="0"/>
            </a:spcBef>
            <a:spcAft>
              <a:spcPct val="35000"/>
            </a:spcAft>
            <a:buNone/>
          </a:pPr>
          <a:r>
            <a:rPr lang="en-US" sz="1050" b="1" kern="1200" dirty="0">
              <a:solidFill>
                <a:prstClr val="black"/>
              </a:solidFill>
              <a:latin typeface="+mj-lt"/>
              <a:ea typeface="+mn-ea"/>
              <a:cs typeface="+mn-cs"/>
            </a:rPr>
            <a:t>H2-WE will be positively related to OCB</a:t>
          </a:r>
        </a:p>
      </dsp:txBody>
      <dsp:txXfrm>
        <a:off x="2119023" y="2158411"/>
        <a:ext cx="1390006" cy="626644"/>
      </dsp:txXfrm>
    </dsp:sp>
    <dsp:sp modelId="{B141C6B4-22BD-40B9-A028-74CD3F8BBE78}">
      <dsp:nvSpPr>
        <dsp:cNvPr id="0" name=""/>
        <dsp:cNvSpPr/>
      </dsp:nvSpPr>
      <dsp:spPr>
        <a:xfrm>
          <a:off x="2099527" y="2906957"/>
          <a:ext cx="1428998" cy="665636"/>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l" defTabSz="466725">
            <a:lnSpc>
              <a:spcPct val="90000"/>
            </a:lnSpc>
            <a:spcBef>
              <a:spcPct val="0"/>
            </a:spcBef>
            <a:spcAft>
              <a:spcPct val="35000"/>
            </a:spcAft>
            <a:buNone/>
          </a:pPr>
          <a:r>
            <a:rPr lang="en-US" sz="1050" b="1" kern="1200" dirty="0">
              <a:solidFill>
                <a:prstClr val="black"/>
              </a:solidFill>
              <a:latin typeface="+mj-lt"/>
              <a:ea typeface="+mn-ea"/>
              <a:cs typeface="+mn-cs"/>
            </a:rPr>
            <a:t>H3-CL will be positively related to OCB</a:t>
          </a:r>
        </a:p>
      </dsp:txBody>
      <dsp:txXfrm>
        <a:off x="2119023" y="2926453"/>
        <a:ext cx="1390006" cy="626644"/>
      </dsp:txXfrm>
    </dsp:sp>
    <dsp:sp modelId="{3596C622-89ED-46BB-88ED-FCBB6585C138}">
      <dsp:nvSpPr>
        <dsp:cNvPr id="0" name=""/>
        <dsp:cNvSpPr/>
      </dsp:nvSpPr>
      <dsp:spPr>
        <a:xfrm>
          <a:off x="2099527" y="3674999"/>
          <a:ext cx="1428998" cy="665636"/>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l" defTabSz="466725">
            <a:lnSpc>
              <a:spcPct val="90000"/>
            </a:lnSpc>
            <a:spcBef>
              <a:spcPct val="0"/>
            </a:spcBef>
            <a:spcAft>
              <a:spcPct val="35000"/>
            </a:spcAft>
            <a:buNone/>
          </a:pPr>
          <a:r>
            <a:rPr lang="en-US" sz="1050" b="1" kern="1200" dirty="0">
              <a:solidFill>
                <a:prstClr val="black"/>
              </a:solidFill>
              <a:latin typeface="+mj-lt"/>
              <a:ea typeface="+mn-ea"/>
              <a:cs typeface="+mn-cs"/>
            </a:rPr>
            <a:t>H4-WE will mediate the relation between CL and OCB</a:t>
          </a:r>
        </a:p>
      </dsp:txBody>
      <dsp:txXfrm>
        <a:off x="2119023" y="3694495"/>
        <a:ext cx="1390006" cy="626644"/>
      </dsp:txXfrm>
    </dsp:sp>
    <dsp:sp modelId="{EF468167-C67C-49C2-839A-C622F06CAB6F}">
      <dsp:nvSpPr>
        <dsp:cNvPr id="0" name=""/>
        <dsp:cNvSpPr/>
      </dsp:nvSpPr>
      <dsp:spPr>
        <a:xfrm>
          <a:off x="3841119" y="0"/>
          <a:ext cx="1786247" cy="4569208"/>
        </a:xfrm>
        <a:prstGeom prst="roundRect">
          <a:avLst>
            <a:gd name="adj" fmla="val 10000"/>
          </a:avLst>
        </a:prstGeom>
        <a:solidFill>
          <a:schemeClr val="bg2"/>
        </a:solidFill>
        <a:ln>
          <a:noFill/>
        </a:ln>
        <a:effectLst/>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j-lt"/>
            </a:rPr>
            <a:t>Data Collection Methods</a:t>
          </a:r>
        </a:p>
      </dsp:txBody>
      <dsp:txXfrm>
        <a:off x="3841119" y="0"/>
        <a:ext cx="1786247" cy="1370762"/>
      </dsp:txXfrm>
    </dsp:sp>
    <dsp:sp modelId="{827D641A-6E1B-462B-82A1-481C9617923D}">
      <dsp:nvSpPr>
        <dsp:cNvPr id="0" name=""/>
        <dsp:cNvSpPr/>
      </dsp:nvSpPr>
      <dsp:spPr>
        <a:xfrm>
          <a:off x="4070966" y="1155463"/>
          <a:ext cx="1445217" cy="1182536"/>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l" defTabSz="466725">
            <a:lnSpc>
              <a:spcPct val="90000"/>
            </a:lnSpc>
            <a:spcBef>
              <a:spcPct val="0"/>
            </a:spcBef>
            <a:spcAft>
              <a:spcPct val="35000"/>
            </a:spcAft>
            <a:buNone/>
          </a:pPr>
          <a:r>
            <a:rPr lang="en-US" sz="1050" b="1" kern="1200" dirty="0">
              <a:solidFill>
                <a:prstClr val="black"/>
              </a:solidFill>
              <a:latin typeface="+mj-lt"/>
              <a:ea typeface="+mn-ea"/>
              <a:cs typeface="+mn-cs"/>
            </a:rPr>
            <a:t>Participants</a:t>
          </a:r>
          <a:r>
            <a:rPr lang="en-US" sz="1050" kern="1200" dirty="0">
              <a:solidFill>
                <a:prstClr val="black"/>
              </a:solidFill>
              <a:latin typeface="+mj-lt"/>
              <a:ea typeface="+mn-ea"/>
              <a:cs typeface="+mn-cs"/>
            </a:rPr>
            <a:t>-102 undergraduate students</a:t>
          </a:r>
        </a:p>
        <a:p>
          <a:pPr marL="0" lvl="0" indent="0" algn="l" defTabSz="466725">
            <a:lnSpc>
              <a:spcPct val="90000"/>
            </a:lnSpc>
            <a:spcBef>
              <a:spcPct val="0"/>
            </a:spcBef>
            <a:spcAft>
              <a:spcPct val="35000"/>
            </a:spcAft>
            <a:buNone/>
          </a:pPr>
          <a:r>
            <a:rPr lang="en-US" sz="1050" b="1" kern="1200" dirty="0">
              <a:solidFill>
                <a:prstClr val="black"/>
              </a:solidFill>
              <a:latin typeface="+mj-lt"/>
              <a:ea typeface="+mn-ea"/>
              <a:cs typeface="+mn-cs"/>
            </a:rPr>
            <a:t>Age Range- </a:t>
          </a:r>
          <a:r>
            <a:rPr lang="en-US" sz="1050" kern="1200" dirty="0">
              <a:solidFill>
                <a:prstClr val="black"/>
              </a:solidFill>
              <a:latin typeface="+mj-lt"/>
              <a:ea typeface="+mn-ea"/>
              <a:cs typeface="+mn-cs"/>
            </a:rPr>
            <a:t>17-60yrs</a:t>
          </a:r>
        </a:p>
        <a:p>
          <a:pPr marL="0" lvl="0" indent="0" algn="l" defTabSz="466725">
            <a:lnSpc>
              <a:spcPct val="90000"/>
            </a:lnSpc>
            <a:spcBef>
              <a:spcPct val="0"/>
            </a:spcBef>
            <a:spcAft>
              <a:spcPct val="35000"/>
            </a:spcAft>
            <a:buNone/>
          </a:pPr>
          <a:r>
            <a:rPr lang="en-US" sz="1050" b="1" kern="1200" dirty="0">
              <a:solidFill>
                <a:prstClr val="black"/>
              </a:solidFill>
              <a:latin typeface="+mj-lt"/>
              <a:ea typeface="+mn-ea"/>
              <a:cs typeface="+mn-cs"/>
            </a:rPr>
            <a:t>Employment Length</a:t>
          </a:r>
          <a:r>
            <a:rPr lang="en-US" sz="1050" kern="1200" dirty="0">
              <a:solidFill>
                <a:prstClr val="black"/>
              </a:solidFill>
              <a:latin typeface="+mj-lt"/>
              <a:ea typeface="+mn-ea"/>
              <a:cs typeface="+mn-cs"/>
            </a:rPr>
            <a:t>-6 months to 13 years</a:t>
          </a:r>
        </a:p>
        <a:p>
          <a:pPr marL="0" lvl="0" indent="0" algn="ctr" defTabSz="466725">
            <a:lnSpc>
              <a:spcPct val="90000"/>
            </a:lnSpc>
            <a:spcBef>
              <a:spcPct val="0"/>
            </a:spcBef>
            <a:spcAft>
              <a:spcPct val="35000"/>
            </a:spcAft>
            <a:buNone/>
          </a:pPr>
          <a:endParaRPr lang="en-US" sz="1050" kern="1200" dirty="0">
            <a:solidFill>
              <a:schemeClr val="tx2"/>
            </a:solidFill>
            <a:latin typeface="+mj-lt"/>
          </a:endParaRPr>
        </a:p>
      </dsp:txBody>
      <dsp:txXfrm>
        <a:off x="4105601" y="1190098"/>
        <a:ext cx="1375947" cy="1113266"/>
      </dsp:txXfrm>
    </dsp:sp>
    <dsp:sp modelId="{913ED80F-749A-4D6D-9FF6-2B22F5135659}">
      <dsp:nvSpPr>
        <dsp:cNvPr id="0" name=""/>
        <dsp:cNvSpPr/>
      </dsp:nvSpPr>
      <dsp:spPr>
        <a:xfrm>
          <a:off x="4074531" y="2656247"/>
          <a:ext cx="1428998" cy="1594232"/>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l" defTabSz="488950">
            <a:lnSpc>
              <a:spcPct val="90000"/>
            </a:lnSpc>
            <a:spcBef>
              <a:spcPct val="0"/>
            </a:spcBef>
            <a:spcAft>
              <a:spcPct val="35000"/>
            </a:spcAft>
            <a:buNone/>
          </a:pPr>
          <a:endParaRPr lang="en-US" sz="1100" kern="1200" dirty="0">
            <a:solidFill>
              <a:prstClr val="black"/>
            </a:solidFill>
            <a:latin typeface="+mj-lt"/>
            <a:ea typeface="+mn-ea"/>
            <a:cs typeface="+mn-cs"/>
          </a:endParaRPr>
        </a:p>
        <a:p>
          <a:pPr marL="0" lvl="0" indent="0" algn="l" defTabSz="488950">
            <a:lnSpc>
              <a:spcPct val="90000"/>
            </a:lnSpc>
            <a:spcBef>
              <a:spcPct val="0"/>
            </a:spcBef>
            <a:spcAft>
              <a:spcPct val="35000"/>
            </a:spcAft>
            <a:buNone/>
          </a:pPr>
          <a:endParaRPr lang="en-US" sz="1100" kern="1200" dirty="0">
            <a:solidFill>
              <a:prstClr val="black"/>
            </a:solidFill>
            <a:latin typeface="+mj-lt"/>
            <a:ea typeface="+mn-ea"/>
            <a:cs typeface="+mn-cs"/>
          </a:endParaRPr>
        </a:p>
        <a:p>
          <a:pPr marL="0" lvl="0" indent="0" algn="l" defTabSz="488950">
            <a:lnSpc>
              <a:spcPct val="90000"/>
            </a:lnSpc>
            <a:spcBef>
              <a:spcPct val="0"/>
            </a:spcBef>
            <a:spcAft>
              <a:spcPct val="35000"/>
            </a:spcAft>
            <a:buNone/>
          </a:pPr>
          <a:r>
            <a:rPr lang="en-US" sz="1100" b="1" kern="1200" dirty="0">
              <a:solidFill>
                <a:prstClr val="black"/>
              </a:solidFill>
              <a:latin typeface="+mj-lt"/>
              <a:ea typeface="+mn-ea"/>
              <a:cs typeface="+mn-cs"/>
            </a:rPr>
            <a:t>Questionnaire's Used</a:t>
          </a:r>
          <a:r>
            <a:rPr lang="en-US" sz="1100" kern="1200" dirty="0">
              <a:solidFill>
                <a:prstClr val="black"/>
              </a:solidFill>
              <a:latin typeface="+mj-lt"/>
              <a:ea typeface="+mn-ea"/>
              <a:cs typeface="+mn-cs"/>
            </a:rPr>
            <a:t>-Multifactor Leadership Questionnaire (MLQ)</a:t>
          </a:r>
        </a:p>
        <a:p>
          <a:pPr marL="0" lvl="0" indent="0" algn="l" defTabSz="488950">
            <a:lnSpc>
              <a:spcPct val="90000"/>
            </a:lnSpc>
            <a:spcBef>
              <a:spcPct val="0"/>
            </a:spcBef>
            <a:spcAft>
              <a:spcPct val="35000"/>
            </a:spcAft>
            <a:buNone/>
          </a:pPr>
          <a:r>
            <a:rPr lang="en-US" sz="1100" kern="1200" dirty="0">
              <a:solidFill>
                <a:prstClr val="black"/>
              </a:solidFill>
              <a:latin typeface="+mj-lt"/>
              <a:ea typeface="+mn-ea"/>
              <a:cs typeface="+mn-cs"/>
            </a:rPr>
            <a:t>Work Engagement Subscale(WES)</a:t>
          </a:r>
        </a:p>
        <a:p>
          <a:pPr marL="0" lvl="0" indent="0" algn="l" defTabSz="488950">
            <a:lnSpc>
              <a:spcPct val="90000"/>
            </a:lnSpc>
            <a:spcBef>
              <a:spcPct val="0"/>
            </a:spcBef>
            <a:spcAft>
              <a:spcPct val="35000"/>
            </a:spcAft>
            <a:buNone/>
          </a:pPr>
          <a:r>
            <a:rPr lang="en-US" sz="1100" kern="1200" dirty="0">
              <a:solidFill>
                <a:prstClr val="black"/>
              </a:solidFill>
              <a:latin typeface="+mj-lt"/>
              <a:ea typeface="+mn-ea"/>
              <a:cs typeface="+mn-cs"/>
            </a:rPr>
            <a:t>Organizational Citizenship Behaviour Scale(OCB)</a:t>
          </a:r>
        </a:p>
        <a:p>
          <a:pPr marL="0" lvl="0" indent="0" algn="ctr" defTabSz="488950">
            <a:lnSpc>
              <a:spcPct val="90000"/>
            </a:lnSpc>
            <a:spcBef>
              <a:spcPct val="0"/>
            </a:spcBef>
            <a:spcAft>
              <a:spcPct val="35000"/>
            </a:spcAft>
            <a:buNone/>
          </a:pPr>
          <a:endParaRPr lang="en-US" sz="1100" kern="1200" dirty="0">
            <a:solidFill>
              <a:schemeClr val="tx2"/>
            </a:solidFill>
            <a:latin typeface="+mj-lt"/>
          </a:endParaRPr>
        </a:p>
        <a:p>
          <a:pPr marL="0" lvl="0" indent="0" algn="ctr" defTabSz="488950">
            <a:lnSpc>
              <a:spcPct val="90000"/>
            </a:lnSpc>
            <a:spcBef>
              <a:spcPct val="0"/>
            </a:spcBef>
            <a:spcAft>
              <a:spcPct val="35000"/>
            </a:spcAft>
            <a:buNone/>
          </a:pPr>
          <a:endParaRPr lang="en-US" sz="1100" kern="1200" dirty="0">
            <a:solidFill>
              <a:schemeClr val="tx2"/>
            </a:solidFill>
            <a:latin typeface="+mj-lt"/>
          </a:endParaRPr>
        </a:p>
      </dsp:txBody>
      <dsp:txXfrm>
        <a:off x="4116385" y="2698101"/>
        <a:ext cx="1345290" cy="1510524"/>
      </dsp:txXfrm>
    </dsp:sp>
    <dsp:sp modelId="{FF11490A-0A44-47B2-85BA-9FD1CC063C90}">
      <dsp:nvSpPr>
        <dsp:cNvPr id="0" name=""/>
        <dsp:cNvSpPr/>
      </dsp:nvSpPr>
      <dsp:spPr>
        <a:xfrm>
          <a:off x="4019744" y="4193375"/>
          <a:ext cx="1428998" cy="146650"/>
        </a:xfrm>
        <a:prstGeom prst="roundRect">
          <a:avLst>
            <a:gd name="adj" fmla="val 10000"/>
          </a:avLst>
        </a:prstGeom>
        <a:solidFill>
          <a:schemeClr val="bg2"/>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66725">
            <a:lnSpc>
              <a:spcPct val="90000"/>
            </a:lnSpc>
            <a:spcBef>
              <a:spcPct val="0"/>
            </a:spcBef>
            <a:spcAft>
              <a:spcPct val="35000"/>
            </a:spcAft>
            <a:buNone/>
          </a:pPr>
          <a:r>
            <a:rPr lang="en-US" sz="1050" kern="1200" dirty="0">
              <a:solidFill>
                <a:schemeClr val="tx2"/>
              </a:solidFill>
              <a:latin typeface="+mj-lt"/>
            </a:rPr>
            <a:t> </a:t>
          </a:r>
        </a:p>
      </dsp:txBody>
      <dsp:txXfrm>
        <a:off x="4024039" y="4197670"/>
        <a:ext cx="1420408" cy="1380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A813BB-5B5E-440E-8F00-52D995C5491A}">
      <dsp:nvSpPr>
        <dsp:cNvPr id="0" name=""/>
        <dsp:cNvSpPr/>
      </dsp:nvSpPr>
      <dsp:spPr>
        <a:xfrm>
          <a:off x="0" y="0"/>
          <a:ext cx="11397006" cy="1675304"/>
        </a:xfrm>
        <a:prstGeom prst="roundRect">
          <a:avLst>
            <a:gd name="adj" fmla="val 10000"/>
          </a:avLst>
        </a:prstGeom>
        <a:solidFill>
          <a:schemeClr val="bg1">
            <a:alpha val="91000"/>
          </a:schemeClr>
        </a:solidFill>
        <a:ln w="12700" cap="rnd" cmpd="sng" algn="ctr">
          <a:solidFill>
            <a:schemeClr val="accent1">
              <a:alpha val="90000"/>
              <a:tint val="40000"/>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sp>
    <dsp:sp modelId="{AA922F55-26F1-4AD2-884E-6F6AE299DF7F}">
      <dsp:nvSpPr>
        <dsp:cNvPr id="0" name=""/>
        <dsp:cNvSpPr/>
      </dsp:nvSpPr>
      <dsp:spPr>
        <a:xfrm rot="10800000" flipV="1">
          <a:off x="1963397" y="700009"/>
          <a:ext cx="620828" cy="448161"/>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1">
          <a:scrgbClr r="0" g="0" b="0"/>
        </a:fillRef>
        <a:effectRef idx="3">
          <a:scrgbClr r="0" g="0" b="0"/>
        </a:effectRef>
        <a:fontRef idx="minor"/>
      </dsp:style>
    </dsp:sp>
    <dsp:sp modelId="{95716386-A9CB-4964-BBA3-624F77C22D88}">
      <dsp:nvSpPr>
        <dsp:cNvPr id="0" name=""/>
        <dsp:cNvSpPr/>
      </dsp:nvSpPr>
      <dsp:spPr>
        <a:xfrm rot="10800000">
          <a:off x="394483" y="1410377"/>
          <a:ext cx="2451019" cy="3522628"/>
        </a:xfrm>
        <a:prstGeom prst="round2SameRect">
          <a:avLst>
            <a:gd name="adj1" fmla="val 10500"/>
            <a:gd name="adj2" fmla="val 0"/>
          </a:avLst>
        </a:prstGeom>
        <a:solidFill>
          <a:srgbClr val="92D050"/>
        </a:soli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accent6">
                  <a:lumMod val="50000"/>
                </a:schemeClr>
              </a:solidFill>
              <a:latin typeface="Gill Sans MT" panose="020B0502020104020203"/>
              <a:ea typeface="+mn-ea"/>
              <a:cs typeface="+mn-cs"/>
            </a:rPr>
            <a:t>Work engagement mediates the relationship between  charismatic leadership and organizational citizenship behaviour</a:t>
          </a:r>
        </a:p>
        <a:p>
          <a:pPr marL="0" lvl="0" indent="0" algn="l" defTabSz="622300">
            <a:lnSpc>
              <a:spcPct val="90000"/>
            </a:lnSpc>
            <a:spcBef>
              <a:spcPct val="0"/>
            </a:spcBef>
            <a:spcAft>
              <a:spcPct val="35000"/>
            </a:spcAft>
            <a:buNone/>
          </a:pPr>
          <a:r>
            <a:rPr lang="en-GB" sz="1400" b="1" kern="1200" dirty="0">
              <a:solidFill>
                <a:schemeClr val="accent6">
                  <a:lumMod val="50000"/>
                </a:schemeClr>
              </a:solidFill>
            </a:rPr>
            <a:t>This study provides a foundation for further applications that promote charismatic leadership and work engagement to improve OCB  in organizations      (</a:t>
          </a:r>
          <a:r>
            <a:rPr lang="en-GB" sz="1400" b="1" kern="1200" dirty="0">
              <a:solidFill>
                <a:schemeClr val="accent6">
                  <a:lumMod val="50000"/>
                </a:schemeClr>
              </a:solidFill>
              <a:latin typeface="Gill Sans MT" panose="020B0502020104020203"/>
              <a:ea typeface="+mn-ea"/>
              <a:cs typeface="+mn-cs"/>
            </a:rPr>
            <a:t>Podsakaff</a:t>
          </a:r>
          <a:r>
            <a:rPr lang="en-GB" sz="1400" b="1" kern="1200" dirty="0">
              <a:solidFill>
                <a:schemeClr val="accent6">
                  <a:lumMod val="50000"/>
                </a:schemeClr>
              </a:solidFill>
            </a:rPr>
            <a:t>, 2000)</a:t>
          </a:r>
          <a:endParaRPr lang="en-GB" sz="1400" b="1" kern="1200" dirty="0">
            <a:solidFill>
              <a:schemeClr val="accent6">
                <a:lumMod val="50000"/>
              </a:schemeClr>
            </a:solidFill>
            <a:latin typeface="Gill Sans MT" panose="020B0502020104020203"/>
            <a:ea typeface="+mn-ea"/>
            <a:cs typeface="+mn-cs"/>
          </a:endParaRPr>
        </a:p>
      </dsp:txBody>
      <dsp:txXfrm rot="10800000">
        <a:off x="469860" y="1410377"/>
        <a:ext cx="2300265" cy="3447251"/>
      </dsp:txXfrm>
    </dsp:sp>
    <dsp:sp modelId="{B8394522-04B8-495A-B2EC-1EAFE28D6F3B}">
      <dsp:nvSpPr>
        <dsp:cNvPr id="0" name=""/>
        <dsp:cNvSpPr/>
      </dsp:nvSpPr>
      <dsp:spPr>
        <a:xfrm>
          <a:off x="5997604" y="684537"/>
          <a:ext cx="541121" cy="559748"/>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1">
          <a:scrgbClr r="0" g="0" b="0"/>
        </a:fillRef>
        <a:effectRef idx="3">
          <a:scrgbClr r="0" g="0" b="0"/>
        </a:effectRef>
        <a:fontRef idx="minor"/>
      </dsp:style>
    </dsp:sp>
    <dsp:sp modelId="{0EA7AD66-2E71-4612-856E-357EAAB709C0}">
      <dsp:nvSpPr>
        <dsp:cNvPr id="0" name=""/>
        <dsp:cNvSpPr/>
      </dsp:nvSpPr>
      <dsp:spPr>
        <a:xfrm rot="10800000">
          <a:off x="3217578" y="1435579"/>
          <a:ext cx="3903623" cy="3450092"/>
        </a:xfrm>
        <a:prstGeom prst="round2SameRect">
          <a:avLst>
            <a:gd name="adj1" fmla="val 10500"/>
            <a:gd name="adj2" fmla="val 0"/>
          </a:avLst>
        </a:prstGeom>
        <a:solidFill>
          <a:schemeClr val="accent6">
            <a:lumMod val="20000"/>
            <a:lumOff val="80000"/>
          </a:schemeClr>
        </a:soli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rgbClr val="5A8071">
                  <a:lumMod val="50000"/>
                </a:srgbClr>
              </a:solidFill>
              <a:latin typeface="Gill Sans MT" panose="020B0502020104020203"/>
              <a:ea typeface="+mn-ea"/>
              <a:cs typeface="+mn-cs"/>
            </a:rPr>
            <a:t>A qualitative analysis (such as focus group interviews) should have been conducted to validate the quantitative findings of the study. This would help establish :-</a:t>
          </a:r>
        </a:p>
        <a:p>
          <a:pPr marL="0" lvl="0" indent="0" algn="l" defTabSz="622300">
            <a:lnSpc>
              <a:spcPct val="90000"/>
            </a:lnSpc>
            <a:spcBef>
              <a:spcPct val="0"/>
            </a:spcBef>
            <a:spcAft>
              <a:spcPct val="35000"/>
            </a:spcAft>
            <a:buNone/>
          </a:pPr>
          <a:r>
            <a:rPr lang="en-GB" sz="1400" b="1" kern="1200" dirty="0">
              <a:solidFill>
                <a:srgbClr val="5A8071">
                  <a:lumMod val="50000"/>
                </a:srgbClr>
              </a:solidFill>
              <a:latin typeface="Gill Sans MT" panose="020B0502020104020203"/>
              <a:ea typeface="+mn-ea"/>
              <a:cs typeface="+mn-cs"/>
            </a:rPr>
            <a:t>1. To what extent does the presence of a charismatic leader impact work engagement ,which in turn promotes  organizational citizenship behaviour ?</a:t>
          </a:r>
        </a:p>
        <a:p>
          <a:pPr marL="0" lvl="0" indent="0" algn="l" defTabSz="622300">
            <a:lnSpc>
              <a:spcPct val="90000"/>
            </a:lnSpc>
            <a:spcBef>
              <a:spcPct val="0"/>
            </a:spcBef>
            <a:spcAft>
              <a:spcPct val="35000"/>
            </a:spcAft>
            <a:buNone/>
          </a:pPr>
          <a:r>
            <a:rPr lang="en-GB" sz="1400" b="1" kern="1200" dirty="0">
              <a:solidFill>
                <a:srgbClr val="5A8071">
                  <a:lumMod val="50000"/>
                </a:srgbClr>
              </a:solidFill>
              <a:latin typeface="Gill Sans MT" panose="020B0502020104020203"/>
              <a:ea typeface="+mn-ea"/>
              <a:cs typeface="+mn-cs"/>
            </a:rPr>
            <a:t>2-What is the extent of influence of leadership charisma on employees ?</a:t>
          </a:r>
        </a:p>
        <a:p>
          <a:pPr marL="0" lvl="0" indent="0" algn="l" defTabSz="622300">
            <a:lnSpc>
              <a:spcPct val="90000"/>
            </a:lnSpc>
            <a:spcBef>
              <a:spcPct val="0"/>
            </a:spcBef>
            <a:spcAft>
              <a:spcPct val="35000"/>
            </a:spcAft>
            <a:buNone/>
          </a:pPr>
          <a:r>
            <a:rPr lang="en-GB" sz="1400" b="1" kern="1200" dirty="0">
              <a:solidFill>
                <a:srgbClr val="5A8071">
                  <a:lumMod val="50000"/>
                </a:srgbClr>
              </a:solidFill>
              <a:latin typeface="Gill Sans MT" panose="020B0502020104020203"/>
              <a:ea typeface="+mn-ea"/>
              <a:cs typeface="+mn-cs"/>
            </a:rPr>
            <a:t>3-Is it only the charisma of the leader or appeal of the job role or organizational culture that promotes organizational citizenship?  </a:t>
          </a:r>
        </a:p>
      </dsp:txBody>
      <dsp:txXfrm rot="10800000">
        <a:off x="3323680" y="1435579"/>
        <a:ext cx="3691419" cy="3343990"/>
      </dsp:txXfrm>
    </dsp:sp>
    <dsp:sp modelId="{3CAC5F4F-B690-4A96-922D-D5CD9CD424E2}">
      <dsp:nvSpPr>
        <dsp:cNvPr id="0" name=""/>
        <dsp:cNvSpPr/>
      </dsp:nvSpPr>
      <dsp:spPr>
        <a:xfrm>
          <a:off x="10058383" y="591218"/>
          <a:ext cx="938813" cy="668312"/>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1">
          <a:scrgbClr r="0" g="0" b="0"/>
        </a:fillRef>
        <a:effectRef idx="3">
          <a:scrgbClr r="0" g="0" b="0"/>
        </a:effectRef>
        <a:fontRef idx="minor"/>
      </dsp:style>
    </dsp:sp>
    <dsp:sp modelId="{9275A6A7-D8BF-433D-9F6D-ED690B4A1913}">
      <dsp:nvSpPr>
        <dsp:cNvPr id="0" name=""/>
        <dsp:cNvSpPr/>
      </dsp:nvSpPr>
      <dsp:spPr>
        <a:xfrm rot="10800000">
          <a:off x="7408480" y="1450651"/>
          <a:ext cx="3828235" cy="3468930"/>
        </a:xfrm>
        <a:prstGeom prst="round2SameRect">
          <a:avLst>
            <a:gd name="adj1" fmla="val 10500"/>
            <a:gd name="adj2" fmla="val 0"/>
          </a:avLst>
        </a:prstGeom>
        <a:solidFill>
          <a:schemeClr val="accent1">
            <a:lumMod val="40000"/>
            <a:lumOff val="60000"/>
          </a:schemeClr>
        </a:soli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t" anchorCtr="0">
          <a:noAutofit/>
        </a:bodyPr>
        <a:lstStyle/>
        <a:p>
          <a:pPr marL="0" lvl="0" indent="0" algn="l" defTabSz="622300">
            <a:lnSpc>
              <a:spcPct val="90000"/>
            </a:lnSpc>
            <a:spcBef>
              <a:spcPct val="0"/>
            </a:spcBef>
            <a:spcAft>
              <a:spcPct val="35000"/>
            </a:spcAft>
            <a:buNone/>
          </a:pPr>
          <a:r>
            <a:rPr lang="en-GB" sz="1400" b="1" kern="1200" dirty="0">
              <a:solidFill>
                <a:schemeClr val="accent6">
                  <a:lumMod val="50000"/>
                </a:schemeClr>
              </a:solidFill>
            </a:rPr>
            <a:t>Further research should investigate and identify the  personality traits that charismatic leaders exhibit </a:t>
          </a:r>
        </a:p>
        <a:p>
          <a:pPr marL="0" lvl="0" indent="0" algn="l" defTabSz="622300">
            <a:lnSpc>
              <a:spcPct val="90000"/>
            </a:lnSpc>
            <a:spcBef>
              <a:spcPct val="0"/>
            </a:spcBef>
            <a:spcAft>
              <a:spcPct val="35000"/>
            </a:spcAft>
            <a:buNone/>
          </a:pPr>
          <a:r>
            <a:rPr lang="en-GB" sz="1400" b="1" kern="1200" dirty="0">
              <a:solidFill>
                <a:schemeClr val="accent6">
                  <a:lumMod val="50000"/>
                </a:schemeClr>
              </a:solidFill>
            </a:rPr>
            <a:t>Forthcoming research may also address the role of emotional contagion in the practice of charismatic leadership  (Johnson,2008)</a:t>
          </a:r>
        </a:p>
        <a:p>
          <a:pPr marL="0" lvl="0" indent="0" algn="l" defTabSz="622300">
            <a:lnSpc>
              <a:spcPct val="90000"/>
            </a:lnSpc>
            <a:spcBef>
              <a:spcPct val="0"/>
            </a:spcBef>
            <a:spcAft>
              <a:spcPct val="35000"/>
            </a:spcAft>
            <a:buNone/>
          </a:pPr>
          <a:r>
            <a:rPr lang="en-GB" sz="1400" b="1" kern="1200" dirty="0">
              <a:solidFill>
                <a:schemeClr val="accent6">
                  <a:lumMod val="50000"/>
                </a:schemeClr>
              </a:solidFill>
            </a:rPr>
            <a:t>More specifically, further research can examine this hypothesis in relation to occupational type and stage of employment (i.e., newly hired, close to retirement)  and  also investigate the moderating role of personal and situational variables on Citizenship behaviour. ( Howell, 2005)</a:t>
          </a:r>
        </a:p>
        <a:p>
          <a:pPr marL="0" lvl="0" indent="0" algn="ctr" defTabSz="622300">
            <a:lnSpc>
              <a:spcPct val="90000"/>
            </a:lnSpc>
            <a:spcBef>
              <a:spcPct val="0"/>
            </a:spcBef>
            <a:spcAft>
              <a:spcPct val="35000"/>
            </a:spcAft>
            <a:buNone/>
          </a:pPr>
          <a:endParaRPr lang="en-GB" sz="1100" kern="1200" dirty="0"/>
        </a:p>
      </dsp:txBody>
      <dsp:txXfrm rot="10800000">
        <a:off x="7515162" y="1450651"/>
        <a:ext cx="3614871" cy="336224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A1C17-F54C-4AA3-BBE2-E1E9970961A2}">
      <dsp:nvSpPr>
        <dsp:cNvPr id="0" name=""/>
        <dsp:cNvSpPr/>
      </dsp:nvSpPr>
      <dsp:spPr>
        <a:xfrm>
          <a:off x="0" y="4100084"/>
          <a:ext cx="1916783" cy="1238591"/>
        </a:xfrm>
        <a:prstGeom prst="rect">
          <a:avLst/>
        </a:prstGeom>
        <a:solidFill>
          <a:schemeClr val="accent1">
            <a:lumMod val="75000"/>
          </a:schemeClr>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322" tIns="170688" rIns="136322"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Research Outcome</a:t>
          </a:r>
        </a:p>
      </dsp:txBody>
      <dsp:txXfrm>
        <a:off x="0" y="4100084"/>
        <a:ext cx="1916783" cy="1238591"/>
      </dsp:txXfrm>
    </dsp:sp>
    <dsp:sp modelId="{BFF3A099-991E-4C39-A76D-B1A15F6185FC}">
      <dsp:nvSpPr>
        <dsp:cNvPr id="0" name=""/>
        <dsp:cNvSpPr/>
      </dsp:nvSpPr>
      <dsp:spPr>
        <a:xfrm>
          <a:off x="1916783" y="4100084"/>
          <a:ext cx="5750351" cy="1238591"/>
        </a:xfrm>
        <a:prstGeom prst="rect">
          <a:avLst/>
        </a:prstGeom>
        <a:solidFill>
          <a:schemeClr val="bg2">
            <a:alpha val="90000"/>
          </a:schemeClr>
        </a:solid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116644" tIns="203200" rIns="116644" bIns="203200" numCol="1" spcCol="1270" anchor="ctr" anchorCtr="0">
          <a:noAutofit/>
        </a:bodyPr>
        <a:lstStyle/>
        <a:p>
          <a:pPr marL="0" lvl="0" indent="0" algn="just" defTabSz="711200">
            <a:lnSpc>
              <a:spcPct val="90000"/>
            </a:lnSpc>
            <a:spcBef>
              <a:spcPct val="0"/>
            </a:spcBef>
            <a:spcAft>
              <a:spcPct val="35000"/>
            </a:spcAft>
            <a:buNone/>
          </a:pPr>
          <a:r>
            <a:rPr lang="en-US" sz="1600" kern="1200" dirty="0"/>
            <a:t>The results of this research study confirms the findings of Hackman and Oldman’s(1994) Job Characteristics Model (JMC). Evidence showed that all the five dimensions of Job Characteristics Model contributed to job satisfaction among these fast food managers</a:t>
          </a:r>
        </a:p>
      </dsp:txBody>
      <dsp:txXfrm>
        <a:off x="1916783" y="4100084"/>
        <a:ext cx="5750351" cy="1238591"/>
      </dsp:txXfrm>
    </dsp:sp>
    <dsp:sp modelId="{B572971A-69E2-4612-9AE9-2D297FC1D105}">
      <dsp:nvSpPr>
        <dsp:cNvPr id="0" name=""/>
        <dsp:cNvSpPr/>
      </dsp:nvSpPr>
      <dsp:spPr>
        <a:xfrm rot="10800000">
          <a:off x="0" y="2030834"/>
          <a:ext cx="1916783" cy="1904953"/>
        </a:xfrm>
        <a:prstGeom prst="upArrowCallout">
          <a:avLst>
            <a:gd name="adj1" fmla="val 5000"/>
            <a:gd name="adj2" fmla="val 10000"/>
            <a:gd name="adj3" fmla="val 15000"/>
            <a:gd name="adj4" fmla="val 64977"/>
          </a:avLst>
        </a:prstGeom>
        <a:solidFill>
          <a:schemeClr val="accent1">
            <a:lumMod val="75000"/>
          </a:schemeClr>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322" tIns="170688" rIns="136322"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Research Methodology</a:t>
          </a:r>
        </a:p>
      </dsp:txBody>
      <dsp:txXfrm rot="-10800000">
        <a:off x="0" y="2030834"/>
        <a:ext cx="1916783" cy="1238219"/>
      </dsp:txXfrm>
    </dsp:sp>
    <dsp:sp modelId="{9B56BC1C-DD08-4C02-A4B7-C2C2F8FB002B}">
      <dsp:nvSpPr>
        <dsp:cNvPr id="0" name=""/>
        <dsp:cNvSpPr/>
      </dsp:nvSpPr>
      <dsp:spPr>
        <a:xfrm>
          <a:off x="1916783" y="1705098"/>
          <a:ext cx="5750351" cy="1889672"/>
        </a:xfrm>
        <a:prstGeom prst="rect">
          <a:avLst/>
        </a:prstGeom>
        <a:solidFill>
          <a:schemeClr val="bg2">
            <a:alpha val="90000"/>
          </a:schemeClr>
        </a:solid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116644" tIns="203200" rIns="116644" bIns="203200" numCol="1" spcCol="1270" anchor="ctr" anchorCtr="0">
          <a:noAutofit/>
        </a:bodyPr>
        <a:lstStyle/>
        <a:p>
          <a:pPr marL="0" lvl="0" indent="0" algn="just" defTabSz="711200">
            <a:lnSpc>
              <a:spcPct val="90000"/>
            </a:lnSpc>
            <a:spcBef>
              <a:spcPct val="0"/>
            </a:spcBef>
            <a:spcAft>
              <a:spcPct val="35000"/>
            </a:spcAft>
            <a:buNone/>
          </a:pPr>
          <a:r>
            <a:rPr lang="en-US" sz="1600" kern="1200" dirty="0"/>
            <a:t>Non-experimental method of correlation was selected to assess the association between job characteristics and job satisfaction, with the objective to predict, which among the five dimensions of job characteristics model, contributed most to job satisfaction amidst fast food outlet mangers in Shal Alam city of Malaysia. Hackman and Oldman’s self-reporting job diagnostic instrument was administered on 121 mangers, ranging in work experience between one to ten years.  </a:t>
          </a:r>
        </a:p>
      </dsp:txBody>
      <dsp:txXfrm>
        <a:off x="1916783" y="1705098"/>
        <a:ext cx="5750351" cy="1889672"/>
      </dsp:txXfrm>
    </dsp:sp>
    <dsp:sp modelId="{B0EECA9C-951C-4D9E-8CEE-394BCB22CEF0}">
      <dsp:nvSpPr>
        <dsp:cNvPr id="0" name=""/>
        <dsp:cNvSpPr/>
      </dsp:nvSpPr>
      <dsp:spPr>
        <a:xfrm rot="10800000">
          <a:off x="0" y="1608"/>
          <a:ext cx="1916783" cy="1904953"/>
        </a:xfrm>
        <a:prstGeom prst="upArrowCallout">
          <a:avLst>
            <a:gd name="adj1" fmla="val 5000"/>
            <a:gd name="adj2" fmla="val 10000"/>
            <a:gd name="adj3" fmla="val 15000"/>
            <a:gd name="adj4" fmla="val 64977"/>
          </a:avLst>
        </a:prstGeom>
        <a:solidFill>
          <a:schemeClr val="accent1">
            <a:lumMod val="75000"/>
          </a:schemeClr>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322" tIns="170688" rIns="136322"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Research Aim</a:t>
          </a:r>
        </a:p>
      </dsp:txBody>
      <dsp:txXfrm rot="-10800000">
        <a:off x="0" y="1608"/>
        <a:ext cx="1916783" cy="1238219"/>
      </dsp:txXfrm>
    </dsp:sp>
    <dsp:sp modelId="{74B3C4B7-20AD-4945-8126-5056D9CFA6CE}">
      <dsp:nvSpPr>
        <dsp:cNvPr id="0" name=""/>
        <dsp:cNvSpPr/>
      </dsp:nvSpPr>
      <dsp:spPr>
        <a:xfrm>
          <a:off x="1916783" y="1608"/>
          <a:ext cx="5750351" cy="1238219"/>
        </a:xfrm>
        <a:prstGeom prst="rect">
          <a:avLst/>
        </a:prstGeom>
        <a:solidFill>
          <a:schemeClr val="bg2">
            <a:alpha val="90000"/>
          </a:schemeClr>
        </a:solid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116644" tIns="203200" rIns="116644" bIns="203200" numCol="1" spcCol="1270" anchor="ctr" anchorCtr="0">
          <a:noAutofit/>
        </a:bodyPr>
        <a:lstStyle/>
        <a:p>
          <a:pPr marL="0" lvl="0" indent="0" algn="l" defTabSz="711200">
            <a:lnSpc>
              <a:spcPct val="90000"/>
            </a:lnSpc>
            <a:spcBef>
              <a:spcPct val="0"/>
            </a:spcBef>
            <a:spcAft>
              <a:spcPct val="35000"/>
            </a:spcAft>
            <a:buNone/>
          </a:pPr>
          <a:r>
            <a:rPr lang="en-US" sz="1600" kern="1200" dirty="0"/>
            <a:t>The research study was conducted to examine the feasibility of Hackman and Oldham’s Job Characteristic Model on a sample group of fast-food outlet managers in Shah Alam, Malaysia.  </a:t>
          </a:r>
        </a:p>
      </dsp:txBody>
      <dsp:txXfrm>
        <a:off x="1916783" y="1608"/>
        <a:ext cx="5750351" cy="123821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63BA4B-B67F-41F7-A452-385BF363F14E}">
      <dsp:nvSpPr>
        <dsp:cNvPr id="0" name=""/>
        <dsp:cNvSpPr/>
      </dsp:nvSpPr>
      <dsp:spPr>
        <a:xfrm>
          <a:off x="356659" y="0"/>
          <a:ext cx="10645565" cy="1520553"/>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dsp:style>
    </dsp:sp>
    <dsp:sp modelId="{3D4C23F7-2AC2-4036-BC6D-55108713DE5B}">
      <dsp:nvSpPr>
        <dsp:cNvPr id="0" name=""/>
        <dsp:cNvSpPr/>
      </dsp:nvSpPr>
      <dsp:spPr>
        <a:xfrm rot="6840801" flipV="1">
          <a:off x="1430133" y="357280"/>
          <a:ext cx="311024" cy="45717"/>
        </a:xfrm>
        <a:prstGeom prst="roundRect">
          <a:avLst>
            <a:gd name="adj" fmla="val 10000"/>
          </a:avLst>
        </a:prstGeom>
        <a:solidFill>
          <a:schemeClr val="accent1">
            <a:tint val="5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A543812-ECB4-4F97-BE56-120DE9C30D73}">
      <dsp:nvSpPr>
        <dsp:cNvPr id="0" name=""/>
        <dsp:cNvSpPr/>
      </dsp:nvSpPr>
      <dsp:spPr>
        <a:xfrm rot="10800000">
          <a:off x="445078" y="40768"/>
          <a:ext cx="2450577" cy="3379003"/>
        </a:xfrm>
        <a:prstGeom prst="round2SameRect">
          <a:avLst>
            <a:gd name="adj1" fmla="val 10500"/>
            <a:gd name="adj2" fmla="val 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l" defTabSz="889000">
            <a:lnSpc>
              <a:spcPct val="90000"/>
            </a:lnSpc>
            <a:spcBef>
              <a:spcPct val="0"/>
            </a:spcBef>
            <a:spcAft>
              <a:spcPct val="35000"/>
            </a:spcAft>
            <a:buNone/>
          </a:pPr>
          <a:r>
            <a:rPr lang="en-US" sz="2000" b="1" kern="1200" dirty="0">
              <a:solidFill>
                <a:srgbClr val="ED8428"/>
              </a:solidFill>
              <a:latin typeface="Gill Sans MT" panose="020B0502020104020203"/>
              <a:ea typeface="+mn-ea"/>
              <a:cs typeface="+mn-cs"/>
            </a:rPr>
            <a:t>Research Aim</a:t>
          </a:r>
        </a:p>
        <a:p>
          <a:pPr marL="0" lvl="0" indent="0" algn="l" defTabSz="889000">
            <a:lnSpc>
              <a:spcPct val="90000"/>
            </a:lnSpc>
            <a:spcBef>
              <a:spcPct val="0"/>
            </a:spcBef>
            <a:spcAft>
              <a:spcPct val="35000"/>
            </a:spcAft>
            <a:buNone/>
          </a:pPr>
          <a:r>
            <a:rPr lang="en-US" sz="1600" kern="1200" dirty="0">
              <a:solidFill>
                <a:schemeClr val="tx1">
                  <a:lumMod val="75000"/>
                  <a:lumOff val="25000"/>
                </a:schemeClr>
              </a:solidFill>
              <a:latin typeface="Times New Roman" panose="02020603050405020304" pitchFamily="18" charset="0"/>
              <a:cs typeface="Times New Roman" panose="02020603050405020304" pitchFamily="18" charset="0"/>
            </a:rPr>
            <a:t>Explore intentions behind employees’ rule breaking behaviour in the hospitality industry and the possible consequences of such behaviours (Morrison,2016). </a:t>
          </a:r>
        </a:p>
        <a:p>
          <a:pPr marL="0" lvl="0" indent="0" algn="l" defTabSz="889000">
            <a:lnSpc>
              <a:spcPct val="90000"/>
            </a:lnSpc>
            <a:spcBef>
              <a:spcPct val="0"/>
            </a:spcBef>
            <a:spcAft>
              <a:spcPct val="35000"/>
            </a:spcAft>
            <a:buNone/>
          </a:pPr>
          <a:endParaRPr lang="en-US" sz="1200" kern="1200" dirty="0">
            <a:solidFill>
              <a:schemeClr val="tx1"/>
            </a:solidFill>
          </a:endParaRPr>
        </a:p>
      </dsp:txBody>
      <dsp:txXfrm rot="10800000">
        <a:off x="520442" y="40768"/>
        <a:ext cx="2299849" cy="3303639"/>
      </dsp:txXfrm>
    </dsp:sp>
    <dsp:sp modelId="{92861985-6641-4B92-9992-4603B1689EEC}">
      <dsp:nvSpPr>
        <dsp:cNvPr id="0" name=""/>
        <dsp:cNvSpPr/>
      </dsp:nvSpPr>
      <dsp:spPr>
        <a:xfrm>
          <a:off x="3930184" y="242681"/>
          <a:ext cx="725517" cy="702071"/>
        </a:xfrm>
        <a:prstGeom prst="roundRect">
          <a:avLst>
            <a:gd name="adj" fmla="val 10000"/>
          </a:avLst>
        </a:prstGeom>
        <a:blipFill dpi="0" rotWithShape="1">
          <a:blip xmlns:r="http://schemas.openxmlformats.org/officeDocument/2006/relationships" r:embed="rId1"/>
          <a:srcRect/>
          <a:stretch>
            <a:fillRect l="2736" t="2737" r="2847" b="2847"/>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A0BC5DF-2595-42C9-A2F3-22A4F96EE869}">
      <dsp:nvSpPr>
        <dsp:cNvPr id="0" name=""/>
        <dsp:cNvSpPr/>
      </dsp:nvSpPr>
      <dsp:spPr>
        <a:xfrm rot="10800000">
          <a:off x="3057935" y="1020875"/>
          <a:ext cx="2470016" cy="2524690"/>
        </a:xfrm>
        <a:prstGeom prst="round2SameRect">
          <a:avLst>
            <a:gd name="adj1" fmla="val 10500"/>
            <a:gd name="adj2" fmla="val 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l" defTabSz="889000">
            <a:lnSpc>
              <a:spcPct val="90000"/>
            </a:lnSpc>
            <a:spcBef>
              <a:spcPct val="0"/>
            </a:spcBef>
            <a:spcAft>
              <a:spcPct val="35000"/>
            </a:spcAft>
            <a:buNone/>
          </a:pPr>
          <a:r>
            <a:rPr lang="en-US" sz="2000" b="1" kern="1200" dirty="0">
              <a:solidFill>
                <a:schemeClr val="accent1"/>
              </a:solidFill>
            </a:rPr>
            <a:t>Research Methodology</a:t>
          </a:r>
        </a:p>
        <a:p>
          <a:pPr marL="0" lvl="0" indent="0" algn="l" defTabSz="889000">
            <a:lnSpc>
              <a:spcPct val="90000"/>
            </a:lnSpc>
            <a:spcBef>
              <a:spcPct val="0"/>
            </a:spcBef>
            <a:spcAft>
              <a:spcPct val="35000"/>
            </a:spcAft>
            <a:buNone/>
          </a:pPr>
          <a:r>
            <a:rPr lang="en-US" sz="1600" kern="1200" dirty="0">
              <a:solidFill>
                <a:prstClr val="black">
                  <a:lumMod val="75000"/>
                  <a:lumOff val="25000"/>
                </a:prstClr>
              </a:solidFill>
              <a:latin typeface="Times New Roman" panose="02020603050405020304" pitchFamily="18" charset="0"/>
              <a:ea typeface="+mn-ea"/>
              <a:cs typeface="Times New Roman" panose="02020603050405020304" pitchFamily="18" charset="0"/>
            </a:rPr>
            <a:t>Qualitative analysis –  Face-to-face interview was conducted on 80 hospitality students with minimum six months’ working experience. </a:t>
          </a:r>
        </a:p>
        <a:p>
          <a:pPr marL="0" lvl="0" indent="0" algn="l" defTabSz="889000">
            <a:lnSpc>
              <a:spcPct val="90000"/>
            </a:lnSpc>
            <a:spcBef>
              <a:spcPct val="0"/>
            </a:spcBef>
            <a:spcAft>
              <a:spcPct val="35000"/>
            </a:spcAft>
            <a:buNone/>
          </a:pPr>
          <a:endParaRPr lang="en-US" sz="1800" kern="1200" dirty="0">
            <a:solidFill>
              <a:schemeClr val="accent1"/>
            </a:solidFill>
          </a:endParaRPr>
        </a:p>
      </dsp:txBody>
      <dsp:txXfrm rot="10800000">
        <a:off x="3133897" y="1020875"/>
        <a:ext cx="2318092" cy="2448728"/>
      </dsp:txXfrm>
    </dsp:sp>
    <dsp:sp modelId="{08083E57-D86C-4B0A-8B6B-BAF20E8FEF34}">
      <dsp:nvSpPr>
        <dsp:cNvPr id="0" name=""/>
        <dsp:cNvSpPr/>
      </dsp:nvSpPr>
      <dsp:spPr>
        <a:xfrm>
          <a:off x="6650611" y="32398"/>
          <a:ext cx="718700" cy="695481"/>
        </a:xfrm>
        <a:prstGeom prst="roundRect">
          <a:avLst>
            <a:gd name="adj" fmla="val 10000"/>
          </a:avLst>
        </a:prstGeom>
        <a:blipFill dpi="0" rotWithShape="1">
          <a:blip xmlns:r="http://schemas.openxmlformats.org/officeDocument/2006/relationships" r:embed="rId2"/>
          <a:srcRect/>
          <a:stretch>
            <a:fillRect l="4732" t="4732" r="2786" b="2786"/>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A051024-FEA1-44C0-906D-CE29DEF67C3A}">
      <dsp:nvSpPr>
        <dsp:cNvPr id="0" name=""/>
        <dsp:cNvSpPr/>
      </dsp:nvSpPr>
      <dsp:spPr>
        <a:xfrm rot="10800000">
          <a:off x="5811263" y="0"/>
          <a:ext cx="2470016" cy="3379003"/>
        </a:xfrm>
        <a:prstGeom prst="round2SameRect">
          <a:avLst>
            <a:gd name="adj1" fmla="val 10500"/>
            <a:gd name="adj2" fmla="val 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l" defTabSz="889000">
            <a:lnSpc>
              <a:spcPct val="90000"/>
            </a:lnSpc>
            <a:spcBef>
              <a:spcPct val="0"/>
            </a:spcBef>
            <a:spcAft>
              <a:spcPct val="35000"/>
            </a:spcAft>
            <a:buNone/>
          </a:pPr>
          <a:r>
            <a:rPr lang="en-US" sz="2000" b="1" kern="1200" dirty="0">
              <a:solidFill>
                <a:schemeClr val="accent1"/>
              </a:solidFill>
            </a:rPr>
            <a:t>Research Outcome</a:t>
          </a:r>
        </a:p>
        <a:p>
          <a:pPr marL="0" lvl="0" indent="0" algn="l" defTabSz="889000">
            <a:lnSpc>
              <a:spcPct val="90000"/>
            </a:lnSpc>
            <a:spcBef>
              <a:spcPct val="0"/>
            </a:spcBef>
            <a:spcAft>
              <a:spcPct val="35000"/>
            </a:spcAft>
            <a:buNone/>
          </a:pPr>
          <a:r>
            <a:rPr lang="en-US" sz="1600" kern="1200" dirty="0">
              <a:solidFill>
                <a:prstClr val="black">
                  <a:lumMod val="75000"/>
                  <a:lumOff val="25000"/>
                </a:prstClr>
              </a:solidFill>
              <a:latin typeface="Times New Roman" panose="02020603050405020304" pitchFamily="18" charset="0"/>
              <a:ea typeface="+mn-ea"/>
              <a:cs typeface="Times New Roman" panose="02020603050405020304" pitchFamily="18" charset="0"/>
            </a:rPr>
            <a:t>Identified five intentions behind employee's rule-breaking behaviour (Self-interested deviant rule breaking, unintentional deviant rule breaking, prosocial rule breaking to promote guest services, to help coworkers &amp; to increase work efficiency)</a:t>
          </a:r>
        </a:p>
        <a:p>
          <a:pPr marL="0" lvl="0" indent="0" algn="l" defTabSz="889000">
            <a:lnSpc>
              <a:spcPct val="90000"/>
            </a:lnSpc>
            <a:spcBef>
              <a:spcPct val="0"/>
            </a:spcBef>
            <a:spcAft>
              <a:spcPct val="35000"/>
            </a:spcAft>
            <a:buNone/>
          </a:pPr>
          <a:endParaRPr lang="en-US" sz="2000" kern="1200" dirty="0">
            <a:solidFill>
              <a:schemeClr val="tx1">
                <a:lumMod val="75000"/>
                <a:lumOff val="25000"/>
              </a:schemeClr>
            </a:solidFill>
          </a:endParaRPr>
        </a:p>
      </dsp:txBody>
      <dsp:txXfrm rot="10800000">
        <a:off x="5887225" y="0"/>
        <a:ext cx="2318092" cy="3303041"/>
      </dsp:txXfrm>
    </dsp:sp>
    <dsp:sp modelId="{F1AD8C30-1620-4F5A-8C68-35E0E2B75E7D}">
      <dsp:nvSpPr>
        <dsp:cNvPr id="0" name=""/>
        <dsp:cNvSpPr/>
      </dsp:nvSpPr>
      <dsp:spPr>
        <a:xfrm>
          <a:off x="7867205" y="37706"/>
          <a:ext cx="723739" cy="700365"/>
        </a:xfrm>
        <a:prstGeom prst="roundRect">
          <a:avLst>
            <a:gd name="adj" fmla="val 10000"/>
          </a:avLst>
        </a:prstGeom>
        <a:blipFill dpi="0" rotWithShape="1">
          <a:blip xmlns:r="http://schemas.openxmlformats.org/officeDocument/2006/relationships" r:embed="rId3"/>
          <a:srcRect/>
          <a:stretch>
            <a:fillRect l="238" t="4867" r="4868" b="240"/>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B247EC1-DFF1-4E5D-95C0-177589BDB484}">
      <dsp:nvSpPr>
        <dsp:cNvPr id="0" name=""/>
        <dsp:cNvSpPr/>
      </dsp:nvSpPr>
      <dsp:spPr>
        <a:xfrm rot="10800000">
          <a:off x="8415846" y="0"/>
          <a:ext cx="2497902" cy="3379003"/>
        </a:xfrm>
        <a:prstGeom prst="round2SameRect">
          <a:avLst>
            <a:gd name="adj1" fmla="val 10500"/>
            <a:gd name="adj2" fmla="val 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l" defTabSz="889000">
            <a:lnSpc>
              <a:spcPct val="90000"/>
            </a:lnSpc>
            <a:spcBef>
              <a:spcPct val="0"/>
            </a:spcBef>
            <a:spcAft>
              <a:spcPct val="35000"/>
            </a:spcAft>
            <a:buNone/>
          </a:pPr>
          <a:r>
            <a:rPr lang="en-US" sz="2000" b="1" kern="1200" dirty="0">
              <a:solidFill>
                <a:schemeClr val="accent1"/>
              </a:solidFill>
            </a:rPr>
            <a:t>Research Contribution</a:t>
          </a:r>
        </a:p>
        <a:p>
          <a:pPr marL="0" lvl="0" indent="0" algn="l" defTabSz="889000">
            <a:lnSpc>
              <a:spcPct val="90000"/>
            </a:lnSpc>
            <a:spcBef>
              <a:spcPct val="0"/>
            </a:spcBef>
            <a:spcAft>
              <a:spcPct val="35000"/>
            </a:spcAft>
            <a:buNone/>
          </a:pPr>
          <a:r>
            <a:rPr lang="en-US" sz="1600" kern="1200" dirty="0">
              <a:solidFill>
                <a:prstClr val="black">
                  <a:lumMod val="75000"/>
                  <a:lumOff val="25000"/>
                </a:prstClr>
              </a:solidFill>
              <a:latin typeface="Times New Roman" panose="02020603050405020304" pitchFamily="18" charset="0"/>
              <a:ea typeface="+mn-ea"/>
              <a:cs typeface="Times New Roman" panose="02020603050405020304" pitchFamily="18" charset="0"/>
            </a:rPr>
            <a:t>This research study sheds light on the intentions and patterns of employee rule-breaking behaviour while also concluding that some rule breaking traits may not be harmful and in fact improves organizational performance.</a:t>
          </a:r>
        </a:p>
      </dsp:txBody>
      <dsp:txXfrm rot="10800000">
        <a:off x="8492665" y="0"/>
        <a:ext cx="2344264" cy="330218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A20A0-A65D-4AC5-8699-5A3801D076EE}">
      <dsp:nvSpPr>
        <dsp:cNvPr id="0" name=""/>
        <dsp:cNvSpPr/>
      </dsp:nvSpPr>
      <dsp:spPr>
        <a:xfrm>
          <a:off x="0" y="1981673"/>
          <a:ext cx="7780248" cy="1133118"/>
        </a:xfrm>
        <a:prstGeom prst="rightArrow">
          <a:avLst>
            <a:gd name="adj1" fmla="val 50000"/>
            <a:gd name="adj2" fmla="val 50000"/>
          </a:avLst>
        </a:prstGeom>
        <a:solidFill>
          <a:srgbClr val="EBEBEB"/>
        </a:solidFill>
        <a:ln w="22225" cap="rnd" cmpd="sng" algn="ctr">
          <a:solidFill>
            <a:srgbClr val="46535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254000" bIns="179882" numCol="1" spcCol="1270" anchor="ctr" anchorCtr="0">
          <a:noAutofit/>
        </a:bodyPr>
        <a:lstStyle/>
        <a:p>
          <a:pPr marL="0" lvl="0" indent="0" algn="l" defTabSz="977900">
            <a:lnSpc>
              <a:spcPct val="90000"/>
            </a:lnSpc>
            <a:spcBef>
              <a:spcPct val="0"/>
            </a:spcBef>
            <a:spcAft>
              <a:spcPct val="35000"/>
            </a:spcAft>
            <a:buNone/>
          </a:pPr>
          <a:r>
            <a:rPr lang="en-US" sz="2200" b="1" kern="1200" dirty="0">
              <a:solidFill>
                <a:schemeClr val="tx1"/>
              </a:solidFill>
            </a:rPr>
            <a:t>OWN OBSERVATIONS AND QUESTIONS</a:t>
          </a:r>
        </a:p>
      </dsp:txBody>
      <dsp:txXfrm>
        <a:off x="0" y="2264953"/>
        <a:ext cx="7496969" cy="566559"/>
      </dsp:txXfrm>
    </dsp:sp>
    <dsp:sp modelId="{A58F0E6E-D01D-4504-8FC9-78609F2D53BA}">
      <dsp:nvSpPr>
        <dsp:cNvPr id="0" name=""/>
        <dsp:cNvSpPr/>
      </dsp:nvSpPr>
      <dsp:spPr>
        <a:xfrm>
          <a:off x="0" y="2972724"/>
          <a:ext cx="7189727" cy="3039404"/>
        </a:xfrm>
        <a:prstGeom prst="rect">
          <a:avLst/>
        </a:prstGeom>
        <a:no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solidFill>
                <a:schemeClr val="bg1"/>
              </a:solidFill>
              <a:cs typeface="Arial" panose="020B0604020202020204" pitchFamily="34" charset="0"/>
            </a:rPr>
            <a:t> </a:t>
          </a:r>
          <a:endParaRPr lang="en-US" sz="1100" kern="1200" dirty="0">
            <a:solidFill>
              <a:schemeClr val="bg1"/>
            </a:solidFill>
          </a:endParaRPr>
        </a:p>
      </dsp:txBody>
      <dsp:txXfrm>
        <a:off x="0" y="2972724"/>
        <a:ext cx="7189727" cy="303940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AF00B0-88BE-4B69-9585-064FF105E9CA}">
      <dsp:nvSpPr>
        <dsp:cNvPr id="0" name=""/>
        <dsp:cNvSpPr/>
      </dsp:nvSpPr>
      <dsp:spPr>
        <a:xfrm>
          <a:off x="603305" y="0"/>
          <a:ext cx="6837464" cy="521083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C20CA7-D753-40B4-B2BC-E2D44BC3AB70}">
      <dsp:nvSpPr>
        <dsp:cNvPr id="0" name=""/>
        <dsp:cNvSpPr/>
      </dsp:nvSpPr>
      <dsp:spPr>
        <a:xfrm>
          <a:off x="128135" y="928540"/>
          <a:ext cx="2592329" cy="3389358"/>
        </a:xfrm>
        <a:prstGeom prst="roundRect">
          <a:avLst/>
        </a:prstGeom>
        <a:solidFill>
          <a:schemeClr val="accent5">
            <a:lumMod val="7500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1" u="sng" kern="1200" dirty="0">
              <a:solidFill>
                <a:schemeClr val="tx1"/>
              </a:solidFill>
            </a:rPr>
            <a:t>Research Aim:  </a:t>
          </a:r>
        </a:p>
        <a:p>
          <a:pPr marL="0" lvl="0" indent="0" algn="l" defTabSz="800100">
            <a:lnSpc>
              <a:spcPct val="90000"/>
            </a:lnSpc>
            <a:spcBef>
              <a:spcPct val="0"/>
            </a:spcBef>
            <a:spcAft>
              <a:spcPct val="35000"/>
            </a:spcAft>
            <a:buNone/>
          </a:pPr>
          <a:r>
            <a:rPr lang="en-GB" sz="1800" b="1" kern="1200" dirty="0">
              <a:solidFill>
                <a:schemeClr val="tx1"/>
              </a:solidFill>
            </a:rPr>
            <a:t>To examine if and to what extent do mindfulness techniques promote constructive conflict management in the workplace  </a:t>
          </a:r>
        </a:p>
      </dsp:txBody>
      <dsp:txXfrm>
        <a:off x="254682" y="1055087"/>
        <a:ext cx="2339235" cy="3136264"/>
      </dsp:txXfrm>
    </dsp:sp>
    <dsp:sp modelId="{35733876-C2C8-4C26-91B1-7871C1F4BEC3}">
      <dsp:nvSpPr>
        <dsp:cNvPr id="0" name=""/>
        <dsp:cNvSpPr/>
      </dsp:nvSpPr>
      <dsp:spPr>
        <a:xfrm>
          <a:off x="2794314" y="1007546"/>
          <a:ext cx="2592329" cy="3195745"/>
        </a:xfrm>
        <a:prstGeom prst="roundRect">
          <a:avLst/>
        </a:prstGeom>
        <a:solidFill>
          <a:schemeClr val="accent1">
            <a:lumMod val="5000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1" u="sng" kern="1200" dirty="0">
              <a:solidFill>
                <a:schemeClr val="accent2">
                  <a:lumMod val="60000"/>
                  <a:lumOff val="40000"/>
                </a:schemeClr>
              </a:solidFill>
              <a:latin typeface="Gill Sans MT" panose="020B0502020104020203"/>
              <a:ea typeface="+mn-ea"/>
              <a:cs typeface="+mn-cs"/>
            </a:rPr>
            <a:t>Research Methods used: </a:t>
          </a:r>
        </a:p>
        <a:p>
          <a:pPr marL="0" lvl="0" indent="0" algn="l" defTabSz="800100">
            <a:lnSpc>
              <a:spcPct val="90000"/>
            </a:lnSpc>
            <a:spcBef>
              <a:spcPct val="0"/>
            </a:spcBef>
            <a:spcAft>
              <a:spcPct val="35000"/>
            </a:spcAft>
            <a:buNone/>
          </a:pPr>
          <a:r>
            <a:rPr lang="en-GB" sz="1600" b="1" kern="1200" dirty="0">
              <a:solidFill>
                <a:schemeClr val="accent2">
                  <a:lumMod val="60000"/>
                  <a:lumOff val="40000"/>
                </a:schemeClr>
              </a:solidFill>
            </a:rPr>
            <a:t>Study 1- Hypothesis testing. Exploratory study was conducted to examine whether mindfulness relates to collaboration and conflict avoidance in the hypothesized manner( backed by online surveys)</a:t>
          </a:r>
        </a:p>
      </dsp:txBody>
      <dsp:txXfrm>
        <a:off x="2920861" y="1134093"/>
        <a:ext cx="2339235" cy="2942651"/>
      </dsp:txXfrm>
    </dsp:sp>
    <dsp:sp modelId="{AD5B3875-3DBD-4A31-8BB3-5F4ECCC38E26}">
      <dsp:nvSpPr>
        <dsp:cNvPr id="0" name=""/>
        <dsp:cNvSpPr/>
      </dsp:nvSpPr>
      <dsp:spPr>
        <a:xfrm>
          <a:off x="5447819" y="1007546"/>
          <a:ext cx="2592329" cy="3195745"/>
        </a:xfrm>
        <a:prstGeom prst="roundRect">
          <a:avLst/>
        </a:prstGeom>
        <a:solidFill>
          <a:schemeClr val="accent1">
            <a:lumMod val="60000"/>
            <a:lumOff val="4000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i="1" u="sng" kern="1200" dirty="0">
              <a:solidFill>
                <a:schemeClr val="tx1">
                  <a:lumMod val="95000"/>
                  <a:lumOff val="5000"/>
                </a:schemeClr>
              </a:solidFill>
            </a:rPr>
            <a:t>Research Methods:</a:t>
          </a:r>
        </a:p>
        <a:p>
          <a:pPr marL="0" lvl="0" indent="0" algn="l" defTabSz="711200">
            <a:lnSpc>
              <a:spcPct val="90000"/>
            </a:lnSpc>
            <a:spcBef>
              <a:spcPct val="0"/>
            </a:spcBef>
            <a:spcAft>
              <a:spcPct val="35000"/>
            </a:spcAft>
            <a:buNone/>
          </a:pPr>
          <a:r>
            <a:rPr lang="en-GB" sz="1600" b="1" kern="1200" dirty="0">
              <a:solidFill>
                <a:schemeClr val="tx1">
                  <a:lumMod val="95000"/>
                  <a:lumOff val="5000"/>
                </a:schemeClr>
              </a:solidFill>
            </a:rPr>
            <a:t>Study 2:</a:t>
          </a:r>
        </a:p>
        <a:p>
          <a:pPr marL="0" lvl="0" indent="0" algn="l" defTabSz="711200">
            <a:lnSpc>
              <a:spcPct val="90000"/>
            </a:lnSpc>
            <a:spcBef>
              <a:spcPct val="0"/>
            </a:spcBef>
            <a:spcAft>
              <a:spcPct val="35000"/>
            </a:spcAft>
            <a:buNone/>
          </a:pPr>
          <a:r>
            <a:rPr lang="en-GB" sz="1600" b="1" kern="1200" dirty="0">
              <a:solidFill>
                <a:schemeClr val="tx1">
                  <a:lumMod val="95000"/>
                  <a:lumOff val="5000"/>
                </a:schemeClr>
              </a:solidFill>
            </a:rPr>
            <a:t>With the preliminary data supporting 3 out of 4 hypothesis of study 1, a subsequent randomized controlled study was conducted involving 30 days of online mindfulness training</a:t>
          </a:r>
        </a:p>
      </dsp:txBody>
      <dsp:txXfrm>
        <a:off x="5574366" y="1134093"/>
        <a:ext cx="2339235" cy="294265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BDD0FD-ECB6-41E5-AF2A-F2F58B8FF0CC}">
      <dsp:nvSpPr>
        <dsp:cNvPr id="0" name=""/>
        <dsp:cNvSpPr/>
      </dsp:nvSpPr>
      <dsp:spPr>
        <a:xfrm>
          <a:off x="6061932" y="585659"/>
          <a:ext cx="122671" cy="644028"/>
        </a:xfrm>
        <a:custGeom>
          <a:avLst/>
          <a:gdLst/>
          <a:ahLst/>
          <a:cxnLst/>
          <a:rect l="0" t="0" r="0" b="0"/>
          <a:pathLst>
            <a:path>
              <a:moveTo>
                <a:pt x="122671" y="0"/>
              </a:moveTo>
              <a:lnTo>
                <a:pt x="122671" y="644028"/>
              </a:lnTo>
              <a:lnTo>
                <a:pt x="0" y="644028"/>
              </a:lnTo>
            </a:path>
          </a:pathLst>
        </a:custGeom>
        <a:noFill/>
        <a:ln w="22225" cap="rnd" cmpd="sng" algn="ctr">
          <a:solidFill>
            <a:schemeClr val="bg2">
              <a:lumMod val="75000"/>
            </a:schemeClr>
          </a:solidFill>
          <a:prstDash val="solid"/>
        </a:ln>
        <a:effectLst/>
      </dsp:spPr>
      <dsp:style>
        <a:lnRef idx="2">
          <a:scrgbClr r="0" g="0" b="0"/>
        </a:lnRef>
        <a:fillRef idx="0">
          <a:scrgbClr r="0" g="0" b="0"/>
        </a:fillRef>
        <a:effectRef idx="0">
          <a:scrgbClr r="0" g="0" b="0"/>
        </a:effectRef>
        <a:fontRef idx="minor"/>
      </dsp:style>
    </dsp:sp>
    <dsp:sp modelId="{AAB20E82-75D3-4A70-A5F8-7F22D99A618D}">
      <dsp:nvSpPr>
        <dsp:cNvPr id="0" name=""/>
        <dsp:cNvSpPr/>
      </dsp:nvSpPr>
      <dsp:spPr>
        <a:xfrm>
          <a:off x="9561051" y="2367803"/>
          <a:ext cx="201321" cy="1839813"/>
        </a:xfrm>
        <a:custGeom>
          <a:avLst/>
          <a:gdLst/>
          <a:ahLst/>
          <a:cxnLst/>
          <a:rect l="0" t="0" r="0" b="0"/>
          <a:pathLst>
            <a:path>
              <a:moveTo>
                <a:pt x="0" y="0"/>
              </a:moveTo>
              <a:lnTo>
                <a:pt x="0" y="1839813"/>
              </a:lnTo>
              <a:lnTo>
                <a:pt x="201321" y="1839813"/>
              </a:lnTo>
            </a:path>
          </a:pathLst>
        </a:custGeom>
        <a:noFill/>
        <a:ln w="22225" cap="rnd" cmpd="sng" algn="ctr">
          <a:solidFill>
            <a:schemeClr val="bg2">
              <a:lumMod val="75000"/>
            </a:schemeClr>
          </a:solidFill>
          <a:prstDash val="solid"/>
        </a:ln>
        <a:effectLst/>
      </dsp:spPr>
      <dsp:style>
        <a:lnRef idx="2">
          <a:scrgbClr r="0" g="0" b="0"/>
        </a:lnRef>
        <a:fillRef idx="0">
          <a:scrgbClr r="0" g="0" b="0"/>
        </a:fillRef>
        <a:effectRef idx="0">
          <a:scrgbClr r="0" g="0" b="0"/>
        </a:effectRef>
        <a:fontRef idx="minor"/>
      </dsp:style>
    </dsp:sp>
    <dsp:sp modelId="{1CA6E809-E306-4E5E-ABB8-D4C0D0790172}">
      <dsp:nvSpPr>
        <dsp:cNvPr id="0" name=""/>
        <dsp:cNvSpPr/>
      </dsp:nvSpPr>
      <dsp:spPr>
        <a:xfrm>
          <a:off x="6184603" y="585659"/>
          <a:ext cx="3843767" cy="1197993"/>
        </a:xfrm>
        <a:custGeom>
          <a:avLst/>
          <a:gdLst/>
          <a:ahLst/>
          <a:cxnLst/>
          <a:rect l="0" t="0" r="0" b="0"/>
          <a:pathLst>
            <a:path>
              <a:moveTo>
                <a:pt x="0" y="0"/>
              </a:moveTo>
              <a:lnTo>
                <a:pt x="0" y="1075321"/>
              </a:lnTo>
              <a:lnTo>
                <a:pt x="3843767" y="1075321"/>
              </a:lnTo>
              <a:lnTo>
                <a:pt x="3843767" y="1197993"/>
              </a:lnTo>
            </a:path>
          </a:pathLst>
        </a:custGeom>
        <a:noFill/>
        <a:ln w="22225" cap="rnd" cmpd="sng" algn="ctr">
          <a:solidFill>
            <a:schemeClr val="bg2">
              <a:lumMod val="75000"/>
            </a:schemeClr>
          </a:solidFill>
          <a:prstDash val="solid"/>
        </a:ln>
        <a:effectLst/>
      </dsp:spPr>
      <dsp:style>
        <a:lnRef idx="2">
          <a:scrgbClr r="0" g="0" b="0"/>
        </a:lnRef>
        <a:fillRef idx="0">
          <a:scrgbClr r="0" g="0" b="0"/>
        </a:fillRef>
        <a:effectRef idx="0">
          <a:scrgbClr r="0" g="0" b="0"/>
        </a:effectRef>
        <a:fontRef idx="minor"/>
      </dsp:style>
    </dsp:sp>
    <dsp:sp modelId="{10512857-0B57-4DDB-B454-36099BB08B17}">
      <dsp:nvSpPr>
        <dsp:cNvPr id="0" name=""/>
        <dsp:cNvSpPr/>
      </dsp:nvSpPr>
      <dsp:spPr>
        <a:xfrm>
          <a:off x="7925285" y="2466810"/>
          <a:ext cx="91440" cy="1357223"/>
        </a:xfrm>
        <a:custGeom>
          <a:avLst/>
          <a:gdLst/>
          <a:ahLst/>
          <a:cxnLst/>
          <a:rect l="0" t="0" r="0" b="0"/>
          <a:pathLst>
            <a:path>
              <a:moveTo>
                <a:pt x="45720" y="0"/>
              </a:moveTo>
              <a:lnTo>
                <a:pt x="45720" y="1357223"/>
              </a:lnTo>
              <a:lnTo>
                <a:pt x="131531" y="1357223"/>
              </a:lnTo>
            </a:path>
          </a:pathLst>
        </a:custGeom>
        <a:noFill/>
        <a:ln w="22225" cap="rnd" cmpd="sng" algn="ctr">
          <a:solidFill>
            <a:schemeClr val="bg2">
              <a:lumMod val="75000"/>
            </a:schemeClr>
          </a:solidFill>
          <a:prstDash val="solid"/>
        </a:ln>
        <a:effectLst/>
      </dsp:spPr>
      <dsp:style>
        <a:lnRef idx="2">
          <a:scrgbClr r="0" g="0" b="0"/>
        </a:lnRef>
        <a:fillRef idx="0">
          <a:scrgbClr r="0" g="0" b="0"/>
        </a:fillRef>
        <a:effectRef idx="0">
          <a:scrgbClr r="0" g="0" b="0"/>
        </a:effectRef>
        <a:fontRef idx="minor"/>
      </dsp:style>
    </dsp:sp>
    <dsp:sp modelId="{572E9595-B62C-4B11-8CC9-533A5F64055C}">
      <dsp:nvSpPr>
        <dsp:cNvPr id="0" name=""/>
        <dsp:cNvSpPr/>
      </dsp:nvSpPr>
      <dsp:spPr>
        <a:xfrm>
          <a:off x="6184603" y="585659"/>
          <a:ext cx="2253722" cy="1297000"/>
        </a:xfrm>
        <a:custGeom>
          <a:avLst/>
          <a:gdLst/>
          <a:ahLst/>
          <a:cxnLst/>
          <a:rect l="0" t="0" r="0" b="0"/>
          <a:pathLst>
            <a:path>
              <a:moveTo>
                <a:pt x="0" y="0"/>
              </a:moveTo>
              <a:lnTo>
                <a:pt x="0" y="1174329"/>
              </a:lnTo>
              <a:lnTo>
                <a:pt x="2253722" y="1174329"/>
              </a:lnTo>
              <a:lnTo>
                <a:pt x="2253722" y="1297000"/>
              </a:lnTo>
            </a:path>
          </a:pathLst>
        </a:custGeom>
        <a:noFill/>
        <a:ln w="22225" cap="rnd" cmpd="sng" algn="ctr">
          <a:solidFill>
            <a:schemeClr val="bg2">
              <a:lumMod val="75000"/>
            </a:schemeClr>
          </a:solidFill>
          <a:prstDash val="solid"/>
        </a:ln>
        <a:effectLst/>
      </dsp:spPr>
      <dsp:style>
        <a:lnRef idx="2">
          <a:scrgbClr r="0" g="0" b="0"/>
        </a:lnRef>
        <a:fillRef idx="0">
          <a:scrgbClr r="0" g="0" b="0"/>
        </a:fillRef>
        <a:effectRef idx="0">
          <a:scrgbClr r="0" g="0" b="0"/>
        </a:effectRef>
        <a:fontRef idx="minor"/>
      </dsp:style>
    </dsp:sp>
    <dsp:sp modelId="{08EED2D6-4336-43AD-A15F-46A46AE07788}">
      <dsp:nvSpPr>
        <dsp:cNvPr id="0" name=""/>
        <dsp:cNvSpPr/>
      </dsp:nvSpPr>
      <dsp:spPr>
        <a:xfrm>
          <a:off x="6263335" y="2448924"/>
          <a:ext cx="156271" cy="2913298"/>
        </a:xfrm>
        <a:custGeom>
          <a:avLst/>
          <a:gdLst/>
          <a:ahLst/>
          <a:cxnLst/>
          <a:rect l="0" t="0" r="0" b="0"/>
          <a:pathLst>
            <a:path>
              <a:moveTo>
                <a:pt x="0" y="0"/>
              </a:moveTo>
              <a:lnTo>
                <a:pt x="0" y="2913298"/>
              </a:lnTo>
              <a:lnTo>
                <a:pt x="156271" y="2913298"/>
              </a:lnTo>
            </a:path>
          </a:pathLst>
        </a:custGeom>
        <a:noFill/>
        <a:ln w="22225" cap="rnd" cmpd="sng" algn="ctr">
          <a:solidFill>
            <a:schemeClr val="bg2">
              <a:lumMod val="75000"/>
            </a:schemeClr>
          </a:solidFill>
          <a:prstDash val="solid"/>
        </a:ln>
        <a:effectLst/>
      </dsp:spPr>
      <dsp:style>
        <a:lnRef idx="2">
          <a:scrgbClr r="0" g="0" b="0"/>
        </a:lnRef>
        <a:fillRef idx="0">
          <a:scrgbClr r="0" g="0" b="0"/>
        </a:fillRef>
        <a:effectRef idx="0">
          <a:scrgbClr r="0" g="0" b="0"/>
        </a:effectRef>
        <a:fontRef idx="minor"/>
      </dsp:style>
    </dsp:sp>
    <dsp:sp modelId="{D670FBEC-1DF2-430B-8C23-69D8803583D9}">
      <dsp:nvSpPr>
        <dsp:cNvPr id="0" name=""/>
        <dsp:cNvSpPr/>
      </dsp:nvSpPr>
      <dsp:spPr>
        <a:xfrm>
          <a:off x="6263335" y="2448924"/>
          <a:ext cx="144927" cy="1040801"/>
        </a:xfrm>
        <a:custGeom>
          <a:avLst/>
          <a:gdLst/>
          <a:ahLst/>
          <a:cxnLst/>
          <a:rect l="0" t="0" r="0" b="0"/>
          <a:pathLst>
            <a:path>
              <a:moveTo>
                <a:pt x="0" y="0"/>
              </a:moveTo>
              <a:lnTo>
                <a:pt x="0" y="1040801"/>
              </a:lnTo>
              <a:lnTo>
                <a:pt x="144927" y="1040801"/>
              </a:lnTo>
            </a:path>
          </a:pathLst>
        </a:custGeom>
        <a:noFill/>
        <a:ln w="22225" cap="rnd" cmpd="sng" algn="ctr">
          <a:solidFill>
            <a:schemeClr val="bg2">
              <a:lumMod val="75000"/>
            </a:schemeClr>
          </a:solidFill>
          <a:prstDash val="solid"/>
        </a:ln>
        <a:effectLst/>
      </dsp:spPr>
      <dsp:style>
        <a:lnRef idx="2">
          <a:scrgbClr r="0" g="0" b="0"/>
        </a:lnRef>
        <a:fillRef idx="0">
          <a:scrgbClr r="0" g="0" b="0"/>
        </a:fillRef>
        <a:effectRef idx="0">
          <a:scrgbClr r="0" g="0" b="0"/>
        </a:effectRef>
        <a:fontRef idx="minor"/>
      </dsp:style>
    </dsp:sp>
    <dsp:sp modelId="{21E31310-3922-4953-9D33-E4E289D213CC}">
      <dsp:nvSpPr>
        <dsp:cNvPr id="0" name=""/>
        <dsp:cNvSpPr/>
      </dsp:nvSpPr>
      <dsp:spPr>
        <a:xfrm>
          <a:off x="6184603" y="585659"/>
          <a:ext cx="546052" cy="1279114"/>
        </a:xfrm>
        <a:custGeom>
          <a:avLst/>
          <a:gdLst/>
          <a:ahLst/>
          <a:cxnLst/>
          <a:rect l="0" t="0" r="0" b="0"/>
          <a:pathLst>
            <a:path>
              <a:moveTo>
                <a:pt x="0" y="0"/>
              </a:moveTo>
              <a:lnTo>
                <a:pt x="0" y="1156442"/>
              </a:lnTo>
              <a:lnTo>
                <a:pt x="546052" y="1156442"/>
              </a:lnTo>
              <a:lnTo>
                <a:pt x="546052" y="1279114"/>
              </a:lnTo>
            </a:path>
          </a:pathLst>
        </a:custGeom>
        <a:noFill/>
        <a:ln w="22225" cap="rnd" cmpd="sng" algn="ctr">
          <a:solidFill>
            <a:schemeClr val="bg2">
              <a:lumMod val="75000"/>
            </a:schemeClr>
          </a:solidFill>
          <a:prstDash val="solid"/>
        </a:ln>
        <a:effectLst/>
      </dsp:spPr>
      <dsp:style>
        <a:lnRef idx="2">
          <a:scrgbClr r="0" g="0" b="0"/>
        </a:lnRef>
        <a:fillRef idx="0">
          <a:scrgbClr r="0" g="0" b="0"/>
        </a:fillRef>
        <a:effectRef idx="0">
          <a:scrgbClr r="0" g="0" b="0"/>
        </a:effectRef>
        <a:fontRef idx="minor"/>
      </dsp:style>
    </dsp:sp>
    <dsp:sp modelId="{1D9AF061-7EBA-4347-A8BC-7261FF4EE0FE}">
      <dsp:nvSpPr>
        <dsp:cNvPr id="0" name=""/>
        <dsp:cNvSpPr/>
      </dsp:nvSpPr>
      <dsp:spPr>
        <a:xfrm>
          <a:off x="4762816" y="2439980"/>
          <a:ext cx="102763" cy="1407609"/>
        </a:xfrm>
        <a:custGeom>
          <a:avLst/>
          <a:gdLst/>
          <a:ahLst/>
          <a:cxnLst/>
          <a:rect l="0" t="0" r="0" b="0"/>
          <a:pathLst>
            <a:path>
              <a:moveTo>
                <a:pt x="0" y="0"/>
              </a:moveTo>
              <a:lnTo>
                <a:pt x="0" y="1407609"/>
              </a:lnTo>
              <a:lnTo>
                <a:pt x="102763" y="1407609"/>
              </a:lnTo>
            </a:path>
          </a:pathLst>
        </a:custGeom>
        <a:noFill/>
        <a:ln w="22225" cap="rnd" cmpd="sng" algn="ctr">
          <a:solidFill>
            <a:schemeClr val="bg2">
              <a:lumMod val="75000"/>
            </a:schemeClr>
          </a:solidFill>
          <a:prstDash val="solid"/>
        </a:ln>
        <a:effectLst/>
      </dsp:spPr>
      <dsp:style>
        <a:lnRef idx="2">
          <a:scrgbClr r="0" g="0" b="0"/>
        </a:lnRef>
        <a:fillRef idx="0">
          <a:scrgbClr r="0" g="0" b="0"/>
        </a:fillRef>
        <a:effectRef idx="0">
          <a:scrgbClr r="0" g="0" b="0"/>
        </a:effectRef>
        <a:fontRef idx="minor"/>
      </dsp:style>
    </dsp:sp>
    <dsp:sp modelId="{4C52EE74-0356-4C25-B91F-868520482B2A}">
      <dsp:nvSpPr>
        <dsp:cNvPr id="0" name=""/>
        <dsp:cNvSpPr/>
      </dsp:nvSpPr>
      <dsp:spPr>
        <a:xfrm>
          <a:off x="5230137" y="585659"/>
          <a:ext cx="954466" cy="1270170"/>
        </a:xfrm>
        <a:custGeom>
          <a:avLst/>
          <a:gdLst/>
          <a:ahLst/>
          <a:cxnLst/>
          <a:rect l="0" t="0" r="0" b="0"/>
          <a:pathLst>
            <a:path>
              <a:moveTo>
                <a:pt x="954466" y="0"/>
              </a:moveTo>
              <a:lnTo>
                <a:pt x="954466" y="1147499"/>
              </a:lnTo>
              <a:lnTo>
                <a:pt x="0" y="1147499"/>
              </a:lnTo>
              <a:lnTo>
                <a:pt x="0" y="1270170"/>
              </a:lnTo>
            </a:path>
          </a:pathLst>
        </a:custGeom>
        <a:noFill/>
        <a:ln w="22225" cap="rnd" cmpd="sng" algn="ctr">
          <a:solidFill>
            <a:schemeClr val="bg2">
              <a:lumMod val="75000"/>
            </a:schemeClr>
          </a:solidFill>
          <a:prstDash val="solid"/>
        </a:ln>
        <a:effectLst/>
      </dsp:spPr>
      <dsp:style>
        <a:lnRef idx="2">
          <a:scrgbClr r="0" g="0" b="0"/>
        </a:lnRef>
        <a:fillRef idx="0">
          <a:scrgbClr r="0" g="0" b="0"/>
        </a:fillRef>
        <a:effectRef idx="0">
          <a:scrgbClr r="0" g="0" b="0"/>
        </a:effectRef>
        <a:fontRef idx="minor"/>
      </dsp:style>
    </dsp:sp>
    <dsp:sp modelId="{F9AE505A-FCFA-4988-826B-BCAC919006B8}">
      <dsp:nvSpPr>
        <dsp:cNvPr id="0" name=""/>
        <dsp:cNvSpPr/>
      </dsp:nvSpPr>
      <dsp:spPr>
        <a:xfrm>
          <a:off x="2994815" y="2440115"/>
          <a:ext cx="337580" cy="2632029"/>
        </a:xfrm>
        <a:custGeom>
          <a:avLst/>
          <a:gdLst/>
          <a:ahLst/>
          <a:cxnLst/>
          <a:rect l="0" t="0" r="0" b="0"/>
          <a:pathLst>
            <a:path>
              <a:moveTo>
                <a:pt x="0" y="0"/>
              </a:moveTo>
              <a:lnTo>
                <a:pt x="0" y="2632029"/>
              </a:lnTo>
              <a:lnTo>
                <a:pt x="337580" y="2632029"/>
              </a:lnTo>
            </a:path>
          </a:pathLst>
        </a:custGeom>
        <a:noFill/>
        <a:ln w="22225" cap="rnd" cmpd="sng" algn="ctr">
          <a:solidFill>
            <a:schemeClr val="bg2">
              <a:lumMod val="75000"/>
            </a:schemeClr>
          </a:solidFill>
          <a:prstDash val="solid"/>
        </a:ln>
        <a:effectLst/>
      </dsp:spPr>
      <dsp:style>
        <a:lnRef idx="2">
          <a:scrgbClr r="0" g="0" b="0"/>
        </a:lnRef>
        <a:fillRef idx="0">
          <a:scrgbClr r="0" g="0" b="0"/>
        </a:fillRef>
        <a:effectRef idx="0">
          <a:scrgbClr r="0" g="0" b="0"/>
        </a:effectRef>
        <a:fontRef idx="minor"/>
      </dsp:style>
    </dsp:sp>
    <dsp:sp modelId="{D9C17448-03BF-455E-81B4-0E40B4832EF8}">
      <dsp:nvSpPr>
        <dsp:cNvPr id="0" name=""/>
        <dsp:cNvSpPr/>
      </dsp:nvSpPr>
      <dsp:spPr>
        <a:xfrm>
          <a:off x="2994815" y="2440115"/>
          <a:ext cx="388261" cy="846758"/>
        </a:xfrm>
        <a:custGeom>
          <a:avLst/>
          <a:gdLst/>
          <a:ahLst/>
          <a:cxnLst/>
          <a:rect l="0" t="0" r="0" b="0"/>
          <a:pathLst>
            <a:path>
              <a:moveTo>
                <a:pt x="0" y="0"/>
              </a:moveTo>
              <a:lnTo>
                <a:pt x="0" y="846758"/>
              </a:lnTo>
              <a:lnTo>
                <a:pt x="388261" y="846758"/>
              </a:lnTo>
            </a:path>
          </a:pathLst>
        </a:custGeom>
        <a:noFill/>
        <a:ln w="22225" cap="rnd" cmpd="sng" algn="ctr">
          <a:solidFill>
            <a:schemeClr val="bg2">
              <a:lumMod val="75000"/>
            </a:schemeClr>
          </a:solidFill>
          <a:prstDash val="solid"/>
        </a:ln>
        <a:effectLst/>
      </dsp:spPr>
      <dsp:style>
        <a:lnRef idx="2">
          <a:scrgbClr r="0" g="0" b="0"/>
        </a:lnRef>
        <a:fillRef idx="0">
          <a:scrgbClr r="0" g="0" b="0"/>
        </a:fillRef>
        <a:effectRef idx="0">
          <a:scrgbClr r="0" g="0" b="0"/>
        </a:effectRef>
        <a:fontRef idx="minor"/>
      </dsp:style>
    </dsp:sp>
    <dsp:sp modelId="{C6BD306B-5271-4AAB-B0DF-CEFC95E2DEDA}">
      <dsp:nvSpPr>
        <dsp:cNvPr id="0" name=""/>
        <dsp:cNvSpPr/>
      </dsp:nvSpPr>
      <dsp:spPr>
        <a:xfrm>
          <a:off x="3462135" y="585659"/>
          <a:ext cx="2722467" cy="1270305"/>
        </a:xfrm>
        <a:custGeom>
          <a:avLst/>
          <a:gdLst/>
          <a:ahLst/>
          <a:cxnLst/>
          <a:rect l="0" t="0" r="0" b="0"/>
          <a:pathLst>
            <a:path>
              <a:moveTo>
                <a:pt x="2722467" y="0"/>
              </a:moveTo>
              <a:lnTo>
                <a:pt x="2722467" y="1147633"/>
              </a:lnTo>
              <a:lnTo>
                <a:pt x="0" y="1147633"/>
              </a:lnTo>
              <a:lnTo>
                <a:pt x="0" y="1270305"/>
              </a:lnTo>
            </a:path>
          </a:pathLst>
        </a:custGeom>
        <a:noFill/>
        <a:ln w="22225" cap="rnd" cmpd="sng" algn="ctr">
          <a:solidFill>
            <a:schemeClr val="bg2">
              <a:lumMod val="75000"/>
            </a:schemeClr>
          </a:solidFill>
          <a:prstDash val="solid"/>
        </a:ln>
        <a:effectLst/>
      </dsp:spPr>
      <dsp:style>
        <a:lnRef idx="2">
          <a:scrgbClr r="0" g="0" b="0"/>
        </a:lnRef>
        <a:fillRef idx="0">
          <a:scrgbClr r="0" g="0" b="0"/>
        </a:fillRef>
        <a:effectRef idx="0">
          <a:scrgbClr r="0" g="0" b="0"/>
        </a:effectRef>
        <a:fontRef idx="minor"/>
      </dsp:style>
    </dsp:sp>
    <dsp:sp modelId="{83BD8425-4637-470F-AE6B-D0A1E10324CC}">
      <dsp:nvSpPr>
        <dsp:cNvPr id="0" name=""/>
        <dsp:cNvSpPr/>
      </dsp:nvSpPr>
      <dsp:spPr>
        <a:xfrm>
          <a:off x="1164018" y="2475619"/>
          <a:ext cx="201870" cy="1184560"/>
        </a:xfrm>
        <a:custGeom>
          <a:avLst/>
          <a:gdLst/>
          <a:ahLst/>
          <a:cxnLst/>
          <a:rect l="0" t="0" r="0" b="0"/>
          <a:pathLst>
            <a:path>
              <a:moveTo>
                <a:pt x="0" y="0"/>
              </a:moveTo>
              <a:lnTo>
                <a:pt x="0" y="1184560"/>
              </a:lnTo>
              <a:lnTo>
                <a:pt x="201870" y="1184560"/>
              </a:lnTo>
            </a:path>
          </a:pathLst>
        </a:custGeom>
        <a:noFill/>
        <a:ln w="22225" cap="rnd" cmpd="sng" algn="ctr">
          <a:solidFill>
            <a:schemeClr val="bg2">
              <a:lumMod val="75000"/>
            </a:schemeClr>
          </a:solidFill>
          <a:prstDash val="solid"/>
        </a:ln>
        <a:effectLst/>
      </dsp:spPr>
      <dsp:style>
        <a:lnRef idx="2">
          <a:scrgbClr r="0" g="0" b="0"/>
        </a:lnRef>
        <a:fillRef idx="0">
          <a:scrgbClr r="0" g="0" b="0"/>
        </a:fillRef>
        <a:effectRef idx="0">
          <a:scrgbClr r="0" g="0" b="0"/>
        </a:effectRef>
        <a:fontRef idx="minor"/>
      </dsp:style>
    </dsp:sp>
    <dsp:sp modelId="{EBDDD33B-F223-442F-AD4D-758B0D923474}">
      <dsp:nvSpPr>
        <dsp:cNvPr id="0" name=""/>
        <dsp:cNvSpPr/>
      </dsp:nvSpPr>
      <dsp:spPr>
        <a:xfrm>
          <a:off x="1631338" y="585659"/>
          <a:ext cx="4553265" cy="1305809"/>
        </a:xfrm>
        <a:custGeom>
          <a:avLst/>
          <a:gdLst/>
          <a:ahLst/>
          <a:cxnLst/>
          <a:rect l="0" t="0" r="0" b="0"/>
          <a:pathLst>
            <a:path>
              <a:moveTo>
                <a:pt x="4553265" y="0"/>
              </a:moveTo>
              <a:lnTo>
                <a:pt x="4553265" y="1183138"/>
              </a:lnTo>
              <a:lnTo>
                <a:pt x="0" y="1183138"/>
              </a:lnTo>
              <a:lnTo>
                <a:pt x="0" y="1305809"/>
              </a:lnTo>
            </a:path>
          </a:pathLst>
        </a:custGeom>
        <a:noFill/>
        <a:ln w="22225" cap="rnd" cmpd="sng" algn="ctr">
          <a:solidFill>
            <a:schemeClr val="bg2">
              <a:lumMod val="75000"/>
            </a:schemeClr>
          </a:solidFill>
          <a:prstDash val="solid"/>
        </a:ln>
        <a:effectLst/>
      </dsp:spPr>
      <dsp:style>
        <a:lnRef idx="2">
          <a:scrgbClr r="0" g="0" b="0"/>
        </a:lnRef>
        <a:fillRef idx="0">
          <a:scrgbClr r="0" g="0" b="0"/>
        </a:fillRef>
        <a:effectRef idx="0">
          <a:scrgbClr r="0" g="0" b="0"/>
        </a:effectRef>
        <a:fontRef idx="minor"/>
      </dsp:style>
    </dsp:sp>
    <dsp:sp modelId="{3F05053A-AD92-4CA9-987A-54503EE74A75}">
      <dsp:nvSpPr>
        <dsp:cNvPr id="0" name=""/>
        <dsp:cNvSpPr/>
      </dsp:nvSpPr>
      <dsp:spPr>
        <a:xfrm>
          <a:off x="3966298" y="1509"/>
          <a:ext cx="4436610" cy="584150"/>
        </a:xfrm>
        <a:prstGeom prst="rect">
          <a:avLst/>
        </a:prstGeom>
        <a:solidFill>
          <a:schemeClr val="bg2"/>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1">
                  <a:lumMod val="75000"/>
                  <a:lumOff val="25000"/>
                </a:schemeClr>
              </a:solidFill>
            </a:rPr>
            <a:t>Research Outcome :- Mindfulness promotes collaboration and reduces conflict avoidance, therefore facilitating constructive conflict management in the workplace</a:t>
          </a:r>
          <a:r>
            <a:rPr lang="en-US" sz="1200" kern="1200" dirty="0">
              <a:solidFill>
                <a:schemeClr val="tx1">
                  <a:lumMod val="75000"/>
                  <a:lumOff val="25000"/>
                </a:schemeClr>
              </a:solidFill>
            </a:rPr>
            <a:t>. </a:t>
          </a:r>
        </a:p>
      </dsp:txBody>
      <dsp:txXfrm>
        <a:off x="3966298" y="1509"/>
        <a:ext cx="4436610" cy="584150"/>
      </dsp:txXfrm>
    </dsp:sp>
    <dsp:sp modelId="{4C81A2DE-EFF4-450D-A4F6-26F811063965}">
      <dsp:nvSpPr>
        <dsp:cNvPr id="0" name=""/>
        <dsp:cNvSpPr/>
      </dsp:nvSpPr>
      <dsp:spPr>
        <a:xfrm>
          <a:off x="1047188" y="1891469"/>
          <a:ext cx="1168300" cy="584150"/>
        </a:xfrm>
        <a:prstGeom prst="rect">
          <a:avLst/>
        </a:prstGeom>
        <a:solidFill>
          <a:schemeClr val="accent5"/>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1">
                  <a:lumMod val="95000"/>
                  <a:lumOff val="5000"/>
                </a:schemeClr>
              </a:solidFill>
            </a:rPr>
            <a:t>Research Highlights</a:t>
          </a:r>
        </a:p>
      </dsp:txBody>
      <dsp:txXfrm>
        <a:off x="1047188" y="1891469"/>
        <a:ext cx="1168300" cy="584150"/>
      </dsp:txXfrm>
    </dsp:sp>
    <dsp:sp modelId="{89114272-CF0C-48B7-B7BE-64C65636C5F4}">
      <dsp:nvSpPr>
        <dsp:cNvPr id="0" name=""/>
        <dsp:cNvSpPr/>
      </dsp:nvSpPr>
      <dsp:spPr>
        <a:xfrm>
          <a:off x="1365888" y="2800752"/>
          <a:ext cx="1168300" cy="1718856"/>
        </a:xfrm>
        <a:prstGeom prst="rect">
          <a:avLst/>
        </a:prstGeom>
        <a:solidFill>
          <a:schemeClr val="bg2"/>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rgbClr val="002060"/>
              </a:solidFill>
            </a:rPr>
            <a:t>One of the first and the biggest ever studies conducted on the effect of mindfulness on conflict management in organizational research.</a:t>
          </a:r>
        </a:p>
      </dsp:txBody>
      <dsp:txXfrm>
        <a:off x="1365888" y="2800752"/>
        <a:ext cx="1168300" cy="1718856"/>
      </dsp:txXfrm>
    </dsp:sp>
    <dsp:sp modelId="{5E847E10-187B-4687-8167-957754E0FCEF}">
      <dsp:nvSpPr>
        <dsp:cNvPr id="0" name=""/>
        <dsp:cNvSpPr/>
      </dsp:nvSpPr>
      <dsp:spPr>
        <a:xfrm>
          <a:off x="2877985" y="1855964"/>
          <a:ext cx="1168300" cy="584150"/>
        </a:xfrm>
        <a:prstGeom prst="rect">
          <a:avLst/>
        </a:prstGeom>
        <a:solidFill>
          <a:schemeClr val="accent5"/>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1">
                  <a:lumMod val="95000"/>
                  <a:lumOff val="5000"/>
                </a:schemeClr>
              </a:solidFill>
            </a:rPr>
            <a:t>Key Findings </a:t>
          </a:r>
        </a:p>
      </dsp:txBody>
      <dsp:txXfrm>
        <a:off x="2877985" y="1855964"/>
        <a:ext cx="1168300" cy="584150"/>
      </dsp:txXfrm>
    </dsp:sp>
    <dsp:sp modelId="{E77731A4-8E9B-4D51-BF6F-6DEB0C17C564}">
      <dsp:nvSpPr>
        <dsp:cNvPr id="0" name=""/>
        <dsp:cNvSpPr/>
      </dsp:nvSpPr>
      <dsp:spPr>
        <a:xfrm>
          <a:off x="3383077" y="2570076"/>
          <a:ext cx="1168300" cy="1433592"/>
        </a:xfrm>
        <a:prstGeom prst="rect">
          <a:avLst/>
        </a:prstGeom>
        <a:solidFill>
          <a:schemeClr val="bg2"/>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rgbClr val="002060"/>
              </a:solidFill>
              <a:latin typeface="Gill Sans MT" panose="020B0502020104020203"/>
              <a:ea typeface="+mn-ea"/>
              <a:cs typeface="+mn-cs"/>
            </a:rPr>
            <a:t>Effectiveness of mindfulness technique for promoting constructive conflict management in the workplace. </a:t>
          </a:r>
        </a:p>
      </dsp:txBody>
      <dsp:txXfrm>
        <a:off x="3383077" y="2570076"/>
        <a:ext cx="1168300" cy="1433592"/>
      </dsp:txXfrm>
    </dsp:sp>
    <dsp:sp modelId="{EEA1FDCB-6CC4-4975-9EB2-489C034C0DC3}">
      <dsp:nvSpPr>
        <dsp:cNvPr id="0" name=""/>
        <dsp:cNvSpPr/>
      </dsp:nvSpPr>
      <dsp:spPr>
        <a:xfrm>
          <a:off x="3332396" y="4302263"/>
          <a:ext cx="1168300" cy="1539762"/>
        </a:xfrm>
        <a:prstGeom prst="rect">
          <a:avLst/>
        </a:prstGeom>
        <a:solidFill>
          <a:schemeClr val="bg2"/>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rgbClr val="002060"/>
              </a:solidFill>
              <a:latin typeface="Gill Sans MT" panose="020B0502020104020203"/>
              <a:ea typeface="+mn-ea"/>
              <a:cs typeface="+mn-cs"/>
            </a:rPr>
            <a:t>Use of Rigorous Methodology – to establish the veracity of the mindfulness techniques in workplace conflict management</a:t>
          </a:r>
          <a:r>
            <a:rPr lang="en-US" sz="1200" kern="1200" dirty="0">
              <a:solidFill>
                <a:schemeClr val="tx1">
                  <a:lumMod val="75000"/>
                  <a:lumOff val="25000"/>
                </a:schemeClr>
              </a:solidFill>
            </a:rPr>
            <a:t>.</a:t>
          </a:r>
        </a:p>
      </dsp:txBody>
      <dsp:txXfrm>
        <a:off x="3332396" y="4302263"/>
        <a:ext cx="1168300" cy="1539762"/>
      </dsp:txXfrm>
    </dsp:sp>
    <dsp:sp modelId="{E1DE2E46-16B2-4015-92E2-5DAF1F365AE1}">
      <dsp:nvSpPr>
        <dsp:cNvPr id="0" name=""/>
        <dsp:cNvSpPr/>
      </dsp:nvSpPr>
      <dsp:spPr>
        <a:xfrm>
          <a:off x="4645986" y="1855830"/>
          <a:ext cx="1168300" cy="584150"/>
        </a:xfrm>
        <a:prstGeom prst="rect">
          <a:avLst/>
        </a:prstGeom>
        <a:solidFill>
          <a:schemeClr val="accent5"/>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1">
                  <a:lumMod val="95000"/>
                  <a:lumOff val="5000"/>
                </a:schemeClr>
              </a:solidFill>
            </a:rPr>
            <a:t>Research Benefits</a:t>
          </a:r>
        </a:p>
      </dsp:txBody>
      <dsp:txXfrm>
        <a:off x="4645986" y="1855830"/>
        <a:ext cx="1168300" cy="584150"/>
      </dsp:txXfrm>
    </dsp:sp>
    <dsp:sp modelId="{89F8D768-3E5D-4B44-8E95-6F9D639FD86D}">
      <dsp:nvSpPr>
        <dsp:cNvPr id="0" name=""/>
        <dsp:cNvSpPr/>
      </dsp:nvSpPr>
      <dsp:spPr>
        <a:xfrm>
          <a:off x="4865580" y="2838044"/>
          <a:ext cx="1280924" cy="2019092"/>
        </a:xfrm>
        <a:prstGeom prst="rect">
          <a:avLst/>
        </a:prstGeom>
        <a:solidFill>
          <a:schemeClr val="bg2"/>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rgbClr val="002060"/>
              </a:solidFill>
              <a:latin typeface="Gill Sans MT" panose="020B0502020104020203"/>
              <a:ea typeface="+mn-ea"/>
              <a:cs typeface="+mn-cs"/>
            </a:rPr>
            <a:t>Mindfulness has been shown to improve attitude and behaviour around the workplace unlike traditional interventions that only focus on immediate conflict solutions</a:t>
          </a:r>
          <a:r>
            <a:rPr lang="en-US" sz="1200" kern="1200" dirty="0">
              <a:solidFill>
                <a:schemeClr val="tx1">
                  <a:lumMod val="75000"/>
                  <a:lumOff val="25000"/>
                </a:schemeClr>
              </a:solidFill>
            </a:rPr>
            <a:t> </a:t>
          </a:r>
        </a:p>
      </dsp:txBody>
      <dsp:txXfrm>
        <a:off x="4865580" y="2838044"/>
        <a:ext cx="1280924" cy="2019092"/>
      </dsp:txXfrm>
    </dsp:sp>
    <dsp:sp modelId="{536330F1-3B8A-41C7-8E1D-BE7929ADDB09}">
      <dsp:nvSpPr>
        <dsp:cNvPr id="0" name=""/>
        <dsp:cNvSpPr/>
      </dsp:nvSpPr>
      <dsp:spPr>
        <a:xfrm>
          <a:off x="6146505" y="1864773"/>
          <a:ext cx="1168300" cy="584150"/>
        </a:xfrm>
        <a:prstGeom prst="rect">
          <a:avLst/>
        </a:prstGeom>
        <a:solidFill>
          <a:schemeClr val="accent3">
            <a:lumMod val="50000"/>
          </a:schemeClr>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b="1" kern="1200" dirty="0"/>
            <a:t>Further research </a:t>
          </a:r>
        </a:p>
      </dsp:txBody>
      <dsp:txXfrm>
        <a:off x="6146505" y="1864773"/>
        <a:ext cx="1168300" cy="584150"/>
      </dsp:txXfrm>
    </dsp:sp>
    <dsp:sp modelId="{7AD35544-DD7B-471E-B1D4-CEB3F191E25C}">
      <dsp:nvSpPr>
        <dsp:cNvPr id="0" name=""/>
        <dsp:cNvSpPr/>
      </dsp:nvSpPr>
      <dsp:spPr>
        <a:xfrm>
          <a:off x="6408263" y="2595002"/>
          <a:ext cx="1168300" cy="1789445"/>
        </a:xfrm>
        <a:prstGeom prst="rect">
          <a:avLst/>
        </a:prstGeom>
        <a:solidFill>
          <a:schemeClr val="bg2"/>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l" defTabSz="533400">
            <a:lnSpc>
              <a:spcPct val="90000"/>
            </a:lnSpc>
            <a:spcBef>
              <a:spcPct val="0"/>
            </a:spcBef>
            <a:spcAft>
              <a:spcPct val="35000"/>
            </a:spcAft>
            <a:buNone/>
          </a:pPr>
          <a:r>
            <a:rPr lang="en-GB" sz="1200" b="1" kern="1200" dirty="0">
              <a:solidFill>
                <a:srgbClr val="002060"/>
              </a:solidFill>
              <a:latin typeface="Gill Sans MT" panose="020B0502020104020203"/>
              <a:ea typeface="+mn-ea"/>
              <a:cs typeface="+mn-cs"/>
            </a:rPr>
            <a:t>Future research ought to examine how mindful reappraisals affect individual perceptions in approaching a workplace conflict.</a:t>
          </a:r>
          <a:endParaRPr lang="en-US" sz="1200" b="1" kern="1200" dirty="0">
            <a:solidFill>
              <a:srgbClr val="002060"/>
            </a:solidFill>
            <a:latin typeface="Gill Sans MT" panose="020B0502020104020203"/>
            <a:ea typeface="+mn-ea"/>
            <a:cs typeface="+mn-cs"/>
          </a:endParaRPr>
        </a:p>
      </dsp:txBody>
      <dsp:txXfrm>
        <a:off x="6408263" y="2595002"/>
        <a:ext cx="1168300" cy="1789445"/>
      </dsp:txXfrm>
    </dsp:sp>
    <dsp:sp modelId="{85077965-9386-43A5-AF5F-3094EE9DE711}">
      <dsp:nvSpPr>
        <dsp:cNvPr id="0" name=""/>
        <dsp:cNvSpPr/>
      </dsp:nvSpPr>
      <dsp:spPr>
        <a:xfrm>
          <a:off x="6419607" y="4720112"/>
          <a:ext cx="1155811" cy="1284219"/>
        </a:xfrm>
        <a:prstGeom prst="rect">
          <a:avLst/>
        </a:prstGeom>
        <a:solidFill>
          <a:schemeClr val="bg2"/>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rgbClr val="002060"/>
              </a:solidFill>
              <a:latin typeface="Gill Sans MT" panose="020B0502020104020203"/>
              <a:ea typeface="+mn-ea"/>
              <a:cs typeface="+mn-cs"/>
            </a:rPr>
            <a:t>To explore other potential settings where mindfulness can be used to address conflict</a:t>
          </a:r>
        </a:p>
      </dsp:txBody>
      <dsp:txXfrm>
        <a:off x="6419607" y="4720112"/>
        <a:ext cx="1155811" cy="1284219"/>
      </dsp:txXfrm>
    </dsp:sp>
    <dsp:sp modelId="{D2B68863-E509-42B4-BA2D-4186173895B7}">
      <dsp:nvSpPr>
        <dsp:cNvPr id="0" name=""/>
        <dsp:cNvSpPr/>
      </dsp:nvSpPr>
      <dsp:spPr>
        <a:xfrm>
          <a:off x="7854175" y="1882660"/>
          <a:ext cx="1168300" cy="584150"/>
        </a:xfrm>
        <a:prstGeom prst="rect">
          <a:avLst/>
        </a:prstGeom>
        <a:solidFill>
          <a:schemeClr val="accent3">
            <a:lumMod val="50000"/>
          </a:schemeClr>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b="1" kern="1200" dirty="0"/>
            <a:t>Own observations and questions </a:t>
          </a:r>
        </a:p>
      </dsp:txBody>
      <dsp:txXfrm>
        <a:off x="7854175" y="1882660"/>
        <a:ext cx="1168300" cy="584150"/>
      </dsp:txXfrm>
    </dsp:sp>
    <dsp:sp modelId="{6ED6E5A9-3058-4EA2-AB65-F57AED0152C0}">
      <dsp:nvSpPr>
        <dsp:cNvPr id="0" name=""/>
        <dsp:cNvSpPr/>
      </dsp:nvSpPr>
      <dsp:spPr>
        <a:xfrm>
          <a:off x="8056817" y="2712153"/>
          <a:ext cx="1372122" cy="2223761"/>
        </a:xfrm>
        <a:prstGeom prst="rect">
          <a:avLst/>
        </a:prstGeom>
        <a:solidFill>
          <a:schemeClr val="bg2"/>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rgbClr val="002060"/>
              </a:solidFill>
              <a:latin typeface="Gill Sans MT" panose="020B0502020104020203"/>
              <a:ea typeface="+mn-ea"/>
              <a:cs typeface="+mn-cs"/>
            </a:rPr>
            <a:t>The study suggests mindfulness as a trait rather than a state - If that were the case, is the study then suggesting that it’s already embedded within us (i.e., our personality) rather than a temporary state of emotion</a:t>
          </a:r>
          <a:r>
            <a:rPr lang="en-US" sz="1200" kern="1200" dirty="0">
              <a:solidFill>
                <a:schemeClr val="tx1">
                  <a:lumMod val="75000"/>
                  <a:lumOff val="25000"/>
                </a:schemeClr>
              </a:solidFill>
            </a:rPr>
            <a:t> </a:t>
          </a:r>
        </a:p>
      </dsp:txBody>
      <dsp:txXfrm>
        <a:off x="8056817" y="2712153"/>
        <a:ext cx="1372122" cy="2223761"/>
      </dsp:txXfrm>
    </dsp:sp>
    <dsp:sp modelId="{882FD136-E806-4591-9F05-7BC9DD076C7E}">
      <dsp:nvSpPr>
        <dsp:cNvPr id="0" name=""/>
        <dsp:cNvSpPr/>
      </dsp:nvSpPr>
      <dsp:spPr>
        <a:xfrm>
          <a:off x="9444221" y="1783652"/>
          <a:ext cx="1168300" cy="584150"/>
        </a:xfrm>
        <a:prstGeom prst="rect">
          <a:avLst/>
        </a:prstGeom>
        <a:solidFill>
          <a:schemeClr val="accent3">
            <a:lumMod val="50000"/>
          </a:schemeClr>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prstClr val="white"/>
              </a:solidFill>
              <a:latin typeface="Gill Sans MT" panose="020B0502020104020203"/>
              <a:ea typeface="+mn-ea"/>
              <a:cs typeface="+mn-cs"/>
            </a:rPr>
            <a:t>Controversies</a:t>
          </a:r>
        </a:p>
      </dsp:txBody>
      <dsp:txXfrm>
        <a:off x="9444221" y="1783652"/>
        <a:ext cx="1168300" cy="584150"/>
      </dsp:txXfrm>
    </dsp:sp>
    <dsp:sp modelId="{03C867D7-4F26-4BE0-91DC-A6C967091C77}">
      <dsp:nvSpPr>
        <dsp:cNvPr id="0" name=""/>
        <dsp:cNvSpPr/>
      </dsp:nvSpPr>
      <dsp:spPr>
        <a:xfrm>
          <a:off x="9762373" y="2617317"/>
          <a:ext cx="1661370" cy="3180599"/>
        </a:xfrm>
        <a:prstGeom prst="rect">
          <a:avLst/>
        </a:prstGeom>
        <a:solidFill>
          <a:schemeClr val="bg2"/>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rgbClr val="002060"/>
              </a:solidFill>
              <a:latin typeface="Gill Sans MT" panose="020B0502020104020203"/>
              <a:ea typeface="+mn-ea"/>
              <a:cs typeface="+mn-cs"/>
            </a:rPr>
            <a:t>The research on the nomological networks of trait mindfulness has indicated five facets of mindfulness-i.e., describing, observing, acting with awareness, non-judgment and non-reactivity (Smith &amp; Allen,2004). The present study has not included these facets of mindfulness, and the their role in conflict management.</a:t>
          </a:r>
        </a:p>
      </dsp:txBody>
      <dsp:txXfrm>
        <a:off x="9762373" y="2617317"/>
        <a:ext cx="1661370" cy="3180599"/>
      </dsp:txXfrm>
    </dsp:sp>
    <dsp:sp modelId="{718647DF-4DF6-46CF-99A7-0B3CE6F655EB}">
      <dsp:nvSpPr>
        <dsp:cNvPr id="0" name=""/>
        <dsp:cNvSpPr/>
      </dsp:nvSpPr>
      <dsp:spPr>
        <a:xfrm>
          <a:off x="945767" y="831002"/>
          <a:ext cx="5116164" cy="797371"/>
        </a:xfrm>
        <a:prstGeom prst="rect">
          <a:avLst/>
        </a:prstGeom>
        <a:solidFill>
          <a:schemeClr val="bg2"/>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prstClr val="black">
                  <a:lumMod val="75000"/>
                  <a:lumOff val="25000"/>
                </a:prstClr>
              </a:solidFill>
              <a:latin typeface="Gill Sans MT" panose="020B0502020104020203"/>
              <a:ea typeface="+mn-ea"/>
              <a:cs typeface="+mn-cs"/>
            </a:rPr>
            <a:t>Results further suggest that by mindfully reappraising workplace concerns, employees can both avoid conflicts and see the potential benefits of collaboration, while also being aware of the risks/damaging impacts of workplace conflicts </a:t>
          </a:r>
        </a:p>
      </dsp:txBody>
      <dsp:txXfrm>
        <a:off x="945767" y="831002"/>
        <a:ext cx="5116164" cy="797371"/>
      </dsp:txXfrm>
    </dsp:sp>
    <dsp:sp modelId="{BD3D1B3B-3564-448A-B8FF-7B74DB271452}">
      <dsp:nvSpPr>
        <dsp:cNvPr id="0" name=""/>
        <dsp:cNvSpPr/>
      </dsp:nvSpPr>
      <dsp:spPr>
        <a:xfrm>
          <a:off x="273218" y="5323796"/>
          <a:ext cx="2024571" cy="267172"/>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t>(Kay, Skarlicki 2020)</a:t>
          </a:r>
          <a:endParaRPr lang="en-GB" sz="1800" kern="1200" dirty="0"/>
        </a:p>
      </dsp:txBody>
      <dsp:txXfrm>
        <a:off x="273218" y="5323796"/>
        <a:ext cx="2024571" cy="267172"/>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AscendingPictureAccentProcess">
  <dgm:title val=""/>
  <dgm:desc val=""/>
  <dgm:catLst>
    <dgm:cat type="process" pri="22500"/>
    <dgm:cat type="picture" pri="16000"/>
    <dgm:cat type="pictureconvert" pri="16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shape xmlns:r="http://schemas.openxmlformats.org/officeDocument/2006/relationships" r:blip="">
      <dgm:adjLst/>
    </dgm:shape>
    <dgm:choose name="Name1">
      <dgm:if name="Name2" axis="ch" ptType="node" func="cnt" op="equ" val="1">
        <dgm:choose name="Name3">
          <dgm:if name="Name4" func="var" arg="dir" op="equ" val="norm">
            <dgm:choose name="Name5">
              <dgm:if name="Name6" axis="des" func="maxDepth" op="gt" val="1">
                <dgm:alg type="composite">
                  <dgm:param type="ar" val="2.7"/>
                </dgm:alg>
                <dgm:constrLst>
                  <dgm:constr type="primFontSz" for="ch" forName="parTx1" op="equ" val="65"/>
                  <dgm:constr type="primFontSz" for="ch" forName="desTx1" op="equ" val="65"/>
                  <dgm:constr type="userD" refType="w" fact="0.0247"/>
                  <dgm:constr type="l" for="ch" forName="parTx1" refType="w" fact="0.2711"/>
                  <dgm:constr type="t" for="ch" forName="parTx1" refType="h" fact="0.9603"/>
                  <dgm:constr type="w" for="ch" forName="parTx1" refType="w" fact="0.5325"/>
                  <dgm:constr type="h" for="ch" forName="parTx1" refType="h" fact="0.3856"/>
                  <dgm:constr type="ctrX" for="ch" forName="picture1" refType="w" fact="0.2469"/>
                  <dgm:constr type="ctrY" for="ch" forName="picture1" refType="h" fact="0.9"/>
                  <dgm:constr type="w" for="ch" forName="picture1" refType="w" fact="0.2469"/>
                  <dgm:constr type="h" for="ch" forName="picture1" refType="h" fact="0.6667"/>
                  <dgm:constr type="l" for="ch" forName="desTx1" refType="r" refFor="ch" refForName="parTx1"/>
                  <dgm:constr type="r" for="ch" forName="desTx1" refType="w"/>
                  <dgm:constr type="t" for="ch" forName="desTx1" refType="t" refFor="ch" refForName="parTx1"/>
                  <dgm:constr type="h" for="ch" forName="desTx1" refType="h" refFor="ch" refForName="parTx1"/>
                </dgm:constrLst>
              </dgm:if>
              <dgm:else name="Name7">
                <dgm:alg type="composite">
                  <dgm:param type="ar" val="2"/>
                </dgm:alg>
                <dgm:constrLst>
                  <dgm:constr type="primFontSz" for="ch" forName="parTx1" op="equ" val="65"/>
                  <dgm:constr type="userD" refType="w" fact="0.0333"/>
                  <dgm:constr type="l" for="ch" forName="parTx1" refType="w" fact="0.366"/>
                  <dgm:constr type="t" for="ch" forName="parTx1" refType="h" fact="0.7113"/>
                  <dgm:constr type="w" for="ch" forName="parTx1" refType="w" fact="0.7189"/>
                  <dgm:constr type="h" for="ch" forName="parTx1" refType="h" fact="0.3856"/>
                  <dgm:constr type="ctrX" for="ch" forName="picture1" refType="w" fact="0.3333"/>
                  <dgm:constr type="ctrY" for="ch" forName="picture1" refType="h" fact="0.6667"/>
                  <dgm:constr type="w" for="ch" forName="picture1" refType="w" fact="0.3333"/>
                  <dgm:constr type="h" for="ch" forName="picture1" refType="h" fact="0.6667"/>
                </dgm:constrLst>
              </dgm:else>
            </dgm:choose>
          </dgm:if>
          <dgm:else name="Name8">
            <dgm:choose name="Name9">
              <dgm:if name="Name10" axis="des" func="maxDepth" op="gt" val="1">
                <dgm:alg type="composite">
                  <dgm:param type="ar" val="2.7"/>
                </dgm:alg>
                <dgm:constrLst>
                  <dgm:constr type="primFontSz" for="ch" forName="parTx1" op="equ" val="65"/>
                  <dgm:constr type="primFontSz" for="ch" forName="desTx1" op="equ" val="65"/>
                  <dgm:constr type="userD" refType="w" fact="0.0247"/>
                  <dgm:constr type="r" for="ch" forName="parTx1" refType="w" fact="0.7289"/>
                  <dgm:constr type="t" for="ch" forName="parTx1" refType="h" fact="0.9603"/>
                  <dgm:constr type="w" for="ch" forName="parTx1" refType="w" fact="0.5325"/>
                  <dgm:constr type="h" for="ch" forName="parTx1" refType="h" fact="0.3856"/>
                  <dgm:constr type="ctrX" for="ch" forName="picture1" refType="w" fact="0.7531"/>
                  <dgm:constr type="ctrY" for="ch" forName="picture1" refType="h" fact="0.9"/>
                  <dgm:constr type="w" for="ch" forName="picture1" refType="w" fact="0.2469"/>
                  <dgm:constr type="h" for="ch" forName="picture1" refType="h" fact="0.6667"/>
                  <dgm:constr type="r" for="ch" forName="desTx1" refType="l" refFor="ch" refForName="parTx1"/>
                  <dgm:constr type="l" for="ch" forName="desTx1"/>
                  <dgm:constr type="t" for="ch" forName="desTx1" refType="t" refFor="ch" refForName="parTx1"/>
                  <dgm:constr type="h" for="ch" forName="desTx1" refType="h" refFor="ch" refForName="parTx1"/>
                </dgm:constrLst>
              </dgm:if>
              <dgm:else name="Name11">
                <dgm:alg type="composite">
                  <dgm:param type="ar" val="2"/>
                </dgm:alg>
                <dgm:constrLst>
                  <dgm:constr type="primFontSz" for="ch" forName="parTx1" op="equ" val="65"/>
                  <dgm:constr type="userD" refType="w" fact="0.0333"/>
                  <dgm:constr type="r" for="ch" forName="parTx1" refType="w" fact="0.634"/>
                  <dgm:constr type="t" for="ch" forName="parTx1" refType="h" fact="0.7113"/>
                  <dgm:constr type="w" for="ch" forName="parTx1" refType="w" fact="0.7189"/>
                  <dgm:constr type="h" for="ch" forName="parTx1" refType="h" fact="0.3856"/>
                  <dgm:constr type="ctrX" for="ch" forName="picture1" refType="w" fact="0.6667"/>
                  <dgm:constr type="ctrY" for="ch" forName="picture1" refType="h" fact="0.6667"/>
                  <dgm:constr type="w" for="ch" forName="picture1" refType="w" fact="0.3333"/>
                  <dgm:constr type="h" for="ch" forName="picture1" refType="h" fact="0.6667"/>
                </dgm:constrLst>
              </dgm:else>
            </dgm:choose>
          </dgm:else>
        </dgm:choose>
      </dgm:if>
      <dgm:if name="Name12" axis="ch" ptType="node" func="cnt" op="equ" val="2">
        <dgm:choose name="Name13">
          <dgm:if name="Name14" func="var" arg="dir" op="equ" val="norm">
            <dgm:choose name="Name15">
              <dgm:if name="Name16"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3221"/>
                  <dgm:constr type="ctrY" for="ch" forName="dot1" refType="h" fact="0.5911"/>
                  <dgm:constr type="w" for="ch" forName="dot1" refType="userD"/>
                  <dgm:constr type="h" for="ch" forName="dot1" refType="userD"/>
                  <dgm:constr type="ctrX" for="ch" forName="dot2" refType="w" fact="0.3056"/>
                  <dgm:constr type="ctrY" for="ch" forName="dot2" refType="h" fact="0.644"/>
                  <dgm:constr type="w" for="ch" forName="dot2" refType="userD"/>
                  <dgm:constr type="h" for="ch" forName="dot2" refType="userD"/>
                  <dgm:constr type="ctrX" for="ch" forName="dot3" refType="w" fact="0.2859"/>
                  <dgm:constr type="ctrY" for="ch" forName="dot3" refType="h" fact="0.6898"/>
                  <dgm:constr type="w" for="ch" forName="dot3" refType="userD"/>
                  <dgm:constr type="h" for="ch" forName="dot3" refType="userD"/>
                  <dgm:constr type="ctrX" for="ch" forName="dotArrow1" refType="w" fact="0.3095"/>
                  <dgm:constr type="ctrY" for="ch" forName="dotArrow1" refType="h" fact="0.0587"/>
                  <dgm:constr type="w" for="ch" forName="dotArrow1" refType="userD"/>
                  <dgm:constr type="h" for="ch" forName="dotArrow1" refType="userD"/>
                  <dgm:constr type="ctrX" for="ch" forName="dotArrow2" refType="w" fact="0.3346"/>
                  <dgm:constr type="ctrY" for="ch" forName="dotArrow2" refType="h" fact="0.0287"/>
                  <dgm:constr type="w" for="ch" forName="dotArrow2" refType="userD"/>
                  <dgm:constr type="h" for="ch" forName="dotArrow2" refType="userD"/>
                  <dgm:constr type="ctrX" for="ch" forName="dotArrow3" refType="w" fact="0.3597"/>
                  <dgm:constr type="ctrY" for="ch" forName="dotArrow3" refType="h" fact="-0.0013"/>
                  <dgm:constr type="w" for="ch" forName="dotArrow3" refType="userD"/>
                  <dgm:constr type="h" for="ch" forName="dotArrow3" refType="userD"/>
                  <dgm:constr type="ctrX" for="ch" forName="dotArrow4" refType="w" fact="0.3848"/>
                  <dgm:constr type="ctrY" for="ch" forName="dotArrow4" refType="h" fact="0.0287"/>
                  <dgm:constr type="w" for="ch" forName="dotArrow4" refType="userD"/>
                  <dgm:constr type="h" for="ch" forName="dotArrow4" refType="userD"/>
                  <dgm:constr type="ctrX" for="ch" forName="dotArrow5" refType="w" fact="0.41"/>
                  <dgm:constr type="ctrY" for="ch" forName="dotArrow5" refType="h" fact="0.0587"/>
                  <dgm:constr type="w" for="ch" forName="dotArrow5" refType="userD"/>
                  <dgm:constr type="h" for="ch" forName="dotArrow5" refType="userD"/>
                  <dgm:constr type="ctrX" for="ch" forName="dotArrow6" refType="w" fact="0.3597"/>
                  <dgm:constr type="ctrY" for="ch" forName="dotArrow6" refType="h" fact="0.062"/>
                  <dgm:constr type="w" for="ch" forName="dotArrow6" refType="userD"/>
                  <dgm:constr type="h" for="ch" forName="dotArrow6" refType="userD"/>
                  <dgm:constr type="ctrX" for="ch" forName="dotArrow7" refType="w" fact="0.3597"/>
                  <dgm:constr type="ctrY" for="ch" forName="dotArrow7" refType="h" fact="0.1253"/>
                  <dgm:constr type="w" for="ch" forName="dotArrow7" refType="userD"/>
                  <dgm:constr type="h" for="ch" forName="dotArrow7" refType="userD"/>
                  <dgm:constr type="l" for="ch" forName="parTx1" refType="w" fact="0.197"/>
                  <dgm:constr type="t" for="ch" forName="parTx1" refType="h" fact="0.8169"/>
                  <dgm:constr type="w" for="ch" forName="parTx1" refType="w" fact="0.4064"/>
                  <dgm:constr type="h" for="ch" forName="parTx1" refType="h" fact="0.218"/>
                  <dgm:constr type="ctrX" for="ch" forName="picture1" refType="w" fact="0.1785"/>
                  <dgm:constr type="ctrY" for="ch" forName="picture1" refType="h" fact="0.7834"/>
                  <dgm:constr type="w" for="ch" forName="picture1" refType="w" fact="0.1884"/>
                  <dgm:constr type="h" for="ch" forName="picture1" refType="h" fact="0.376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688"/>
                  <dgm:constr type="t" for="ch" forName="parTx2" refType="h" fact="0.3905"/>
                  <dgm:constr type="w" for="ch" forName="parTx2" refType="w" fact="0.4064"/>
                  <dgm:constr type="h" for="ch" forName="parTx2" refType="h" fact="0.218"/>
                  <dgm:constr type="ctrX" for="ch" forName="picture2" refType="w" fact="0.3503"/>
                  <dgm:constr type="ctrY" for="ch" forName="picture2" refType="h" fact="0.357"/>
                  <dgm:constr type="w" for="ch" forName="picture2" refType="w" fact="0.1884"/>
                  <dgm:constr type="h" for="ch" forName="picture2" refType="h" fact="0.3768"/>
                  <dgm:constr type="l" for="ch" forName="desTx2" refType="r" refFor="ch" refForName="parTx2"/>
                  <dgm:constr type="r" for="ch" forName="desTx2" refType="w"/>
                  <dgm:constr type="t" for="ch" forName="desTx2" refType="t" refFor="ch" refForName="parTx2"/>
                  <dgm:constr type="h" for="ch" forName="desTx2" refType="h" refFor="ch" refForName="parTx2"/>
                </dgm:constrLst>
              </dgm:if>
              <dgm:else name="Name17">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4274"/>
                  <dgm:constr type="ctrY" for="ch" forName="dot1" refType="h" fact="0.5911"/>
                  <dgm:constr type="w" for="ch" forName="dot1" refType="userD"/>
                  <dgm:constr type="h" for="ch" forName="dot1" refType="userD"/>
                  <dgm:constr type="ctrX" for="ch" forName="dot2" refType="w" fact="0.4055"/>
                  <dgm:constr type="ctrY" for="ch" forName="dot2" refType="h" fact="0.644"/>
                  <dgm:constr type="w" for="ch" forName="dot2" refType="userD"/>
                  <dgm:constr type="h" for="ch" forName="dot2" refType="userD"/>
                  <dgm:constr type="ctrX" for="ch" forName="dot3" refType="w" fact="0.3794"/>
                  <dgm:constr type="ctrY" for="ch" forName="dot3" refType="h" fact="0.6898"/>
                  <dgm:constr type="w" for="ch" forName="dot3" refType="userD"/>
                  <dgm:constr type="h" for="ch" forName="dot3" refType="userD"/>
                  <dgm:constr type="ctrX" for="ch" forName="dotArrow1" refType="w" fact="0.4106"/>
                  <dgm:constr type="ctrY" for="ch" forName="dotArrow1" refType="h" fact="0.0587"/>
                  <dgm:constr type="w" for="ch" forName="dotArrow1" refType="userD"/>
                  <dgm:constr type="h" for="ch" forName="dotArrow1" refType="userD"/>
                  <dgm:constr type="ctrX" for="ch" forName="dotArrow2" refType="w" fact="0.444"/>
                  <dgm:constr type="ctrY" for="ch" forName="dotArrow2" refType="h" fact="0.0287"/>
                  <dgm:constr type="w" for="ch" forName="dotArrow2" refType="userD"/>
                  <dgm:constr type="h" for="ch" forName="dotArrow2" refType="userD"/>
                  <dgm:constr type="ctrX" for="ch" forName="dotArrow3" refType="w" fact="0.4773"/>
                  <dgm:constr type="ctrY" for="ch" forName="dotArrow3" refType="h" fact="-0.0013"/>
                  <dgm:constr type="w" for="ch" forName="dotArrow3" refType="userD"/>
                  <dgm:constr type="h" for="ch" forName="dotArrow3" refType="userD"/>
                  <dgm:constr type="ctrX" for="ch" forName="dotArrow4" refType="w" fact="0.5106"/>
                  <dgm:constr type="ctrY" for="ch" forName="dotArrow4" refType="h" fact="0.0287"/>
                  <dgm:constr type="w" for="ch" forName="dotArrow4" refType="userD"/>
                  <dgm:constr type="h" for="ch" forName="dotArrow4" refType="userD"/>
                  <dgm:constr type="ctrX" for="ch" forName="dotArrow5" refType="w" fact="0.544"/>
                  <dgm:constr type="ctrY" for="ch" forName="dotArrow5" refType="h" fact="0.0587"/>
                  <dgm:constr type="w" for="ch" forName="dotArrow5" refType="userD"/>
                  <dgm:constr type="h" for="ch" forName="dotArrow5" refType="userD"/>
                  <dgm:constr type="ctrX" for="ch" forName="dotArrow6" refType="w" fact="0.4773"/>
                  <dgm:constr type="ctrY" for="ch" forName="dotArrow6" refType="h" fact="0.062"/>
                  <dgm:constr type="w" for="ch" forName="dotArrow6" refType="userD"/>
                  <dgm:constr type="h" for="ch" forName="dotArrow6" refType="userD"/>
                  <dgm:constr type="ctrX" for="ch" forName="dotArrow7" refType="w" fact="0.4773"/>
                  <dgm:constr type="ctrY" for="ch" forName="dotArrow7" refType="h" fact="0.1253"/>
                  <dgm:constr type="w" for="ch" forName="dotArrow7" refType="userD"/>
                  <dgm:constr type="h" for="ch" forName="dotArrow7" refType="userD"/>
                  <dgm:constr type="l" for="ch" forName="parTx1" refType="w" fact="0.2614"/>
                  <dgm:constr type="t" for="ch" forName="parTx1" refType="h" fact="0.8086"/>
                  <dgm:constr type="w" for="ch" forName="parTx1" refType="w" fact="0.5392"/>
                  <dgm:constr type="h" for="ch" forName="parTx1" refType="h" fact="0.218"/>
                  <dgm:constr type="ctrX" for="ch" forName="picture1" refType="w" fact="0.2369"/>
                  <dgm:constr type="ctrY" for="ch" forName="picture1" refType="h" fact="0.7834"/>
                  <dgm:constr type="w" for="ch" forName="picture1" refType="w" fact="0.25"/>
                  <dgm:constr type="h" for="ch" forName="picture1" refType="h" fact="0.3768"/>
                  <dgm:constr type="l" for="ch" forName="parTx2" refType="w" fact="0.4893"/>
                  <dgm:constr type="t" for="ch" forName="parTx2" refType="h" fact="0.3822"/>
                  <dgm:constr type="w" for="ch" forName="parTx2" refType="w" fact="0.5392"/>
                  <dgm:constr type="h" for="ch" forName="parTx2" refType="h" fact="0.218"/>
                  <dgm:constr type="ctrX" for="ch" forName="picture2" refType="w" fact="0.4648"/>
                  <dgm:constr type="ctrY" for="ch" forName="picture2" refType="h" fact="0.357"/>
                  <dgm:constr type="w" for="ch" forName="picture2" refType="w" fact="0.25"/>
                  <dgm:constr type="h" for="ch" forName="picture2" refType="h" fact="0.3768"/>
                </dgm:constrLst>
              </dgm:else>
            </dgm:choose>
          </dgm:if>
          <dgm:else name="Name18">
            <dgm:choose name="Name19">
              <dgm:if name="Name20"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6779"/>
                  <dgm:constr type="ctrY" for="ch" forName="dot1" refType="h" fact="0.5911"/>
                  <dgm:constr type="w" for="ch" forName="dot1" refType="userD"/>
                  <dgm:constr type="h" for="ch" forName="dot1" refType="userD"/>
                  <dgm:constr type="ctrX" for="ch" forName="dot2" refType="w" fact="0.6944"/>
                  <dgm:constr type="ctrY" for="ch" forName="dot2" refType="h" fact="0.644"/>
                  <dgm:constr type="w" for="ch" forName="dot2" refType="userD"/>
                  <dgm:constr type="h" for="ch" forName="dot2" refType="userD"/>
                  <dgm:constr type="ctrX" for="ch" forName="dot3" refType="w" fact="0.7141"/>
                  <dgm:constr type="ctrY" for="ch" forName="dot3" refType="h" fact="0.6898"/>
                  <dgm:constr type="w" for="ch" forName="dot3" refType="userD"/>
                  <dgm:constr type="h" for="ch" forName="dot3" refType="userD"/>
                  <dgm:constr type="ctrX" for="ch" forName="dotArrow1" refType="w" fact="0.6905"/>
                  <dgm:constr type="ctrY" for="ch" forName="dotArrow1" refType="h" fact="0.0587"/>
                  <dgm:constr type="w" for="ch" forName="dotArrow1" refType="userD"/>
                  <dgm:constr type="h" for="ch" forName="dotArrow1" refType="userD"/>
                  <dgm:constr type="ctrX" for="ch" forName="dotArrow2" refType="w" fact="0.6654"/>
                  <dgm:constr type="ctrY" for="ch" forName="dotArrow2" refType="h" fact="0.0287"/>
                  <dgm:constr type="w" for="ch" forName="dotArrow2" refType="userD"/>
                  <dgm:constr type="h" for="ch" forName="dotArrow2" refType="userD"/>
                  <dgm:constr type="ctrX" for="ch" forName="dotArrow3" refType="w" fact="0.6403"/>
                  <dgm:constr type="ctrY" for="ch" forName="dotArrow3" refType="h" fact="-0.0013"/>
                  <dgm:constr type="w" for="ch" forName="dotArrow3" refType="userD"/>
                  <dgm:constr type="h" for="ch" forName="dotArrow3" refType="userD"/>
                  <dgm:constr type="ctrX" for="ch" forName="dotArrow4" refType="w" fact="0.6152"/>
                  <dgm:constr type="ctrY" for="ch" forName="dotArrow4" refType="h" fact="0.0287"/>
                  <dgm:constr type="w" for="ch" forName="dotArrow4" refType="userD"/>
                  <dgm:constr type="h" for="ch" forName="dotArrow4" refType="userD"/>
                  <dgm:constr type="ctrX" for="ch" forName="dotArrow5" refType="w" fact="0.59"/>
                  <dgm:constr type="ctrY" for="ch" forName="dotArrow5" refType="h" fact="0.0587"/>
                  <dgm:constr type="w" for="ch" forName="dotArrow5" refType="userD"/>
                  <dgm:constr type="h" for="ch" forName="dotArrow5" refType="userD"/>
                  <dgm:constr type="ctrX" for="ch" forName="dotArrow6" refType="w" fact="0.6403"/>
                  <dgm:constr type="ctrY" for="ch" forName="dotArrow6" refType="h" fact="0.062"/>
                  <dgm:constr type="w" for="ch" forName="dotArrow6" refType="userD"/>
                  <dgm:constr type="h" for="ch" forName="dotArrow6" refType="userD"/>
                  <dgm:constr type="ctrX" for="ch" forName="dotArrow7" refType="w" fact="0.6403"/>
                  <dgm:constr type="ctrY" for="ch" forName="dotArrow7" refType="h" fact="0.1253"/>
                  <dgm:constr type="w" for="ch" forName="dotArrow7" refType="userD"/>
                  <dgm:constr type="h" for="ch" forName="dotArrow7" refType="userD"/>
                  <dgm:constr type="r" for="ch" forName="parTx1" refType="w" fact="0.803"/>
                  <dgm:constr type="t" for="ch" forName="parTx1" refType="h" fact="0.8169"/>
                  <dgm:constr type="w" for="ch" forName="parTx1" refType="w" fact="0.4064"/>
                  <dgm:constr type="h" for="ch" forName="parTx1" refType="h" fact="0.218"/>
                  <dgm:constr type="ctrX" for="ch" forName="picture1" refType="w" fact="0.8215"/>
                  <dgm:constr type="ctrY" for="ch" forName="picture1" refType="h" fact="0.7834"/>
                  <dgm:constr type="w" for="ch" forName="picture1" refType="w" fact="0.1884"/>
                  <dgm:constr type="h" for="ch" forName="picture1" refType="h" fact="0.376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312"/>
                  <dgm:constr type="t" for="ch" forName="parTx2" refType="h" fact="0.3905"/>
                  <dgm:constr type="w" for="ch" forName="parTx2" refType="w" fact="0.4064"/>
                  <dgm:constr type="h" for="ch" forName="parTx2" refType="h" fact="0.218"/>
                  <dgm:constr type="ctrX" for="ch" forName="picture2" refType="w" fact="0.6497"/>
                  <dgm:constr type="ctrY" for="ch" forName="picture2" refType="h" fact="0.357"/>
                  <dgm:constr type="w" for="ch" forName="picture2" refType="w" fact="0.1884"/>
                  <dgm:constr type="h" for="ch" forName="picture2" refType="h" fact="0.3768"/>
                  <dgm:constr type="r" for="ch" forName="desTx2" refType="l" refFor="ch" refForName="parTx2"/>
                  <dgm:constr type="l" for="ch" forName="desTx2"/>
                  <dgm:constr type="t" for="ch" forName="desTx2" refType="t" refFor="ch" refForName="parTx2"/>
                  <dgm:constr type="h" for="ch" forName="desTx2" refType="h" refFor="ch" refForName="parTx2"/>
                </dgm:constrLst>
              </dgm:if>
              <dgm:else name="Name21">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5726"/>
                  <dgm:constr type="ctrY" for="ch" forName="dot1" refType="h" fact="0.5911"/>
                  <dgm:constr type="w" for="ch" forName="dot1" refType="userD"/>
                  <dgm:constr type="h" for="ch" forName="dot1" refType="userD"/>
                  <dgm:constr type="ctrX" for="ch" forName="dot2" refType="w" fact="0.5945"/>
                  <dgm:constr type="ctrY" for="ch" forName="dot2" refType="h" fact="0.644"/>
                  <dgm:constr type="w" for="ch" forName="dot2" refType="userD"/>
                  <dgm:constr type="h" for="ch" forName="dot2" refType="userD"/>
                  <dgm:constr type="ctrX" for="ch" forName="dot3" refType="w" fact="0.6206"/>
                  <dgm:constr type="ctrY" for="ch" forName="dot3" refType="h" fact="0.6898"/>
                  <dgm:constr type="w" for="ch" forName="dot3" refType="userD"/>
                  <dgm:constr type="h" for="ch" forName="dot3" refType="userD"/>
                  <dgm:constr type="ctrX" for="ch" forName="dotArrow1" refType="w" fact="0.5894"/>
                  <dgm:constr type="ctrY" for="ch" forName="dotArrow1" refType="h" fact="0.0587"/>
                  <dgm:constr type="w" for="ch" forName="dotArrow1" refType="userD"/>
                  <dgm:constr type="h" for="ch" forName="dotArrow1" refType="userD"/>
                  <dgm:constr type="ctrX" for="ch" forName="dotArrow2" refType="w" fact="0.556"/>
                  <dgm:constr type="ctrY" for="ch" forName="dotArrow2" refType="h" fact="0.0287"/>
                  <dgm:constr type="w" for="ch" forName="dotArrow2" refType="userD"/>
                  <dgm:constr type="h" for="ch" forName="dotArrow2" refType="userD"/>
                  <dgm:constr type="ctrX" for="ch" forName="dotArrow3" refType="w" fact="0.5227"/>
                  <dgm:constr type="ctrY" for="ch" forName="dotArrow3" refType="h" fact="-0.0013"/>
                  <dgm:constr type="w" for="ch" forName="dotArrow3" refType="userD"/>
                  <dgm:constr type="h" for="ch" forName="dotArrow3" refType="userD"/>
                  <dgm:constr type="ctrX" for="ch" forName="dotArrow4" refType="w" fact="0.4894"/>
                  <dgm:constr type="ctrY" for="ch" forName="dotArrow4" refType="h" fact="0.0287"/>
                  <dgm:constr type="w" for="ch" forName="dotArrow4" refType="userD"/>
                  <dgm:constr type="h" for="ch" forName="dotArrow4" refType="userD"/>
                  <dgm:constr type="ctrX" for="ch" forName="dotArrow5" refType="w" fact="0.456"/>
                  <dgm:constr type="ctrY" for="ch" forName="dotArrow5" refType="h" fact="0.0587"/>
                  <dgm:constr type="w" for="ch" forName="dotArrow5" refType="userD"/>
                  <dgm:constr type="h" for="ch" forName="dotArrow5" refType="userD"/>
                  <dgm:constr type="ctrX" for="ch" forName="dotArrow6" refType="w" fact="0.5227"/>
                  <dgm:constr type="ctrY" for="ch" forName="dotArrow6" refType="h" fact="0.062"/>
                  <dgm:constr type="w" for="ch" forName="dotArrow6" refType="userD"/>
                  <dgm:constr type="h" for="ch" forName="dotArrow6" refType="userD"/>
                  <dgm:constr type="ctrX" for="ch" forName="dotArrow7" refType="w" fact="0.5227"/>
                  <dgm:constr type="ctrY" for="ch" forName="dotArrow7" refType="h" fact="0.1253"/>
                  <dgm:constr type="w" for="ch" forName="dotArrow7" refType="userD"/>
                  <dgm:constr type="h" for="ch" forName="dotArrow7" refType="userD"/>
                  <dgm:constr type="r" for="ch" forName="parTx1" refType="w" fact="0.7386"/>
                  <dgm:constr type="t" for="ch" forName="parTx1" refType="h" fact="0.8086"/>
                  <dgm:constr type="w" for="ch" forName="parTx1" refType="w" fact="0.5392"/>
                  <dgm:constr type="h" for="ch" forName="parTx1" refType="h" fact="0.218"/>
                  <dgm:constr type="ctrX" for="ch" forName="picture1" refType="w" fact="0.7631"/>
                  <dgm:constr type="ctrY" for="ch" forName="picture1" refType="h" fact="0.7834"/>
                  <dgm:constr type="w" for="ch" forName="picture1" refType="w" fact="0.25"/>
                  <dgm:constr type="h" for="ch" forName="picture1" refType="h" fact="0.3768"/>
                  <dgm:constr type="r" for="ch" forName="parTx2" refType="w" fact="0.5107"/>
                  <dgm:constr type="t" for="ch" forName="parTx2" refType="h" fact="0.3822"/>
                  <dgm:constr type="w" for="ch" forName="parTx2" refType="w" fact="0.5392"/>
                  <dgm:constr type="h" for="ch" forName="parTx2" refType="h" fact="0.218"/>
                  <dgm:constr type="ctrX" for="ch" forName="picture2" refType="w" fact="0.5352"/>
                  <dgm:constr type="ctrY" for="ch" forName="picture2" refType="h" fact="0.357"/>
                  <dgm:constr type="w" for="ch" forName="picture2" refType="w" fact="0.25"/>
                  <dgm:constr type="h" for="ch" forName="picture2" refType="h" fact="0.3768"/>
                </dgm:constrLst>
              </dgm:else>
            </dgm:choose>
          </dgm:else>
        </dgm:choose>
      </dgm:if>
      <dgm:if name="Name22" axis="ch" ptType="node" func="cnt" op="equ" val="3">
        <dgm:choose name="Name23">
          <dgm:if name="Name24" func="var" arg="dir" op="equ" val="norm">
            <dgm:choose name="Name25">
              <dgm:if name="Name26"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2981"/>
                  <dgm:constr type="ctrY" for="ch" forName="dot1" refType="h" fact="0.763"/>
                  <dgm:constr type="w" for="ch" forName="dot1" refType="userD"/>
                  <dgm:constr type="h" for="ch" forName="dot1" refType="userD"/>
                  <dgm:constr type="ctrX" for="ch" forName="dot2" refType="w" fact="0.2676"/>
                  <dgm:constr type="ctrY" for="ch" forName="dot2" refType="h" fact="0.7887"/>
                  <dgm:constr type="w" for="ch" forName="dot2" refType="userD"/>
                  <dgm:constr type="h" for="ch" forName="dot2" refType="userD"/>
                  <dgm:constr type="ctrX" for="ch" forName="dot3" refType="w" fact="0.2357"/>
                  <dgm:constr type="ctrY" for="ch" forName="dot3" refType="h" fact="0.809"/>
                  <dgm:constr type="w" for="ch" forName="dot3" refType="userD"/>
                  <dgm:constr type="h" for="ch" forName="dot3" refType="userD"/>
                  <dgm:constr type="ctrX" for="ch" forName="dot4" refType="w" fact="0.4445"/>
                  <dgm:constr type="ctrY" for="ch" forName="dot4" refType="h" fact="0.4655"/>
                  <dgm:constr type="w" for="ch" forName="dot4" refType="userD"/>
                  <dgm:constr type="h" for="ch" forName="dot4" refType="userD"/>
                  <dgm:constr type="ctrX" for="ch" forName="dot5" refType="w" fact="0.4323"/>
                  <dgm:constr type="ctrY" for="ch" forName="dot5" refType="h" fact="0.5178"/>
                  <dgm:constr type="w" for="ch" forName="dot5" refType="userD"/>
                  <dgm:constr type="h" for="ch" forName="dot5" refType="userD"/>
                  <dgm:constr type="ctrX" for="ch" forName="dotArrow1" refType="w" fact="0.4236"/>
                  <dgm:constr type="ctrY" for="ch" forName="dotArrow1" refType="h" fact="0.0718"/>
                  <dgm:constr type="w" for="ch" forName="dotArrow1" refType="userD"/>
                  <dgm:constr type="h" for="ch" forName="dotArrow1" refType="userD"/>
                  <dgm:constr type="ctrX" for="ch" forName="dotArrow2" refType="w" fact="0.446"/>
                  <dgm:constr type="ctrY" for="ch" forName="dotArrow2" refType="h" fact="0.0468"/>
                  <dgm:constr type="w" for="ch" forName="dotArrow2" refType="userD"/>
                  <dgm:constr type="h" for="ch" forName="dotArrow2" refType="userD"/>
                  <dgm:constr type="ctrX" for="ch" forName="dotArrow3" refType="w" fact="0.4685"/>
                  <dgm:constr type="ctrY" for="ch" forName="dotArrow3" refType="h" fact="0.0218"/>
                  <dgm:constr type="w" for="ch" forName="dotArrow3" refType="userD"/>
                  <dgm:constr type="h" for="ch" forName="dotArrow3" refType="userD"/>
                  <dgm:constr type="ctrX" for="ch" forName="dotArrow4" refType="w" fact="0.491"/>
                  <dgm:constr type="ctrY" for="ch" forName="dotArrow4" refType="h" fact="0.0468"/>
                  <dgm:constr type="w" for="ch" forName="dotArrow4" refType="userD"/>
                  <dgm:constr type="h" for="ch" forName="dotArrow4" refType="userD"/>
                  <dgm:constr type="ctrX" for="ch" forName="dotArrow5" refType="w" fact="0.5135"/>
                  <dgm:constr type="ctrY" for="ch" forName="dotArrow5" refType="h" fact="0.0718"/>
                  <dgm:constr type="w" for="ch" forName="dotArrow5" refType="userD"/>
                  <dgm:constr type="h" for="ch" forName="dotArrow5" refType="userD"/>
                  <dgm:constr type="ctrX" for="ch" forName="dotArrow6" refType="w" fact="0.4685"/>
                  <dgm:constr type="ctrY" for="ch" forName="dotArrow6" refType="h" fact="0.0745"/>
                  <dgm:constr type="w" for="ch" forName="dotArrow6" refType="userD"/>
                  <dgm:constr type="h" for="ch" forName="dotArrow6" refType="userD"/>
                  <dgm:constr type="ctrX" for="ch" forName="dotArrow7" refType="w" fact="0.4685"/>
                  <dgm:constr type="ctrY" for="ch" forName="dotArrow7" refType="h" fact="0.1273"/>
                  <dgm:constr type="w" for="ch" forName="dotArrow7" refType="userD"/>
                  <dgm:constr type="h" for="ch" forName="dotArrow7" refType="userD"/>
                  <dgm:constr type="l" for="ch" forName="parTx1" refType="w" fact="0.1487"/>
                  <dgm:constr type="t" for="ch" forName="parTx1" refType="h" fact="0.8596"/>
                  <dgm:constr type="w" for="ch" forName="parTx1" refType="w" fact="0.3491"/>
                  <dgm:constr type="h" for="ch" forName="parTx1" refType="h" fact="0.1638"/>
                  <dgm:constr type="ctrX" for="ch" forName="picture1" refType="w" fact="0.1328"/>
                  <dgm:constr type="ctrY" for="ch" forName="picture1" refType="h" fact="0.8361"/>
                  <dgm:constr type="w" for="ch" forName="picture1" refType="w" fact="0.1618"/>
                  <dgm:constr type="h" for="ch" forName="picture1" refType="h" fact="0.2832"/>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732"/>
                  <dgm:constr type="t" for="ch" forName="parTx2" refType="h" fact="0.6469"/>
                  <dgm:constr type="w" for="ch" forName="parTx2" refType="w" fact="0.3491"/>
                  <dgm:constr type="h" for="ch" forName="parTx2" refType="h" fact="0.1638"/>
                  <dgm:constr type="ctrX" for="ch" forName="picture2" refType="w" fact="0.3573"/>
                  <dgm:constr type="ctrY" for="ch" forName="picture2" refType="h" fact="0.6234"/>
                  <dgm:constr type="w" for="ch" forName="picture2" refType="w" fact="0.1618"/>
                  <dgm:constr type="h" for="ch" forName="picture2" refType="h" fact="0.2832"/>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4763"/>
                  <dgm:constr type="t" for="ch" forName="parTx3" refType="h" fact="0.3243"/>
                  <dgm:constr type="w" for="ch" forName="parTx3" refType="w" fact="0.3491"/>
                  <dgm:constr type="h" for="ch" forName="parTx3" refType="h" fact="0.1638"/>
                  <dgm:constr type="ctrX" for="ch" forName="picture3" refType="w" fact="0.4604"/>
                  <dgm:constr type="ctrY" for="ch" forName="picture3" refType="h" fact="0.3008"/>
                  <dgm:constr type="w" for="ch" forName="picture3" refType="w" fact="0.1618"/>
                  <dgm:constr type="h" for="ch" forName="picture3" refType="h" fact="0.2832"/>
                  <dgm:constr type="l" for="ch" forName="desTx3" refType="r" refFor="ch" refForName="parTx3"/>
                  <dgm:constr type="r" for="ch" forName="desTx3" refType="w"/>
                  <dgm:constr type="t" for="ch" forName="desTx3" refType="t" refFor="ch" refForName="parTx3"/>
                  <dgm:constr type="h" for="ch" forName="desTx3" refType="h" refFor="ch" refForName="parTx3"/>
                </dgm:constrLst>
              </dgm:if>
              <dgm:else name="Name27">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3684"/>
                  <dgm:constr type="ctrY" for="ch" forName="dot1" refType="h" fact="0.763"/>
                  <dgm:constr type="w" for="ch" forName="dot1" refType="userD"/>
                  <dgm:constr type="h" for="ch" forName="dot1" refType="userD"/>
                  <dgm:constr type="ctrX" for="ch" forName="dot2" refType="w" fact="0.3307"/>
                  <dgm:constr type="ctrY" for="ch" forName="dot2" refType="h" fact="0.7887"/>
                  <dgm:constr type="w" for="ch" forName="dot2" refType="userD"/>
                  <dgm:constr type="h" for="ch" forName="dot2" refType="userD"/>
                  <dgm:constr type="ctrX" for="ch" forName="dot3" refType="w" fact="0.2912"/>
                  <dgm:constr type="ctrY" for="ch" forName="dot3" refType="h" fact="0.809"/>
                  <dgm:constr type="w" for="ch" forName="dot3" refType="userD"/>
                  <dgm:constr type="h" for="ch" forName="dot3" refType="userD"/>
                  <dgm:constr type="ctrX" for="ch" forName="dot4" refType="w" fact="0.5494"/>
                  <dgm:constr type="ctrY" for="ch" forName="dot4" refType="h" fact="0.4655"/>
                  <dgm:constr type="w" for="ch" forName="dot4" refType="userD"/>
                  <dgm:constr type="h" for="ch" forName="dot4" refType="userD"/>
                  <dgm:constr type="ctrX" for="ch" forName="dot5" refType="w" fact="0.5342"/>
                  <dgm:constr type="ctrY" for="ch" forName="dot5" refType="h" fact="0.5178"/>
                  <dgm:constr type="w" for="ch" forName="dot5" refType="userD"/>
                  <dgm:constr type="h" for="ch" forName="dot5" refType="userD"/>
                  <dgm:constr type="ctrX" for="ch" forName="dotArrow1" refType="w" fact="0.5234"/>
                  <dgm:constr type="ctrY" for="ch" forName="dotArrow1" refType="h" fact="0.0718"/>
                  <dgm:constr type="w" for="ch" forName="dotArrow1" refType="userD"/>
                  <dgm:constr type="h" for="ch" forName="dotArrow1" refType="userD"/>
                  <dgm:constr type="ctrX" for="ch" forName="dotArrow2" refType="w" fact="0.5512"/>
                  <dgm:constr type="ctrY" for="ch" forName="dotArrow2" refType="h" fact="0.0468"/>
                  <dgm:constr type="w" for="ch" forName="dotArrow2" refType="userD"/>
                  <dgm:constr type="h" for="ch" forName="dotArrow2" refType="userD"/>
                  <dgm:constr type="ctrX" for="ch" forName="dotArrow3" refType="w" fact="0.579"/>
                  <dgm:constr type="ctrY" for="ch" forName="dotArrow3" refType="h" fact="0.0218"/>
                  <dgm:constr type="w" for="ch" forName="dotArrow3" refType="userD"/>
                  <dgm:constr type="h" for="ch" forName="dotArrow3" refType="userD"/>
                  <dgm:constr type="ctrX" for="ch" forName="dotArrow4" refType="w" fact="0.6068"/>
                  <dgm:constr type="ctrY" for="ch" forName="dotArrow4" refType="h" fact="0.0468"/>
                  <dgm:constr type="w" for="ch" forName="dotArrow4" refType="userD"/>
                  <dgm:constr type="h" for="ch" forName="dotArrow4" refType="userD"/>
                  <dgm:constr type="ctrX" for="ch" forName="dotArrow5" refType="w" fact="0.6346"/>
                  <dgm:constr type="ctrY" for="ch" forName="dotArrow5" refType="h" fact="0.0718"/>
                  <dgm:constr type="w" for="ch" forName="dotArrow5" refType="userD"/>
                  <dgm:constr type="h" for="ch" forName="dotArrow5" refType="userD"/>
                  <dgm:constr type="ctrX" for="ch" forName="dotArrow6" refType="w" fact="0.579"/>
                  <dgm:constr type="ctrY" for="ch" forName="dotArrow6" refType="h" fact="0.0745"/>
                  <dgm:constr type="w" for="ch" forName="dotArrow6" refType="userD"/>
                  <dgm:constr type="h" for="ch" forName="dotArrow6" refType="userD"/>
                  <dgm:constr type="ctrX" for="ch" forName="dotArrow7" refType="w" fact="0.579"/>
                  <dgm:constr type="ctrY" for="ch" forName="dotArrow7" refType="h" fact="0.1273"/>
                  <dgm:constr type="w" for="ch" forName="dotArrow7" refType="userD"/>
                  <dgm:constr type="h" for="ch" forName="dotArrow7" refType="userD"/>
                  <dgm:constr type="l" for="ch" forName="parTx1" refType="w" fact="0.1837"/>
                  <dgm:constr type="t" for="ch" forName="parTx1" refType="h" fact="0.8551"/>
                  <dgm:constr type="w" for="ch" forName="parTx1" refType="w" fact="0.4314"/>
                  <dgm:constr type="h" for="ch" forName="parTx1" refType="h" fact="0.1638"/>
                  <dgm:constr type="ctrX" for="ch" forName="picture1" refType="w" fact="0.1641"/>
                  <dgm:constr type="ctrY" for="ch" forName="picture1" refType="h" fact="0.8361"/>
                  <dgm:constr type="w" for="ch" forName="picture1" refType="w" fact="0.2"/>
                  <dgm:constr type="h" for="ch" forName="picture1" refType="h" fact="0.2832"/>
                  <dgm:constr type="l" for="ch" forName="parTx2" refType="w" fact="0.4612"/>
                  <dgm:constr type="t" for="ch" forName="parTx2" refType="h" fact="0.6424"/>
                  <dgm:constr type="w" for="ch" forName="parTx2" refType="w" fact="0.4314"/>
                  <dgm:constr type="h" for="ch" forName="parTx2" refType="h" fact="0.1638"/>
                  <dgm:constr type="ctrX" for="ch" forName="picture2" refType="w" fact="0.4416"/>
                  <dgm:constr type="ctrY" for="ch" forName="picture2" refType="h" fact="0.6234"/>
                  <dgm:constr type="w" for="ch" forName="picture2" refType="w" fact="0.2"/>
                  <dgm:constr type="h" for="ch" forName="picture2" refType="h" fact="0.2832"/>
                  <dgm:constr type="l" for="ch" forName="parTx3" refType="w" fact="0.5886"/>
                  <dgm:constr type="t" for="ch" forName="parTx3" refType="h" fact="0.3198"/>
                  <dgm:constr type="w" for="ch" forName="parTx3" refType="w" fact="0.4314"/>
                  <dgm:constr type="h" for="ch" forName="parTx3" refType="h" fact="0.1638"/>
                  <dgm:constr type="ctrX" for="ch" forName="picture3" refType="w" fact="0.569"/>
                  <dgm:constr type="ctrY" for="ch" forName="picture3" refType="h" fact="0.3008"/>
                  <dgm:constr type="w" for="ch" forName="picture3" refType="w" fact="0.2"/>
                  <dgm:constr type="h" for="ch" forName="picture3" refType="h" fact="0.2832"/>
                </dgm:constrLst>
              </dgm:else>
            </dgm:choose>
          </dgm:if>
          <dgm:else name="Name28">
            <dgm:choose name="Name29">
              <dgm:if name="Name30"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7019"/>
                  <dgm:constr type="ctrY" for="ch" forName="dot1" refType="h" fact="0.763"/>
                  <dgm:constr type="w" for="ch" forName="dot1" refType="userD"/>
                  <dgm:constr type="h" for="ch" forName="dot1" refType="userD"/>
                  <dgm:constr type="ctrX" for="ch" forName="dot2" refType="w" fact="0.7324"/>
                  <dgm:constr type="ctrY" for="ch" forName="dot2" refType="h" fact="0.7887"/>
                  <dgm:constr type="w" for="ch" forName="dot2" refType="userD"/>
                  <dgm:constr type="h" for="ch" forName="dot2" refType="userD"/>
                  <dgm:constr type="ctrX" for="ch" forName="dot3" refType="w" fact="0.7643"/>
                  <dgm:constr type="ctrY" for="ch" forName="dot3" refType="h" fact="0.809"/>
                  <dgm:constr type="w" for="ch" forName="dot3" refType="userD"/>
                  <dgm:constr type="h" for="ch" forName="dot3" refType="userD"/>
                  <dgm:constr type="ctrX" for="ch" forName="dot4" refType="w" fact="0.5555"/>
                  <dgm:constr type="ctrY" for="ch" forName="dot4" refType="h" fact="0.4655"/>
                  <dgm:constr type="w" for="ch" forName="dot4" refType="userD"/>
                  <dgm:constr type="h" for="ch" forName="dot4" refType="userD"/>
                  <dgm:constr type="ctrX" for="ch" forName="dot5" refType="w" fact="0.5677"/>
                  <dgm:constr type="ctrY" for="ch" forName="dot5" refType="h" fact="0.5178"/>
                  <dgm:constr type="w" for="ch" forName="dot5" refType="userD"/>
                  <dgm:constr type="h" for="ch" forName="dot5" refType="userD"/>
                  <dgm:constr type="ctrX" for="ch" forName="dotArrow1" refType="w" fact="0.5764"/>
                  <dgm:constr type="ctrY" for="ch" forName="dotArrow1" refType="h" fact="0.0718"/>
                  <dgm:constr type="w" for="ch" forName="dotArrow1" refType="userD"/>
                  <dgm:constr type="h" for="ch" forName="dotArrow1" refType="userD"/>
                  <dgm:constr type="ctrX" for="ch" forName="dotArrow2" refType="w" fact="0.554"/>
                  <dgm:constr type="ctrY" for="ch" forName="dotArrow2" refType="h" fact="0.0468"/>
                  <dgm:constr type="w" for="ch" forName="dotArrow2" refType="userD"/>
                  <dgm:constr type="h" for="ch" forName="dotArrow2" refType="userD"/>
                  <dgm:constr type="ctrX" for="ch" forName="dotArrow3" refType="w" fact="0.5315"/>
                  <dgm:constr type="ctrY" for="ch" forName="dotArrow3" refType="h" fact="0.0218"/>
                  <dgm:constr type="w" for="ch" forName="dotArrow3" refType="userD"/>
                  <dgm:constr type="h" for="ch" forName="dotArrow3" refType="userD"/>
                  <dgm:constr type="ctrX" for="ch" forName="dotArrow4" refType="w" fact="0.509"/>
                  <dgm:constr type="ctrY" for="ch" forName="dotArrow4" refType="h" fact="0.0468"/>
                  <dgm:constr type="w" for="ch" forName="dotArrow4" refType="userD"/>
                  <dgm:constr type="h" for="ch" forName="dotArrow4" refType="userD"/>
                  <dgm:constr type="ctrX" for="ch" forName="dotArrow5" refType="w" fact="0.4865"/>
                  <dgm:constr type="ctrY" for="ch" forName="dotArrow5" refType="h" fact="0.0718"/>
                  <dgm:constr type="w" for="ch" forName="dotArrow5" refType="userD"/>
                  <dgm:constr type="h" for="ch" forName="dotArrow5" refType="userD"/>
                  <dgm:constr type="ctrX" for="ch" forName="dotArrow6" refType="w" fact="0.5315"/>
                  <dgm:constr type="ctrY" for="ch" forName="dotArrow6" refType="h" fact="0.0745"/>
                  <dgm:constr type="w" for="ch" forName="dotArrow6" refType="userD"/>
                  <dgm:constr type="h" for="ch" forName="dotArrow6" refType="userD"/>
                  <dgm:constr type="ctrX" for="ch" forName="dotArrow7" refType="w" fact="0.5315"/>
                  <dgm:constr type="ctrY" for="ch" forName="dotArrow7" refType="h" fact="0.1273"/>
                  <dgm:constr type="w" for="ch" forName="dotArrow7" refType="userD"/>
                  <dgm:constr type="h" for="ch" forName="dotArrow7" refType="userD"/>
                  <dgm:constr type="r" for="ch" forName="parTx1" refType="w" fact="0.8513"/>
                  <dgm:constr type="t" for="ch" forName="parTx1" refType="h" fact="0.8596"/>
                  <dgm:constr type="w" for="ch" forName="parTx1" refType="w" fact="0.3491"/>
                  <dgm:constr type="h" for="ch" forName="parTx1" refType="h" fact="0.1638"/>
                  <dgm:constr type="ctrX" for="ch" forName="picture1" refType="w" fact="0.8672"/>
                  <dgm:constr type="ctrY" for="ch" forName="picture1" refType="h" fact="0.8361"/>
                  <dgm:constr type="w" for="ch" forName="picture1" refType="w" fact="0.1618"/>
                  <dgm:constr type="h" for="ch" forName="picture1" refType="h" fact="0.2832"/>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268"/>
                  <dgm:constr type="t" for="ch" forName="parTx2" refType="h" fact="0.6469"/>
                  <dgm:constr type="w" for="ch" forName="parTx2" refType="w" fact="0.3491"/>
                  <dgm:constr type="h" for="ch" forName="parTx2" refType="h" fact="0.1638"/>
                  <dgm:constr type="ctrX" for="ch" forName="picture2" refType="w" fact="0.6427"/>
                  <dgm:constr type="ctrY" for="ch" forName="picture2" refType="h" fact="0.6234"/>
                  <dgm:constr type="w" for="ch" forName="picture2" refType="w" fact="0.1618"/>
                  <dgm:constr type="h" for="ch" forName="picture2" refType="h" fact="0.2832"/>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5237"/>
                  <dgm:constr type="t" for="ch" forName="parTx3" refType="h" fact="0.3243"/>
                  <dgm:constr type="w" for="ch" forName="parTx3" refType="w" fact="0.3491"/>
                  <dgm:constr type="h" for="ch" forName="parTx3" refType="h" fact="0.1638"/>
                  <dgm:constr type="ctrX" for="ch" forName="picture3" refType="w" fact="0.5396"/>
                  <dgm:constr type="ctrY" for="ch" forName="picture3" refType="h" fact="0.3008"/>
                  <dgm:constr type="w" for="ch" forName="picture3" refType="w" fact="0.1618"/>
                  <dgm:constr type="h" for="ch" forName="picture3" refType="h" fact="0.2832"/>
                  <dgm:constr type="r" for="ch" forName="desTx3" refType="l" refFor="ch" refForName="parTx3"/>
                  <dgm:constr type="l" for="ch" forName="desTx3"/>
                  <dgm:constr type="t" for="ch" forName="desTx3" refType="t" refFor="ch" refForName="parTx3"/>
                  <dgm:constr type="h" for="ch" forName="desTx3" refType="h" refFor="ch" refForName="parTx3"/>
                </dgm:constrLst>
              </dgm:if>
              <dgm:else name="Name31">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6316"/>
                  <dgm:constr type="ctrY" for="ch" forName="dot1" refType="h" fact="0.763"/>
                  <dgm:constr type="w" for="ch" forName="dot1" refType="userD"/>
                  <dgm:constr type="h" for="ch" forName="dot1" refType="userD"/>
                  <dgm:constr type="ctrX" for="ch" forName="dot2" refType="w" fact="0.6693"/>
                  <dgm:constr type="ctrY" for="ch" forName="dot2" refType="h" fact="0.7887"/>
                  <dgm:constr type="w" for="ch" forName="dot2" refType="userD"/>
                  <dgm:constr type="h" for="ch" forName="dot2" refType="userD"/>
                  <dgm:constr type="ctrX" for="ch" forName="dot3" refType="w" fact="0.7088"/>
                  <dgm:constr type="ctrY" for="ch" forName="dot3" refType="h" fact="0.809"/>
                  <dgm:constr type="w" for="ch" forName="dot3" refType="userD"/>
                  <dgm:constr type="h" for="ch" forName="dot3" refType="userD"/>
                  <dgm:constr type="ctrX" for="ch" forName="dot4" refType="w" fact="0.4506"/>
                  <dgm:constr type="ctrY" for="ch" forName="dot4" refType="h" fact="0.4655"/>
                  <dgm:constr type="w" for="ch" forName="dot4" refType="userD"/>
                  <dgm:constr type="h" for="ch" forName="dot4" refType="userD"/>
                  <dgm:constr type="ctrX" for="ch" forName="dot5" refType="w" fact="0.4658"/>
                  <dgm:constr type="ctrY" for="ch" forName="dot5" refType="h" fact="0.5178"/>
                  <dgm:constr type="w" for="ch" forName="dot5" refType="userD"/>
                  <dgm:constr type="h" for="ch" forName="dot5" refType="userD"/>
                  <dgm:constr type="ctrX" for="ch" forName="dotArrow1" refType="w" fact="0.4766"/>
                  <dgm:constr type="ctrY" for="ch" forName="dotArrow1" refType="h" fact="0.0718"/>
                  <dgm:constr type="w" for="ch" forName="dotArrow1" refType="userD"/>
                  <dgm:constr type="h" for="ch" forName="dotArrow1" refType="userD"/>
                  <dgm:constr type="ctrX" for="ch" forName="dotArrow2" refType="w" fact="0.4488"/>
                  <dgm:constr type="ctrY" for="ch" forName="dotArrow2" refType="h" fact="0.0468"/>
                  <dgm:constr type="w" for="ch" forName="dotArrow2" refType="userD"/>
                  <dgm:constr type="h" for="ch" forName="dotArrow2" refType="userD"/>
                  <dgm:constr type="ctrX" for="ch" forName="dotArrow3" refType="w" fact="0.421"/>
                  <dgm:constr type="ctrY" for="ch" forName="dotArrow3" refType="h" fact="0.0218"/>
                  <dgm:constr type="w" for="ch" forName="dotArrow3" refType="userD"/>
                  <dgm:constr type="h" for="ch" forName="dotArrow3" refType="userD"/>
                  <dgm:constr type="ctrX" for="ch" forName="dotArrow4" refType="w" fact="0.3932"/>
                  <dgm:constr type="ctrY" for="ch" forName="dotArrow4" refType="h" fact="0.0468"/>
                  <dgm:constr type="w" for="ch" forName="dotArrow4" refType="userD"/>
                  <dgm:constr type="h" for="ch" forName="dotArrow4" refType="userD"/>
                  <dgm:constr type="ctrX" for="ch" forName="dotArrow5" refType="w" fact="0.3654"/>
                  <dgm:constr type="ctrY" for="ch" forName="dotArrow5" refType="h" fact="0.0718"/>
                  <dgm:constr type="w" for="ch" forName="dotArrow5" refType="userD"/>
                  <dgm:constr type="h" for="ch" forName="dotArrow5" refType="userD"/>
                  <dgm:constr type="ctrX" for="ch" forName="dotArrow6" refType="w" fact="0.421"/>
                  <dgm:constr type="ctrY" for="ch" forName="dotArrow6" refType="h" fact="0.0745"/>
                  <dgm:constr type="w" for="ch" forName="dotArrow6" refType="userD"/>
                  <dgm:constr type="h" for="ch" forName="dotArrow6" refType="userD"/>
                  <dgm:constr type="ctrX" for="ch" forName="dotArrow7" refType="w" fact="0.421"/>
                  <dgm:constr type="ctrY" for="ch" forName="dotArrow7" refType="h" fact="0.1273"/>
                  <dgm:constr type="w" for="ch" forName="dotArrow7" refType="userD"/>
                  <dgm:constr type="h" for="ch" forName="dotArrow7" refType="userD"/>
                  <dgm:constr type="r" for="ch" forName="parTx1" refType="w" fact="0.8163"/>
                  <dgm:constr type="t" for="ch" forName="parTx1" refType="h" fact="0.8551"/>
                  <dgm:constr type="w" for="ch" forName="parTx1" refType="w" fact="0.4314"/>
                  <dgm:constr type="h" for="ch" forName="parTx1" refType="h" fact="0.1638"/>
                  <dgm:constr type="ctrX" for="ch" forName="picture1" refType="w" fact="0.8359"/>
                  <dgm:constr type="ctrY" for="ch" forName="picture1" refType="h" fact="0.8361"/>
                  <dgm:constr type="w" for="ch" forName="picture1" refType="w" fact="0.2"/>
                  <dgm:constr type="h" for="ch" forName="picture1" refType="h" fact="0.2832"/>
                  <dgm:constr type="r" for="ch" forName="parTx2" refType="w" fact="0.5388"/>
                  <dgm:constr type="t" for="ch" forName="parTx2" refType="h" fact="0.6424"/>
                  <dgm:constr type="w" for="ch" forName="parTx2" refType="w" fact="0.4314"/>
                  <dgm:constr type="h" for="ch" forName="parTx2" refType="h" fact="0.1638"/>
                  <dgm:constr type="ctrX" for="ch" forName="picture2" refType="w" fact="0.5584"/>
                  <dgm:constr type="ctrY" for="ch" forName="picture2" refType="h" fact="0.6234"/>
                  <dgm:constr type="w" for="ch" forName="picture2" refType="w" fact="0.2"/>
                  <dgm:constr type="h" for="ch" forName="picture2" refType="h" fact="0.2832"/>
                  <dgm:constr type="r" for="ch" forName="parTx3" refType="w" fact="0.4114"/>
                  <dgm:constr type="t" for="ch" forName="parTx3" refType="h" fact="0.3198"/>
                  <dgm:constr type="w" for="ch" forName="parTx3" refType="w" fact="0.4314"/>
                  <dgm:constr type="h" for="ch" forName="parTx3" refType="h" fact="0.1638"/>
                  <dgm:constr type="ctrX" for="ch" forName="picture3" refType="w" fact="0.431"/>
                  <dgm:constr type="ctrY" for="ch" forName="picture3" refType="h" fact="0.3008"/>
                  <dgm:constr type="w" for="ch" forName="picture3" refType="w" fact="0.2"/>
                  <dgm:constr type="h" for="ch" forName="picture3" refType="h" fact="0.2832"/>
                </dgm:constrLst>
              </dgm:else>
            </dgm:choose>
          </dgm:else>
        </dgm:choose>
      </dgm:if>
      <dgm:if name="Name32" axis="ch" ptType="node" func="cnt" op="equ" val="4">
        <dgm:choose name="Name33">
          <dgm:if name="Name34" func="var" arg="dir" op="equ" val="norm">
            <dgm:choose name="Name35">
              <dgm:if name="Name36"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3253"/>
                  <dgm:constr type="ctrY" for="ch" forName="dot1" refType="h" fact="0.8215"/>
                  <dgm:constr type="w" for="ch" forName="dot1" refType="userD"/>
                  <dgm:constr type="h" for="ch" forName="dot1" refType="userD"/>
                  <dgm:constr type="ctrX" for="ch" forName="dot2" refType="w" fact="0.2949"/>
                  <dgm:constr type="ctrY" for="ch" forName="dot2" refType="h" fact="0.843"/>
                  <dgm:constr type="w" for="ch" forName="dot2" refType="userD"/>
                  <dgm:constr type="h" for="ch" forName="dot2" refType="userD"/>
                  <dgm:constr type="ctrX" for="ch" forName="dot3" refType="w" fact="0.2635"/>
                  <dgm:constr type="ctrY" for="ch" forName="dot3" refType="h" fact="0.8607"/>
                  <dgm:constr type="w" for="ch" forName="dot3" refType="userD"/>
                  <dgm:constr type="h" for="ch" forName="dot3" refType="userD"/>
                  <dgm:constr type="ctrX" for="ch" forName="dot4" refType="w" fact="0.2313"/>
                  <dgm:constr type="ctrY" for="ch" forName="dot4" refType="h" fact="0.8745"/>
                  <dgm:constr type="w" for="ch" forName="dot4" refType="userD"/>
                  <dgm:constr type="h" for="ch" forName="dot4" refType="userD"/>
                  <dgm:constr type="ctrX" for="ch" forName="dot5" refType="w" fact="0.4675"/>
                  <dgm:constr type="ctrY" for="ch" forName="dot5" refType="h" fact="0.6419"/>
                  <dgm:constr type="w" for="ch" forName="dot5" refType="userD"/>
                  <dgm:constr type="h" for="ch" forName="dot5" refType="userD"/>
                  <dgm:constr type="ctrX" for="ch" forName="dot6" refType="w" fact="0.5486"/>
                  <dgm:constr type="ctrY" for="ch" forName="dot6" refType="h" fact="0.3784"/>
                  <dgm:constr type="w" for="ch" forName="dot6" refType="userD"/>
                  <dgm:constr type="h" for="ch" forName="dot6" refType="userD"/>
                  <dgm:constr type="ctrX" for="ch" forName="dotArrow1" refType="w" fact="0.5267"/>
                  <dgm:constr type="ctrY" for="ch" forName="dotArrow1" refType="h" fact="0.0496"/>
                  <dgm:constr type="w" for="ch" forName="dotArrow1" refType="userD"/>
                  <dgm:constr type="h" for="ch" forName="dotArrow1" refType="userD"/>
                  <dgm:constr type="ctrX" for="ch" forName="dotArrow2" refType="w" fact="0.5462"/>
                  <dgm:constr type="ctrY" for="ch" forName="dotArrow2" refType="h" fact="0.0282"/>
                  <dgm:constr type="w" for="ch" forName="dotArrow2" refType="userD"/>
                  <dgm:constr type="h" for="ch" forName="dotArrow2" refType="userD"/>
                  <dgm:constr type="ctrX" for="ch" forName="dotArrow3" refType="w" fact="0.5657"/>
                  <dgm:constr type="ctrY" for="ch" forName="dotArrow3" refType="h" fact="0.0068"/>
                  <dgm:constr type="w" for="ch" forName="dotArrow3" refType="userD"/>
                  <dgm:constr type="h" for="ch" forName="dotArrow3" refType="userD"/>
                  <dgm:constr type="ctrX" for="ch" forName="dotArrow4" refType="w" fact="0.5851"/>
                  <dgm:constr type="ctrY" for="ch" forName="dotArrow4" refType="h" fact="0.0282"/>
                  <dgm:constr type="w" for="ch" forName="dotArrow4" refType="userD"/>
                  <dgm:constr type="h" for="ch" forName="dotArrow4" refType="userD"/>
                  <dgm:constr type="ctrX" for="ch" forName="dotArrow5" refType="w" fact="0.6046"/>
                  <dgm:constr type="ctrY" for="ch" forName="dotArrow5" refType="h" fact="0.0496"/>
                  <dgm:constr type="w" for="ch" forName="dotArrow5" refType="userD"/>
                  <dgm:constr type="h" for="ch" forName="dotArrow5" refType="userD"/>
                  <dgm:constr type="ctrX" for="ch" forName="dotArrow6" refType="w" fact="0.5657"/>
                  <dgm:constr type="ctrY" for="ch" forName="dotArrow6" refType="h" fact="0.052"/>
                  <dgm:constr type="w" for="ch" forName="dotArrow6" refType="userD"/>
                  <dgm:constr type="h" for="ch" forName="dotArrow6" refType="userD"/>
                  <dgm:constr type="ctrX" for="ch" forName="dotArrow7" refType="w" fact="0.5657"/>
                  <dgm:constr type="ctrY" for="ch" forName="dotArrow7" refType="h" fact="0.0972"/>
                  <dgm:constr type="w" for="ch" forName="dotArrow7" refType="userD"/>
                  <dgm:constr type="h" for="ch" forName="dotArrow7" refType="userD"/>
                  <dgm:constr type="l" for="ch" forName="parTx1" refType="w" fact="0.1466"/>
                  <dgm:constr type="t" for="ch" forName="parTx1" refType="h" fact="0.9095"/>
                  <dgm:constr type="w" for="ch" forName="parTx1" refType="w" fact="0.294"/>
                  <dgm:constr type="h" for="ch" forName="parTx1" refType="h" fact="0.1222"/>
                  <dgm:constr type="ctrX" for="ch" forName="picture1" refType="w" fact="0.1333"/>
                  <dgm:constr type="ctrY" for="ch" forName="picture1" refType="h" fact="0.8922"/>
                  <dgm:constr type="w" for="ch" forName="picture1" refType="w" fact="0.1363"/>
                  <dgm:constr type="h" for="ch" forName="picture1" refType="h" fact="0.211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105"/>
                  <dgm:constr type="t" for="ch" forName="parTx2" refType="h" fact="0.762"/>
                  <dgm:constr type="w" for="ch" forName="parTx2" refType="w" fact="0.294"/>
                  <dgm:constr type="h" for="ch" forName="parTx2" refType="h" fact="0.1222"/>
                  <dgm:constr type="ctrX" for="ch" forName="picture2" refType="w" fact="0.3972"/>
                  <dgm:constr type="ctrY" for="ch" forName="picture2" refType="h" fact="0.7447"/>
                  <dgm:constr type="w" for="ch" forName="picture2" refType="w" fact="0.1363"/>
                  <dgm:constr type="h" for="ch" forName="picture2" refType="h" fact="0.211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229"/>
                  <dgm:constr type="t" for="ch" forName="parTx3" refType="h" fact="0.5294"/>
                  <dgm:constr type="w" for="ch" forName="parTx3" refType="w" fact="0.294"/>
                  <dgm:constr type="h" for="ch" forName="parTx3" refType="h" fact="0.1222"/>
                  <dgm:constr type="ctrX" for="ch" forName="picture3" refType="w" fact="0.5095"/>
                  <dgm:constr type="ctrY" for="ch" forName="picture3" refType="h" fact="0.5121"/>
                  <dgm:constr type="w" for="ch" forName="picture3" refType="w" fact="0.1363"/>
                  <dgm:constr type="h" for="ch" forName="picture3" refType="h" fact="0.211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722"/>
                  <dgm:constr type="t" for="ch" forName="parTx4" refType="h" fact="0.2523"/>
                  <dgm:constr type="w" for="ch" forName="parTx4" refType="w" fact="0.294"/>
                  <dgm:constr type="h" for="ch" forName="parTx4" refType="h" fact="0.1222"/>
                  <dgm:constr type="ctrX" for="ch" forName="picture4" refType="w" fact="0.5588"/>
                  <dgm:constr type="ctrY" for="ch" forName="picture4" refType="h" fact="0.235"/>
                  <dgm:constr type="w" for="ch" forName="picture4" refType="w" fact="0.1363"/>
                  <dgm:constr type="h" for="ch" forName="picture4" refType="h" fact="0.2113"/>
                  <dgm:constr type="l" for="ch" forName="desTx4" refType="r" refFor="ch" refForName="parTx4"/>
                  <dgm:constr type="r" for="ch" forName="desTx4" refType="w"/>
                  <dgm:constr type="t" for="ch" forName="desTx4" refType="t" refFor="ch" refForName="parTx4"/>
                  <dgm:constr type="h" for="ch" forName="desTx4" refType="h" refFor="ch" refForName="parTx4"/>
                </dgm:constrLst>
              </dgm:if>
              <dgm:else name="Name37">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3978"/>
                  <dgm:constr type="ctrY" for="ch" forName="dot1" refType="h" fact="0.8215"/>
                  <dgm:constr type="w" for="ch" forName="dot1" refType="userD"/>
                  <dgm:constr type="h" for="ch" forName="dot1" refType="userD"/>
                  <dgm:constr type="ctrX" for="ch" forName="dot2" refType="w" fact="0.3606"/>
                  <dgm:constr type="ctrY" for="ch" forName="dot2" refType="h" fact="0.843"/>
                  <dgm:constr type="w" for="ch" forName="dot2" refType="userD"/>
                  <dgm:constr type="h" for="ch" forName="dot2" refType="userD"/>
                  <dgm:constr type="ctrX" for="ch" forName="dot3" refType="w" fact="0.3223"/>
                  <dgm:constr type="ctrY" for="ch" forName="dot3" refType="h" fact="0.8607"/>
                  <dgm:constr type="w" for="ch" forName="dot3" refType="userD"/>
                  <dgm:constr type="h" for="ch" forName="dot3" refType="userD"/>
                  <dgm:constr type="ctrX" for="ch" forName="dot4" refType="w" fact="0.2829"/>
                  <dgm:constr type="ctrY" for="ch" forName="dot4" refType="h" fact="0.8745"/>
                  <dgm:constr type="w" for="ch" forName="dot4" refType="userD"/>
                  <dgm:constr type="h" for="ch" forName="dot4" refType="userD"/>
                  <dgm:constr type="ctrX" for="ch" forName="dot5" refType="w" fact="0.5717"/>
                  <dgm:constr type="ctrY" for="ch" forName="dot5" refType="h" fact="0.6419"/>
                  <dgm:constr type="w" for="ch" forName="dot5" refType="userD"/>
                  <dgm:constr type="h" for="ch" forName="dot5" refType="userD"/>
                  <dgm:constr type="ctrX" for="ch" forName="dot6" refType="w" fact="0.6709"/>
                  <dgm:constr type="ctrY" for="ch" forName="dot6" refType="h" fact="0.3784"/>
                  <dgm:constr type="w" for="ch" forName="dot6" refType="userD"/>
                  <dgm:constr type="h" for="ch" forName="dot6" refType="userD"/>
                  <dgm:constr type="ctrX" for="ch" forName="dotArrow1" refType="w" fact="0.6441"/>
                  <dgm:constr type="ctrY" for="ch" forName="dotArrow1" refType="h" fact="0.0496"/>
                  <dgm:constr type="w" for="ch" forName="dotArrow1" refType="userD"/>
                  <dgm:constr type="h" for="ch" forName="dotArrow1" refType="userD"/>
                  <dgm:constr type="ctrX" for="ch" forName="dotArrow2" refType="w" fact="0.6679"/>
                  <dgm:constr type="ctrY" for="ch" forName="dotArrow2" refType="h" fact="0.0282"/>
                  <dgm:constr type="w" for="ch" forName="dotArrow2" refType="userD"/>
                  <dgm:constr type="h" for="ch" forName="dotArrow2" refType="userD"/>
                  <dgm:constr type="ctrX" for="ch" forName="dotArrow3" refType="w" fact="0.6917"/>
                  <dgm:constr type="ctrY" for="ch" forName="dotArrow3" refType="h" fact="0.0068"/>
                  <dgm:constr type="w" for="ch" forName="dotArrow3" refType="userD"/>
                  <dgm:constr type="h" for="ch" forName="dotArrow3" refType="userD"/>
                  <dgm:constr type="ctrX" for="ch" forName="dotArrow4" refType="w" fact="0.7155"/>
                  <dgm:constr type="ctrY" for="ch" forName="dotArrow4" refType="h" fact="0.0282"/>
                  <dgm:constr type="w" for="ch" forName="dotArrow4" refType="userD"/>
                  <dgm:constr type="h" for="ch" forName="dotArrow4" refType="userD"/>
                  <dgm:constr type="ctrX" for="ch" forName="dotArrow5" refType="w" fact="0.7394"/>
                  <dgm:constr type="ctrY" for="ch" forName="dotArrow5" refType="h" fact="0.0496"/>
                  <dgm:constr type="w" for="ch" forName="dotArrow5" refType="userD"/>
                  <dgm:constr type="h" for="ch" forName="dotArrow5" refType="userD"/>
                  <dgm:constr type="ctrX" for="ch" forName="dotArrow6" refType="w" fact="0.6917"/>
                  <dgm:constr type="ctrY" for="ch" forName="dotArrow6" refType="h" fact="0.052"/>
                  <dgm:constr type="w" for="ch" forName="dotArrow6" refType="userD"/>
                  <dgm:constr type="h" for="ch" forName="dotArrow6" refType="userD"/>
                  <dgm:constr type="ctrX" for="ch" forName="dotArrow7" refType="w" fact="0.6917"/>
                  <dgm:constr type="ctrY" for="ch" forName="dotArrow7" refType="h" fact="0.0972"/>
                  <dgm:constr type="w" for="ch" forName="dotArrow7" refType="userD"/>
                  <dgm:constr type="h" for="ch" forName="dotArrow7" refType="userD"/>
                  <dgm:constr type="l" for="ch" forName="parTx1" refType="w" fact="0.1793"/>
                  <dgm:constr type="t" for="ch" forName="parTx1" refType="h" fact="0.9064"/>
                  <dgm:constr type="w" for="ch" forName="parTx1" refType="w" fact="0.3595"/>
                  <dgm:constr type="h" for="ch" forName="parTx1" refType="h" fact="0.1222"/>
                  <dgm:constr type="ctrX" for="ch" forName="picture1" refType="w" fact="0.163"/>
                  <dgm:constr type="ctrY" for="ch" forName="picture1" refType="h" fact="0.8922"/>
                  <dgm:constr type="w" for="ch" forName="picture1" refType="w" fact="0.1667"/>
                  <dgm:constr type="h" for="ch" forName="picture1" refType="h" fact="0.2113"/>
                  <dgm:constr type="l" for="ch" forName="parTx2" refType="w" fact="0.502"/>
                  <dgm:constr type="t" for="ch" forName="parTx2" refType="h" fact="0.7589"/>
                  <dgm:constr type="w" for="ch" forName="parTx2" refType="w" fact="0.3595"/>
                  <dgm:constr type="h" for="ch" forName="parTx2" refType="h" fact="0.1222"/>
                  <dgm:constr type="ctrX" for="ch" forName="picture2" refType="w" fact="0.4857"/>
                  <dgm:constr type="ctrY" for="ch" forName="picture2" refType="h" fact="0.7447"/>
                  <dgm:constr type="w" for="ch" forName="picture2" refType="w" fact="0.1667"/>
                  <dgm:constr type="h" for="ch" forName="picture2" refType="h" fact="0.2113"/>
                  <dgm:constr type="l" for="ch" forName="parTx3" refType="w" fact="0.6394"/>
                  <dgm:constr type="t" for="ch" forName="parTx3" refType="h" fact="0.5263"/>
                  <dgm:constr type="w" for="ch" forName="parTx3" refType="w" fact="0.3595"/>
                  <dgm:constr type="h" for="ch" forName="parTx3" refType="h" fact="0.1222"/>
                  <dgm:constr type="ctrX" for="ch" forName="picture3" refType="w" fact="0.6231"/>
                  <dgm:constr type="ctrY" for="ch" forName="picture3" refType="h" fact="0.5121"/>
                  <dgm:constr type="w" for="ch" forName="picture3" refType="w" fact="0.1667"/>
                  <dgm:constr type="h" for="ch" forName="picture3" refType="h" fact="0.2113"/>
                  <dgm:constr type="l" for="ch" forName="parTx4" refType="w" fact="0.6997"/>
                  <dgm:constr type="t" for="ch" forName="parTx4" refType="h" fact="0.2492"/>
                  <dgm:constr type="w" for="ch" forName="parTx4" refType="w" fact="0.3595"/>
                  <dgm:constr type="h" for="ch" forName="parTx4" refType="h" fact="0.1222"/>
                  <dgm:constr type="ctrX" for="ch" forName="picture4" refType="w" fact="0.6834"/>
                  <dgm:constr type="ctrY" for="ch" forName="picture4" refType="h" fact="0.235"/>
                  <dgm:constr type="w" for="ch" forName="picture4" refType="w" fact="0.1667"/>
                  <dgm:constr type="h" for="ch" forName="picture4" refType="h" fact="0.2113"/>
                </dgm:constrLst>
              </dgm:else>
            </dgm:choose>
          </dgm:if>
          <dgm:else name="Name38">
            <dgm:choose name="Name39">
              <dgm:if name="Name40"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6747"/>
                  <dgm:constr type="ctrY" for="ch" forName="dot1" refType="h" fact="0.8215"/>
                  <dgm:constr type="w" for="ch" forName="dot1" refType="userD"/>
                  <dgm:constr type="h" for="ch" forName="dot1" refType="userD"/>
                  <dgm:constr type="ctrX" for="ch" forName="dot2" refType="w" fact="0.7051"/>
                  <dgm:constr type="ctrY" for="ch" forName="dot2" refType="h" fact="0.843"/>
                  <dgm:constr type="w" for="ch" forName="dot2" refType="userD"/>
                  <dgm:constr type="h" for="ch" forName="dot2" refType="userD"/>
                  <dgm:constr type="ctrX" for="ch" forName="dot3" refType="w" fact="0.7365"/>
                  <dgm:constr type="ctrY" for="ch" forName="dot3" refType="h" fact="0.8607"/>
                  <dgm:constr type="w" for="ch" forName="dot3" refType="userD"/>
                  <dgm:constr type="h" for="ch" forName="dot3" refType="userD"/>
                  <dgm:constr type="ctrX" for="ch" forName="dot4" refType="w" fact="0.7687"/>
                  <dgm:constr type="ctrY" for="ch" forName="dot4" refType="h" fact="0.8745"/>
                  <dgm:constr type="w" for="ch" forName="dot4" refType="userD"/>
                  <dgm:constr type="h" for="ch" forName="dot4" refType="userD"/>
                  <dgm:constr type="ctrX" for="ch" forName="dot5" refType="w" fact="0.5325"/>
                  <dgm:constr type="ctrY" for="ch" forName="dot5" refType="h" fact="0.6419"/>
                  <dgm:constr type="w" for="ch" forName="dot5" refType="userD"/>
                  <dgm:constr type="h" for="ch" forName="dot5" refType="userD"/>
                  <dgm:constr type="ctrX" for="ch" forName="dot6" refType="w" fact="0.4514"/>
                  <dgm:constr type="ctrY" for="ch" forName="dot6" refType="h" fact="0.3784"/>
                  <dgm:constr type="w" for="ch" forName="dot6" refType="userD"/>
                  <dgm:constr type="h" for="ch" forName="dot6" refType="userD"/>
                  <dgm:constr type="ctrX" for="ch" forName="dotArrow1" refType="w" fact="0.4733"/>
                  <dgm:constr type="ctrY" for="ch" forName="dotArrow1" refType="h" fact="0.0496"/>
                  <dgm:constr type="w" for="ch" forName="dotArrow1" refType="userD"/>
                  <dgm:constr type="h" for="ch" forName="dotArrow1" refType="userD"/>
                  <dgm:constr type="ctrX" for="ch" forName="dotArrow2" refType="w" fact="0.4538"/>
                  <dgm:constr type="ctrY" for="ch" forName="dotArrow2" refType="h" fact="0.0282"/>
                  <dgm:constr type="w" for="ch" forName="dotArrow2" refType="userD"/>
                  <dgm:constr type="h" for="ch" forName="dotArrow2" refType="userD"/>
                  <dgm:constr type="ctrX" for="ch" forName="dotArrow3" refType="w" fact="0.4343"/>
                  <dgm:constr type="ctrY" for="ch" forName="dotArrow3" refType="h" fact="0.0068"/>
                  <dgm:constr type="w" for="ch" forName="dotArrow3" refType="userD"/>
                  <dgm:constr type="h" for="ch" forName="dotArrow3" refType="userD"/>
                  <dgm:constr type="ctrX" for="ch" forName="dotArrow4" refType="w" fact="0.4149"/>
                  <dgm:constr type="ctrY" for="ch" forName="dotArrow4" refType="h" fact="0.0282"/>
                  <dgm:constr type="w" for="ch" forName="dotArrow4" refType="userD"/>
                  <dgm:constr type="h" for="ch" forName="dotArrow4" refType="userD"/>
                  <dgm:constr type="ctrX" for="ch" forName="dotArrow5" refType="w" fact="0.3954"/>
                  <dgm:constr type="ctrY" for="ch" forName="dotArrow5" refType="h" fact="0.0496"/>
                  <dgm:constr type="w" for="ch" forName="dotArrow5" refType="userD"/>
                  <dgm:constr type="h" for="ch" forName="dotArrow5" refType="userD"/>
                  <dgm:constr type="ctrX" for="ch" forName="dotArrow6" refType="w" fact="0.4343"/>
                  <dgm:constr type="ctrY" for="ch" forName="dotArrow6" refType="h" fact="0.052"/>
                  <dgm:constr type="w" for="ch" forName="dotArrow6" refType="userD"/>
                  <dgm:constr type="h" for="ch" forName="dotArrow6" refType="userD"/>
                  <dgm:constr type="ctrX" for="ch" forName="dotArrow7" refType="w" fact="0.4343"/>
                  <dgm:constr type="ctrY" for="ch" forName="dotArrow7" refType="h" fact="0.0972"/>
                  <dgm:constr type="w" for="ch" forName="dotArrow7" refType="userD"/>
                  <dgm:constr type="h" for="ch" forName="dotArrow7" refType="userD"/>
                  <dgm:constr type="r" for="ch" forName="parTx1" refType="w" fact="0.8534"/>
                  <dgm:constr type="t" for="ch" forName="parTx1" refType="h" fact="0.9095"/>
                  <dgm:constr type="w" for="ch" forName="parTx1" refType="w" fact="0.294"/>
                  <dgm:constr type="h" for="ch" forName="parTx1" refType="h" fact="0.1222"/>
                  <dgm:constr type="ctrX" for="ch" forName="picture1" refType="w" fact="0.8667"/>
                  <dgm:constr type="ctrY" for="ch" forName="picture1" refType="h" fact="0.8922"/>
                  <dgm:constr type="w" for="ch" forName="picture1" refType="w" fact="0.1363"/>
                  <dgm:constr type="h" for="ch" forName="picture1" refType="h" fact="0.211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895"/>
                  <dgm:constr type="t" for="ch" forName="parTx2" refType="h" fact="0.762"/>
                  <dgm:constr type="w" for="ch" forName="parTx2" refType="w" fact="0.294"/>
                  <dgm:constr type="h" for="ch" forName="parTx2" refType="h" fact="0.1222"/>
                  <dgm:constr type="ctrX" for="ch" forName="picture2" refType="w" fact="0.6028"/>
                  <dgm:constr type="ctrY" for="ch" forName="picture2" refType="h" fact="0.7447"/>
                  <dgm:constr type="w" for="ch" forName="picture2" refType="w" fact="0.1363"/>
                  <dgm:constr type="h" for="ch" forName="picture2" refType="h" fact="0.211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771"/>
                  <dgm:constr type="t" for="ch" forName="parTx3" refType="h" fact="0.5294"/>
                  <dgm:constr type="w" for="ch" forName="parTx3" refType="w" fact="0.294"/>
                  <dgm:constr type="h" for="ch" forName="parTx3" refType="h" fact="0.1222"/>
                  <dgm:constr type="ctrX" for="ch" forName="picture3" refType="w" fact="0.4905"/>
                  <dgm:constr type="ctrY" for="ch" forName="picture3" refType="h" fact="0.5121"/>
                  <dgm:constr type="w" for="ch" forName="picture3" refType="w" fact="0.1363"/>
                  <dgm:constr type="h" for="ch" forName="picture3" refType="h" fact="0.211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278"/>
                  <dgm:constr type="t" for="ch" forName="parTx4" refType="h" fact="0.2523"/>
                  <dgm:constr type="w" for="ch" forName="parTx4" refType="w" fact="0.294"/>
                  <dgm:constr type="h" for="ch" forName="parTx4" refType="h" fact="0.1222"/>
                  <dgm:constr type="ctrX" for="ch" forName="picture4" refType="w" fact="0.4412"/>
                  <dgm:constr type="ctrY" for="ch" forName="picture4" refType="h" fact="0.235"/>
                  <dgm:constr type="w" for="ch" forName="picture4" refType="w" fact="0.1363"/>
                  <dgm:constr type="h" for="ch" forName="picture4" refType="h" fact="0.2113"/>
                  <dgm:constr type="r" for="ch" forName="desTx4" refType="l" refFor="ch" refForName="parTx4"/>
                  <dgm:constr type="l" for="ch" forName="desTx4"/>
                  <dgm:constr type="t" for="ch" forName="desTx4" refType="t" refFor="ch" refForName="parTx4"/>
                  <dgm:constr type="h" for="ch" forName="desTx4" refType="h" refFor="ch" refForName="parTx4"/>
                </dgm:constrLst>
              </dgm:if>
              <dgm:else name="Name41">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6022"/>
                  <dgm:constr type="ctrY" for="ch" forName="dot1" refType="h" fact="0.8215"/>
                  <dgm:constr type="w" for="ch" forName="dot1" refType="userD"/>
                  <dgm:constr type="h" for="ch" forName="dot1" refType="userD"/>
                  <dgm:constr type="ctrX" for="ch" forName="dot2" refType="w" fact="0.6394"/>
                  <dgm:constr type="ctrY" for="ch" forName="dot2" refType="h" fact="0.843"/>
                  <dgm:constr type="w" for="ch" forName="dot2" refType="userD"/>
                  <dgm:constr type="h" for="ch" forName="dot2" refType="userD"/>
                  <dgm:constr type="ctrX" for="ch" forName="dot3" refType="w" fact="0.6777"/>
                  <dgm:constr type="ctrY" for="ch" forName="dot3" refType="h" fact="0.8607"/>
                  <dgm:constr type="w" for="ch" forName="dot3" refType="userD"/>
                  <dgm:constr type="h" for="ch" forName="dot3" refType="userD"/>
                  <dgm:constr type="ctrX" for="ch" forName="dot4" refType="w" fact="0.7171"/>
                  <dgm:constr type="ctrY" for="ch" forName="dot4" refType="h" fact="0.8745"/>
                  <dgm:constr type="w" for="ch" forName="dot4" refType="userD"/>
                  <dgm:constr type="h" for="ch" forName="dot4" refType="userD"/>
                  <dgm:constr type="ctrX" for="ch" forName="dot5" refType="w" fact="0.4283"/>
                  <dgm:constr type="ctrY" for="ch" forName="dot5" refType="h" fact="0.6419"/>
                  <dgm:constr type="w" for="ch" forName="dot5" refType="userD"/>
                  <dgm:constr type="h" for="ch" forName="dot5" refType="userD"/>
                  <dgm:constr type="ctrX" for="ch" forName="dot6" refType="w" fact="0.3291"/>
                  <dgm:constr type="ctrY" for="ch" forName="dot6" refType="h" fact="0.3784"/>
                  <dgm:constr type="w" for="ch" forName="dot6" refType="userD"/>
                  <dgm:constr type="h" for="ch" forName="dot6" refType="userD"/>
                  <dgm:constr type="ctrX" for="ch" forName="dotArrow1" refType="w" fact="0.3559"/>
                  <dgm:constr type="ctrY" for="ch" forName="dotArrow1" refType="h" fact="0.0496"/>
                  <dgm:constr type="w" for="ch" forName="dotArrow1" refType="userD"/>
                  <dgm:constr type="h" for="ch" forName="dotArrow1" refType="userD"/>
                  <dgm:constr type="ctrX" for="ch" forName="dotArrow2" refType="w" fact="0.3321"/>
                  <dgm:constr type="ctrY" for="ch" forName="dotArrow2" refType="h" fact="0.0282"/>
                  <dgm:constr type="w" for="ch" forName="dotArrow2" refType="userD"/>
                  <dgm:constr type="h" for="ch" forName="dotArrow2" refType="userD"/>
                  <dgm:constr type="ctrX" for="ch" forName="dotArrow3" refType="w" fact="0.3083"/>
                  <dgm:constr type="ctrY" for="ch" forName="dotArrow3" refType="h" fact="0.0068"/>
                  <dgm:constr type="w" for="ch" forName="dotArrow3" refType="userD"/>
                  <dgm:constr type="h" for="ch" forName="dotArrow3" refType="userD"/>
                  <dgm:constr type="ctrX" for="ch" forName="dotArrow4" refType="w" fact="0.2845"/>
                  <dgm:constr type="ctrY" for="ch" forName="dotArrow4" refType="h" fact="0.0282"/>
                  <dgm:constr type="w" for="ch" forName="dotArrow4" refType="userD"/>
                  <dgm:constr type="h" for="ch" forName="dotArrow4" refType="userD"/>
                  <dgm:constr type="ctrX" for="ch" forName="dotArrow5" refType="w" fact="0.2606"/>
                  <dgm:constr type="ctrY" for="ch" forName="dotArrow5" refType="h" fact="0.0496"/>
                  <dgm:constr type="w" for="ch" forName="dotArrow5" refType="userD"/>
                  <dgm:constr type="h" for="ch" forName="dotArrow5" refType="userD"/>
                  <dgm:constr type="ctrX" for="ch" forName="dotArrow6" refType="w" fact="0.3083"/>
                  <dgm:constr type="ctrY" for="ch" forName="dotArrow6" refType="h" fact="0.052"/>
                  <dgm:constr type="w" for="ch" forName="dotArrow6" refType="userD"/>
                  <dgm:constr type="h" for="ch" forName="dotArrow6" refType="userD"/>
                  <dgm:constr type="ctrX" for="ch" forName="dotArrow7" refType="w" fact="0.3083"/>
                  <dgm:constr type="ctrY" for="ch" forName="dotArrow7" refType="h" fact="0.0972"/>
                  <dgm:constr type="w" for="ch" forName="dotArrow7" refType="userD"/>
                  <dgm:constr type="h" for="ch" forName="dotArrow7" refType="userD"/>
                  <dgm:constr type="r" for="ch" forName="parTx1" refType="w" fact="0.8207"/>
                  <dgm:constr type="t" for="ch" forName="parTx1" refType="h" fact="0.9064"/>
                  <dgm:constr type="w" for="ch" forName="parTx1" refType="w" fact="0.3595"/>
                  <dgm:constr type="h" for="ch" forName="parTx1" refType="h" fact="0.1222"/>
                  <dgm:constr type="ctrX" for="ch" forName="picture1" refType="w" fact="0.837"/>
                  <dgm:constr type="ctrY" for="ch" forName="picture1" refType="h" fact="0.8922"/>
                  <dgm:constr type="w" for="ch" forName="picture1" refType="w" fact="0.1667"/>
                  <dgm:constr type="h" for="ch" forName="picture1" refType="h" fact="0.2113"/>
                  <dgm:constr type="r" for="ch" forName="parTx2" refType="w" fact="0.498"/>
                  <dgm:constr type="t" for="ch" forName="parTx2" refType="h" fact="0.7589"/>
                  <dgm:constr type="w" for="ch" forName="parTx2" refType="w" fact="0.3595"/>
                  <dgm:constr type="h" for="ch" forName="parTx2" refType="h" fact="0.1222"/>
                  <dgm:constr type="ctrX" for="ch" forName="picture2" refType="w" fact="0.5143"/>
                  <dgm:constr type="ctrY" for="ch" forName="picture2" refType="h" fact="0.7447"/>
                  <dgm:constr type="w" for="ch" forName="picture2" refType="w" fact="0.1667"/>
                  <dgm:constr type="h" for="ch" forName="picture2" refType="h" fact="0.2113"/>
                  <dgm:constr type="r" for="ch" forName="parTx3" refType="w" fact="0.3606"/>
                  <dgm:constr type="t" for="ch" forName="parTx3" refType="h" fact="0.5263"/>
                  <dgm:constr type="w" for="ch" forName="parTx3" refType="w" fact="0.3595"/>
                  <dgm:constr type="h" for="ch" forName="parTx3" refType="h" fact="0.1222"/>
                  <dgm:constr type="ctrX" for="ch" forName="picture3" refType="w" fact="0.3769"/>
                  <dgm:constr type="ctrY" for="ch" forName="picture3" refType="h" fact="0.5121"/>
                  <dgm:constr type="w" for="ch" forName="picture3" refType="w" fact="0.1667"/>
                  <dgm:constr type="h" for="ch" forName="picture3" refType="h" fact="0.2113"/>
                  <dgm:constr type="r" for="ch" forName="parTx4" refType="w" fact="0.3003"/>
                  <dgm:constr type="t" for="ch" forName="parTx4" refType="h" fact="0.2492"/>
                  <dgm:constr type="w" for="ch" forName="parTx4" refType="w" fact="0.3595"/>
                  <dgm:constr type="h" for="ch" forName="parTx4" refType="h" fact="0.1222"/>
                  <dgm:constr type="ctrX" for="ch" forName="picture4" refType="w" fact="0.3166"/>
                  <dgm:constr type="ctrY" for="ch" forName="picture4" refType="h" fact="0.235"/>
                  <dgm:constr type="w" for="ch" forName="picture4" refType="w" fact="0.1667"/>
                  <dgm:constr type="h" for="ch" forName="picture4" refType="h" fact="0.2113"/>
                </dgm:constrLst>
              </dgm:else>
            </dgm:choose>
          </dgm:else>
        </dgm:choose>
      </dgm:if>
      <dgm:if name="Name42" axis="ch" ptType="node" func="cnt" op="equ" val="5">
        <dgm:choose name="Name43">
          <dgm:if name="Name44" func="var" arg="dir" op="equ" val="norm">
            <dgm:choose name="Name45">
              <dgm:if name="Name46"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3263"/>
                  <dgm:constr type="ctrY" for="ch" forName="dot1" refType="h" fact="0.8674"/>
                  <dgm:constr type="w" for="ch" forName="dot1" refType="userD"/>
                  <dgm:constr type="h" for="ch" forName="dot1" refType="userD"/>
                  <dgm:constr type="ctrX" for="ch" forName="dot2" refType="w" fact="0.3001"/>
                  <dgm:constr type="ctrY" for="ch" forName="dot2" refType="h" fact="0.8824"/>
                  <dgm:constr type="w" for="ch" forName="dot2" refType="userD"/>
                  <dgm:constr type="h" for="ch" forName="dot2" refType="userD"/>
                  <dgm:constr type="ctrX" for="ch" forName="dot3" refType="w" fact="0.2733"/>
                  <dgm:constr type="ctrY" for="ch" forName="dot3" refType="h" fact="0.8948"/>
                  <dgm:constr type="w" for="ch" forName="dot3" refType="userD"/>
                  <dgm:constr type="h" for="ch" forName="dot3" refType="userD"/>
                  <dgm:constr type="ctrX" for="ch" forName="dot4" refType="w" fact="0.2462"/>
                  <dgm:constr type="ctrY" for="ch" forName="dot4" refType="h" fact="0.9044"/>
                  <dgm:constr type="w" for="ch" forName="dot4" refType="userD"/>
                  <dgm:constr type="h" for="ch" forName="dot4" refType="userD"/>
                  <dgm:constr type="ctrX" for="ch" forName="dot5" refType="w" fact="0.4691"/>
                  <dgm:constr type="ctrY" for="ch" forName="dot5" refType="h" fact="0.7222"/>
                  <dgm:constr type="w" for="ch" forName="dot5" refType="userD"/>
                  <dgm:constr type="h" for="ch" forName="dot5" refType="userD"/>
                  <dgm:constr type="ctrX" for="ch" forName="dot6" refType="w" fact="0.4484"/>
                  <dgm:constr type="ctrY" for="ch" forName="dot6" refType="h" fact="0.7518"/>
                  <dgm:constr type="w" for="ch" forName="dot6" refType="userD"/>
                  <dgm:constr type="h" for="ch" forName="dot6" refType="userD"/>
                  <dgm:constr type="ctrX" for="ch" forName="dot7" refType="w" fact="0.5549"/>
                  <dgm:constr type="ctrY" for="ch" forName="dot7" refType="h" fact="0.5422"/>
                  <dgm:constr type="w" for="ch" forName="dot7" refType="userD"/>
                  <dgm:constr type="h" for="ch" forName="dot7" refType="userD"/>
                  <dgm:constr type="ctrX" for="ch" forName="dot8" refType="w" fact="0.601"/>
                  <dgm:constr type="ctrY" for="ch" forName="dot8" refType="h" fact="0.3229"/>
                  <dgm:constr type="w" for="ch" forName="dot8" refType="userD"/>
                  <dgm:constr type="h" for="ch" forName="dot8" refType="userD"/>
                  <dgm:constr type="ctrX" for="ch" forName="dotArrow1" refType="w" fact="0.5779"/>
                  <dgm:constr type="ctrY" for="ch" forName="dotArrow1" refType="h" fact="0.0635"/>
                  <dgm:constr type="w" for="ch" forName="dotArrow1" refType="userD"/>
                  <dgm:constr type="h" for="ch" forName="dotArrow1" refType="userD"/>
                  <dgm:constr type="ctrX" for="ch" forName="dotArrow2" refType="w" fact="0.5951"/>
                  <dgm:constr type="ctrY" for="ch" forName="dotArrow2" refType="h" fact="0.0448"/>
                  <dgm:constr type="w" for="ch" forName="dotArrow2" refType="userD"/>
                  <dgm:constr type="h" for="ch" forName="dotArrow2" refType="userD"/>
                  <dgm:constr type="ctrX" for="ch" forName="dotArrow3" refType="w" fact="0.6123"/>
                  <dgm:constr type="ctrY" for="ch" forName="dotArrow3" refType="h" fact="0.026"/>
                  <dgm:constr type="w" for="ch" forName="dotArrow3" refType="userD"/>
                  <dgm:constr type="h" for="ch" forName="dotArrow3" refType="userD"/>
                  <dgm:constr type="ctrX" for="ch" forName="dotArrow4" refType="w" fact="0.6295"/>
                  <dgm:constr type="ctrY" for="ch" forName="dotArrow4" refType="h" fact="0.0448"/>
                  <dgm:constr type="w" for="ch" forName="dotArrow4" refType="userD"/>
                  <dgm:constr type="h" for="ch" forName="dotArrow4" refType="userD"/>
                  <dgm:constr type="ctrX" for="ch" forName="dotArrow5" refType="w" fact="0.6467"/>
                  <dgm:constr type="ctrY" for="ch" forName="dotArrow5" refType="h" fact="0.0635"/>
                  <dgm:constr type="w" for="ch" forName="dotArrow5" refType="userD"/>
                  <dgm:constr type="h" for="ch" forName="dotArrow5" refType="userD"/>
                  <dgm:constr type="ctrX" for="ch" forName="dotArrow6" refType="w" fact="0.6123"/>
                  <dgm:constr type="ctrY" for="ch" forName="dotArrow6" refType="h" fact="0.0656"/>
                  <dgm:constr type="w" for="ch" forName="dotArrow6" refType="userD"/>
                  <dgm:constr type="h" for="ch" forName="dotArrow6" refType="userD"/>
                  <dgm:constr type="ctrX" for="ch" forName="dotArrow7" refType="w" fact="0.6123"/>
                  <dgm:constr type="ctrY" for="ch" forName="dotArrow7" refType="h" fact="0.1052"/>
                  <dgm:constr type="w" for="ch" forName="dotArrow7" refType="userD"/>
                  <dgm:constr type="h" for="ch" forName="dotArrow7" refType="userD"/>
                  <dgm:constr type="l" for="ch" forName="parTx1" refType="w" fact="0.1746"/>
                  <dgm:constr type="t" for="ch" forName="parTx1" refType="h" fact="0.9304"/>
                  <dgm:constr type="w" for="ch" forName="parTx1" refType="w" fact="0.2544"/>
                  <dgm:constr type="h" for="ch" forName="parTx1" refType="h" fact="0.0962"/>
                  <dgm:constr type="ctrX" for="ch" forName="picture1" refType="w" fact="0.1631"/>
                  <dgm:constr type="ctrY" for="ch" forName="picture1" refType="h" fact="0.9169"/>
                  <dgm:constr type="w" for="ch" forName="picture1" refType="w" fact="0.118"/>
                  <dgm:constr type="h" for="ch" forName="picture1" refType="h" fact="0.166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982"/>
                  <dgm:constr type="t" for="ch" forName="parTx2" refType="h" fact="0.8167"/>
                  <dgm:constr type="w" for="ch" forName="parTx2" refType="w" fact="0.2544"/>
                  <dgm:constr type="h" for="ch" forName="parTx2" refType="h" fact="0.0962"/>
                  <dgm:constr type="ctrX" for="ch" forName="picture2" refType="w" fact="0.3866"/>
                  <dgm:constr type="ctrY" for="ch" forName="picture2" refType="h" fact="0.8032"/>
                  <dgm:constr type="w" for="ch" forName="picture2" refType="w" fact="0.118"/>
                  <dgm:constr type="h" for="ch" forName="picture2" refType="h" fact="0.166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194"/>
                  <dgm:constr type="t" for="ch" forName="parTx3" refType="h" fact="0.6524"/>
                  <dgm:constr type="w" for="ch" forName="parTx3" refType="w" fact="0.2544"/>
                  <dgm:constr type="h" for="ch" forName="parTx3" refType="h" fact="0.0962"/>
                  <dgm:constr type="ctrX" for="ch" forName="picture3" refType="w" fact="0.5078"/>
                  <dgm:constr type="ctrY" for="ch" forName="picture3" refType="h" fact="0.6389"/>
                  <dgm:constr type="w" for="ch" forName="picture3" refType="w" fact="0.118"/>
                  <dgm:constr type="h" for="ch" forName="picture3" refType="h" fact="0.166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827"/>
                  <dgm:constr type="t" for="ch" forName="parTx4" refType="h" fact="0.4412"/>
                  <dgm:constr type="w" for="ch" forName="parTx4" refType="w" fact="0.2544"/>
                  <dgm:constr type="h" for="ch" forName="parTx4" refType="h" fact="0.0962"/>
                  <dgm:constr type="ctrX" for="ch" forName="picture4" refType="w" fact="0.5712"/>
                  <dgm:constr type="ctrY" for="ch" forName="picture4" refType="h" fact="0.4277"/>
                  <dgm:constr type="w" for="ch" forName="picture4" refType="w" fact="0.118"/>
                  <dgm:constr type="h" for="ch" forName="picture4" refType="h" fact="0.166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18"/>
                  <dgm:constr type="t" for="ch" forName="parTx5" refType="h" fact="0.2262"/>
                  <dgm:constr type="w" for="ch" forName="parTx5" refType="w" fact="0.2544"/>
                  <dgm:constr type="h" for="ch" forName="parTx5" refType="h" fact="0.0962"/>
                  <dgm:constr type="ctrX" for="ch" forName="picture5" refType="w" fact="0.6064"/>
                  <dgm:constr type="ctrY" for="ch" forName="picture5" refType="h" fact="0.2127"/>
                  <dgm:constr type="w" for="ch" forName="picture5" refType="w" fact="0.118"/>
                  <dgm:constr type="h" for="ch" forName="picture5" refType="h" fact="0.1663"/>
                  <dgm:constr type="l" for="ch" forName="desTx5" refType="r" refFor="ch" refForName="parTx5"/>
                  <dgm:constr type="r" for="ch" forName="desTx5" refType="w"/>
                  <dgm:constr type="t" for="ch" forName="desTx5" refType="t" refFor="ch" refForName="parTx5"/>
                  <dgm:constr type="h" for="ch" forName="desTx5" refType="h" refFor="ch" refForName="parTx5"/>
                </dgm:constrLst>
              </dgm:if>
              <dgm:else name="Name47">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3951"/>
                  <dgm:constr type="ctrY" for="ch" forName="dot1" refType="h" fact="0.8674"/>
                  <dgm:constr type="w" for="ch" forName="dot1" refType="userD"/>
                  <dgm:constr type="h" for="ch" forName="dot1" refType="userD"/>
                  <dgm:constr type="ctrX" for="ch" forName="dot2" refType="w" fact="0.3634"/>
                  <dgm:constr type="ctrY" for="ch" forName="dot2" refType="h" fact="0.8824"/>
                  <dgm:constr type="w" for="ch" forName="dot2" refType="userD"/>
                  <dgm:constr type="h" for="ch" forName="dot2" refType="userD"/>
                  <dgm:constr type="ctrX" for="ch" forName="dot3" refType="w" fact="0.331"/>
                  <dgm:constr type="ctrY" for="ch" forName="dot3" refType="h" fact="0.8948"/>
                  <dgm:constr type="w" for="ch" forName="dot3" refType="userD"/>
                  <dgm:constr type="h" for="ch" forName="dot3" refType="userD"/>
                  <dgm:constr type="ctrX" for="ch" forName="dot4" refType="w" fact="0.2981"/>
                  <dgm:constr type="ctrY" for="ch" forName="dot4" refType="h" fact="0.9044"/>
                  <dgm:constr type="w" for="ch" forName="dot4" refType="userD"/>
                  <dgm:constr type="h" for="ch" forName="dot4" refType="userD"/>
                  <dgm:constr type="ctrX" for="ch" forName="dot5" refType="w" fact="0.5681"/>
                  <dgm:constr type="ctrY" for="ch" forName="dot5" refType="h" fact="0.7222"/>
                  <dgm:constr type="w" for="ch" forName="dot5" refType="userD"/>
                  <dgm:constr type="h" for="ch" forName="dot5" refType="userD"/>
                  <dgm:constr type="ctrX" for="ch" forName="dot6" refType="w" fact="0.543"/>
                  <dgm:constr type="ctrY" for="ch" forName="dot6" refType="h" fact="0.7518"/>
                  <dgm:constr type="w" for="ch" forName="dot6" refType="userD"/>
                  <dgm:constr type="h" for="ch" forName="dot6" refType="userD"/>
                  <dgm:constr type="ctrX" for="ch" forName="dot7" refType="w" fact="0.672"/>
                  <dgm:constr type="ctrY" for="ch" forName="dot7" refType="h" fact="0.5422"/>
                  <dgm:constr type="w" for="ch" forName="dot7" refType="userD"/>
                  <dgm:constr type="h" for="ch" forName="dot7" refType="userD"/>
                  <dgm:constr type="ctrX" for="ch" forName="dot8" refType="w" fact="0.7278"/>
                  <dgm:constr type="ctrY" for="ch" forName="dot8" refType="h" fact="0.3229"/>
                  <dgm:constr type="w" for="ch" forName="dot8" refType="userD"/>
                  <dgm:constr type="h" for="ch" forName="dot8" refType="userD"/>
                  <dgm:constr type="ctrX" for="ch" forName="dotArrow1" refType="w" fact="0.6999"/>
                  <dgm:constr type="ctrY" for="ch" forName="dotArrow1" refType="h" fact="0.0635"/>
                  <dgm:constr type="w" for="ch" forName="dotArrow1" refType="userD"/>
                  <dgm:constr type="h" for="ch" forName="dotArrow1" refType="userD"/>
                  <dgm:constr type="ctrX" for="ch" forName="dotArrow2" refType="w" fact="0.7207"/>
                  <dgm:constr type="ctrY" for="ch" forName="dotArrow2" refType="h" fact="0.0448"/>
                  <dgm:constr type="w" for="ch" forName="dotArrow2" refType="userD"/>
                  <dgm:constr type="h" for="ch" forName="dotArrow2" refType="userD"/>
                  <dgm:constr type="ctrX" for="ch" forName="dotArrow3" refType="w" fact="0.7415"/>
                  <dgm:constr type="ctrY" for="ch" forName="dotArrow3" refType="h" fact="0.026"/>
                  <dgm:constr type="w" for="ch" forName="dotArrow3" refType="userD"/>
                  <dgm:constr type="h" for="ch" forName="dotArrow3" refType="userD"/>
                  <dgm:constr type="ctrX" for="ch" forName="dotArrow4" refType="w" fact="0.7624"/>
                  <dgm:constr type="ctrY" for="ch" forName="dotArrow4" refType="h" fact="0.0448"/>
                  <dgm:constr type="w" for="ch" forName="dotArrow4" refType="userD"/>
                  <dgm:constr type="h" for="ch" forName="dotArrow4" refType="userD"/>
                  <dgm:constr type="ctrX" for="ch" forName="dotArrow5" refType="w" fact="0.7832"/>
                  <dgm:constr type="ctrY" for="ch" forName="dotArrow5" refType="h" fact="0.0635"/>
                  <dgm:constr type="w" for="ch" forName="dotArrow5" refType="userD"/>
                  <dgm:constr type="h" for="ch" forName="dotArrow5" refType="userD"/>
                  <dgm:constr type="ctrX" for="ch" forName="dotArrow6" refType="w" fact="0.7415"/>
                  <dgm:constr type="ctrY" for="ch" forName="dotArrow6" refType="h" fact="0.0656"/>
                  <dgm:constr type="w" for="ch" forName="dotArrow6" refType="userD"/>
                  <dgm:constr type="h" for="ch" forName="dotArrow6" refType="userD"/>
                  <dgm:constr type="ctrX" for="ch" forName="dotArrow7" refType="w" fact="0.7415"/>
                  <dgm:constr type="ctrY" for="ch" forName="dotArrow7" refType="h" fact="0.1052"/>
                  <dgm:constr type="w" for="ch" forName="dotArrow7" refType="userD"/>
                  <dgm:constr type="h" for="ch" forName="dotArrow7" refType="userD"/>
                  <dgm:constr type="l" for="ch" forName="parTx1" refType="w" fact="0.2115"/>
                  <dgm:constr type="t" for="ch" forName="parTx1" refType="h" fact="0.928"/>
                  <dgm:constr type="w" for="ch" forName="parTx1" refType="w" fact="0.3081"/>
                  <dgm:constr type="h" for="ch" forName="parTx1" refType="h" fact="0.0962"/>
                  <dgm:constr type="ctrX" for="ch" forName="picture1" refType="w" fact="0.1975"/>
                  <dgm:constr type="ctrY" for="ch" forName="picture1" refType="h" fact="0.9169"/>
                  <dgm:constr type="w" for="ch" forName="picture1" refType="w" fact="0.1429"/>
                  <dgm:constr type="h" for="ch" forName="picture1" refType="h" fact="0.1663"/>
                  <dgm:constr type="l" for="ch" forName="parTx2" refType="w" fact="0.4822"/>
                  <dgm:constr type="t" for="ch" forName="parTx2" refType="h" fact="0.8143"/>
                  <dgm:constr type="w" for="ch" forName="parTx2" refType="w" fact="0.3081"/>
                  <dgm:constr type="h" for="ch" forName="parTx2" refType="h" fact="0.0962"/>
                  <dgm:constr type="ctrX" for="ch" forName="picture2" refType="w" fact="0.4682"/>
                  <dgm:constr type="ctrY" for="ch" forName="picture2" refType="h" fact="0.8032"/>
                  <dgm:constr type="w" for="ch" forName="picture2" refType="w" fact="0.1429"/>
                  <dgm:constr type="h" for="ch" forName="picture2" refType="h" fact="0.1663"/>
                  <dgm:constr type="l" for="ch" forName="parTx3" refType="w" fact="0.629"/>
                  <dgm:constr type="t" for="ch" forName="parTx3" refType="h" fact="0.65"/>
                  <dgm:constr type="w" for="ch" forName="parTx3" refType="w" fact="0.3081"/>
                  <dgm:constr type="h" for="ch" forName="parTx3" refType="h" fact="0.0962"/>
                  <dgm:constr type="ctrX" for="ch" forName="picture3" refType="w" fact="0.615"/>
                  <dgm:constr type="ctrY" for="ch" forName="picture3" refType="h" fact="0.6389"/>
                  <dgm:constr type="w" for="ch" forName="picture3" refType="w" fact="0.1429"/>
                  <dgm:constr type="h" for="ch" forName="picture3" refType="h" fact="0.1663"/>
                  <dgm:constr type="l" for="ch" forName="parTx4" refType="w" fact="0.7057"/>
                  <dgm:constr type="t" for="ch" forName="parTx4" refType="h" fact="0.4388"/>
                  <dgm:constr type="w" for="ch" forName="parTx4" refType="w" fact="0.3081"/>
                  <dgm:constr type="h" for="ch" forName="parTx4" refType="h" fact="0.0962"/>
                  <dgm:constr type="ctrX" for="ch" forName="picture4" refType="w" fact="0.6917"/>
                  <dgm:constr type="ctrY" for="ch" forName="picture4" refType="h" fact="0.4277"/>
                  <dgm:constr type="w" for="ch" forName="picture4" refType="w" fact="0.1429"/>
                  <dgm:constr type="h" for="ch" forName="picture4" refType="h" fact="0.1663"/>
                  <dgm:constr type="l" for="ch" forName="parTx5" refType="w" fact="0.7484"/>
                  <dgm:constr type="t" for="ch" forName="parTx5" refType="h" fact="0.2238"/>
                  <dgm:constr type="w" for="ch" forName="parTx5" refType="w" fact="0.3081"/>
                  <dgm:constr type="h" for="ch" forName="parTx5" refType="h" fact="0.0962"/>
                  <dgm:constr type="ctrX" for="ch" forName="picture5" refType="w" fact="0.7344"/>
                  <dgm:constr type="ctrY" for="ch" forName="picture5" refType="h" fact="0.2127"/>
                  <dgm:constr type="w" for="ch" forName="picture5" refType="w" fact="0.1429"/>
                  <dgm:constr type="h" for="ch" forName="picture5" refType="h" fact="0.1663"/>
                </dgm:constrLst>
              </dgm:else>
            </dgm:choose>
          </dgm:if>
          <dgm:else name="Name48">
            <dgm:choose name="Name49">
              <dgm:if name="Name50"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6737"/>
                  <dgm:constr type="ctrY" for="ch" forName="dot1" refType="h" fact="0.8674"/>
                  <dgm:constr type="w" for="ch" forName="dot1" refType="userD"/>
                  <dgm:constr type="h" for="ch" forName="dot1" refType="userD"/>
                  <dgm:constr type="ctrX" for="ch" forName="dot2" refType="w" fact="0.6999"/>
                  <dgm:constr type="ctrY" for="ch" forName="dot2" refType="h" fact="0.8824"/>
                  <dgm:constr type="w" for="ch" forName="dot2" refType="userD"/>
                  <dgm:constr type="h" for="ch" forName="dot2" refType="userD"/>
                  <dgm:constr type="ctrX" for="ch" forName="dot3" refType="w" fact="0.7267"/>
                  <dgm:constr type="ctrY" for="ch" forName="dot3" refType="h" fact="0.8948"/>
                  <dgm:constr type="w" for="ch" forName="dot3" refType="userD"/>
                  <dgm:constr type="h" for="ch" forName="dot3" refType="userD"/>
                  <dgm:constr type="ctrX" for="ch" forName="dot4" refType="w" fact="0.7538"/>
                  <dgm:constr type="ctrY" for="ch" forName="dot4" refType="h" fact="0.9044"/>
                  <dgm:constr type="w" for="ch" forName="dot4" refType="userD"/>
                  <dgm:constr type="h" for="ch" forName="dot4" refType="userD"/>
                  <dgm:constr type="ctrX" for="ch" forName="dot5" refType="w" fact="0.5309"/>
                  <dgm:constr type="ctrY" for="ch" forName="dot5" refType="h" fact="0.7222"/>
                  <dgm:constr type="w" for="ch" forName="dot5" refType="userD"/>
                  <dgm:constr type="h" for="ch" forName="dot5" refType="userD"/>
                  <dgm:constr type="ctrX" for="ch" forName="dot6" refType="w" fact="0.5516"/>
                  <dgm:constr type="ctrY" for="ch" forName="dot6" refType="h" fact="0.7518"/>
                  <dgm:constr type="w" for="ch" forName="dot6" refType="userD"/>
                  <dgm:constr type="h" for="ch" forName="dot6" refType="userD"/>
                  <dgm:constr type="ctrX" for="ch" forName="dot7" refType="w" fact="0.4451"/>
                  <dgm:constr type="ctrY" for="ch" forName="dot7" refType="h" fact="0.5422"/>
                  <dgm:constr type="w" for="ch" forName="dot7" refType="userD"/>
                  <dgm:constr type="h" for="ch" forName="dot7" refType="userD"/>
                  <dgm:constr type="ctrX" for="ch" forName="dot8" refType="w" fact="0.399"/>
                  <dgm:constr type="ctrY" for="ch" forName="dot8" refType="h" fact="0.3229"/>
                  <dgm:constr type="w" for="ch" forName="dot8" refType="userD"/>
                  <dgm:constr type="h" for="ch" forName="dot8" refType="userD"/>
                  <dgm:constr type="ctrX" for="ch" forName="dotArrow1" refType="w" fact="0.4221"/>
                  <dgm:constr type="ctrY" for="ch" forName="dotArrow1" refType="h" fact="0.0635"/>
                  <dgm:constr type="w" for="ch" forName="dotArrow1" refType="userD"/>
                  <dgm:constr type="h" for="ch" forName="dotArrow1" refType="userD"/>
                  <dgm:constr type="ctrX" for="ch" forName="dotArrow2" refType="w" fact="0.4049"/>
                  <dgm:constr type="ctrY" for="ch" forName="dotArrow2" refType="h" fact="0.0448"/>
                  <dgm:constr type="w" for="ch" forName="dotArrow2" refType="userD"/>
                  <dgm:constr type="h" for="ch" forName="dotArrow2" refType="userD"/>
                  <dgm:constr type="ctrX" for="ch" forName="dotArrow3" refType="w" fact="0.3877"/>
                  <dgm:constr type="ctrY" for="ch" forName="dotArrow3" refType="h" fact="0.026"/>
                  <dgm:constr type="w" for="ch" forName="dotArrow3" refType="userD"/>
                  <dgm:constr type="h" for="ch" forName="dotArrow3" refType="userD"/>
                  <dgm:constr type="ctrX" for="ch" forName="dotArrow4" refType="w" fact="0.3705"/>
                  <dgm:constr type="ctrY" for="ch" forName="dotArrow4" refType="h" fact="0.0448"/>
                  <dgm:constr type="w" for="ch" forName="dotArrow4" refType="userD"/>
                  <dgm:constr type="h" for="ch" forName="dotArrow4" refType="userD"/>
                  <dgm:constr type="ctrX" for="ch" forName="dotArrow5" refType="w" fact="0.3533"/>
                  <dgm:constr type="ctrY" for="ch" forName="dotArrow5" refType="h" fact="0.0635"/>
                  <dgm:constr type="w" for="ch" forName="dotArrow5" refType="userD"/>
                  <dgm:constr type="h" for="ch" forName="dotArrow5" refType="userD"/>
                  <dgm:constr type="ctrX" for="ch" forName="dotArrow6" refType="w" fact="0.3877"/>
                  <dgm:constr type="ctrY" for="ch" forName="dotArrow6" refType="h" fact="0.0656"/>
                  <dgm:constr type="w" for="ch" forName="dotArrow6" refType="userD"/>
                  <dgm:constr type="h" for="ch" forName="dotArrow6" refType="userD"/>
                  <dgm:constr type="ctrX" for="ch" forName="dotArrow7" refType="w" fact="0.3877"/>
                  <dgm:constr type="ctrY" for="ch" forName="dotArrow7" refType="h" fact="0.1052"/>
                  <dgm:constr type="w" for="ch" forName="dotArrow7" refType="userD"/>
                  <dgm:constr type="h" for="ch" forName="dotArrow7" refType="userD"/>
                  <dgm:constr type="r" for="ch" forName="parTx1" refType="w" fact="0.8254"/>
                  <dgm:constr type="t" for="ch" forName="parTx1" refType="h" fact="0.9304"/>
                  <dgm:constr type="w" for="ch" forName="parTx1" refType="w" fact="0.2544"/>
                  <dgm:constr type="h" for="ch" forName="parTx1" refType="h" fact="0.0962"/>
                  <dgm:constr type="ctrX" for="ch" forName="picture1" refType="w" fact="0.8369"/>
                  <dgm:constr type="ctrY" for="ch" forName="picture1" refType="h" fact="0.9169"/>
                  <dgm:constr type="w" for="ch" forName="picture1" refType="w" fact="0.118"/>
                  <dgm:constr type="h" for="ch" forName="picture1" refType="h" fact="0.166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018"/>
                  <dgm:constr type="t" for="ch" forName="parTx2" refType="h" fact="0.8167"/>
                  <dgm:constr type="w" for="ch" forName="parTx2" refType="w" fact="0.2544"/>
                  <dgm:constr type="h" for="ch" forName="parTx2" refType="h" fact="0.0962"/>
                  <dgm:constr type="ctrX" for="ch" forName="picture2" refType="w" fact="0.6134"/>
                  <dgm:constr type="ctrY" for="ch" forName="picture2" refType="h" fact="0.8032"/>
                  <dgm:constr type="w" for="ch" forName="picture2" refType="w" fact="0.118"/>
                  <dgm:constr type="h" for="ch" forName="picture2" refType="h" fact="0.166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806"/>
                  <dgm:constr type="t" for="ch" forName="parTx3" refType="h" fact="0.6524"/>
                  <dgm:constr type="w" for="ch" forName="parTx3" refType="w" fact="0.2544"/>
                  <dgm:constr type="h" for="ch" forName="parTx3" refType="h" fact="0.0962"/>
                  <dgm:constr type="ctrX" for="ch" forName="picture3" refType="w" fact="0.4922"/>
                  <dgm:constr type="ctrY" for="ch" forName="picture3" refType="h" fact="0.6389"/>
                  <dgm:constr type="w" for="ch" forName="picture3" refType="w" fact="0.118"/>
                  <dgm:constr type="h" for="ch" forName="picture3" refType="h" fact="0.166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173"/>
                  <dgm:constr type="t" for="ch" forName="parTx4" refType="h" fact="0.4412"/>
                  <dgm:constr type="w" for="ch" forName="parTx4" refType="w" fact="0.2544"/>
                  <dgm:constr type="h" for="ch" forName="parTx4" refType="h" fact="0.0962"/>
                  <dgm:constr type="ctrX" for="ch" forName="picture4" refType="w" fact="0.4288"/>
                  <dgm:constr type="ctrY" for="ch" forName="picture4" refType="h" fact="0.4277"/>
                  <dgm:constr type="w" for="ch" forName="picture4" refType="w" fact="0.118"/>
                  <dgm:constr type="h" for="ch" forName="picture4" refType="h" fact="0.166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82"/>
                  <dgm:constr type="t" for="ch" forName="parTx5" refType="h" fact="0.2262"/>
                  <dgm:constr type="w" for="ch" forName="parTx5" refType="w" fact="0.2544"/>
                  <dgm:constr type="h" for="ch" forName="parTx5" refType="h" fact="0.0962"/>
                  <dgm:constr type="ctrX" for="ch" forName="picture5" refType="w" fact="0.3936"/>
                  <dgm:constr type="ctrY" for="ch" forName="picture5" refType="h" fact="0.2127"/>
                  <dgm:constr type="w" for="ch" forName="picture5" refType="w" fact="0.118"/>
                  <dgm:constr type="h" for="ch" forName="picture5" refType="h" fact="0.1663"/>
                  <dgm:constr type="r" for="ch" forName="desTx5" refType="l" refFor="ch" refForName="parTx5"/>
                  <dgm:constr type="l" for="ch" forName="desTx5"/>
                  <dgm:constr type="t" for="ch" forName="desTx5" refType="t" refFor="ch" refForName="parTx5"/>
                  <dgm:constr type="h" for="ch" forName="desTx5" refType="h" refFor="ch" refForName="parTx5"/>
                </dgm:constrLst>
              </dgm:if>
              <dgm:else name="Name51">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6049"/>
                  <dgm:constr type="ctrY" for="ch" forName="dot1" refType="h" fact="0.8674"/>
                  <dgm:constr type="w" for="ch" forName="dot1" refType="userD"/>
                  <dgm:constr type="h" for="ch" forName="dot1" refType="userD"/>
                  <dgm:constr type="ctrX" for="ch" forName="dot2" refType="w" fact="0.6366"/>
                  <dgm:constr type="ctrY" for="ch" forName="dot2" refType="h" fact="0.8824"/>
                  <dgm:constr type="w" for="ch" forName="dot2" refType="userD"/>
                  <dgm:constr type="h" for="ch" forName="dot2" refType="userD"/>
                  <dgm:constr type="ctrX" for="ch" forName="dot3" refType="w" fact="0.669"/>
                  <dgm:constr type="ctrY" for="ch" forName="dot3" refType="h" fact="0.8948"/>
                  <dgm:constr type="w" for="ch" forName="dot3" refType="userD"/>
                  <dgm:constr type="h" for="ch" forName="dot3" refType="userD"/>
                  <dgm:constr type="ctrX" for="ch" forName="dot4" refType="w" fact="0.7019"/>
                  <dgm:constr type="ctrY" for="ch" forName="dot4" refType="h" fact="0.9044"/>
                  <dgm:constr type="w" for="ch" forName="dot4" refType="userD"/>
                  <dgm:constr type="h" for="ch" forName="dot4" refType="userD"/>
                  <dgm:constr type="ctrX" for="ch" forName="dot5" refType="w" fact="0.4319"/>
                  <dgm:constr type="ctrY" for="ch" forName="dot5" refType="h" fact="0.7222"/>
                  <dgm:constr type="w" for="ch" forName="dot5" refType="userD"/>
                  <dgm:constr type="h" for="ch" forName="dot5" refType="userD"/>
                  <dgm:constr type="ctrX" for="ch" forName="dot6" refType="w" fact="0.457"/>
                  <dgm:constr type="ctrY" for="ch" forName="dot6" refType="h" fact="0.7518"/>
                  <dgm:constr type="w" for="ch" forName="dot6" refType="userD"/>
                  <dgm:constr type="h" for="ch" forName="dot6" refType="userD"/>
                  <dgm:constr type="ctrX" for="ch" forName="dot7" refType="w" fact="0.328"/>
                  <dgm:constr type="ctrY" for="ch" forName="dot7" refType="h" fact="0.5422"/>
                  <dgm:constr type="w" for="ch" forName="dot7" refType="userD"/>
                  <dgm:constr type="h" for="ch" forName="dot7" refType="userD"/>
                  <dgm:constr type="ctrX" for="ch" forName="dot8" refType="w" fact="0.2722"/>
                  <dgm:constr type="ctrY" for="ch" forName="dot8" refType="h" fact="0.3229"/>
                  <dgm:constr type="w" for="ch" forName="dot8" refType="userD"/>
                  <dgm:constr type="h" for="ch" forName="dot8" refType="userD"/>
                  <dgm:constr type="ctrX" for="ch" forName="dotArrow1" refType="w" fact="0.3001"/>
                  <dgm:constr type="ctrY" for="ch" forName="dotArrow1" refType="h" fact="0.0635"/>
                  <dgm:constr type="w" for="ch" forName="dotArrow1" refType="userD"/>
                  <dgm:constr type="h" for="ch" forName="dotArrow1" refType="userD"/>
                  <dgm:constr type="ctrX" for="ch" forName="dotArrow2" refType="w" fact="0.2793"/>
                  <dgm:constr type="ctrY" for="ch" forName="dotArrow2" refType="h" fact="0.0448"/>
                  <dgm:constr type="w" for="ch" forName="dotArrow2" refType="userD"/>
                  <dgm:constr type="h" for="ch" forName="dotArrow2" refType="userD"/>
                  <dgm:constr type="ctrX" for="ch" forName="dotArrow3" refType="w" fact="0.2585"/>
                  <dgm:constr type="ctrY" for="ch" forName="dotArrow3" refType="h" fact="0.026"/>
                  <dgm:constr type="w" for="ch" forName="dotArrow3" refType="userD"/>
                  <dgm:constr type="h" for="ch" forName="dotArrow3" refType="userD"/>
                  <dgm:constr type="ctrX" for="ch" forName="dotArrow4" refType="w" fact="0.2376"/>
                  <dgm:constr type="ctrY" for="ch" forName="dotArrow4" refType="h" fact="0.0448"/>
                  <dgm:constr type="w" for="ch" forName="dotArrow4" refType="userD"/>
                  <dgm:constr type="h" for="ch" forName="dotArrow4" refType="userD"/>
                  <dgm:constr type="ctrX" for="ch" forName="dotArrow5" refType="w" fact="0.2168"/>
                  <dgm:constr type="ctrY" for="ch" forName="dotArrow5" refType="h" fact="0.0635"/>
                  <dgm:constr type="w" for="ch" forName="dotArrow5" refType="userD"/>
                  <dgm:constr type="h" for="ch" forName="dotArrow5" refType="userD"/>
                  <dgm:constr type="ctrX" for="ch" forName="dotArrow6" refType="w" fact="0.2585"/>
                  <dgm:constr type="ctrY" for="ch" forName="dotArrow6" refType="h" fact="0.0656"/>
                  <dgm:constr type="w" for="ch" forName="dotArrow6" refType="userD"/>
                  <dgm:constr type="h" for="ch" forName="dotArrow6" refType="userD"/>
                  <dgm:constr type="ctrX" for="ch" forName="dotArrow7" refType="w" fact="0.2585"/>
                  <dgm:constr type="ctrY" for="ch" forName="dotArrow7" refType="h" fact="0.1052"/>
                  <dgm:constr type="w" for="ch" forName="dotArrow7" refType="userD"/>
                  <dgm:constr type="h" for="ch" forName="dotArrow7" refType="userD"/>
                  <dgm:constr type="r" for="ch" forName="parTx1" refType="w" fact="0.7885"/>
                  <dgm:constr type="t" for="ch" forName="parTx1" refType="h" fact="0.928"/>
                  <dgm:constr type="w" for="ch" forName="parTx1" refType="w" fact="0.3081"/>
                  <dgm:constr type="h" for="ch" forName="parTx1" refType="h" fact="0.0962"/>
                  <dgm:constr type="ctrX" for="ch" forName="picture1" refType="w" fact="0.8025"/>
                  <dgm:constr type="ctrY" for="ch" forName="picture1" refType="h" fact="0.9169"/>
                  <dgm:constr type="w" for="ch" forName="picture1" refType="w" fact="0.1429"/>
                  <dgm:constr type="h" for="ch" forName="picture1" refType="h" fact="0.1663"/>
                  <dgm:constr type="r" for="ch" forName="parTx2" refType="w" fact="0.5178"/>
                  <dgm:constr type="t" for="ch" forName="parTx2" refType="h" fact="0.8143"/>
                  <dgm:constr type="w" for="ch" forName="parTx2" refType="w" fact="0.3081"/>
                  <dgm:constr type="h" for="ch" forName="parTx2" refType="h" fact="0.0962"/>
                  <dgm:constr type="ctrX" for="ch" forName="picture2" refType="w" fact="0.5318"/>
                  <dgm:constr type="ctrY" for="ch" forName="picture2" refType="h" fact="0.8032"/>
                  <dgm:constr type="w" for="ch" forName="picture2" refType="w" fact="0.1429"/>
                  <dgm:constr type="h" for="ch" forName="picture2" refType="h" fact="0.1663"/>
                  <dgm:constr type="r" for="ch" forName="parTx3" refType="w" fact="0.371"/>
                  <dgm:constr type="t" for="ch" forName="parTx3" refType="h" fact="0.65"/>
                  <dgm:constr type="w" for="ch" forName="parTx3" refType="w" fact="0.3081"/>
                  <dgm:constr type="h" for="ch" forName="parTx3" refType="h" fact="0.0962"/>
                  <dgm:constr type="ctrX" for="ch" forName="picture3" refType="w" fact="0.385"/>
                  <dgm:constr type="ctrY" for="ch" forName="picture3" refType="h" fact="0.6389"/>
                  <dgm:constr type="w" for="ch" forName="picture3" refType="w" fact="0.1429"/>
                  <dgm:constr type="h" for="ch" forName="picture3" refType="h" fact="0.1663"/>
                  <dgm:constr type="r" for="ch" forName="parTx4" refType="w" fact="0.2943"/>
                  <dgm:constr type="t" for="ch" forName="parTx4" refType="h" fact="0.4388"/>
                  <dgm:constr type="w" for="ch" forName="parTx4" refType="w" fact="0.3081"/>
                  <dgm:constr type="h" for="ch" forName="parTx4" refType="h" fact="0.0962"/>
                  <dgm:constr type="ctrX" for="ch" forName="picture4" refType="w" fact="0.3083"/>
                  <dgm:constr type="ctrY" for="ch" forName="picture4" refType="h" fact="0.4277"/>
                  <dgm:constr type="w" for="ch" forName="picture4" refType="w" fact="0.1429"/>
                  <dgm:constr type="h" for="ch" forName="picture4" refType="h" fact="0.1663"/>
                  <dgm:constr type="r" for="ch" forName="parTx5" refType="w" fact="0.2516"/>
                  <dgm:constr type="t" for="ch" forName="parTx5" refType="h" fact="0.2238"/>
                  <dgm:constr type="w" for="ch" forName="parTx5" refType="w" fact="0.3081"/>
                  <dgm:constr type="h" for="ch" forName="parTx5" refType="h" fact="0.0962"/>
                  <dgm:constr type="ctrX" for="ch" forName="picture5" refType="w" fact="0.2656"/>
                  <dgm:constr type="ctrY" for="ch" forName="picture5" refType="h" fact="0.2127"/>
                  <dgm:constr type="w" for="ch" forName="picture5" refType="w" fact="0.1429"/>
                  <dgm:constr type="h" for="ch" forName="picture5" refType="h" fact="0.1663"/>
                </dgm:constrLst>
              </dgm:else>
            </dgm:choose>
          </dgm:else>
        </dgm:choose>
      </dgm:if>
      <dgm:if name="Name52" axis="ch" ptType="node" func="cnt" op="equ" val="6">
        <dgm:choose name="Name53">
          <dgm:if name="Name54" func="var" arg="dir" op="equ" val="norm">
            <dgm:choose name="Name55">
              <dgm:if name="Name56"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3608"/>
                  <dgm:constr type="ctrY" for="ch" forName="dot1" refType="h" fact="0.8839"/>
                  <dgm:constr type="w" for="ch" forName="dot1" refType="userD"/>
                  <dgm:constr type="h" for="ch" forName="dot1" refType="userD"/>
                  <dgm:constr type="ctrX" for="ch" forName="dot2" refType="w" fact="0.3384"/>
                  <dgm:constr type="ctrY" for="ch" forName="dot2" refType="h" fact="0.8967"/>
                  <dgm:constr type="w" for="ch" forName="dot2" refType="userD"/>
                  <dgm:constr type="h" for="ch" forName="dot2" refType="userD"/>
                  <dgm:constr type="ctrX" for="ch" forName="dot3" refType="w" fact="0.3155"/>
                  <dgm:constr type="ctrY" for="ch" forName="dot3" refType="h" fact="0.9076"/>
                  <dgm:constr type="w" for="ch" forName="dot3" refType="userD"/>
                  <dgm:constr type="h" for="ch" forName="dot3" refType="userD"/>
                  <dgm:constr type="ctrX" for="ch" forName="dot4" refType="w" fact="0.2923"/>
                  <dgm:constr type="ctrY" for="ch" forName="dot4" refType="h" fact="0.9165"/>
                  <dgm:constr type="w" for="ch" forName="dot4" refType="userD"/>
                  <dgm:constr type="h" for="ch" forName="dot4" refType="userD"/>
                  <dgm:constr type="ctrX" for="ch" forName="dot5" refType="w" fact="0.2688"/>
                  <dgm:constr type="ctrY" for="ch" forName="dot5" refType="h" fact="0.9234"/>
                  <dgm:constr type="w" for="ch" forName="dot5" refType="userD"/>
                  <dgm:constr type="h" for="ch" forName="dot5" refType="userD"/>
                  <dgm:constr type="ctrX" for="ch" forName="dot6" refType="w" fact="0.4883"/>
                  <dgm:constr type="ctrY" for="ch" forName="dot6" refType="h" fact="0.764"/>
                  <dgm:constr type="w" for="ch" forName="dot6" refType="userD"/>
                  <dgm:constr type="h" for="ch" forName="dot6" refType="userD"/>
                  <dgm:constr type="ctrX" for="ch" forName="dot7" refType="w" fact="0.4695"/>
                  <dgm:constr type="ctrY" for="ch" forName="dot7" refType="h" fact="0.7878"/>
                  <dgm:constr type="w" for="ch" forName="dot7" refType="userD"/>
                  <dgm:constr type="h" for="ch" forName="dot7" refType="userD"/>
                  <dgm:constr type="ctrX" for="ch" forName="dot8" refType="w" fact="0.5696"/>
                  <dgm:constr type="ctrY" for="ch" forName="dot8" refType="h" fact="0.6227"/>
                  <dgm:constr type="w" for="ch" forName="dot8" refType="userD"/>
                  <dgm:constr type="h" for="ch" forName="dot8" refType="userD"/>
                  <dgm:constr type="ctrX" for="ch" forName="dot9" refType="w" fact="0.6247"/>
                  <dgm:constr type="ctrY" for="ch" forName="dot9" refType="h" fact="0.4556"/>
                  <dgm:constr type="w" for="ch" forName="dot9" refType="userD"/>
                  <dgm:constr type="h" for="ch" forName="dot9" refType="userD"/>
                  <dgm:constr type="ctrX" for="ch" forName="dot10" refType="w" fact="0.6509"/>
                  <dgm:constr type="ctrY" for="ch" forName="dot10" refType="h" fact="0.2816"/>
                  <dgm:constr type="w" for="ch" forName="dot10" refType="userD"/>
                  <dgm:constr type="h" for="ch" forName="dot10" refType="userD"/>
                  <dgm:constr type="ctrX" for="ch" forName="dotArrow1" refType="w" fact="0.6281"/>
                  <dgm:constr type="ctrY" for="ch" forName="dotArrow1" refType="h" fact="0.0748"/>
                  <dgm:constr type="w" for="ch" forName="dotArrow1" refType="userD"/>
                  <dgm:constr type="h" for="ch" forName="dotArrow1" refType="userD"/>
                  <dgm:constr type="ctrX" for="ch" forName="dotArrow2" refType="w" fact="0.6437"/>
                  <dgm:constr type="ctrY" for="ch" forName="dotArrow2" refType="h" fact="0.0581"/>
                  <dgm:constr type="w" for="ch" forName="dotArrow2" refType="userD"/>
                  <dgm:constr type="h" for="ch" forName="dotArrow2" refType="userD"/>
                  <dgm:constr type="ctrX" for="ch" forName="dotArrow3" refType="w" fact="0.6593"/>
                  <dgm:constr type="ctrY" for="ch" forName="dotArrow3" refType="h" fact="0.0414"/>
                  <dgm:constr type="w" for="ch" forName="dotArrow3" refType="userD"/>
                  <dgm:constr type="h" for="ch" forName="dotArrow3" refType="userD"/>
                  <dgm:constr type="ctrX" for="ch" forName="dotArrow4" refType="w" fact="0.675"/>
                  <dgm:constr type="ctrY" for="ch" forName="dotArrow4" refType="h" fact="0.0581"/>
                  <dgm:constr type="w" for="ch" forName="dotArrow4" refType="userD"/>
                  <dgm:constr type="h" for="ch" forName="dotArrow4" refType="userD"/>
                  <dgm:constr type="ctrX" for="ch" forName="dotArrow5" refType="w" fact="0.6906"/>
                  <dgm:constr type="ctrY" for="ch" forName="dotArrow5" refType="h" fact="0.0748"/>
                  <dgm:constr type="w" for="ch" forName="dotArrow5" refType="userD"/>
                  <dgm:constr type="h" for="ch" forName="dotArrow5" refType="userD"/>
                  <dgm:constr type="ctrX" for="ch" forName="dotArrow6" refType="w" fact="0.6593"/>
                  <dgm:constr type="ctrY" for="ch" forName="dotArrow6" refType="h" fact="0.0766"/>
                  <dgm:constr type="w" for="ch" forName="dotArrow6" refType="userD"/>
                  <dgm:constr type="h" for="ch" forName="dotArrow6" refType="userD"/>
                  <dgm:constr type="ctrX" for="ch" forName="dotArrow7" refType="w" fact="0.6593"/>
                  <dgm:constr type="ctrY" for="ch" forName="dotArrow7" refType="h" fact="0.1118"/>
                  <dgm:constr type="w" for="ch" forName="dotArrow7" refType="userD"/>
                  <dgm:constr type="h" for="ch" forName="dotArrow7" refType="userD"/>
                  <dgm:constr type="l" for="ch" forName="parTx1" refType="w" fact="0.2091"/>
                  <dgm:constr type="t" for="ch" forName="parTx1" refType="h" fact="0.9433"/>
                  <dgm:constr type="w" for="ch" forName="parTx1" refType="w" fact="0.2275"/>
                  <dgm:constr type="h" for="ch" forName="parTx1" refType="h" fact="0.0811"/>
                  <dgm:constr type="ctrX" for="ch" forName="picture1" refType="w" fact="0.1988"/>
                  <dgm:constr type="ctrY" for="ch" forName="picture1" refType="h" fact="0.9322"/>
                  <dgm:constr type="w" for="ch" forName="picture1" refType="w" fact="0.1055"/>
                  <dgm:constr type="h" for="ch" forName="picture1" refType="h" fact="0.140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273"/>
                  <dgm:constr type="t" for="ch" forName="parTx2" refType="h" fact="0.8468"/>
                  <dgm:constr type="w" for="ch" forName="parTx2" refType="w" fact="0.2275"/>
                  <dgm:constr type="h" for="ch" forName="parTx2" refType="h" fact="0.0811"/>
                  <dgm:constr type="ctrX" for="ch" forName="picture2" refType="w" fact="0.4169"/>
                  <dgm:constr type="ctrY" for="ch" forName="picture2" refType="h" fact="0.8357"/>
                  <dgm:constr type="w" for="ch" forName="picture2" refType="w" fact="0.1055"/>
                  <dgm:constr type="h" for="ch" forName="picture2" refType="h" fact="0.140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349"/>
                  <dgm:constr type="t" for="ch" forName="parTx3" refType="h" fact="0.7023"/>
                  <dgm:constr type="w" for="ch" forName="parTx3" refType="w" fact="0.2275"/>
                  <dgm:constr type="h" for="ch" forName="parTx3" refType="h" fact="0.0811"/>
                  <dgm:constr type="ctrX" for="ch" forName="picture3" refType="w" fact="0.5245"/>
                  <dgm:constr type="ctrY" for="ch" forName="picture3" refType="h" fact="0.6912"/>
                  <dgm:constr type="w" for="ch" forName="picture3" refType="w" fact="0.1055"/>
                  <dgm:constr type="h" for="ch" forName="picture3" refType="h" fact="0.140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998"/>
                  <dgm:constr type="t" for="ch" forName="parTx4" refType="h" fact="0.5441"/>
                  <dgm:constr type="w" for="ch" forName="parTx4" refType="w" fact="0.2275"/>
                  <dgm:constr type="h" for="ch" forName="parTx4" refType="h" fact="0.0811"/>
                  <dgm:constr type="ctrX" for="ch" forName="picture4" refType="w" fact="0.5894"/>
                  <dgm:constr type="ctrY" for="ch" forName="picture4" refType="h" fact="0.533"/>
                  <dgm:constr type="w" for="ch" forName="picture4" refType="w" fact="0.1055"/>
                  <dgm:constr type="h" for="ch" forName="picture4" refType="h" fact="0.140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416"/>
                  <dgm:constr type="t" for="ch" forName="parTx5" refType="h" fact="0.3737"/>
                  <dgm:constr type="w" for="ch" forName="parTx5" refType="w" fact="0.2275"/>
                  <dgm:constr type="h" for="ch" forName="parTx5" refType="h" fact="0.0811"/>
                  <dgm:constr type="ctrX" for="ch" forName="picture5" refType="w" fact="0.6313"/>
                  <dgm:constr type="ctrY" for="ch" forName="picture5" refType="h" fact="0.3626"/>
                  <dgm:constr type="w" for="ch" forName="picture5" refType="w" fact="0.1055"/>
                  <dgm:constr type="h" for="ch" forName="picture5" refType="h" fact="0.1403"/>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644"/>
                  <dgm:constr type="t" for="ch" forName="parTx6" refType="h" fact="0.2061"/>
                  <dgm:constr type="w" for="ch" forName="parTx6" refType="w" fact="0.2275"/>
                  <dgm:constr type="h" for="ch" forName="parTx6" refType="h" fact="0.0811"/>
                  <dgm:constr type="ctrX" for="ch" forName="picture6" refType="w" fact="0.6541"/>
                  <dgm:constr type="ctrY" for="ch" forName="picture6" refType="h" fact="0.195"/>
                  <dgm:constr type="w" for="ch" forName="picture6" refType="w" fact="0.1055"/>
                  <dgm:constr type="h" for="ch" forName="picture6" refType="h" fact="0.1403"/>
                  <dgm:constr type="l" for="ch" forName="desTx6" refType="r" refFor="ch" refForName="parTx6"/>
                  <dgm:constr type="r" for="ch" forName="desTx6" refType="w"/>
                  <dgm:constr type="t" for="ch" forName="desTx6" refType="t" refFor="ch" refForName="parTx6"/>
                  <dgm:constr type="h" for="ch" forName="desTx6" refType="h" refFor="ch" refForName="parTx6"/>
                </dgm:constrLst>
              </dgm:if>
              <dgm:else name="Name57">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4276"/>
                  <dgm:constr type="ctrY" for="ch" forName="dot1" refType="h" fact="0.8839"/>
                  <dgm:constr type="w" for="ch" forName="dot1" refType="userD"/>
                  <dgm:constr type="h" for="ch" forName="dot1" refType="userD"/>
                  <dgm:constr type="ctrX" for="ch" forName="dot2" refType="w" fact="0.401"/>
                  <dgm:constr type="ctrY" for="ch" forName="dot2" refType="h" fact="0.8967"/>
                  <dgm:constr type="w" for="ch" forName="dot2" refType="userD"/>
                  <dgm:constr type="h" for="ch" forName="dot2" refType="userD"/>
                  <dgm:constr type="ctrX" for="ch" forName="dot3" refType="w" fact="0.3739"/>
                  <dgm:constr type="ctrY" for="ch" forName="dot3" refType="h" fact="0.9076"/>
                  <dgm:constr type="w" for="ch" forName="dot3" refType="userD"/>
                  <dgm:constr type="h" for="ch" forName="dot3" refType="userD"/>
                  <dgm:constr type="ctrX" for="ch" forName="dot4" refType="w" fact="0.3464"/>
                  <dgm:constr type="ctrY" for="ch" forName="dot4" refType="h" fact="0.9165"/>
                  <dgm:constr type="w" for="ch" forName="dot4" refType="userD"/>
                  <dgm:constr type="h" for="ch" forName="dot4" refType="userD"/>
                  <dgm:constr type="ctrX" for="ch" forName="dot5" refType="w" fact="0.3186"/>
                  <dgm:constr type="ctrY" for="ch" forName="dot5" refType="h" fact="0.9234"/>
                  <dgm:constr type="w" for="ch" forName="dot5" refType="userD"/>
                  <dgm:constr type="h" for="ch" forName="dot5" refType="userD"/>
                  <dgm:constr type="ctrX" for="ch" forName="dot6" refType="w" fact="0.5786"/>
                  <dgm:constr type="ctrY" for="ch" forName="dot6" refType="h" fact="0.764"/>
                  <dgm:constr type="w" for="ch" forName="dot6" refType="userD"/>
                  <dgm:constr type="h" for="ch" forName="dot6" refType="userD"/>
                  <dgm:constr type="ctrX" for="ch" forName="dot7" refType="w" fact="0.5564"/>
                  <dgm:constr type="ctrY" for="ch" forName="dot7" refType="h" fact="0.7878"/>
                  <dgm:constr type="w" for="ch" forName="dot7" refType="userD"/>
                  <dgm:constr type="h" for="ch" forName="dot7" refType="userD"/>
                  <dgm:constr type="ctrX" for="ch" forName="dot8" refType="w" fact="0.675"/>
                  <dgm:constr type="ctrY" for="ch" forName="dot8" refType="h" fact="0.6227"/>
                  <dgm:constr type="w" for="ch" forName="dot8" refType="userD"/>
                  <dgm:constr type="h" for="ch" forName="dot8" refType="userD"/>
                  <dgm:constr type="ctrX" for="ch" forName="dot9" refType="w" fact="0.7403"/>
                  <dgm:constr type="ctrY" for="ch" forName="dot9" refType="h" fact="0.4556"/>
                  <dgm:constr type="w" for="ch" forName="dot9" refType="userD"/>
                  <dgm:constr type="h" for="ch" forName="dot9" refType="userD"/>
                  <dgm:constr type="ctrX" for="ch" forName="dot10" refType="w" fact="0.7714"/>
                  <dgm:constr type="ctrY" for="ch" forName="dot10" refType="h" fact="0.2816"/>
                  <dgm:constr type="w" for="ch" forName="dot10" refType="userD"/>
                  <dgm:constr type="h" for="ch" forName="dot10" refType="userD"/>
                  <dgm:constr type="ctrX" for="ch" forName="dotArrow1" refType="w" fact="0.7443"/>
                  <dgm:constr type="ctrY" for="ch" forName="dotArrow1" refType="h" fact="0.0748"/>
                  <dgm:constr type="w" for="ch" forName="dotArrow1" refType="userD"/>
                  <dgm:constr type="h" for="ch" forName="dotArrow1" refType="userD"/>
                  <dgm:constr type="ctrX" for="ch" forName="dotArrow2" refType="w" fact="0.7628"/>
                  <dgm:constr type="ctrY" for="ch" forName="dotArrow2" refType="h" fact="0.0581"/>
                  <dgm:constr type="w" for="ch" forName="dotArrow2" refType="userD"/>
                  <dgm:constr type="h" for="ch" forName="dotArrow2" refType="userD"/>
                  <dgm:constr type="ctrX" for="ch" forName="dotArrow3" refType="w" fact="0.7814"/>
                  <dgm:constr type="ctrY" for="ch" forName="dotArrow3" refType="h" fact="0.0414"/>
                  <dgm:constr type="w" for="ch" forName="dotArrow3" refType="userD"/>
                  <dgm:constr type="h" for="ch" forName="dotArrow3" refType="userD"/>
                  <dgm:constr type="ctrX" for="ch" forName="dotArrow4" refType="w" fact="0.7999"/>
                  <dgm:constr type="ctrY" for="ch" forName="dotArrow4" refType="h" fact="0.0581"/>
                  <dgm:constr type="w" for="ch" forName="dotArrow4" refType="userD"/>
                  <dgm:constr type="h" for="ch" forName="dotArrow4" refType="userD"/>
                  <dgm:constr type="ctrX" for="ch" forName="dotArrow5" refType="w" fact="0.8184"/>
                  <dgm:constr type="ctrY" for="ch" forName="dotArrow5" refType="h" fact="0.0748"/>
                  <dgm:constr type="w" for="ch" forName="dotArrow5" refType="userD"/>
                  <dgm:constr type="h" for="ch" forName="dotArrow5" refType="userD"/>
                  <dgm:constr type="ctrX" for="ch" forName="dotArrow6" refType="w" fact="0.7814"/>
                  <dgm:constr type="ctrY" for="ch" forName="dotArrow6" refType="h" fact="0.0766"/>
                  <dgm:constr type="w" for="ch" forName="dotArrow6" refType="userD"/>
                  <dgm:constr type="h" for="ch" forName="dotArrow6" refType="userD"/>
                  <dgm:constr type="ctrX" for="ch" forName="dotArrow7" refType="w" fact="0.7814"/>
                  <dgm:constr type="ctrY" for="ch" forName="dotArrow7" refType="h" fact="0.1118"/>
                  <dgm:constr type="w" for="ch" forName="dotArrow7" refType="userD"/>
                  <dgm:constr type="h" for="ch" forName="dotArrow7" refType="userD"/>
                  <dgm:constr type="l" for="ch" forName="parTx1" refType="w" fact="0.2479"/>
                  <dgm:constr type="t" for="ch" forName="parTx1" refType="h" fact="0.9416"/>
                  <dgm:constr type="w" for="ch" forName="parTx1" refType="w" fact="0.2696"/>
                  <dgm:constr type="h" for="ch" forName="parTx1" refType="h" fact="0.0811"/>
                  <dgm:constr type="ctrX" for="ch" forName="picture1" refType="w" fact="0.2356"/>
                  <dgm:constr type="ctrY" for="ch" forName="picture1" refType="h" fact="0.9322"/>
                  <dgm:constr type="w" for="ch" forName="picture1" refType="w" fact="0.125"/>
                  <dgm:constr type="h" for="ch" forName="picture1" refType="h" fact="0.1403"/>
                  <dgm:constr type="l" for="ch" forName="parTx2" refType="w" fact="0.5064"/>
                  <dgm:constr type="t" for="ch" forName="parTx2" refType="h" fact="0.8451"/>
                  <dgm:constr type="w" for="ch" forName="parTx2" refType="w" fact="0.2696"/>
                  <dgm:constr type="h" for="ch" forName="parTx2" refType="h" fact="0.0811"/>
                  <dgm:constr type="ctrX" for="ch" forName="picture2" refType="w" fact="0.4941"/>
                  <dgm:constr type="ctrY" for="ch" forName="picture2" refType="h" fact="0.8357"/>
                  <dgm:constr type="w" for="ch" forName="picture2" refType="w" fact="0.125"/>
                  <dgm:constr type="h" for="ch" forName="picture2" refType="h" fact="0.1403"/>
                  <dgm:constr type="l" for="ch" forName="parTx3" refType="w" fact="0.6339"/>
                  <dgm:constr type="t" for="ch" forName="parTx3" refType="h" fact="0.7006"/>
                  <dgm:constr type="w" for="ch" forName="parTx3" refType="w" fact="0.2696"/>
                  <dgm:constr type="h" for="ch" forName="parTx3" refType="h" fact="0.0811"/>
                  <dgm:constr type="ctrX" for="ch" forName="picture3" refType="w" fact="0.6216"/>
                  <dgm:constr type="ctrY" for="ch" forName="picture3" refType="h" fact="0.6912"/>
                  <dgm:constr type="w" for="ch" forName="picture3" refType="w" fact="0.125"/>
                  <dgm:constr type="h" for="ch" forName="picture3" refType="h" fact="0.1403"/>
                  <dgm:constr type="l" for="ch" forName="parTx4" refType="w" fact="0.7108"/>
                  <dgm:constr type="t" for="ch" forName="parTx4" refType="h" fact="0.5424"/>
                  <dgm:constr type="w" for="ch" forName="parTx4" refType="w" fact="0.2696"/>
                  <dgm:constr type="h" for="ch" forName="parTx4" refType="h" fact="0.0811"/>
                  <dgm:constr type="ctrX" for="ch" forName="picture4" refType="w" fact="0.6985"/>
                  <dgm:constr type="ctrY" for="ch" forName="picture4" refType="h" fact="0.533"/>
                  <dgm:constr type="w" for="ch" forName="picture4" refType="w" fact="0.125"/>
                  <dgm:constr type="h" for="ch" forName="picture4" refType="h" fact="0.1403"/>
                  <dgm:constr type="l" for="ch" forName="parTx5" refType="w" fact="0.7604"/>
                  <dgm:constr type="t" for="ch" forName="parTx5" refType="h" fact="0.372"/>
                  <dgm:constr type="w" for="ch" forName="parTx5" refType="w" fact="0.2696"/>
                  <dgm:constr type="h" for="ch" forName="parTx5" refType="h" fact="0.0811"/>
                  <dgm:constr type="ctrX" for="ch" forName="picture5" refType="w" fact="0.7481"/>
                  <dgm:constr type="ctrY" for="ch" forName="picture5" refType="h" fact="0.3626"/>
                  <dgm:constr type="w" for="ch" forName="picture5" refType="w" fact="0.125"/>
                  <dgm:constr type="h" for="ch" forName="picture5" refType="h" fact="0.1403"/>
                  <dgm:constr type="l" for="ch" forName="parTx6" refType="w" fact="0.7874"/>
                  <dgm:constr type="t" for="ch" forName="parTx6" refType="h" fact="0.2044"/>
                  <dgm:constr type="w" for="ch" forName="parTx6" refType="w" fact="0.2696"/>
                  <dgm:constr type="h" for="ch" forName="parTx6" refType="h" fact="0.0811"/>
                  <dgm:constr type="ctrX" for="ch" forName="picture6" refType="w" fact="0.7751"/>
                  <dgm:constr type="ctrY" for="ch" forName="picture6" refType="h" fact="0.195"/>
                  <dgm:constr type="w" for="ch" forName="picture6" refType="w" fact="0.125"/>
                  <dgm:constr type="h" for="ch" forName="picture6" refType="h" fact="0.1403"/>
                </dgm:constrLst>
              </dgm:else>
            </dgm:choose>
          </dgm:if>
          <dgm:else name="Name58">
            <dgm:choose name="Name59">
              <dgm:if name="Name60"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6392"/>
                  <dgm:constr type="ctrY" for="ch" forName="dot1" refType="h" fact="0.8839"/>
                  <dgm:constr type="w" for="ch" forName="dot1" refType="userD"/>
                  <dgm:constr type="h" for="ch" forName="dot1" refType="userD"/>
                  <dgm:constr type="ctrX" for="ch" forName="dot2" refType="w" fact="0.6616"/>
                  <dgm:constr type="ctrY" for="ch" forName="dot2" refType="h" fact="0.8967"/>
                  <dgm:constr type="w" for="ch" forName="dot2" refType="userD"/>
                  <dgm:constr type="h" for="ch" forName="dot2" refType="userD"/>
                  <dgm:constr type="ctrX" for="ch" forName="dot3" refType="w" fact="0.6845"/>
                  <dgm:constr type="ctrY" for="ch" forName="dot3" refType="h" fact="0.9076"/>
                  <dgm:constr type="w" for="ch" forName="dot3" refType="userD"/>
                  <dgm:constr type="h" for="ch" forName="dot3" refType="userD"/>
                  <dgm:constr type="ctrX" for="ch" forName="dot4" refType="w" fact="0.7077"/>
                  <dgm:constr type="ctrY" for="ch" forName="dot4" refType="h" fact="0.9165"/>
                  <dgm:constr type="w" for="ch" forName="dot4" refType="userD"/>
                  <dgm:constr type="h" for="ch" forName="dot4" refType="userD"/>
                  <dgm:constr type="ctrX" for="ch" forName="dot5" refType="w" fact="0.7312"/>
                  <dgm:constr type="ctrY" for="ch" forName="dot5" refType="h" fact="0.9234"/>
                  <dgm:constr type="w" for="ch" forName="dot5" refType="userD"/>
                  <dgm:constr type="h" for="ch" forName="dot5" refType="userD"/>
                  <dgm:constr type="ctrX" for="ch" forName="dot6" refType="w" fact="0.5117"/>
                  <dgm:constr type="ctrY" for="ch" forName="dot6" refType="h" fact="0.764"/>
                  <dgm:constr type="w" for="ch" forName="dot6" refType="userD"/>
                  <dgm:constr type="h" for="ch" forName="dot6" refType="userD"/>
                  <dgm:constr type="ctrX" for="ch" forName="dot7" refType="w" fact="0.5305"/>
                  <dgm:constr type="ctrY" for="ch" forName="dot7" refType="h" fact="0.7878"/>
                  <dgm:constr type="w" for="ch" forName="dot7" refType="userD"/>
                  <dgm:constr type="h" for="ch" forName="dot7" refType="userD"/>
                  <dgm:constr type="ctrX" for="ch" forName="dot8" refType="w" fact="0.4304"/>
                  <dgm:constr type="ctrY" for="ch" forName="dot8" refType="h" fact="0.6227"/>
                  <dgm:constr type="w" for="ch" forName="dot8" refType="userD"/>
                  <dgm:constr type="h" for="ch" forName="dot8" refType="userD"/>
                  <dgm:constr type="ctrX" for="ch" forName="dot9" refType="w" fact="0.3753"/>
                  <dgm:constr type="ctrY" for="ch" forName="dot9" refType="h" fact="0.4556"/>
                  <dgm:constr type="w" for="ch" forName="dot9" refType="userD"/>
                  <dgm:constr type="h" for="ch" forName="dot9" refType="userD"/>
                  <dgm:constr type="ctrX" for="ch" forName="dot10" refType="w" fact="0.3491"/>
                  <dgm:constr type="ctrY" for="ch" forName="dot10" refType="h" fact="0.2816"/>
                  <dgm:constr type="w" for="ch" forName="dot10" refType="userD"/>
                  <dgm:constr type="h" for="ch" forName="dot10" refType="userD"/>
                  <dgm:constr type="ctrX" for="ch" forName="dotArrow1" refType="w" fact="0.3719"/>
                  <dgm:constr type="ctrY" for="ch" forName="dotArrow1" refType="h" fact="0.0748"/>
                  <dgm:constr type="w" for="ch" forName="dotArrow1" refType="userD"/>
                  <dgm:constr type="h" for="ch" forName="dotArrow1" refType="userD"/>
                  <dgm:constr type="ctrX" for="ch" forName="dotArrow2" refType="w" fact="0.3563"/>
                  <dgm:constr type="ctrY" for="ch" forName="dotArrow2" refType="h" fact="0.0581"/>
                  <dgm:constr type="w" for="ch" forName="dotArrow2" refType="userD"/>
                  <dgm:constr type="h" for="ch" forName="dotArrow2" refType="userD"/>
                  <dgm:constr type="ctrX" for="ch" forName="dotArrow3" refType="w" fact="0.3407"/>
                  <dgm:constr type="ctrY" for="ch" forName="dotArrow3" refType="h" fact="0.0414"/>
                  <dgm:constr type="w" for="ch" forName="dotArrow3" refType="userD"/>
                  <dgm:constr type="h" for="ch" forName="dotArrow3" refType="userD"/>
                  <dgm:constr type="ctrX" for="ch" forName="dotArrow4" refType="w" fact="0.325"/>
                  <dgm:constr type="ctrY" for="ch" forName="dotArrow4" refType="h" fact="0.0581"/>
                  <dgm:constr type="w" for="ch" forName="dotArrow4" refType="userD"/>
                  <dgm:constr type="h" for="ch" forName="dotArrow4" refType="userD"/>
                  <dgm:constr type="ctrX" for="ch" forName="dotArrow5" refType="w" fact="0.3094"/>
                  <dgm:constr type="ctrY" for="ch" forName="dotArrow5" refType="h" fact="0.0748"/>
                  <dgm:constr type="w" for="ch" forName="dotArrow5" refType="userD"/>
                  <dgm:constr type="h" for="ch" forName="dotArrow5" refType="userD"/>
                  <dgm:constr type="ctrX" for="ch" forName="dotArrow6" refType="w" fact="0.3407"/>
                  <dgm:constr type="ctrY" for="ch" forName="dotArrow6" refType="h" fact="0.0766"/>
                  <dgm:constr type="w" for="ch" forName="dotArrow6" refType="userD"/>
                  <dgm:constr type="h" for="ch" forName="dotArrow6" refType="userD"/>
                  <dgm:constr type="ctrX" for="ch" forName="dotArrow7" refType="w" fact="0.3407"/>
                  <dgm:constr type="ctrY" for="ch" forName="dotArrow7" refType="h" fact="0.1118"/>
                  <dgm:constr type="w" for="ch" forName="dotArrow7" refType="userD"/>
                  <dgm:constr type="h" for="ch" forName="dotArrow7" refType="userD"/>
                  <dgm:constr type="r" for="ch" forName="parTx1" refType="w" fact="0.7909"/>
                  <dgm:constr type="t" for="ch" forName="parTx1" refType="h" fact="0.9433"/>
                  <dgm:constr type="w" for="ch" forName="parTx1" refType="w" fact="0.2275"/>
                  <dgm:constr type="h" for="ch" forName="parTx1" refType="h" fact="0.0811"/>
                  <dgm:constr type="ctrX" for="ch" forName="picture1" refType="w" fact="0.8012"/>
                  <dgm:constr type="ctrY" for="ch" forName="picture1" refType="h" fact="0.9322"/>
                  <dgm:constr type="w" for="ch" forName="picture1" refType="w" fact="0.1055"/>
                  <dgm:constr type="h" for="ch" forName="picture1" refType="h" fact="0.140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727"/>
                  <dgm:constr type="t" for="ch" forName="parTx2" refType="h" fact="0.8468"/>
                  <dgm:constr type="w" for="ch" forName="parTx2" refType="w" fact="0.2275"/>
                  <dgm:constr type="h" for="ch" forName="parTx2" refType="h" fact="0.0811"/>
                  <dgm:constr type="ctrX" for="ch" forName="picture2" refType="w" fact="0.5831"/>
                  <dgm:constr type="ctrY" for="ch" forName="picture2" refType="h" fact="0.8357"/>
                  <dgm:constr type="w" for="ch" forName="picture2" refType="w" fact="0.1055"/>
                  <dgm:constr type="h" for="ch" forName="picture2" refType="h" fact="0.140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651"/>
                  <dgm:constr type="t" for="ch" forName="parTx3" refType="h" fact="0.7023"/>
                  <dgm:constr type="w" for="ch" forName="parTx3" refType="w" fact="0.2275"/>
                  <dgm:constr type="h" for="ch" forName="parTx3" refType="h" fact="0.0811"/>
                  <dgm:constr type="ctrX" for="ch" forName="picture3" refType="w" fact="0.4755"/>
                  <dgm:constr type="ctrY" for="ch" forName="picture3" refType="h" fact="0.6912"/>
                  <dgm:constr type="w" for="ch" forName="picture3" refType="w" fact="0.1055"/>
                  <dgm:constr type="h" for="ch" forName="picture3" refType="h" fact="0.140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002"/>
                  <dgm:constr type="t" for="ch" forName="parTx4" refType="h" fact="0.5441"/>
                  <dgm:constr type="w" for="ch" forName="parTx4" refType="w" fact="0.2275"/>
                  <dgm:constr type="h" for="ch" forName="parTx4" refType="h" fact="0.0811"/>
                  <dgm:constr type="ctrX" for="ch" forName="picture4" refType="w" fact="0.4106"/>
                  <dgm:constr type="ctrY" for="ch" forName="picture4" refType="h" fact="0.533"/>
                  <dgm:constr type="w" for="ch" forName="picture4" refType="w" fact="0.1055"/>
                  <dgm:constr type="h" for="ch" forName="picture4" refType="h" fact="0.140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584"/>
                  <dgm:constr type="t" for="ch" forName="parTx5" refType="h" fact="0.3737"/>
                  <dgm:constr type="w" for="ch" forName="parTx5" refType="w" fact="0.2275"/>
                  <dgm:constr type="h" for="ch" forName="parTx5" refType="h" fact="0.0811"/>
                  <dgm:constr type="ctrX" for="ch" forName="picture5" refType="w" fact="0.3687"/>
                  <dgm:constr type="ctrY" for="ch" forName="picture5" refType="h" fact="0.3626"/>
                  <dgm:constr type="w" for="ch" forName="picture5" refType="w" fact="0.1055"/>
                  <dgm:constr type="h" for="ch" forName="picture5" refType="h" fact="0.1403"/>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356"/>
                  <dgm:constr type="t" for="ch" forName="parTx6" refType="h" fact="0.2061"/>
                  <dgm:constr type="w" for="ch" forName="parTx6" refType="w" fact="0.2275"/>
                  <dgm:constr type="h" for="ch" forName="parTx6" refType="h" fact="0.0811"/>
                  <dgm:constr type="ctrX" for="ch" forName="picture6" refType="w" fact="0.3459"/>
                  <dgm:constr type="ctrY" for="ch" forName="picture6" refType="h" fact="0.195"/>
                  <dgm:constr type="w" for="ch" forName="picture6" refType="w" fact="0.1055"/>
                  <dgm:constr type="h" for="ch" forName="picture6" refType="h" fact="0.1403"/>
                  <dgm:constr type="r" for="ch" forName="desTx6" refType="l" refFor="ch" refForName="parTx6"/>
                  <dgm:constr type="l" for="ch" forName="desTx6"/>
                  <dgm:constr type="t" for="ch" forName="desTx6" refType="t" refFor="ch" refForName="parTx6"/>
                  <dgm:constr type="h" for="ch" forName="desTx6" refType="h" refFor="ch" refForName="parTx6"/>
                </dgm:constrLst>
              </dgm:if>
              <dgm:else name="Name61">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5724"/>
                  <dgm:constr type="ctrY" for="ch" forName="dot1" refType="h" fact="0.8839"/>
                  <dgm:constr type="w" for="ch" forName="dot1" refType="userD"/>
                  <dgm:constr type="h" for="ch" forName="dot1" refType="userD"/>
                  <dgm:constr type="ctrX" for="ch" forName="dot2" refType="w" fact="0.599"/>
                  <dgm:constr type="ctrY" for="ch" forName="dot2" refType="h" fact="0.8967"/>
                  <dgm:constr type="w" for="ch" forName="dot2" refType="userD"/>
                  <dgm:constr type="h" for="ch" forName="dot2" refType="userD"/>
                  <dgm:constr type="ctrX" for="ch" forName="dot3" refType="w" fact="0.6261"/>
                  <dgm:constr type="ctrY" for="ch" forName="dot3" refType="h" fact="0.9076"/>
                  <dgm:constr type="w" for="ch" forName="dot3" refType="userD"/>
                  <dgm:constr type="h" for="ch" forName="dot3" refType="userD"/>
                  <dgm:constr type="ctrX" for="ch" forName="dot4" refType="w" fact="0.6536"/>
                  <dgm:constr type="ctrY" for="ch" forName="dot4" refType="h" fact="0.9165"/>
                  <dgm:constr type="w" for="ch" forName="dot4" refType="userD"/>
                  <dgm:constr type="h" for="ch" forName="dot4" refType="userD"/>
                  <dgm:constr type="ctrX" for="ch" forName="dot5" refType="w" fact="0.6814"/>
                  <dgm:constr type="ctrY" for="ch" forName="dot5" refType="h" fact="0.9234"/>
                  <dgm:constr type="w" for="ch" forName="dot5" refType="userD"/>
                  <dgm:constr type="h" for="ch" forName="dot5" refType="userD"/>
                  <dgm:constr type="ctrX" for="ch" forName="dot6" refType="w" fact="0.4214"/>
                  <dgm:constr type="ctrY" for="ch" forName="dot6" refType="h" fact="0.764"/>
                  <dgm:constr type="w" for="ch" forName="dot6" refType="userD"/>
                  <dgm:constr type="h" for="ch" forName="dot6" refType="userD"/>
                  <dgm:constr type="ctrX" for="ch" forName="dot7" refType="w" fact="0.4436"/>
                  <dgm:constr type="ctrY" for="ch" forName="dot7" refType="h" fact="0.7878"/>
                  <dgm:constr type="w" for="ch" forName="dot7" refType="userD"/>
                  <dgm:constr type="h" for="ch" forName="dot7" refType="userD"/>
                  <dgm:constr type="ctrX" for="ch" forName="dot8" refType="w" fact="0.325"/>
                  <dgm:constr type="ctrY" for="ch" forName="dot8" refType="h" fact="0.6227"/>
                  <dgm:constr type="w" for="ch" forName="dot8" refType="userD"/>
                  <dgm:constr type="h" for="ch" forName="dot8" refType="userD"/>
                  <dgm:constr type="ctrX" for="ch" forName="dot9" refType="w" fact="0.2597"/>
                  <dgm:constr type="ctrY" for="ch" forName="dot9" refType="h" fact="0.4556"/>
                  <dgm:constr type="w" for="ch" forName="dot9" refType="userD"/>
                  <dgm:constr type="h" for="ch" forName="dot9" refType="userD"/>
                  <dgm:constr type="ctrX" for="ch" forName="dot10" refType="w" fact="0.2286"/>
                  <dgm:constr type="ctrY" for="ch" forName="dot10" refType="h" fact="0.2816"/>
                  <dgm:constr type="w" for="ch" forName="dot10" refType="userD"/>
                  <dgm:constr type="h" for="ch" forName="dot10" refType="userD"/>
                  <dgm:constr type="ctrX" for="ch" forName="dotArrow1" refType="w" fact="0.2557"/>
                  <dgm:constr type="ctrY" for="ch" forName="dotArrow1" refType="h" fact="0.0748"/>
                  <dgm:constr type="w" for="ch" forName="dotArrow1" refType="userD"/>
                  <dgm:constr type="h" for="ch" forName="dotArrow1" refType="userD"/>
                  <dgm:constr type="ctrX" for="ch" forName="dotArrow2" refType="w" fact="0.2372"/>
                  <dgm:constr type="ctrY" for="ch" forName="dotArrow2" refType="h" fact="0.0581"/>
                  <dgm:constr type="w" for="ch" forName="dotArrow2" refType="userD"/>
                  <dgm:constr type="h" for="ch" forName="dotArrow2" refType="userD"/>
                  <dgm:constr type="ctrX" for="ch" forName="dotArrow3" refType="w" fact="0.2187"/>
                  <dgm:constr type="ctrY" for="ch" forName="dotArrow3" refType="h" fact="0.0414"/>
                  <dgm:constr type="w" for="ch" forName="dotArrow3" refType="userD"/>
                  <dgm:constr type="h" for="ch" forName="dotArrow3" refType="userD"/>
                  <dgm:constr type="ctrX" for="ch" forName="dotArrow4" refType="w" fact="0.2001"/>
                  <dgm:constr type="ctrY" for="ch" forName="dotArrow4" refType="h" fact="0.0581"/>
                  <dgm:constr type="w" for="ch" forName="dotArrow4" refType="userD"/>
                  <dgm:constr type="h" for="ch" forName="dotArrow4" refType="userD"/>
                  <dgm:constr type="ctrX" for="ch" forName="dotArrow5" refType="w" fact="0.1816"/>
                  <dgm:constr type="ctrY" for="ch" forName="dotArrow5" refType="h" fact="0.0748"/>
                  <dgm:constr type="w" for="ch" forName="dotArrow5" refType="userD"/>
                  <dgm:constr type="h" for="ch" forName="dotArrow5" refType="userD"/>
                  <dgm:constr type="ctrX" for="ch" forName="dotArrow6" refType="w" fact="0.2187"/>
                  <dgm:constr type="ctrY" for="ch" forName="dotArrow6" refType="h" fact="0.0766"/>
                  <dgm:constr type="w" for="ch" forName="dotArrow6" refType="userD"/>
                  <dgm:constr type="h" for="ch" forName="dotArrow6" refType="userD"/>
                  <dgm:constr type="ctrX" for="ch" forName="dotArrow7" refType="w" fact="0.2187"/>
                  <dgm:constr type="ctrY" for="ch" forName="dotArrow7" refType="h" fact="0.1118"/>
                  <dgm:constr type="w" for="ch" forName="dotArrow7" refType="userD"/>
                  <dgm:constr type="h" for="ch" forName="dotArrow7" refType="userD"/>
                  <dgm:constr type="r" for="ch" forName="parTx1" refType="w" fact="0.7522"/>
                  <dgm:constr type="t" for="ch" forName="parTx1" refType="h" fact="0.9416"/>
                  <dgm:constr type="w" for="ch" forName="parTx1" refType="w" fact="0.2696"/>
                  <dgm:constr type="h" for="ch" forName="parTx1" refType="h" fact="0.0811"/>
                  <dgm:constr type="ctrX" for="ch" forName="picture1" refType="w" fact="0.7644"/>
                  <dgm:constr type="ctrY" for="ch" forName="picture1" refType="h" fact="0.9322"/>
                  <dgm:constr type="w" for="ch" forName="picture1" refType="w" fact="0.125"/>
                  <dgm:constr type="h" for="ch" forName="picture1" refType="h" fact="0.1403"/>
                  <dgm:constr type="r" for="ch" forName="parTx2" refType="w" fact="0.4937"/>
                  <dgm:constr type="t" for="ch" forName="parTx2" refType="h" fact="0.8451"/>
                  <dgm:constr type="w" for="ch" forName="parTx2" refType="w" fact="0.2696"/>
                  <dgm:constr type="h" for="ch" forName="parTx2" refType="h" fact="0.0811"/>
                  <dgm:constr type="ctrX" for="ch" forName="picture2" refType="w" fact="0.5059"/>
                  <dgm:constr type="ctrY" for="ch" forName="picture2" refType="h" fact="0.8357"/>
                  <dgm:constr type="w" for="ch" forName="picture2" refType="w" fact="0.125"/>
                  <dgm:constr type="h" for="ch" forName="picture2" refType="h" fact="0.1403"/>
                  <dgm:constr type="r" for="ch" forName="parTx3" refType="w" fact="0.3662"/>
                  <dgm:constr type="t" for="ch" forName="parTx3" refType="h" fact="0.7006"/>
                  <dgm:constr type="w" for="ch" forName="parTx3" refType="w" fact="0.2696"/>
                  <dgm:constr type="h" for="ch" forName="parTx3" refType="h" fact="0.0811"/>
                  <dgm:constr type="ctrX" for="ch" forName="picture3" refType="w" fact="0.3784"/>
                  <dgm:constr type="ctrY" for="ch" forName="picture3" refType="h" fact="0.6912"/>
                  <dgm:constr type="w" for="ch" forName="picture3" refType="w" fact="0.125"/>
                  <dgm:constr type="h" for="ch" forName="picture3" refType="h" fact="0.1403"/>
                  <dgm:constr type="r" for="ch" forName="parTx4" refType="w" fact="0.2893"/>
                  <dgm:constr type="t" for="ch" forName="parTx4" refType="h" fact="0.5424"/>
                  <dgm:constr type="w" for="ch" forName="parTx4" refType="w" fact="0.2696"/>
                  <dgm:constr type="h" for="ch" forName="parTx4" refType="h" fact="0.0811"/>
                  <dgm:constr type="ctrX" for="ch" forName="picture4" refType="w" fact="0.3015"/>
                  <dgm:constr type="ctrY" for="ch" forName="picture4" refType="h" fact="0.533"/>
                  <dgm:constr type="w" for="ch" forName="picture4" refType="w" fact="0.125"/>
                  <dgm:constr type="h" for="ch" forName="picture4" refType="h" fact="0.1403"/>
                  <dgm:constr type="r" for="ch" forName="parTx5" refType="w" fact="0.2397"/>
                  <dgm:constr type="t" for="ch" forName="parTx5" refType="h" fact="0.372"/>
                  <dgm:constr type="w" for="ch" forName="parTx5" refType="w" fact="0.2696"/>
                  <dgm:constr type="h" for="ch" forName="parTx5" refType="h" fact="0.0811"/>
                  <dgm:constr type="ctrX" for="ch" forName="picture5" refType="w" fact="0.2519"/>
                  <dgm:constr type="ctrY" for="ch" forName="picture5" refType="h" fact="0.3626"/>
                  <dgm:constr type="w" for="ch" forName="picture5" refType="w" fact="0.125"/>
                  <dgm:constr type="h" for="ch" forName="picture5" refType="h" fact="0.1403"/>
                  <dgm:constr type="r" for="ch" forName="parTx6" refType="w" fact="0.2127"/>
                  <dgm:constr type="t" for="ch" forName="parTx6" refType="h" fact="0.2044"/>
                  <dgm:constr type="w" for="ch" forName="parTx6" refType="w" fact="0.2696"/>
                  <dgm:constr type="h" for="ch" forName="parTx6" refType="h" fact="0.0811"/>
                  <dgm:constr type="ctrX" for="ch" forName="picture6" refType="w" fact="0.2249"/>
                  <dgm:constr type="ctrY" for="ch" forName="picture6" refType="h" fact="0.195"/>
                  <dgm:constr type="w" for="ch" forName="picture6" refType="w" fact="0.125"/>
                  <dgm:constr type="h" for="ch" forName="picture6" refType="h" fact="0.1403"/>
                </dgm:constrLst>
              </dgm:else>
            </dgm:choose>
          </dgm:else>
        </dgm:choose>
      </dgm:if>
      <dgm:else name="Name62">
        <dgm:choose name="Name63">
          <dgm:if name="Name64" func="var" arg="dir" op="equ" val="norm">
            <dgm:choose name="Name65">
              <dgm:if name="Name66"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3909"/>
                  <dgm:constr type="ctrY" for="ch" forName="dot1" refType="h" fact="0.8342"/>
                  <dgm:constr type="w" for="ch" forName="dot1" refType="userD"/>
                  <dgm:constr type="h" for="ch" forName="dot1" refType="userD"/>
                  <dgm:constr type="ctrX" for="ch" forName="dot2" refType="w" fact="0.3721"/>
                  <dgm:constr type="ctrY" for="ch" forName="dot2" refType="h" fact="0.8448"/>
                  <dgm:constr type="w" for="ch" forName="dot2" refType="userD"/>
                  <dgm:constr type="h" for="ch" forName="dot2" refType="userD"/>
                  <dgm:constr type="ctrX" for="ch" forName="dot3" refType="w" fact="0.353"/>
                  <dgm:constr type="ctrY" for="ch" forName="dot3" refType="h" fact="0.8539"/>
                  <dgm:constr type="w" for="ch" forName="dot3" refType="userD"/>
                  <dgm:constr type="h" for="ch" forName="dot3" refType="userD"/>
                  <dgm:constr type="ctrX" for="ch" forName="dot4" refType="w" fact="0.3337"/>
                  <dgm:constr type="ctrY" for="ch" forName="dot4" refType="h" fact="0.8615"/>
                  <dgm:constr type="w" for="ch" forName="dot4" refType="userD"/>
                  <dgm:constr type="h" for="ch" forName="dot4" refType="userD"/>
                  <dgm:constr type="ctrX" for="ch" forName="dot5" refType="w" fact="0.3142"/>
                  <dgm:constr type="ctrY" for="ch" forName="dot5" refType="h" fact="0.8676"/>
                  <dgm:constr type="w" for="ch" forName="dot5" refType="userD"/>
                  <dgm:constr type="h" for="ch" forName="dot5" refType="userD"/>
                  <dgm:constr type="ctrX" for="ch" forName="dot6" refType="w" fact="0.5088"/>
                  <dgm:constr type="ctrY" for="ch" forName="dot6" refType="h" fact="0.7255"/>
                  <dgm:constr type="w" for="ch" forName="dot6" refType="userD"/>
                  <dgm:constr type="h" for="ch" forName="dot6" refType="userD"/>
                  <dgm:constr type="ctrX" for="ch" forName="dot7" refType="w" fact="0.4926"/>
                  <dgm:constr type="ctrY" for="ch" forName="dot7" refType="h" fact="0.7454"/>
                  <dgm:constr type="w" for="ch" forName="dot7" refType="userD"/>
                  <dgm:constr type="h" for="ch" forName="dot7" refType="userD"/>
                  <dgm:constr type="ctrX" for="ch" forName="dot8" refType="w" fact="0.5836"/>
                  <dgm:constr type="ctrY" for="ch" forName="dot8" refType="h" fact="0.6026"/>
                  <dgm:constr type="w" for="ch" forName="dot8" refType="userD"/>
                  <dgm:constr type="h" for="ch" forName="dot8" refType="userD"/>
                  <dgm:constr type="ctrX" for="ch" forName="dot9" refType="w" fact="0.6371"/>
                  <dgm:constr type="ctrY" for="ch" forName="dot9" refType="h" fact="0.4632"/>
                  <dgm:constr type="w" for="ch" forName="dot9" refType="userD"/>
                  <dgm:constr type="h" for="ch" forName="dot9" refType="userD"/>
                  <dgm:constr type="ctrX" for="ch" forName="dot10" refType="w" fact="0.6701"/>
                  <dgm:constr type="ctrY" for="ch" forName="dot10" refType="h" fact="0.3187"/>
                  <dgm:constr type="w" for="ch" forName="dot10" refType="userD"/>
                  <dgm:constr type="h" for="ch" forName="dot10" refType="userD"/>
                  <dgm:constr type="ctrX" for="ch" forName="dot11" refType="w" fact="0.6853"/>
                  <dgm:constr type="ctrY" for="ch" forName="dot11" refType="h" fact="0.1763"/>
                  <dgm:constr type="w" for="ch" forName="dot11" refType="userD"/>
                  <dgm:constr type="h" for="ch" forName="dot11" refType="userD"/>
                  <dgm:constr type="ctrX" for="ch" forName="dotArrow1" refType="w" fact="0.6627"/>
                  <dgm:constr type="ctrY" for="ch" forName="dotArrow1" refType="h" fact="-0.0099"/>
                  <dgm:constr type="w" for="ch" forName="dotArrow1" refType="userD"/>
                  <dgm:constr type="h" for="ch" forName="dotArrow1" refType="userD"/>
                  <dgm:constr type="ctrX" for="ch" forName="dotArrow2" refType="w" fact="0.6773"/>
                  <dgm:constr type="ctrY" for="ch" forName="dotArrow2" refType="h" fact="-0.0239"/>
                  <dgm:constr type="w" for="ch" forName="dotArrow2" refType="userD"/>
                  <dgm:constr type="h" for="ch" forName="dotArrow2" refType="userD"/>
                  <dgm:constr type="ctrX" for="ch" forName="dotArrow3" refType="w" fact="0.6919"/>
                  <dgm:constr type="ctrY" for="ch" forName="dotArrow3" refType="h" fact="-0.0378"/>
                  <dgm:constr type="w" for="ch" forName="dotArrow3" refType="userD"/>
                  <dgm:constr type="h" for="ch" forName="dotArrow3" refType="userD"/>
                  <dgm:constr type="ctrX" for="ch" forName="dotArrow4" refType="w" fact="0.7065"/>
                  <dgm:constr type="ctrY" for="ch" forName="dotArrow4" refType="h" fact="-0.0239"/>
                  <dgm:constr type="w" for="ch" forName="dotArrow4" refType="userD"/>
                  <dgm:constr type="h" for="ch" forName="dotArrow4" refType="userD"/>
                  <dgm:constr type="ctrX" for="ch" forName="dotArrow5" refType="w" fact="0.7212"/>
                  <dgm:constr type="ctrY" for="ch" forName="dotArrow5" refType="h" fact="-0.0099"/>
                  <dgm:constr type="w" for="ch" forName="dotArrow5" refType="userD"/>
                  <dgm:constr type="h" for="ch" forName="dotArrow5" refType="userD"/>
                  <dgm:constr type="ctrX" for="ch" forName="dotArrow6" refType="w" fact="0.6919"/>
                  <dgm:constr type="ctrY" for="ch" forName="dotArrow6" refType="h" fact="-0.0084"/>
                  <dgm:constr type="w" for="ch" forName="dotArrow6" refType="userD"/>
                  <dgm:constr type="h" for="ch" forName="dotArrow6" refType="userD"/>
                  <dgm:constr type="ctrX" for="ch" forName="dotArrow7" refType="w" fact="0.6919"/>
                  <dgm:constr type="ctrY" for="ch" forName="dotArrow7" refType="h" fact="0.0211"/>
                  <dgm:constr type="w" for="ch" forName="dotArrow7" refType="userD"/>
                  <dgm:constr type="h" for="ch" forName="dotArrow7" refType="userD"/>
                  <dgm:constr type="l" for="ch" forName="parTx1" refType="w" fact="0.2556"/>
                  <dgm:constr type="t" for="ch" forName="parTx1" refType="h" fact="0.8856"/>
                  <dgm:constr type="w" for="ch" forName="parTx1" refType="w" fact="0.2101"/>
                  <dgm:constr type="h" for="ch" forName="parTx1" refType="h" fact="0.0704"/>
                  <dgm:constr type="ctrX" for="ch" forName="picture1" refType="w" fact="0.246"/>
                  <dgm:constr type="ctrY" for="ch" forName="picture1" refType="h" fact="0.8769"/>
                  <dgm:constr type="w" for="ch" forName="picture1" refType="w" fact="0.0974"/>
                  <dgm:constr type="h" for="ch" forName="picture1" refType="h" fact="0.121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535"/>
                  <dgm:constr type="t" for="ch" forName="parTx2" refType="h" fact="0.7956"/>
                  <dgm:constr type="w" for="ch" forName="parTx2" refType="w" fact="0.2101"/>
                  <dgm:constr type="h" for="ch" forName="parTx2" refType="h" fact="0.0704"/>
                  <dgm:constr type="ctrX" for="ch" forName="picture2" refType="w" fact="0.4439"/>
                  <dgm:constr type="ctrY" for="ch" forName="picture2" refType="h" fact="0.787"/>
                  <dgm:constr type="w" for="ch" forName="picture2" refType="w" fact="0.0974"/>
                  <dgm:constr type="h" for="ch" forName="picture2" refType="h" fact="0.1218"/>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511"/>
                  <dgm:constr type="t" for="ch" forName="parTx3" refType="h" fact="0.673"/>
                  <dgm:constr type="w" for="ch" forName="parTx3" refType="w" fact="0.2101"/>
                  <dgm:constr type="h" for="ch" forName="parTx3" refType="h" fact="0.0704"/>
                  <dgm:constr type="ctrX" for="ch" forName="picture3" refType="w" fact="0.5415"/>
                  <dgm:constr type="ctrY" for="ch" forName="picture3" refType="h" fact="0.6644"/>
                  <dgm:constr type="w" for="ch" forName="picture3" refType="w" fact="0.0974"/>
                  <dgm:constr type="h" for="ch" forName="picture3" refType="h" fact="0.1218"/>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6132"/>
                  <dgm:constr type="t" for="ch" forName="parTx4" refType="h" fact="0.538"/>
                  <dgm:constr type="w" for="ch" forName="parTx4" refType="w" fact="0.2101"/>
                  <dgm:constr type="h" for="ch" forName="parTx4" refType="h" fact="0.0704"/>
                  <dgm:constr type="ctrX" for="ch" forName="picture4" refType="w" fact="0.6037"/>
                  <dgm:constr type="ctrY" for="ch" forName="picture4" refType="h" fact="0.5294"/>
                  <dgm:constr type="w" for="ch" forName="picture4" refType="w" fact="0.0974"/>
                  <dgm:constr type="h" for="ch" forName="picture4" refType="h" fact="0.1218"/>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576"/>
                  <dgm:constr type="t" for="ch" forName="parTx5" refType="h" fact="0.3951"/>
                  <dgm:constr type="w" for="ch" forName="parTx5" refType="w" fact="0.2101"/>
                  <dgm:constr type="h" for="ch" forName="parTx5" refType="h" fact="0.0704"/>
                  <dgm:constr type="ctrX" for="ch" forName="picture5" refType="w" fact="0.648"/>
                  <dgm:constr type="ctrY" for="ch" forName="picture5" refType="h" fact="0.3864"/>
                  <dgm:constr type="w" for="ch" forName="picture5" refType="w" fact="0.0974"/>
                  <dgm:constr type="h" for="ch" forName="picture5" refType="h" fact="0.1218"/>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828"/>
                  <dgm:constr type="t" for="ch" forName="parTx6" refType="h" fact="0.2531"/>
                  <dgm:constr type="w" for="ch" forName="parTx6" refType="w" fact="0.2101"/>
                  <dgm:constr type="h" for="ch" forName="parTx6" refType="h" fact="0.0704"/>
                  <dgm:constr type="ctrX" for="ch" forName="picture6" refType="w" fact="0.6733"/>
                  <dgm:constr type="ctrY" for="ch" forName="picture6" refType="h" fact="0.2444"/>
                  <dgm:constr type="w" for="ch" forName="picture6" refType="w" fact="0.0974"/>
                  <dgm:constr type="h" for="ch" forName="picture6" refType="h" fact="0.1218"/>
                  <dgm:constr type="l" for="ch" forName="desTx6" refType="r" refFor="ch" refForName="parTx6"/>
                  <dgm:constr type="r" for="ch" forName="desTx6" refType="w"/>
                  <dgm:constr type="t" for="ch" forName="desTx6" refType="t" refFor="ch" refForName="parTx6"/>
                  <dgm:constr type="h" for="ch" forName="desTx6" refType="h" refFor="ch" refForName="parTx6"/>
                  <dgm:constr type="l" for="ch" forName="parTx7" refType="w" fact="0.6966"/>
                  <dgm:constr type="t" for="ch" forName="parTx7" refType="h" fact="0.1162"/>
                  <dgm:constr type="w" for="ch" forName="parTx7" refType="w" fact="0.2101"/>
                  <dgm:constr type="h" for="ch" forName="parTx7" refType="h" fact="0.0704"/>
                  <dgm:constr type="ctrX" for="ch" forName="picture7" refType="w" fact="0.6871"/>
                  <dgm:constr type="ctrY" for="ch" forName="picture7" refType="h" fact="0.1075"/>
                  <dgm:constr type="w" for="ch" forName="picture7" refType="w" fact="0.0974"/>
                  <dgm:constr type="h" for="ch" forName="picture7" refType="h" fact="0.1218"/>
                  <dgm:constr type="l" for="ch" forName="desTx7" refType="r" refFor="ch" refForName="parTx7"/>
                  <dgm:constr type="r" for="ch" forName="desTx7" refType="w"/>
                  <dgm:constr type="t" for="ch" forName="desTx7" refType="t" refFor="ch" refForName="parTx7"/>
                  <dgm:constr type="h" for="ch" forName="desTx7" refType="h" refFor="ch" refForName="parTx7"/>
                </dgm:constrLst>
              </dgm:if>
              <dgm:else name="Name67">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4459"/>
                  <dgm:constr type="ctrY" for="ch" forName="dot1" refType="h" fact="0.8342"/>
                  <dgm:constr type="w" for="ch" forName="dot1" refType="userD"/>
                  <dgm:constr type="h" for="ch" forName="dot1" refType="userD"/>
                  <dgm:constr type="ctrX" for="ch" forName="dot2" refType="w" fact="0.4244"/>
                  <dgm:constr type="ctrY" for="ch" forName="dot2" refType="h" fact="0.8448"/>
                  <dgm:constr type="w" for="ch" forName="dot2" refType="userD"/>
                  <dgm:constr type="h" for="ch" forName="dot2" refType="userD"/>
                  <dgm:constr type="ctrX" for="ch" forName="dot3" refType="w" fact="0.4026"/>
                  <dgm:constr type="ctrY" for="ch" forName="dot3" refType="h" fact="0.8539"/>
                  <dgm:constr type="w" for="ch" forName="dot3" refType="userD"/>
                  <dgm:constr type="h" for="ch" forName="dot3" refType="userD"/>
                  <dgm:constr type="ctrX" for="ch" forName="dot4" refType="w" fact="0.3806"/>
                  <dgm:constr type="ctrY" for="ch" forName="dot4" refType="h" fact="0.8615"/>
                  <dgm:constr type="w" for="ch" forName="dot4" refType="userD"/>
                  <dgm:constr type="h" for="ch" forName="dot4" refType="userD"/>
                  <dgm:constr type="ctrX" for="ch" forName="dot5" refType="w" fact="0.3584"/>
                  <dgm:constr type="ctrY" for="ch" forName="dot5" refType="h" fact="0.8676"/>
                  <dgm:constr type="w" for="ch" forName="dot5" refType="userD"/>
                  <dgm:constr type="h" for="ch" forName="dot5" refType="userD"/>
                  <dgm:constr type="ctrX" for="ch" forName="dot6" refType="w" fact="0.5803"/>
                  <dgm:constr type="ctrY" for="ch" forName="dot6" refType="h" fact="0.7255"/>
                  <dgm:constr type="w" for="ch" forName="dot6" refType="userD"/>
                  <dgm:constr type="h" for="ch" forName="dot6" refType="userD"/>
                  <dgm:constr type="ctrX" for="ch" forName="dot7" refType="w" fact="0.5618"/>
                  <dgm:constr type="ctrY" for="ch" forName="dot7" refType="h" fact="0.7454"/>
                  <dgm:constr type="w" for="ch" forName="dot7" refType="userD"/>
                  <dgm:constr type="h" for="ch" forName="dot7" refType="userD"/>
                  <dgm:constr type="ctrX" for="ch" forName="dot8" refType="w" fact="0.6656"/>
                  <dgm:constr type="ctrY" for="ch" forName="dot8" refType="h" fact="0.6026"/>
                  <dgm:constr type="w" for="ch" forName="dot8" refType="userD"/>
                  <dgm:constr type="h" for="ch" forName="dot8" refType="userD"/>
                  <dgm:constr type="ctrX" for="ch" forName="dot9" refType="w" fact="0.7266"/>
                  <dgm:constr type="ctrY" for="ch" forName="dot9" refType="h" fact="0.4632"/>
                  <dgm:constr type="w" for="ch" forName="dot9" refType="userD"/>
                  <dgm:constr type="h" for="ch" forName="dot9" refType="userD"/>
                  <dgm:constr type="ctrX" for="ch" forName="dot10" refType="w" fact="0.7643"/>
                  <dgm:constr type="ctrY" for="ch" forName="dot10" refType="h" fact="0.3187"/>
                  <dgm:constr type="w" for="ch" forName="dot10" refType="userD"/>
                  <dgm:constr type="h" for="ch" forName="dot10" refType="userD"/>
                  <dgm:constr type="ctrX" for="ch" forName="dot11" refType="w" fact="0.7816"/>
                  <dgm:constr type="ctrY" for="ch" forName="dot11" refType="h" fact="0.1763"/>
                  <dgm:constr type="w" for="ch" forName="dot11" refType="userD"/>
                  <dgm:constr type="h" for="ch" forName="dot11" refType="userD"/>
                  <dgm:constr type="ctrX" for="ch" forName="dotArrow1" refType="w" fact="0.7558"/>
                  <dgm:constr type="ctrY" for="ch" forName="dotArrow1" refType="h" fact="-0.0099"/>
                  <dgm:constr type="w" for="ch" forName="dotArrow1" refType="userD"/>
                  <dgm:constr type="h" for="ch" forName="dotArrow1" refType="userD"/>
                  <dgm:constr type="ctrX" for="ch" forName="dotArrow2" refType="w" fact="0.7725"/>
                  <dgm:constr type="ctrY" for="ch" forName="dotArrow2" refType="h" fact="-0.0239"/>
                  <dgm:constr type="w" for="ch" forName="dotArrow2" refType="userD"/>
                  <dgm:constr type="h" for="ch" forName="dotArrow2" refType="userD"/>
                  <dgm:constr type="ctrX" for="ch" forName="dotArrow3" refType="w" fact="0.7892"/>
                  <dgm:constr type="ctrY" for="ch" forName="dotArrow3" refType="h" fact="-0.0378"/>
                  <dgm:constr type="w" for="ch" forName="dotArrow3" refType="userD"/>
                  <dgm:constr type="h" for="ch" forName="dotArrow3" refType="userD"/>
                  <dgm:constr type="ctrX" for="ch" forName="dotArrow4" refType="w" fact="0.8058"/>
                  <dgm:constr type="ctrY" for="ch" forName="dotArrow4" refType="h" fact="-0.0239"/>
                  <dgm:constr type="w" for="ch" forName="dotArrow4" refType="userD"/>
                  <dgm:constr type="h" for="ch" forName="dotArrow4" refType="userD"/>
                  <dgm:constr type="ctrX" for="ch" forName="dotArrow5" refType="w" fact="0.8225"/>
                  <dgm:constr type="ctrY" for="ch" forName="dotArrow5" refType="h" fact="-0.0099"/>
                  <dgm:constr type="w" for="ch" forName="dotArrow5" refType="userD"/>
                  <dgm:constr type="h" for="ch" forName="dotArrow5" refType="userD"/>
                  <dgm:constr type="ctrX" for="ch" forName="dotArrow6" refType="w" fact="0.7892"/>
                  <dgm:constr type="ctrY" for="ch" forName="dotArrow6" refType="h" fact="-0.0084"/>
                  <dgm:constr type="w" for="ch" forName="dotArrow6" refType="userD"/>
                  <dgm:constr type="h" for="ch" forName="dotArrow6" refType="userD"/>
                  <dgm:constr type="ctrX" for="ch" forName="dotArrow7" refType="w" fact="0.7892"/>
                  <dgm:constr type="ctrY" for="ch" forName="dotArrow7" refType="h" fact="0.0211"/>
                  <dgm:constr type="w" for="ch" forName="dotArrow7" refType="userD"/>
                  <dgm:constr type="h" for="ch" forName="dotArrow7" refType="userD"/>
                  <dgm:constr type="l" for="ch" forName="parTx1" refType="w" fact="0.2915"/>
                  <dgm:constr type="t" for="ch" forName="parTx1" refType="h" fact="0.8845"/>
                  <dgm:constr type="w" for="ch" forName="parTx1" refType="w" fact="0.2396"/>
                  <dgm:constr type="h" for="ch" forName="parTx1" refType="h" fact="0.0704"/>
                  <dgm:constr type="ctrX" for="ch" forName="picture1" refType="w" fact="0.2806"/>
                  <dgm:constr type="ctrY" for="ch" forName="picture1" refType="h" fact="0.8769"/>
                  <dgm:constr type="w" for="ch" forName="picture1" refType="w" fact="0.1111"/>
                  <dgm:constr type="h" for="ch" forName="picture1" refType="h" fact="0.1218"/>
                  <dgm:constr type="l" for="ch" forName="parTx2" refType="w" fact="0.5172"/>
                  <dgm:constr type="t" for="ch" forName="parTx2" refType="h" fact="0.7946"/>
                  <dgm:constr type="w" for="ch" forName="parTx2" refType="w" fact="0.2396"/>
                  <dgm:constr type="h" for="ch" forName="parTx2" refType="h" fact="0.0704"/>
                  <dgm:constr type="ctrX" for="ch" forName="picture2" refType="w" fact="0.5063"/>
                  <dgm:constr type="ctrY" for="ch" forName="picture2" refType="h" fact="0.787"/>
                  <dgm:constr type="w" for="ch" forName="picture2" refType="w" fact="0.1111"/>
                  <dgm:constr type="h" for="ch" forName="picture2" refType="h" fact="0.1218"/>
                  <dgm:constr type="l" for="ch" forName="parTx3" refType="w" fact="0.6285"/>
                  <dgm:constr type="t" for="ch" forName="parTx3" refType="h" fact="0.672"/>
                  <dgm:constr type="w" for="ch" forName="parTx3" refType="w" fact="0.2396"/>
                  <dgm:constr type="h" for="ch" forName="parTx3" refType="h" fact="0.0704"/>
                  <dgm:constr type="ctrX" for="ch" forName="picture3" refType="w" fact="0.6176"/>
                  <dgm:constr type="ctrY" for="ch" forName="picture3" refType="h" fact="0.6644"/>
                  <dgm:constr type="w" for="ch" forName="picture3" refType="w" fact="0.1111"/>
                  <dgm:constr type="h" for="ch" forName="picture3" refType="h" fact="0.1218"/>
                  <dgm:constr type="l" for="ch" forName="parTx4" refType="w" fact="0.6994"/>
                  <dgm:constr type="t" for="ch" forName="parTx4" refType="h" fact="0.5369"/>
                  <dgm:constr type="w" for="ch" forName="parTx4" refType="w" fact="0.2396"/>
                  <dgm:constr type="h" for="ch" forName="parTx4" refType="h" fact="0.0704"/>
                  <dgm:constr type="ctrX" for="ch" forName="picture4" refType="w" fact="0.6885"/>
                  <dgm:constr type="ctrY" for="ch" forName="picture4" refType="h" fact="0.5294"/>
                  <dgm:constr type="w" for="ch" forName="picture4" refType="w" fact="0.1111"/>
                  <dgm:constr type="h" for="ch" forName="picture4" refType="h" fact="0.1218"/>
                  <dgm:constr type="l" for="ch" forName="parTx5" refType="w" fact="0.75"/>
                  <dgm:constr type="t" for="ch" forName="parTx5" refType="h" fact="0.394"/>
                  <dgm:constr type="w" for="ch" forName="parTx5" refType="w" fact="0.2396"/>
                  <dgm:constr type="h" for="ch" forName="parTx5" refType="h" fact="0.0704"/>
                  <dgm:constr type="ctrX" for="ch" forName="picture5" refType="w" fact="0.7391"/>
                  <dgm:constr type="ctrY" for="ch" forName="picture5" refType="h" fact="0.3864"/>
                  <dgm:constr type="w" for="ch" forName="picture5" refType="w" fact="0.1111"/>
                  <dgm:constr type="h" for="ch" forName="picture5" refType="h" fact="0.1218"/>
                  <dgm:constr type="l" for="ch" forName="parTx6" refType="w" fact="0.7788"/>
                  <dgm:constr type="t" for="ch" forName="parTx6" refType="h" fact="0.252"/>
                  <dgm:constr type="w" for="ch" forName="parTx6" refType="w" fact="0.2396"/>
                  <dgm:constr type="h" for="ch" forName="parTx6" refType="h" fact="0.0704"/>
                  <dgm:constr type="ctrX" for="ch" forName="picture6" refType="w" fact="0.7679"/>
                  <dgm:constr type="ctrY" for="ch" forName="picture6" refType="h" fact="0.2444"/>
                  <dgm:constr type="w" for="ch" forName="picture6" refType="w" fact="0.1111"/>
                  <dgm:constr type="h" for="ch" forName="picture6" refType="h" fact="0.1218"/>
                  <dgm:constr type="l" for="ch" forName="parTx7" refType="w" fact="0.7945"/>
                  <dgm:constr type="t" for="ch" forName="parTx7" refType="h" fact="0.1151"/>
                  <dgm:constr type="w" for="ch" forName="parTx7" refType="w" fact="0.2396"/>
                  <dgm:constr type="h" for="ch" forName="parTx7" refType="h" fact="0.0704"/>
                  <dgm:constr type="ctrX" for="ch" forName="picture7" refType="w" fact="0.7836"/>
                  <dgm:constr type="ctrY" for="ch" forName="picture7" refType="h" fact="0.1075"/>
                  <dgm:constr type="w" for="ch" forName="picture7" refType="w" fact="0.1111"/>
                  <dgm:constr type="h" for="ch" forName="picture7" refType="h" fact="0.1218"/>
                </dgm:constrLst>
              </dgm:else>
            </dgm:choose>
          </dgm:if>
          <dgm:else name="Name68">
            <dgm:choose name="Name69">
              <dgm:if name="Name70"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6091"/>
                  <dgm:constr type="ctrY" for="ch" forName="dot1" refType="h" fact="0.8342"/>
                  <dgm:constr type="w" for="ch" forName="dot1" refType="userD"/>
                  <dgm:constr type="h" for="ch" forName="dot1" refType="userD"/>
                  <dgm:constr type="ctrX" for="ch" forName="dot2" refType="w" fact="0.6279"/>
                  <dgm:constr type="ctrY" for="ch" forName="dot2" refType="h" fact="0.8448"/>
                  <dgm:constr type="w" for="ch" forName="dot2" refType="userD"/>
                  <dgm:constr type="h" for="ch" forName="dot2" refType="userD"/>
                  <dgm:constr type="ctrX" for="ch" forName="dot3" refType="w" fact="0.647"/>
                  <dgm:constr type="ctrY" for="ch" forName="dot3" refType="h" fact="0.8539"/>
                  <dgm:constr type="w" for="ch" forName="dot3" refType="userD"/>
                  <dgm:constr type="h" for="ch" forName="dot3" refType="userD"/>
                  <dgm:constr type="ctrX" for="ch" forName="dot4" refType="w" fact="0.6663"/>
                  <dgm:constr type="ctrY" for="ch" forName="dot4" refType="h" fact="0.8615"/>
                  <dgm:constr type="w" for="ch" forName="dot4" refType="userD"/>
                  <dgm:constr type="h" for="ch" forName="dot4" refType="userD"/>
                  <dgm:constr type="ctrX" for="ch" forName="dot5" refType="w" fact="0.6858"/>
                  <dgm:constr type="ctrY" for="ch" forName="dot5" refType="h" fact="0.8676"/>
                  <dgm:constr type="w" for="ch" forName="dot5" refType="userD"/>
                  <dgm:constr type="h" for="ch" forName="dot5" refType="userD"/>
                  <dgm:constr type="ctrX" for="ch" forName="dot6" refType="w" fact="0.4912"/>
                  <dgm:constr type="ctrY" for="ch" forName="dot6" refType="h" fact="0.7255"/>
                  <dgm:constr type="w" for="ch" forName="dot6" refType="userD"/>
                  <dgm:constr type="h" for="ch" forName="dot6" refType="userD"/>
                  <dgm:constr type="ctrX" for="ch" forName="dot7" refType="w" fact="0.5074"/>
                  <dgm:constr type="ctrY" for="ch" forName="dot7" refType="h" fact="0.7454"/>
                  <dgm:constr type="w" for="ch" forName="dot7" refType="userD"/>
                  <dgm:constr type="h" for="ch" forName="dot7" refType="userD"/>
                  <dgm:constr type="ctrX" for="ch" forName="dot8" refType="w" fact="0.4164"/>
                  <dgm:constr type="ctrY" for="ch" forName="dot8" refType="h" fact="0.6026"/>
                  <dgm:constr type="w" for="ch" forName="dot8" refType="userD"/>
                  <dgm:constr type="h" for="ch" forName="dot8" refType="userD"/>
                  <dgm:constr type="ctrX" for="ch" forName="dot9" refType="w" fact="0.3629"/>
                  <dgm:constr type="ctrY" for="ch" forName="dot9" refType="h" fact="0.4632"/>
                  <dgm:constr type="w" for="ch" forName="dot9" refType="userD"/>
                  <dgm:constr type="h" for="ch" forName="dot9" refType="userD"/>
                  <dgm:constr type="ctrX" for="ch" forName="dot10" refType="w" fact="0.3299"/>
                  <dgm:constr type="ctrY" for="ch" forName="dot10" refType="h" fact="0.3187"/>
                  <dgm:constr type="w" for="ch" forName="dot10" refType="userD"/>
                  <dgm:constr type="h" for="ch" forName="dot10" refType="userD"/>
                  <dgm:constr type="ctrX" for="ch" forName="dot11" refType="w" fact="0.3147"/>
                  <dgm:constr type="ctrY" for="ch" forName="dot11" refType="h" fact="0.1763"/>
                  <dgm:constr type="w" for="ch" forName="dot11" refType="userD"/>
                  <dgm:constr type="h" for="ch" forName="dot11" refType="userD"/>
                  <dgm:constr type="ctrX" for="ch" forName="dotArrow1" refType="w" fact="0.3373"/>
                  <dgm:constr type="ctrY" for="ch" forName="dotArrow1" refType="h" fact="-0.0099"/>
                  <dgm:constr type="w" for="ch" forName="dotArrow1" refType="userD"/>
                  <dgm:constr type="h" for="ch" forName="dotArrow1" refType="userD"/>
                  <dgm:constr type="ctrX" for="ch" forName="dotArrow2" refType="w" fact="0.3227"/>
                  <dgm:constr type="ctrY" for="ch" forName="dotArrow2" refType="h" fact="-0.0239"/>
                  <dgm:constr type="w" for="ch" forName="dotArrow2" refType="userD"/>
                  <dgm:constr type="h" for="ch" forName="dotArrow2" refType="userD"/>
                  <dgm:constr type="ctrX" for="ch" forName="dotArrow3" refType="w" fact="0.3081"/>
                  <dgm:constr type="ctrY" for="ch" forName="dotArrow3" refType="h" fact="-0.0378"/>
                  <dgm:constr type="w" for="ch" forName="dotArrow3" refType="userD"/>
                  <dgm:constr type="h" for="ch" forName="dotArrow3" refType="userD"/>
                  <dgm:constr type="ctrX" for="ch" forName="dotArrow4" refType="w" fact="0.2935"/>
                  <dgm:constr type="ctrY" for="ch" forName="dotArrow4" refType="h" fact="-0.0239"/>
                  <dgm:constr type="w" for="ch" forName="dotArrow4" refType="userD"/>
                  <dgm:constr type="h" for="ch" forName="dotArrow4" refType="userD"/>
                  <dgm:constr type="ctrX" for="ch" forName="dotArrow5" refType="w" fact="0.2788"/>
                  <dgm:constr type="ctrY" for="ch" forName="dotArrow5" refType="h" fact="-0.0099"/>
                  <dgm:constr type="w" for="ch" forName="dotArrow5" refType="userD"/>
                  <dgm:constr type="h" for="ch" forName="dotArrow5" refType="userD"/>
                  <dgm:constr type="ctrX" for="ch" forName="dotArrow6" refType="w" fact="0.3081"/>
                  <dgm:constr type="ctrY" for="ch" forName="dotArrow6" refType="h" fact="-0.0084"/>
                  <dgm:constr type="w" for="ch" forName="dotArrow6" refType="userD"/>
                  <dgm:constr type="h" for="ch" forName="dotArrow6" refType="userD"/>
                  <dgm:constr type="ctrX" for="ch" forName="dotArrow7" refType="w" fact="0.3081"/>
                  <dgm:constr type="ctrY" for="ch" forName="dotArrow7" refType="h" fact="0.0211"/>
                  <dgm:constr type="w" for="ch" forName="dotArrow7" refType="userD"/>
                  <dgm:constr type="h" for="ch" forName="dotArrow7" refType="userD"/>
                  <dgm:constr type="r" for="ch" forName="parTx1" refType="w" fact="0.7444"/>
                  <dgm:constr type="t" for="ch" forName="parTx1" refType="h" fact="0.8856"/>
                  <dgm:constr type="w" for="ch" forName="parTx1" refType="w" fact="0.2101"/>
                  <dgm:constr type="h" for="ch" forName="parTx1" refType="h" fact="0.0704"/>
                  <dgm:constr type="ctrX" for="ch" forName="picture1" refType="w" fact="0.754"/>
                  <dgm:constr type="ctrY" for="ch" forName="picture1" refType="h" fact="0.8769"/>
                  <dgm:constr type="w" for="ch" forName="picture1" refType="w" fact="0.0974"/>
                  <dgm:constr type="h" for="ch" forName="picture1" refType="h" fact="0.121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465"/>
                  <dgm:constr type="t" for="ch" forName="parTx2" refType="h" fact="0.7956"/>
                  <dgm:constr type="w" for="ch" forName="parTx2" refType="w" fact="0.2101"/>
                  <dgm:constr type="h" for="ch" forName="parTx2" refType="h" fact="0.0704"/>
                  <dgm:constr type="ctrX" for="ch" forName="picture2" refType="w" fact="0.5561"/>
                  <dgm:constr type="ctrY" for="ch" forName="picture2" refType="h" fact="0.787"/>
                  <dgm:constr type="w" for="ch" forName="picture2" refType="w" fact="0.0974"/>
                  <dgm:constr type="h" for="ch" forName="picture2" refType="h" fact="0.1218"/>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489"/>
                  <dgm:constr type="t" for="ch" forName="parTx3" refType="h" fact="0.673"/>
                  <dgm:constr type="w" for="ch" forName="parTx3" refType="w" fact="0.2101"/>
                  <dgm:constr type="h" for="ch" forName="parTx3" refType="h" fact="0.0704"/>
                  <dgm:constr type="ctrX" for="ch" forName="picture3" refType="w" fact="0.4585"/>
                  <dgm:constr type="ctrY" for="ch" forName="picture3" refType="h" fact="0.6644"/>
                  <dgm:constr type="w" for="ch" forName="picture3" refType="w" fact="0.0974"/>
                  <dgm:constr type="h" for="ch" forName="picture3" refType="h" fact="0.1218"/>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3868"/>
                  <dgm:constr type="t" for="ch" forName="parTx4" refType="h" fact="0.538"/>
                  <dgm:constr type="w" for="ch" forName="parTx4" refType="w" fact="0.2101"/>
                  <dgm:constr type="h" for="ch" forName="parTx4" refType="h" fact="0.0704"/>
                  <dgm:constr type="ctrX" for="ch" forName="picture4" refType="w" fact="0.3963"/>
                  <dgm:constr type="ctrY" for="ch" forName="picture4" refType="h" fact="0.5294"/>
                  <dgm:constr type="w" for="ch" forName="picture4" refType="w" fact="0.0974"/>
                  <dgm:constr type="h" for="ch" forName="picture4" refType="h" fact="0.1218"/>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424"/>
                  <dgm:constr type="t" for="ch" forName="parTx5" refType="h" fact="0.3951"/>
                  <dgm:constr type="w" for="ch" forName="parTx5" refType="w" fact="0.2101"/>
                  <dgm:constr type="h" for="ch" forName="parTx5" refType="h" fact="0.0704"/>
                  <dgm:constr type="ctrX" for="ch" forName="picture5" refType="w" fact="0.352"/>
                  <dgm:constr type="ctrY" for="ch" forName="picture5" refType="h" fact="0.3864"/>
                  <dgm:constr type="w" for="ch" forName="picture5" refType="w" fact="0.0974"/>
                  <dgm:constr type="h" for="ch" forName="picture5" refType="h" fact="0.1218"/>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172"/>
                  <dgm:constr type="t" for="ch" forName="parTx6" refType="h" fact="0.2531"/>
                  <dgm:constr type="w" for="ch" forName="parTx6" refType="w" fact="0.2101"/>
                  <dgm:constr type="h" for="ch" forName="parTx6" refType="h" fact="0.0704"/>
                  <dgm:constr type="ctrX" for="ch" forName="picture6" refType="w" fact="0.3267"/>
                  <dgm:constr type="ctrY" for="ch" forName="picture6" refType="h" fact="0.2444"/>
                  <dgm:constr type="w" for="ch" forName="picture6" refType="w" fact="0.0974"/>
                  <dgm:constr type="h" for="ch" forName="picture6" refType="h" fact="0.1218"/>
                  <dgm:constr type="r" for="ch" forName="desTx6" refType="l" refFor="ch" refForName="parTx6"/>
                  <dgm:constr type="l" for="ch" forName="desTx6"/>
                  <dgm:constr type="t" for="ch" forName="desTx6" refType="t" refFor="ch" refForName="parTx6"/>
                  <dgm:constr type="h" for="ch" forName="desTx6" refType="h" refFor="ch" refForName="parTx6"/>
                  <dgm:constr type="r" for="ch" forName="parTx7" refType="w" fact="0.3034"/>
                  <dgm:constr type="t" for="ch" forName="parTx7" refType="h" fact="0.1162"/>
                  <dgm:constr type="w" for="ch" forName="parTx7" refType="w" fact="0.2101"/>
                  <dgm:constr type="h" for="ch" forName="parTx7" refType="h" fact="0.0704"/>
                  <dgm:constr type="ctrX" for="ch" forName="picture7" refType="w" fact="0.3129"/>
                  <dgm:constr type="ctrY" for="ch" forName="picture7" refType="h" fact="0.1075"/>
                  <dgm:constr type="w" for="ch" forName="picture7" refType="w" fact="0.0974"/>
                  <dgm:constr type="h" for="ch" forName="picture7" refType="h" fact="0.1218"/>
                  <dgm:constr type="r" for="ch" forName="desTx7" refType="l" refFor="ch" refForName="parTx7"/>
                  <dgm:constr type="l" for="ch" forName="desTx7"/>
                  <dgm:constr type="t" for="ch" forName="desTx7" refType="t" refFor="ch" refForName="parTx7"/>
                  <dgm:constr type="h" for="ch" forName="desTx7" refType="h" refFor="ch" refForName="parTx7"/>
                </dgm:constrLst>
              </dgm:if>
              <dgm:else name="Name71">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5541"/>
                  <dgm:constr type="ctrY" for="ch" forName="dot1" refType="h" fact="0.8342"/>
                  <dgm:constr type="w" for="ch" forName="dot1" refType="userD"/>
                  <dgm:constr type="h" for="ch" forName="dot1" refType="userD"/>
                  <dgm:constr type="ctrX" for="ch" forName="dot2" refType="w" fact="0.5756"/>
                  <dgm:constr type="ctrY" for="ch" forName="dot2" refType="h" fact="0.8448"/>
                  <dgm:constr type="w" for="ch" forName="dot2" refType="userD"/>
                  <dgm:constr type="h" for="ch" forName="dot2" refType="userD"/>
                  <dgm:constr type="ctrX" for="ch" forName="dot3" refType="w" fact="0.5974"/>
                  <dgm:constr type="ctrY" for="ch" forName="dot3" refType="h" fact="0.8539"/>
                  <dgm:constr type="w" for="ch" forName="dot3" refType="userD"/>
                  <dgm:constr type="h" for="ch" forName="dot3" refType="userD"/>
                  <dgm:constr type="ctrX" for="ch" forName="dot4" refType="w" fact="0.6194"/>
                  <dgm:constr type="ctrY" for="ch" forName="dot4" refType="h" fact="0.8615"/>
                  <dgm:constr type="w" for="ch" forName="dot4" refType="userD"/>
                  <dgm:constr type="h" for="ch" forName="dot4" refType="userD"/>
                  <dgm:constr type="ctrX" for="ch" forName="dot5" refType="w" fact="0.6416"/>
                  <dgm:constr type="ctrY" for="ch" forName="dot5" refType="h" fact="0.8676"/>
                  <dgm:constr type="w" for="ch" forName="dot5" refType="userD"/>
                  <dgm:constr type="h" for="ch" forName="dot5" refType="userD"/>
                  <dgm:constr type="ctrX" for="ch" forName="dot6" refType="w" fact="0.4197"/>
                  <dgm:constr type="ctrY" for="ch" forName="dot6" refType="h" fact="0.7255"/>
                  <dgm:constr type="w" for="ch" forName="dot6" refType="userD"/>
                  <dgm:constr type="h" for="ch" forName="dot6" refType="userD"/>
                  <dgm:constr type="ctrX" for="ch" forName="dot7" refType="w" fact="0.4382"/>
                  <dgm:constr type="ctrY" for="ch" forName="dot7" refType="h" fact="0.7454"/>
                  <dgm:constr type="w" for="ch" forName="dot7" refType="userD"/>
                  <dgm:constr type="h" for="ch" forName="dot7" refType="userD"/>
                  <dgm:constr type="ctrX" for="ch" forName="dot8" refType="w" fact="0.3344"/>
                  <dgm:constr type="ctrY" for="ch" forName="dot8" refType="h" fact="0.6026"/>
                  <dgm:constr type="w" for="ch" forName="dot8" refType="userD"/>
                  <dgm:constr type="h" for="ch" forName="dot8" refType="userD"/>
                  <dgm:constr type="ctrX" for="ch" forName="dot9" refType="w" fact="0.2734"/>
                  <dgm:constr type="ctrY" for="ch" forName="dot9" refType="h" fact="0.4632"/>
                  <dgm:constr type="w" for="ch" forName="dot9" refType="userD"/>
                  <dgm:constr type="h" for="ch" forName="dot9" refType="userD"/>
                  <dgm:constr type="ctrX" for="ch" forName="dot10" refType="w" fact="0.2357"/>
                  <dgm:constr type="ctrY" for="ch" forName="dot10" refType="h" fact="0.3187"/>
                  <dgm:constr type="w" for="ch" forName="dot10" refType="userD"/>
                  <dgm:constr type="h" for="ch" forName="dot10" refType="userD"/>
                  <dgm:constr type="ctrX" for="ch" forName="dot11" refType="w" fact="0.2184"/>
                  <dgm:constr type="ctrY" for="ch" forName="dot11" refType="h" fact="0.1763"/>
                  <dgm:constr type="w" for="ch" forName="dot11" refType="userD"/>
                  <dgm:constr type="h" for="ch" forName="dot11" refType="userD"/>
                  <dgm:constr type="ctrX" for="ch" forName="dotArrow1" refType="w" fact="0.2442"/>
                  <dgm:constr type="ctrY" for="ch" forName="dotArrow1" refType="h" fact="-0.0099"/>
                  <dgm:constr type="w" for="ch" forName="dotArrow1" refType="userD"/>
                  <dgm:constr type="h" for="ch" forName="dotArrow1" refType="userD"/>
                  <dgm:constr type="ctrX" for="ch" forName="dotArrow2" refType="w" fact="0.2275"/>
                  <dgm:constr type="ctrY" for="ch" forName="dotArrow2" refType="h" fact="-0.0239"/>
                  <dgm:constr type="w" for="ch" forName="dotArrow2" refType="userD"/>
                  <dgm:constr type="h" for="ch" forName="dotArrow2" refType="userD"/>
                  <dgm:constr type="ctrX" for="ch" forName="dotArrow3" refType="w" fact="0.2108"/>
                  <dgm:constr type="ctrY" for="ch" forName="dotArrow3" refType="h" fact="-0.0378"/>
                  <dgm:constr type="w" for="ch" forName="dotArrow3" refType="userD"/>
                  <dgm:constr type="h" for="ch" forName="dotArrow3" refType="userD"/>
                  <dgm:constr type="ctrX" for="ch" forName="dotArrow4" refType="w" fact="0.1942"/>
                  <dgm:constr type="ctrY" for="ch" forName="dotArrow4" refType="h" fact="-0.0239"/>
                  <dgm:constr type="w" for="ch" forName="dotArrow4" refType="userD"/>
                  <dgm:constr type="h" for="ch" forName="dotArrow4" refType="userD"/>
                  <dgm:constr type="ctrX" for="ch" forName="dotArrow5" refType="w" fact="0.1775"/>
                  <dgm:constr type="ctrY" for="ch" forName="dotArrow5" refType="h" fact="-0.0099"/>
                  <dgm:constr type="w" for="ch" forName="dotArrow5" refType="userD"/>
                  <dgm:constr type="h" for="ch" forName="dotArrow5" refType="userD"/>
                  <dgm:constr type="ctrX" for="ch" forName="dotArrow6" refType="w" fact="0.2108"/>
                  <dgm:constr type="ctrY" for="ch" forName="dotArrow6" refType="h" fact="-0.0084"/>
                  <dgm:constr type="w" for="ch" forName="dotArrow6" refType="userD"/>
                  <dgm:constr type="h" for="ch" forName="dotArrow6" refType="userD"/>
                  <dgm:constr type="ctrX" for="ch" forName="dotArrow7" refType="w" fact="0.2108"/>
                  <dgm:constr type="ctrY" for="ch" forName="dotArrow7" refType="h" fact="0.0211"/>
                  <dgm:constr type="w" for="ch" forName="dotArrow7" refType="userD"/>
                  <dgm:constr type="h" for="ch" forName="dotArrow7" refType="userD"/>
                  <dgm:constr type="r" for="ch" forName="parTx1" refType="w" fact="0.7085"/>
                  <dgm:constr type="t" for="ch" forName="parTx1" refType="h" fact="0.8845"/>
                  <dgm:constr type="w" for="ch" forName="parTx1" refType="w" fact="0.2396"/>
                  <dgm:constr type="h" for="ch" forName="parTx1" refType="h" fact="0.0704"/>
                  <dgm:constr type="ctrX" for="ch" forName="picture1" refType="w" fact="0.7194"/>
                  <dgm:constr type="ctrY" for="ch" forName="picture1" refType="h" fact="0.8769"/>
                  <dgm:constr type="w" for="ch" forName="picture1" refType="w" fact="0.1111"/>
                  <dgm:constr type="h" for="ch" forName="picture1" refType="h" fact="0.1218"/>
                  <dgm:constr type="r" for="ch" forName="parTx2" refType="w" fact="0.4828"/>
                  <dgm:constr type="t" for="ch" forName="parTx2" refType="h" fact="0.7946"/>
                  <dgm:constr type="w" for="ch" forName="parTx2" refType="w" fact="0.2396"/>
                  <dgm:constr type="h" for="ch" forName="parTx2" refType="h" fact="0.0704"/>
                  <dgm:constr type="ctrX" for="ch" forName="picture2" refType="w" fact="0.4937"/>
                  <dgm:constr type="ctrY" for="ch" forName="picture2" refType="h" fact="0.787"/>
                  <dgm:constr type="w" for="ch" forName="picture2" refType="w" fact="0.1111"/>
                  <dgm:constr type="h" for="ch" forName="picture2" refType="h" fact="0.1218"/>
                  <dgm:constr type="r" for="ch" forName="parTx3" refType="w" fact="0.3715"/>
                  <dgm:constr type="t" for="ch" forName="parTx3" refType="h" fact="0.672"/>
                  <dgm:constr type="w" for="ch" forName="parTx3" refType="w" fact="0.2396"/>
                  <dgm:constr type="h" for="ch" forName="parTx3" refType="h" fact="0.0704"/>
                  <dgm:constr type="ctrX" for="ch" forName="picture3" refType="w" fact="0.3824"/>
                  <dgm:constr type="ctrY" for="ch" forName="picture3" refType="h" fact="0.6644"/>
                  <dgm:constr type="w" for="ch" forName="picture3" refType="w" fact="0.1111"/>
                  <dgm:constr type="h" for="ch" forName="picture3" refType="h" fact="0.1218"/>
                  <dgm:constr type="r" for="ch" forName="parTx4" refType="w" fact="0.3006"/>
                  <dgm:constr type="t" for="ch" forName="parTx4" refType="h" fact="0.5369"/>
                  <dgm:constr type="w" for="ch" forName="parTx4" refType="w" fact="0.2396"/>
                  <dgm:constr type="h" for="ch" forName="parTx4" refType="h" fact="0.0704"/>
                  <dgm:constr type="ctrX" for="ch" forName="picture4" refType="w" fact="0.3115"/>
                  <dgm:constr type="ctrY" for="ch" forName="picture4" refType="h" fact="0.5294"/>
                  <dgm:constr type="w" for="ch" forName="picture4" refType="w" fact="0.1111"/>
                  <dgm:constr type="h" for="ch" forName="picture4" refType="h" fact="0.1218"/>
                  <dgm:constr type="r" for="ch" forName="parTx5" refType="w" fact="0.25"/>
                  <dgm:constr type="t" for="ch" forName="parTx5" refType="h" fact="0.394"/>
                  <dgm:constr type="w" for="ch" forName="parTx5" refType="w" fact="0.2396"/>
                  <dgm:constr type="h" for="ch" forName="parTx5" refType="h" fact="0.0704"/>
                  <dgm:constr type="ctrX" for="ch" forName="picture5" refType="w" fact="0.2609"/>
                  <dgm:constr type="ctrY" for="ch" forName="picture5" refType="h" fact="0.3864"/>
                  <dgm:constr type="w" for="ch" forName="picture5" refType="w" fact="0.1111"/>
                  <dgm:constr type="h" for="ch" forName="picture5" refType="h" fact="0.1218"/>
                  <dgm:constr type="r" for="ch" forName="parTx6" refType="w" fact="0.2212"/>
                  <dgm:constr type="t" for="ch" forName="parTx6" refType="h" fact="0.252"/>
                  <dgm:constr type="w" for="ch" forName="parTx6" refType="w" fact="0.2396"/>
                  <dgm:constr type="h" for="ch" forName="parTx6" refType="h" fact="0.0704"/>
                  <dgm:constr type="ctrX" for="ch" forName="picture6" refType="w" fact="0.2321"/>
                  <dgm:constr type="ctrY" for="ch" forName="picture6" refType="h" fact="0.2444"/>
                  <dgm:constr type="w" for="ch" forName="picture6" refType="w" fact="0.1111"/>
                  <dgm:constr type="h" for="ch" forName="picture6" refType="h" fact="0.1218"/>
                  <dgm:constr type="r" for="ch" forName="parTx7" refType="w" fact="0.2055"/>
                  <dgm:constr type="t" for="ch" forName="parTx7" refType="h" fact="0.1151"/>
                  <dgm:constr type="w" for="ch" forName="parTx7" refType="w" fact="0.2396"/>
                  <dgm:constr type="h" for="ch" forName="parTx7" refType="h" fact="0.0704"/>
                  <dgm:constr type="ctrX" for="ch" forName="picture7" refType="w" fact="0.2164"/>
                  <dgm:constr type="ctrY" for="ch" forName="picture7" refType="h" fact="0.1075"/>
                  <dgm:constr type="w" for="ch" forName="picture7" refType="w" fact="0.1111"/>
                  <dgm:constr type="h" for="ch" forName="picture7" refType="h" fact="0.1218"/>
                </dgm:constrLst>
              </dgm:else>
            </dgm:choose>
          </dgm:else>
        </dgm:choose>
      </dgm:else>
    </dgm:choose>
    <dgm:forEach name="wrapper" axis="self" ptType="parTrans">
      <dgm:forEach name="wrapper2" axis="self" ptType="sibTrans" st="2">
        <dgm:forEach name="imageRepeat" axis="self">
          <dgm:layoutNode name="imageRepeatNode" styleLbl="fgImgPlace1">
            <dgm:alg type="sp"/>
            <dgm:shape xmlns:r="http://schemas.openxmlformats.org/officeDocument/2006/relationships" type="ellipse" r:blip="" blipPhldr="1">
              <dgm:adjLst/>
            </dgm:shape>
            <dgm:presOf axis="self"/>
          </dgm:layoutNode>
        </dgm:forEach>
      </dgm:forEach>
    </dgm:forEach>
    <dgm:choose name="Name72">
      <dgm:if name="Name73" axis="ch" ptType="node" func="cnt" op="gte" val="2">
        <dgm:layoutNode name="dot1" styleLbl="alignNode1">
          <dgm:alg type="sp"/>
          <dgm:shape xmlns:r="http://schemas.openxmlformats.org/officeDocument/2006/relationships" type="ellipse" r:blip="">
            <dgm:adjLst/>
          </dgm:shape>
          <dgm:presOf/>
        </dgm:layoutNode>
        <dgm:layoutNode name="dot2" styleLbl="alignNode1">
          <dgm:alg type="sp"/>
          <dgm:shape xmlns:r="http://schemas.openxmlformats.org/officeDocument/2006/relationships" type="ellipse" r:blip="">
            <dgm:adjLst/>
          </dgm:shape>
          <dgm:presOf/>
        </dgm:layoutNode>
        <dgm:layoutNode name="dot3" styleLbl="alignNode1">
          <dgm:alg type="sp"/>
          <dgm:shape xmlns:r="http://schemas.openxmlformats.org/officeDocument/2006/relationships" type="ellipse" r:blip="">
            <dgm:adjLst/>
          </dgm:shape>
          <dgm:presOf/>
        </dgm:layoutNode>
      </dgm:if>
      <dgm:else name="Name74"/>
    </dgm:choose>
    <dgm:choose name="Name75">
      <dgm:if name="Name76" axis="ch" ptType="node" func="cnt" op="gte" val="3">
        <dgm:layoutNode name="dot4" styleLbl="alignNode1">
          <dgm:alg type="sp"/>
          <dgm:shape xmlns:r="http://schemas.openxmlformats.org/officeDocument/2006/relationships" type="ellipse" r:blip="">
            <dgm:adjLst/>
          </dgm:shape>
          <dgm:presOf/>
        </dgm:layoutNode>
        <dgm:layoutNode name="dot5" styleLbl="alignNode1">
          <dgm:alg type="sp"/>
          <dgm:shape xmlns:r="http://schemas.openxmlformats.org/officeDocument/2006/relationships" type="ellipse" r:blip="">
            <dgm:adjLst/>
          </dgm:shape>
          <dgm:presOf/>
        </dgm:layoutNode>
      </dgm:if>
      <dgm:else name="Name77"/>
    </dgm:choose>
    <dgm:choose name="Name78">
      <dgm:if name="Name79" axis="ch" ptType="node" func="cnt" op="gte" val="4">
        <dgm:layoutNode name="dot6" styleLbl="alignNode1">
          <dgm:alg type="sp"/>
          <dgm:shape xmlns:r="http://schemas.openxmlformats.org/officeDocument/2006/relationships" type="ellipse" r:blip="">
            <dgm:adjLst/>
          </dgm:shape>
          <dgm:presOf/>
        </dgm:layoutNode>
      </dgm:if>
      <dgm:else name="Name80"/>
    </dgm:choose>
    <dgm:choose name="Name81">
      <dgm:if name="Name82" axis="ch" ptType="node" func="cnt" op="gte" val="5">
        <dgm:layoutNode name="dot7" styleLbl="alignNode1">
          <dgm:alg type="sp"/>
          <dgm:shape xmlns:r="http://schemas.openxmlformats.org/officeDocument/2006/relationships" type="ellipse" r:blip="">
            <dgm:adjLst/>
          </dgm:shape>
          <dgm:presOf/>
        </dgm:layoutNode>
        <dgm:layoutNode name="dot8" styleLbl="alignNode1">
          <dgm:alg type="sp"/>
          <dgm:shape xmlns:r="http://schemas.openxmlformats.org/officeDocument/2006/relationships" type="ellipse" r:blip="">
            <dgm:adjLst/>
          </dgm:shape>
          <dgm:presOf/>
        </dgm:layoutNode>
      </dgm:if>
      <dgm:else name="Name83"/>
    </dgm:choose>
    <dgm:choose name="Name84">
      <dgm:if name="Name85" axis="ch" ptType="node" func="cnt" op="gte" val="6">
        <dgm:layoutNode name="dot9" styleLbl="alignNode1">
          <dgm:alg type="sp"/>
          <dgm:shape xmlns:r="http://schemas.openxmlformats.org/officeDocument/2006/relationships" type="ellipse" r:blip="">
            <dgm:adjLst/>
          </dgm:shape>
          <dgm:presOf/>
        </dgm:layoutNode>
        <dgm:layoutNode name="dot10" styleLbl="alignNode1">
          <dgm:alg type="sp"/>
          <dgm:shape xmlns:r="http://schemas.openxmlformats.org/officeDocument/2006/relationships" type="ellipse" r:blip="">
            <dgm:adjLst/>
          </dgm:shape>
          <dgm:presOf/>
        </dgm:layoutNode>
      </dgm:if>
      <dgm:else name="Name86"/>
    </dgm:choose>
    <dgm:choose name="Name87">
      <dgm:if name="Name88" axis="ch" ptType="node" func="cnt" op="gte" val="7">
        <dgm:layoutNode name="dot11" styleLbl="alignNode1">
          <dgm:alg type="sp"/>
          <dgm:shape xmlns:r="http://schemas.openxmlformats.org/officeDocument/2006/relationships" type="ellipse" r:blip="">
            <dgm:adjLst/>
          </dgm:shape>
          <dgm:presOf/>
        </dgm:layoutNode>
      </dgm:if>
      <dgm:else name="Name89"/>
    </dgm:choose>
    <dgm:choose name="Name90">
      <dgm:if name="Name91" axis="ch" ptType="node" func="cnt" op="gte" val="2">
        <dgm:layoutNode name="dotArrow1" styleLbl="alignNode1">
          <dgm:alg type="sp"/>
          <dgm:shape xmlns:r="http://schemas.openxmlformats.org/officeDocument/2006/relationships" type="ellipse" r:blip="">
            <dgm:adjLst/>
          </dgm:shape>
          <dgm:presOf/>
        </dgm:layoutNode>
        <dgm:layoutNode name="dotArrow2" styleLbl="alignNode1">
          <dgm:alg type="sp"/>
          <dgm:shape xmlns:r="http://schemas.openxmlformats.org/officeDocument/2006/relationships" type="ellipse" r:blip="">
            <dgm:adjLst/>
          </dgm:shape>
          <dgm:presOf/>
        </dgm:layoutNode>
        <dgm:layoutNode name="dotArrow3" styleLbl="alignNode1">
          <dgm:alg type="sp"/>
          <dgm:shape xmlns:r="http://schemas.openxmlformats.org/officeDocument/2006/relationships" type="ellipse" r:blip="">
            <dgm:adjLst/>
          </dgm:shape>
          <dgm:presOf/>
        </dgm:layoutNode>
        <dgm:layoutNode name="dotArrow4" styleLbl="alignNode1">
          <dgm:alg type="sp"/>
          <dgm:shape xmlns:r="http://schemas.openxmlformats.org/officeDocument/2006/relationships" type="ellipse" r:blip="">
            <dgm:adjLst/>
          </dgm:shape>
          <dgm:presOf/>
        </dgm:layoutNode>
        <dgm:layoutNode name="dotArrow5" styleLbl="alignNode1">
          <dgm:alg type="sp"/>
          <dgm:shape xmlns:r="http://schemas.openxmlformats.org/officeDocument/2006/relationships" type="ellipse" r:blip="">
            <dgm:adjLst/>
          </dgm:shape>
          <dgm:presOf/>
        </dgm:layoutNode>
        <dgm:layoutNode name="dotArrow6" styleLbl="alignNode1">
          <dgm:alg type="sp"/>
          <dgm:shape xmlns:r="http://schemas.openxmlformats.org/officeDocument/2006/relationships" type="ellipse" r:blip="">
            <dgm:adjLst/>
          </dgm:shape>
          <dgm:presOf/>
        </dgm:layoutNode>
        <dgm:layoutNode name="dotArrow7" styleLbl="alignNode1">
          <dgm:alg type="sp"/>
          <dgm:shape xmlns:r="http://schemas.openxmlformats.org/officeDocument/2006/relationships" type="ellipse" r:blip="">
            <dgm:adjLst/>
          </dgm:shape>
          <dgm:presOf/>
        </dgm:layoutNode>
      </dgm:if>
      <dgm:else name="Name92"/>
    </dgm:choose>
    <dgm:forEach name="Name93" axis="ch" ptType="node" cnt="1">
      <dgm:layoutNode name="parTx1">
        <dgm:choose name="Name94">
          <dgm:if name="Name95" func="var" arg="dir" op="equ" val="norm">
            <dgm:alg type="tx">
              <dgm:param type="parTxLTRAlign" val="l"/>
              <dgm:param type="parTxRTLAlign" val="r"/>
            </dgm:alg>
          </dgm:if>
          <dgm:else name="Name96">
            <dgm:alg type="tx">
              <dgm:param type="parTxLTRAlign" val="r"/>
              <dgm:param type="parTxRTLAlign" val="l"/>
            </dgm:alg>
          </dgm:else>
        </dgm:choose>
        <dgm:shape xmlns:r="http://schemas.openxmlformats.org/officeDocument/2006/relationships" type="roundRect" r:blip="">
          <dgm:adjLst/>
        </dgm:shape>
        <dgm:presOf axis="self" ptType="node"/>
        <dgm:choose name="Name97">
          <dgm:if name="Name98" func="var" arg="dir" op="equ" val="norm">
            <dgm:constrLst>
              <dgm:constr type="lMarg" refType="w" fact="0.6"/>
              <dgm:constr type="rMarg" refType="primFontSz" fact="0.3"/>
              <dgm:constr type="tMarg" refType="primFontSz" fact="0.3"/>
              <dgm:constr type="bMarg" refType="primFontSz" fact="0.3"/>
            </dgm:constrLst>
          </dgm:if>
          <dgm:else name="Name99">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00">
        <dgm:if name="Name101" axis="ch" ptType="node" func="cnt" op="gte" val="1">
          <dgm:layoutNode name="desTx1" styleLbl="revTx">
            <dgm:varLst>
              <dgm:bulletEnabled val="1"/>
            </dgm:varLst>
            <dgm:choose name="Name102">
              <dgm:if name="Name103" func="var" arg="dir" op="equ" val="norm">
                <dgm:choose name="Name104">
                  <dgm:if name="Name105" axis="ch" ptType="node" func="cnt" op="gte" val="2">
                    <dgm:alg type="tx">
                      <dgm:param type="parTxLTRAlign" val="l"/>
                      <dgm:param type="parTxRTLAlign" val="l"/>
                      <dgm:param type="stBulletLvl" val="1"/>
                    </dgm:alg>
                  </dgm:if>
                  <dgm:else name="Name106">
                    <dgm:alg type="tx">
                      <dgm:param type="parTxLTRAlign" val="l"/>
                      <dgm:param type="parTxRTLAlign" val="l"/>
                    </dgm:alg>
                  </dgm:else>
                </dgm:choose>
              </dgm:if>
              <dgm:else name="Name107">
                <dgm:choose name="Name108">
                  <dgm:if name="Name109" axis="ch" ptType="node" func="cnt" op="gte" val="2">
                    <dgm:alg type="tx">
                      <dgm:param type="parTxLTRAlign" val="r"/>
                      <dgm:param type="parTxRTLAlign" val="r"/>
                      <dgm:param type="shpTxLTRAlignCh" val="r"/>
                      <dgm:param type="shpTxRTLAlignCh" val="r"/>
                      <dgm:param type="stBulletLvl" val="1"/>
                    </dgm:alg>
                  </dgm:if>
                  <dgm:else name="Name110">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11"/>
      </dgm:choose>
    </dgm:forEach>
    <dgm:forEach name="Name112" axis="ch" ptType="sibTrans" hideLastTrans="0" cnt="1">
      <dgm:layoutNode name="picture1">
        <dgm:alg type="sp"/>
        <dgm:shape xmlns:r="http://schemas.openxmlformats.org/officeDocument/2006/relationships" r:blip="">
          <dgm:adjLst/>
        </dgm:shape>
        <dgm:presOf/>
        <dgm:constrLst/>
        <dgm:forEach name="Name113" ref="imageRepeat"/>
      </dgm:layoutNode>
    </dgm:forEach>
    <dgm:forEach name="Name114" axis="ch" ptType="node" st="2" cnt="1">
      <dgm:layoutNode name="parTx2">
        <dgm:choose name="Name115">
          <dgm:if name="Name116" func="var" arg="dir" op="equ" val="norm">
            <dgm:alg type="tx">
              <dgm:param type="parTxLTRAlign" val="l"/>
              <dgm:param type="parTxRTLAlign" val="r"/>
            </dgm:alg>
          </dgm:if>
          <dgm:else name="Name117">
            <dgm:alg type="tx">
              <dgm:param type="parTxLTRAlign" val="r"/>
              <dgm:param type="parTxRTLAlign" val="l"/>
            </dgm:alg>
          </dgm:else>
        </dgm:choose>
        <dgm:shape xmlns:r="http://schemas.openxmlformats.org/officeDocument/2006/relationships" type="roundRect" r:blip="">
          <dgm:adjLst/>
        </dgm:shape>
        <dgm:presOf axis="self" ptType="node"/>
        <dgm:choose name="Name118">
          <dgm:if name="Name119" func="var" arg="dir" op="equ" val="norm">
            <dgm:constrLst>
              <dgm:constr type="lMarg" refType="w" fact="0.6"/>
              <dgm:constr type="rMarg" refType="primFontSz" fact="0.3"/>
              <dgm:constr type="tMarg" refType="primFontSz" fact="0.3"/>
              <dgm:constr type="bMarg" refType="primFontSz" fact="0.3"/>
            </dgm:constrLst>
          </dgm:if>
          <dgm:else name="Name120">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21">
        <dgm:if name="Name122" axis="ch" ptType="node" func="cnt" op="gte" val="1">
          <dgm:layoutNode name="desTx2" styleLbl="revTx">
            <dgm:varLst>
              <dgm:bulletEnabled val="1"/>
            </dgm:varLst>
            <dgm:choose name="Name123">
              <dgm:if name="Name124" func="var" arg="dir" op="equ" val="norm">
                <dgm:choose name="Name125">
                  <dgm:if name="Name126" axis="ch" ptType="node" func="cnt" op="gte" val="2">
                    <dgm:alg type="tx">
                      <dgm:param type="parTxLTRAlign" val="l"/>
                      <dgm:param type="parTxRTLAlign" val="l"/>
                      <dgm:param type="stBulletLvl" val="1"/>
                    </dgm:alg>
                  </dgm:if>
                  <dgm:else name="Name127">
                    <dgm:alg type="tx">
                      <dgm:param type="parTxLTRAlign" val="l"/>
                      <dgm:param type="parTxRTLAlign" val="l"/>
                    </dgm:alg>
                  </dgm:else>
                </dgm:choose>
              </dgm:if>
              <dgm:else name="Name128">
                <dgm:choose name="Name129">
                  <dgm:if name="Name130" axis="ch" ptType="node" func="cnt" op="gte" val="2">
                    <dgm:alg type="tx">
                      <dgm:param type="parTxLTRAlign" val="r"/>
                      <dgm:param type="parTxRTLAlign" val="r"/>
                      <dgm:param type="shpTxLTRAlignCh" val="r"/>
                      <dgm:param type="shpTxRTLAlignCh" val="r"/>
                      <dgm:param type="stBulletLvl" val="1"/>
                    </dgm:alg>
                  </dgm:if>
                  <dgm:else name="Name131">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32"/>
      </dgm:choose>
    </dgm:forEach>
    <dgm:forEach name="Name133" axis="ch" ptType="sibTrans" hideLastTrans="0" st="2" cnt="1">
      <dgm:layoutNode name="picture2">
        <dgm:alg type="sp"/>
        <dgm:shape xmlns:r="http://schemas.openxmlformats.org/officeDocument/2006/relationships" r:blip="">
          <dgm:adjLst/>
        </dgm:shape>
        <dgm:presOf/>
        <dgm:constrLst/>
        <dgm:forEach name="Name134" ref="imageRepeat"/>
      </dgm:layoutNode>
    </dgm:forEach>
    <dgm:forEach name="Name135" axis="ch" ptType="node" st="3" cnt="1">
      <dgm:layoutNode name="parTx3">
        <dgm:choose name="Name136">
          <dgm:if name="Name137" func="var" arg="dir" op="equ" val="norm">
            <dgm:alg type="tx">
              <dgm:param type="parTxLTRAlign" val="l"/>
              <dgm:param type="parTxRTLAlign" val="r"/>
            </dgm:alg>
          </dgm:if>
          <dgm:else name="Name138">
            <dgm:alg type="tx">
              <dgm:param type="parTxLTRAlign" val="r"/>
              <dgm:param type="parTxRTLAlign" val="l"/>
            </dgm:alg>
          </dgm:else>
        </dgm:choose>
        <dgm:shape xmlns:r="http://schemas.openxmlformats.org/officeDocument/2006/relationships" type="roundRect" r:blip="">
          <dgm:adjLst/>
        </dgm:shape>
        <dgm:presOf axis="self" ptType="node"/>
        <dgm:choose name="Name139">
          <dgm:if name="Name140" func="var" arg="dir" op="equ" val="norm">
            <dgm:constrLst>
              <dgm:constr type="lMarg" refType="w" fact="0.6"/>
              <dgm:constr type="rMarg" refType="primFontSz" fact="0.3"/>
              <dgm:constr type="tMarg" refType="primFontSz" fact="0.3"/>
              <dgm:constr type="bMarg" refType="primFontSz" fact="0.3"/>
            </dgm:constrLst>
          </dgm:if>
          <dgm:else name="Name141">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42">
        <dgm:if name="Name143" axis="ch" ptType="node" func="cnt" op="gte" val="1">
          <dgm:layoutNode name="desTx3" styleLbl="revTx">
            <dgm:varLst>
              <dgm:bulletEnabled val="1"/>
            </dgm:varLst>
            <dgm:choose name="Name144">
              <dgm:if name="Name145" func="var" arg="dir" op="equ" val="norm">
                <dgm:choose name="Name146">
                  <dgm:if name="Name147" axis="ch" ptType="node" func="cnt" op="gte" val="2">
                    <dgm:alg type="tx">
                      <dgm:param type="parTxLTRAlign" val="l"/>
                      <dgm:param type="parTxRTLAlign" val="l"/>
                      <dgm:param type="stBulletLvl" val="1"/>
                    </dgm:alg>
                  </dgm:if>
                  <dgm:else name="Name148">
                    <dgm:alg type="tx">
                      <dgm:param type="parTxLTRAlign" val="l"/>
                      <dgm:param type="parTxRTLAlign" val="l"/>
                    </dgm:alg>
                  </dgm:else>
                </dgm:choose>
              </dgm:if>
              <dgm:else name="Name149">
                <dgm:choose name="Name150">
                  <dgm:if name="Name151" axis="ch" ptType="node" func="cnt" op="gte" val="2">
                    <dgm:alg type="tx">
                      <dgm:param type="parTxLTRAlign" val="r"/>
                      <dgm:param type="parTxRTLAlign" val="r"/>
                      <dgm:param type="shpTxLTRAlignCh" val="r"/>
                      <dgm:param type="shpTxRTLAlignCh" val="r"/>
                      <dgm:param type="stBulletLvl" val="1"/>
                    </dgm:alg>
                  </dgm:if>
                  <dgm:else name="Name152">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53"/>
      </dgm:choose>
    </dgm:forEach>
    <dgm:forEach name="Name154" axis="ch" ptType="sibTrans" hideLastTrans="0" st="3" cnt="1">
      <dgm:layoutNode name="picture3">
        <dgm:alg type="sp"/>
        <dgm:shape xmlns:r="http://schemas.openxmlformats.org/officeDocument/2006/relationships" r:blip="">
          <dgm:adjLst/>
        </dgm:shape>
        <dgm:presOf/>
        <dgm:constrLst/>
        <dgm:forEach name="Name155" ref="imageRepeat"/>
      </dgm:layoutNode>
    </dgm:forEach>
    <dgm:forEach name="Name156" axis="ch" ptType="node" st="4" cnt="1">
      <dgm:layoutNode name="parTx4">
        <dgm:choose name="Name157">
          <dgm:if name="Name158" func="var" arg="dir" op="equ" val="norm">
            <dgm:alg type="tx">
              <dgm:param type="parTxLTRAlign" val="l"/>
              <dgm:param type="parTxRTLAlign" val="r"/>
            </dgm:alg>
          </dgm:if>
          <dgm:else name="Name159">
            <dgm:alg type="tx">
              <dgm:param type="parTxLTRAlign" val="r"/>
              <dgm:param type="parTxRTLAlign" val="l"/>
            </dgm:alg>
          </dgm:else>
        </dgm:choose>
        <dgm:shape xmlns:r="http://schemas.openxmlformats.org/officeDocument/2006/relationships" type="roundRect" r:blip="">
          <dgm:adjLst/>
        </dgm:shape>
        <dgm:presOf axis="self" ptType="node"/>
        <dgm:choose name="Name160">
          <dgm:if name="Name161" func="var" arg="dir" op="equ" val="norm">
            <dgm:constrLst>
              <dgm:constr type="lMarg" refType="w" fact="0.6"/>
              <dgm:constr type="rMarg" refType="primFontSz" fact="0.3"/>
              <dgm:constr type="tMarg" refType="primFontSz" fact="0.3"/>
              <dgm:constr type="bMarg" refType="primFontSz" fact="0.3"/>
            </dgm:constrLst>
          </dgm:if>
          <dgm:else name="Name162">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63">
        <dgm:if name="Name164" axis="ch" ptType="node" func="cnt" op="gte" val="1">
          <dgm:layoutNode name="desTx4" styleLbl="revTx">
            <dgm:varLst>
              <dgm:bulletEnabled val="1"/>
            </dgm:varLst>
            <dgm:choose name="Name165">
              <dgm:if name="Name166" func="var" arg="dir" op="equ" val="norm">
                <dgm:choose name="Name167">
                  <dgm:if name="Name168" axis="ch" ptType="node" func="cnt" op="gte" val="2">
                    <dgm:alg type="tx">
                      <dgm:param type="parTxLTRAlign" val="l"/>
                      <dgm:param type="parTxRTLAlign" val="l"/>
                      <dgm:param type="stBulletLvl" val="1"/>
                    </dgm:alg>
                  </dgm:if>
                  <dgm:else name="Name169">
                    <dgm:alg type="tx">
                      <dgm:param type="parTxLTRAlign" val="l"/>
                      <dgm:param type="parTxRTLAlign" val="l"/>
                    </dgm:alg>
                  </dgm:else>
                </dgm:choose>
              </dgm:if>
              <dgm:else name="Name170">
                <dgm:choose name="Name171">
                  <dgm:if name="Name172" axis="ch" ptType="node" func="cnt" op="gte" val="2">
                    <dgm:alg type="tx">
                      <dgm:param type="parTxLTRAlign" val="r"/>
                      <dgm:param type="parTxRTLAlign" val="r"/>
                      <dgm:param type="shpTxLTRAlignCh" val="r"/>
                      <dgm:param type="shpTxRTLAlignCh" val="r"/>
                      <dgm:param type="stBulletLvl" val="1"/>
                    </dgm:alg>
                  </dgm:if>
                  <dgm:else name="Name173">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74"/>
      </dgm:choose>
    </dgm:forEach>
    <dgm:forEach name="Name175" axis="ch" ptType="sibTrans" hideLastTrans="0" st="4" cnt="1">
      <dgm:layoutNode name="picture4">
        <dgm:alg type="sp"/>
        <dgm:shape xmlns:r="http://schemas.openxmlformats.org/officeDocument/2006/relationships" r:blip="">
          <dgm:adjLst/>
        </dgm:shape>
        <dgm:presOf/>
        <dgm:constrLst/>
        <dgm:forEach name="Name176" ref="imageRepeat"/>
      </dgm:layoutNode>
    </dgm:forEach>
    <dgm:forEach name="Name177" axis="ch" ptType="node" st="5" cnt="1">
      <dgm:layoutNode name="parTx5">
        <dgm:choose name="Name178">
          <dgm:if name="Name179" func="var" arg="dir" op="equ" val="norm">
            <dgm:alg type="tx">
              <dgm:param type="parTxLTRAlign" val="l"/>
              <dgm:param type="parTxRTLAlign" val="r"/>
            </dgm:alg>
          </dgm:if>
          <dgm:else name="Name180">
            <dgm:alg type="tx">
              <dgm:param type="parTxLTRAlign" val="r"/>
              <dgm:param type="parTxRTLAlign" val="l"/>
            </dgm:alg>
          </dgm:else>
        </dgm:choose>
        <dgm:shape xmlns:r="http://schemas.openxmlformats.org/officeDocument/2006/relationships" type="roundRect" r:blip="">
          <dgm:adjLst/>
        </dgm:shape>
        <dgm:presOf axis="self" ptType="node"/>
        <dgm:choose name="Name181">
          <dgm:if name="Name182" func="var" arg="dir" op="equ" val="norm">
            <dgm:constrLst>
              <dgm:constr type="lMarg" refType="w" fact="0.6"/>
              <dgm:constr type="rMarg" refType="primFontSz" fact="0.3"/>
              <dgm:constr type="tMarg" refType="primFontSz" fact="0.3"/>
              <dgm:constr type="bMarg" refType="primFontSz" fact="0.3"/>
            </dgm:constrLst>
          </dgm:if>
          <dgm:else name="Name183">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84">
        <dgm:if name="Name185" axis="ch" ptType="node" func="cnt" op="gte" val="1">
          <dgm:layoutNode name="desTx5" styleLbl="revTx">
            <dgm:varLst>
              <dgm:bulletEnabled val="1"/>
            </dgm:varLst>
            <dgm:choose name="Name186">
              <dgm:if name="Name187" func="var" arg="dir" op="equ" val="norm">
                <dgm:choose name="Name188">
                  <dgm:if name="Name189" axis="ch" ptType="node" func="cnt" op="gte" val="2">
                    <dgm:alg type="tx">
                      <dgm:param type="parTxLTRAlign" val="l"/>
                      <dgm:param type="parTxRTLAlign" val="l"/>
                      <dgm:param type="stBulletLvl" val="1"/>
                    </dgm:alg>
                  </dgm:if>
                  <dgm:else name="Name190">
                    <dgm:alg type="tx">
                      <dgm:param type="parTxLTRAlign" val="l"/>
                      <dgm:param type="parTxRTLAlign" val="l"/>
                    </dgm:alg>
                  </dgm:else>
                </dgm:choose>
              </dgm:if>
              <dgm:else name="Name191">
                <dgm:choose name="Name192">
                  <dgm:if name="Name193" axis="ch" ptType="node" func="cnt" op="gte" val="2">
                    <dgm:alg type="tx">
                      <dgm:param type="parTxLTRAlign" val="r"/>
                      <dgm:param type="parTxRTLAlign" val="r"/>
                      <dgm:param type="shpTxLTRAlignCh" val="r"/>
                      <dgm:param type="shpTxRTLAlignCh" val="r"/>
                      <dgm:param type="stBulletLvl" val="1"/>
                    </dgm:alg>
                  </dgm:if>
                  <dgm:else name="Name194">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95"/>
      </dgm:choose>
    </dgm:forEach>
    <dgm:forEach name="Name196" axis="ch" ptType="sibTrans" hideLastTrans="0" st="5" cnt="1">
      <dgm:layoutNode name="picture5">
        <dgm:alg type="sp"/>
        <dgm:shape xmlns:r="http://schemas.openxmlformats.org/officeDocument/2006/relationships" r:blip="">
          <dgm:adjLst/>
        </dgm:shape>
        <dgm:presOf/>
        <dgm:constrLst/>
        <dgm:forEach name="Name197" ref="imageRepeat"/>
      </dgm:layoutNode>
    </dgm:forEach>
    <dgm:forEach name="Name198" axis="ch" ptType="node" st="6" cnt="1">
      <dgm:layoutNode name="parTx6">
        <dgm:choose name="Name199">
          <dgm:if name="Name200" func="var" arg="dir" op="equ" val="norm">
            <dgm:alg type="tx">
              <dgm:param type="parTxLTRAlign" val="l"/>
              <dgm:param type="parTxRTLAlign" val="r"/>
            </dgm:alg>
          </dgm:if>
          <dgm:else name="Name201">
            <dgm:alg type="tx">
              <dgm:param type="parTxLTRAlign" val="r"/>
              <dgm:param type="parTxRTLAlign" val="l"/>
            </dgm:alg>
          </dgm:else>
        </dgm:choose>
        <dgm:shape xmlns:r="http://schemas.openxmlformats.org/officeDocument/2006/relationships" type="roundRect" r:blip="">
          <dgm:adjLst/>
        </dgm:shape>
        <dgm:presOf axis="self" ptType="node"/>
        <dgm:choose name="Name202">
          <dgm:if name="Name203" func="var" arg="dir" op="equ" val="norm">
            <dgm:constrLst>
              <dgm:constr type="lMarg" refType="w" fact="0.6"/>
              <dgm:constr type="rMarg" refType="primFontSz" fact="0.3"/>
              <dgm:constr type="tMarg" refType="primFontSz" fact="0.3"/>
              <dgm:constr type="bMarg" refType="primFontSz" fact="0.3"/>
            </dgm:constrLst>
          </dgm:if>
          <dgm:else name="Name204">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05">
        <dgm:if name="Name206" axis="ch" ptType="node" func="cnt" op="gte" val="1">
          <dgm:layoutNode name="desTx6" styleLbl="revTx">
            <dgm:varLst>
              <dgm:bulletEnabled val="1"/>
            </dgm:varLst>
            <dgm:choose name="Name207">
              <dgm:if name="Name208" func="var" arg="dir" op="equ" val="norm">
                <dgm:choose name="Name209">
                  <dgm:if name="Name210" axis="ch" ptType="node" func="cnt" op="gte" val="2">
                    <dgm:alg type="tx">
                      <dgm:param type="parTxLTRAlign" val="l"/>
                      <dgm:param type="parTxRTLAlign" val="l"/>
                      <dgm:param type="stBulletLvl" val="1"/>
                    </dgm:alg>
                  </dgm:if>
                  <dgm:else name="Name211">
                    <dgm:alg type="tx">
                      <dgm:param type="parTxLTRAlign" val="l"/>
                      <dgm:param type="parTxRTLAlign" val="l"/>
                    </dgm:alg>
                  </dgm:else>
                </dgm:choose>
              </dgm:if>
              <dgm:else name="Name212">
                <dgm:choose name="Name213">
                  <dgm:if name="Name214" axis="ch" ptType="node" func="cnt" op="gte" val="2">
                    <dgm:alg type="tx">
                      <dgm:param type="parTxLTRAlign" val="r"/>
                      <dgm:param type="parTxRTLAlign" val="r"/>
                      <dgm:param type="shpTxLTRAlignCh" val="r"/>
                      <dgm:param type="shpTxRTLAlignCh" val="r"/>
                      <dgm:param type="stBulletLvl" val="1"/>
                    </dgm:alg>
                  </dgm:if>
                  <dgm:else name="Name215">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16"/>
      </dgm:choose>
    </dgm:forEach>
    <dgm:forEach name="Name217" axis="ch" ptType="sibTrans" hideLastTrans="0" st="6" cnt="1">
      <dgm:layoutNode name="picture6">
        <dgm:alg type="sp"/>
        <dgm:shape xmlns:r="http://schemas.openxmlformats.org/officeDocument/2006/relationships" r:blip="">
          <dgm:adjLst/>
        </dgm:shape>
        <dgm:presOf/>
        <dgm:constrLst/>
        <dgm:forEach name="Name218" ref="imageRepeat"/>
      </dgm:layoutNode>
    </dgm:forEach>
    <dgm:forEach name="Name219" axis="ch" ptType="node" st="7" cnt="1">
      <dgm:layoutNode name="parTx7">
        <dgm:choose name="Name220">
          <dgm:if name="Name221" func="var" arg="dir" op="equ" val="norm">
            <dgm:alg type="tx">
              <dgm:param type="parTxLTRAlign" val="l"/>
              <dgm:param type="parTxRTLAlign" val="r"/>
            </dgm:alg>
          </dgm:if>
          <dgm:else name="Name222">
            <dgm:alg type="tx">
              <dgm:param type="parTxLTRAlign" val="r"/>
              <dgm:param type="parTxRTLAlign" val="l"/>
            </dgm:alg>
          </dgm:else>
        </dgm:choose>
        <dgm:shape xmlns:r="http://schemas.openxmlformats.org/officeDocument/2006/relationships" type="roundRect" r:blip="">
          <dgm:adjLst/>
        </dgm:shape>
        <dgm:presOf axis="self" ptType="node"/>
        <dgm:choose name="Name223">
          <dgm:if name="Name224" func="var" arg="dir" op="equ" val="norm">
            <dgm:constrLst>
              <dgm:constr type="lMarg" refType="w" fact="0.6"/>
              <dgm:constr type="rMarg" refType="primFontSz" fact="0.3"/>
              <dgm:constr type="tMarg" refType="primFontSz" fact="0.3"/>
              <dgm:constr type="bMarg" refType="primFontSz" fact="0.3"/>
            </dgm:constrLst>
          </dgm:if>
          <dgm:else name="Name225">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26">
        <dgm:if name="Name227" axis="ch" ptType="node" func="cnt" op="gte" val="1">
          <dgm:layoutNode name="desTx7" styleLbl="revTx">
            <dgm:varLst>
              <dgm:bulletEnabled val="1"/>
            </dgm:varLst>
            <dgm:choose name="Name228">
              <dgm:if name="Name229" func="var" arg="dir" op="equ" val="norm">
                <dgm:choose name="Name230">
                  <dgm:if name="Name231" axis="ch" ptType="node" func="cnt" op="gte" val="2">
                    <dgm:alg type="tx">
                      <dgm:param type="parTxLTRAlign" val="l"/>
                      <dgm:param type="parTxRTLAlign" val="l"/>
                      <dgm:param type="stBulletLvl" val="1"/>
                    </dgm:alg>
                  </dgm:if>
                  <dgm:else name="Name232">
                    <dgm:alg type="tx">
                      <dgm:param type="parTxLTRAlign" val="l"/>
                      <dgm:param type="parTxRTLAlign" val="l"/>
                    </dgm:alg>
                  </dgm:else>
                </dgm:choose>
              </dgm:if>
              <dgm:else name="Name233">
                <dgm:choose name="Name234">
                  <dgm:if name="Name235" axis="ch" ptType="node" func="cnt" op="gte" val="2">
                    <dgm:alg type="tx">
                      <dgm:param type="parTxLTRAlign" val="r"/>
                      <dgm:param type="parTxRTLAlign" val="r"/>
                      <dgm:param type="shpTxLTRAlignCh" val="r"/>
                      <dgm:param type="shpTxRTLAlignCh" val="r"/>
                      <dgm:param type="stBulletLvl" val="1"/>
                    </dgm:alg>
                  </dgm:if>
                  <dgm:else name="Name236">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37"/>
      </dgm:choose>
    </dgm:forEach>
    <dgm:forEach name="Name238" axis="ch" ptType="sibTrans" hideLastTrans="0" st="7" cnt="1">
      <dgm:layoutNode name="picture7">
        <dgm:alg type="sp"/>
        <dgm:shape xmlns:r="http://schemas.openxmlformats.org/officeDocument/2006/relationships" r:blip="">
          <dgm:adjLst/>
        </dgm:shape>
        <dgm:presOf/>
        <dgm:constrLst/>
        <dgm:forEach name="Name239" ref="imageRepea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target2">
  <dgm:title val=""/>
  <dgm:desc val=""/>
  <dgm:catLst>
    <dgm:cat type="relationship"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chMax val="3"/>
      <dgm:chPref val="1"/>
      <dgm:dir/>
      <dgm:animLvl val="lvl"/>
      <dgm:resizeHandles/>
    </dgm:varLst>
    <dgm:alg type="composite">
      <dgm:param type="horzAlign" val="none"/>
      <dgm:param type="vertAlign" val="none"/>
    </dgm:alg>
    <dgm:shape xmlns:r="http://schemas.openxmlformats.org/officeDocument/2006/relationships" r:blip="">
      <dgm:adjLst/>
    </dgm:shape>
    <dgm:presOf/>
    <dgm:choose name="Name1">
      <dgm:if name="Name2" func="var" arg="dir" op="equ" val="norm">
        <dgm:choose name="Name3">
          <dgm:if name="Name4" axis="ch ch" ptType="node node" st="1 1" cnt="1 0" func="cnt" op="gt" val="0">
            <dgm:choose name="Name5">
              <dgm:if name="Name6"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2"/>
                  <dgm:constr type="t" for="ch" forName="middleBox" refType="h" fact="0.25"/>
                  <dgm:constr type="w" for="ch" forName="middleBox" refType="w" fact="0.775"/>
                  <dgm:constr type="h" for="ch" forName="middleBox" refType="h" fact="0.7"/>
                  <dgm:constr type="l" for="ch" forName="centerBox" refType="w" fact="0.395"/>
                  <dgm:constr type="t" for="ch" forName="centerBox" refType="h" fact="0.5"/>
                  <dgm:constr type="w" for="ch" forName="centerBox" refType="w" fact="0.555"/>
                  <dgm:constr type="h" for="ch" forName="centerBox" refType="h" fact="0.4"/>
                  <dgm:constr type="userA" for="des" forName="outerSibTrans" refType="w"/>
                  <dgm:constr type="userA" for="des" forName="middleSibTrans" refType="w"/>
                  <dgm:constr type="userA" for="des" forName="centerSibTrans" refType="w"/>
                </dgm:constrLst>
              </dgm:if>
              <dgm:else name="Name7">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2"/>
                  <dgm:constr type="t" for="ch" forName="middleBox" refType="h" fact="0.25"/>
                  <dgm:constr type="w" for="ch" forName="middleBox" refType="w" fact="0.775"/>
                  <dgm:constr type="h" for="ch" forName="middleBox" refType="h" fact="0.7"/>
                  <dgm:constr type="l" for="ch" forName="centerBox" refType="w" fact="0.225"/>
                  <dgm:constr type="t" for="ch" forName="centerBox" refType="h" fact="0.5"/>
                  <dgm:constr type="w" for="ch" forName="centerBox" refType="w" fact="0.725"/>
                  <dgm:constr type="h" for="ch" forName="centerBox" refType="h" fact="0.4"/>
                  <dgm:constr type="userA" for="des" forName="outerSibTrans" refType="w"/>
                  <dgm:constr type="userA" for="des" forName="middleSibTrans" refType="w"/>
                  <dgm:constr type="userA" for="des" forName="centerSibTrans" refType="w"/>
                </dgm:constrLst>
              </dgm:else>
            </dgm:choose>
          </dgm:if>
          <dgm:else name="Name8">
            <dgm:choose name="Name9">
              <dgm:if name="Name10"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26"/>
                  <dgm:constr type="t" for="ch" forName="centerBox" refType="h" fact="0.5"/>
                  <dgm:constr type="w" for="ch" forName="centerBox" refType="w" fact="0.69"/>
                  <dgm:constr type="h" for="ch" forName="centerBox" refType="h" fact="0.4"/>
                  <dgm:constr type="userA" for="des" forName="outerSibTrans" refType="w"/>
                  <dgm:constr type="userA" for="des" forName="middleSibTrans" refType="w"/>
                  <dgm:constr type="userA" for="des" forName="centerSibTrans" refType="w"/>
                </dgm:constrLst>
              </dgm:if>
              <dgm:else name="Name11">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9"/>
                  <dgm:constr type="h" for="ch" forName="centerBox" refType="h" fact="0.4"/>
                  <dgm:constr type="userA" for="des" forName="outerSibTrans" refType="w"/>
                  <dgm:constr type="userA" for="des" forName="middleSibTrans" refType="w"/>
                  <dgm:constr type="userA" for="des" forName="centerSibTrans" refType="w"/>
                </dgm:constrLst>
              </dgm:else>
            </dgm:choose>
          </dgm:else>
        </dgm:choose>
      </dgm:if>
      <dgm:else name="Name12">
        <dgm:choose name="Name13">
          <dgm:if name="Name14" axis="ch ch" ptType="node node" st="1 1" cnt="1 0" func="cnt" op="gt" val="0">
            <dgm:choose name="Name15">
              <dgm:if name="Name16"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775"/>
                  <dgm:constr type="h" for="ch" forName="middleBox" refType="h" fact="0.7"/>
                  <dgm:constr type="l" for="ch" forName="centerBox" refType="w" fact="0.05"/>
                  <dgm:constr type="t" for="ch" forName="centerBox" refType="h" fact="0.5"/>
                  <dgm:constr type="w" for="ch" forName="centerBox" refType="w" fact="0.55"/>
                  <dgm:constr type="h" for="ch" forName="centerBox" refType="h" fact="0.4"/>
                  <dgm:constr type="userA" for="des" forName="outerSibTrans" refType="w"/>
                  <dgm:constr type="userA" for="des" forName="middleSibTrans" refType="w"/>
                  <dgm:constr type="userA" for="des" forName="centerSibTrans" refType="w"/>
                </dgm:constrLst>
              </dgm:if>
              <dgm:else name="Name17">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775"/>
                  <dgm:constr type="h" for="ch" forName="middleBox" refType="h" fact="0.7"/>
                  <dgm:constr type="l" for="ch" forName="centerBox" refType="w" fact="0.05"/>
                  <dgm:constr type="t" for="ch" forName="centerBox" refType="h" fact="0.5"/>
                  <dgm:constr type="w" for="ch" forName="centerBox" refType="w" fact="0.725"/>
                  <dgm:constr type="h" for="ch" forName="centerBox" refType="h" fact="0.4"/>
                  <dgm:constr type="userA" for="des" forName="outerSibTrans" refType="w"/>
                  <dgm:constr type="userA" for="des" forName="middleSibTrans" refType="w"/>
                  <dgm:constr type="userA" for="des" forName="centerSibTrans" refType="w"/>
                </dgm:constrLst>
              </dgm:else>
            </dgm:choose>
          </dgm:if>
          <dgm:else name="Name18">
            <dgm:choose name="Name19">
              <dgm:if name="Name20"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69"/>
                  <dgm:constr type="h" for="ch" forName="centerBox" refType="h" fact="0.4"/>
                  <dgm:constr type="userA" for="des" forName="outerSibTrans" refType="w"/>
                  <dgm:constr type="userA" for="des" forName="middleSibTrans" refType="w"/>
                  <dgm:constr type="userA" for="des" forName="centerSibTrans" refType="w"/>
                </dgm:constrLst>
              </dgm:if>
              <dgm:else name="Name21">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9"/>
                  <dgm:constr type="h" for="ch" forName="centerBox" refType="h" fact="0.4"/>
                  <dgm:constr type="userA" for="des" forName="outerSibTrans" refType="w"/>
                  <dgm:constr type="userA" for="des" forName="middleSibTrans" refType="w"/>
                  <dgm:constr type="userA" for="des" forName="centerSibTrans" refType="w"/>
                </dgm:constrLst>
              </dgm:else>
            </dgm:choose>
          </dgm:else>
        </dgm:choose>
      </dgm:else>
    </dgm:choose>
    <dgm:ruleLst/>
    <dgm:choose name="Name22">
      <dgm:if name="Name23" axis="root ch" ptType="all node" st="1 1" cnt="0 0" func="cnt" op="gte" val="1">
        <dgm:layoutNode name="outerBox" styleLbl="node1">
          <dgm:alg type="composite">
            <dgm:param type="horzAlign" val="none"/>
            <dgm:param type="vertAlign" val="none"/>
          </dgm:alg>
          <dgm:shape xmlns:r="http://schemas.openxmlformats.org/officeDocument/2006/relationships" r:blip="">
            <dgm:adjLst/>
          </dgm:shape>
          <dgm:presOf/>
          <dgm:choose name="Name24">
            <dgm:if name="Name25" axis="root ch" ptType="all node" st="1 1" cnt="0 0" func="cnt" op="gt" val="1">
              <dgm:choose name="Name26">
                <dgm:if name="Name27" func="var" arg="dir" op="equ" val="norm">
                  <dgm:constrLst>
                    <dgm:constr type="l" for="ch" forName="outerBoxParent"/>
                    <dgm:constr type="t" for="ch" forName="outerBoxParent"/>
                    <dgm:constr type="w" for="ch" forName="outerBoxParent" refType="w"/>
                    <dgm:constr type="h" for="ch" forName="outerBoxParent" refType="h"/>
                    <dgm:constr type="bMarg" for="ch" forName="outerBoxParent" refType="h" fact="2.2"/>
                    <dgm:constr type="l" for="ch" forName="outerBoxChildren" refType="w" fact="0.025"/>
                    <dgm:constr type="t" for="ch" forName="outerBoxChildren" refType="h" fact="0.25"/>
                    <dgm:constr type="w" for="ch" forName="outerBoxChildren" refType="w" fact="0.15"/>
                    <dgm:constr type="h" for="ch" forName="outerBoxChildren" refType="h" fact="0.7"/>
                  </dgm:constrLst>
                </dgm:if>
                <dgm:else name="Name28">
                  <dgm:constrLst>
                    <dgm:constr type="l" for="ch" forName="outerBoxParent"/>
                    <dgm:constr type="t" for="ch" forName="outerBoxParent"/>
                    <dgm:constr type="w" for="ch" forName="outerBoxParent" refType="w"/>
                    <dgm:constr type="h" for="ch" forName="outerBoxParent" refType="h"/>
                    <dgm:constr type="bMarg" for="ch" forName="outerBoxParent" refType="h" fact="2.2"/>
                    <dgm:constr type="l" for="ch" forName="outerBoxChildren" refType="w" fact="0.825"/>
                    <dgm:constr type="t" for="ch" forName="outerBoxChildren" refType="h" fact="0.25"/>
                    <dgm:constr type="w" for="ch" forName="outerBoxChildren" refType="w" fact="0.15"/>
                    <dgm:constr type="h" for="ch" forName="outerBoxChildren" refType="h" fact="0.7"/>
                  </dgm:constrLst>
                </dgm:else>
              </dgm:choose>
            </dgm:if>
            <dgm:else name="Name29">
              <dgm:constrLst>
                <dgm:constr type="l" for="ch" forName="outerBoxParent"/>
                <dgm:constr type="t" for="ch" forName="outerBoxParent"/>
                <dgm:constr type="w" for="ch" forName="outerBoxParent" refType="w"/>
                <dgm:constr type="h" for="ch" forName="outerBoxParent" refType="h"/>
                <dgm:constr type="bMarg" for="ch" forName="outerBoxParent" refType="h" fact="1.75"/>
                <dgm:constr type="l" for="ch" forName="outerBoxChildren" refType="w" fact="0.025"/>
                <dgm:constr type="t" for="ch" forName="outerBoxChildren" refType="h" fact="0.45"/>
                <dgm:constr type="w" for="ch" forName="outerBoxChildren" refType="w" fact="0.95"/>
                <dgm:constr type="h" for="ch" forName="outerBoxChildren" refType="h" fact="0.45"/>
              </dgm:constrLst>
            </dgm:else>
          </dgm:choose>
          <dgm:ruleLst/>
          <dgm:layoutNode name="outerBoxParent" styleLbl="node1">
            <dgm:alg type="tx">
              <dgm:param type="txAnchorVert" val="t"/>
              <dgm:param type="parTxLTRAlign" val="l"/>
              <dgm:param type="parTxRTLAlign" val="r"/>
            </dgm:alg>
            <dgm:shape xmlns:r="http://schemas.openxmlformats.org/officeDocument/2006/relationships" type="roundRect" r:blip="">
              <dgm:adjLst>
                <dgm:adj idx="1" val="0.085"/>
              </dgm:adjLst>
            </dgm:shape>
            <dgm:presOf axis="ch" ptType="node" cnt="1"/>
            <dgm:constrLst>
              <dgm:constr type="tMarg" refType="primFontSz" fact="0.3"/>
              <dgm:constr type="lMarg" refType="primFontSz" fact="0.3"/>
              <dgm:constr type="rMarg" refType="primFontSz" fact="0.3"/>
            </dgm:constrLst>
            <dgm:ruleLst>
              <dgm:rule type="primFontSz" val="5" fact="NaN" max="NaN"/>
            </dgm:ruleLst>
          </dgm:layoutNode>
          <dgm:layoutNode name="outerBoxChildren">
            <dgm:choose name="Name30">
              <dgm:if name="Name31" axis="root ch" ptType="all node" st="1 1" cnt="0 0" func="cnt" op="gt" val="1">
                <dgm:alg type="lin">
                  <dgm:param type="linDir" val="fromT"/>
                  <dgm:param type="vertAlign" val="t"/>
                </dgm:alg>
              </dgm:if>
              <dgm:else name="Name32">
                <dgm:choose name="Name33">
                  <dgm:if name="Name34" func="var" arg="dir" op="equ" val="norm">
                    <dgm:alg type="lin">
                      <dgm:param type="horzAlign" val="l"/>
                    </dgm:alg>
                  </dgm:if>
                  <dgm:else name="Name35">
                    <dgm:alg type="lin">
                      <dgm:param type="linDir" val="fromR"/>
                      <dgm:param type="horzAlign" val="r"/>
                    </dgm:alg>
                  </dgm:else>
                </dgm:choose>
              </dgm:else>
            </dgm:choose>
            <dgm:shape xmlns:r="http://schemas.openxmlformats.org/officeDocument/2006/relationships" r:blip="">
              <dgm:adjLst/>
            </dgm:shape>
            <dgm:presOf/>
            <dgm:constrLst>
              <dgm:constr type="w" for="ch" forName="oChild" refType="w"/>
              <dgm:constr type="h" for="ch" forName="oChild" refType="h"/>
            </dgm:constrLst>
            <dgm:ruleLst/>
            <dgm:forEach name="Name36" axis="ch ch" ptType="node node" st="1 1" cnt="1 0">
              <dgm:layoutNode name="o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37" axis="followSib" ptType="sibTrans" cnt="1">
                <dgm:layoutNode name="outer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layoutNode>
      </dgm:if>
      <dgm:else name="Name38"/>
    </dgm:choose>
    <dgm:choose name="Name39">
      <dgm:if name="Name40" axis="root ch" ptType="all node" st="1 1" cnt="0 0" func="cnt" op="gte" val="2">
        <dgm:layoutNode name="middleBox">
          <dgm:alg type="composite">
            <dgm:param type="horzAlign" val="none"/>
            <dgm:param type="vertAlign" val="none"/>
          </dgm:alg>
          <dgm:shape xmlns:r="http://schemas.openxmlformats.org/officeDocument/2006/relationships" r:blip="">
            <dgm:adjLst/>
          </dgm:shape>
          <dgm:presOf/>
          <dgm:choose name="Name41">
            <dgm:if name="Name42" axis="root ch" ptType="all node" st="1 1" cnt="0 0" func="cnt" op="gt" val="2">
              <dgm:choose name="Name43">
                <dgm:if name="Name44" func="var" arg="dir" op="equ" val="norm">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025"/>
                    <dgm:constr type="t" for="ch" forName="middleBoxChildren" refType="h" fact="0.35"/>
                    <dgm:constr type="w" for="ch" forName="middleBoxChildren" refType="w" fact="0.2"/>
                    <dgm:constr type="h" for="ch" forName="middleBoxChildren" refType="h" fact="0.575"/>
                  </dgm:constrLst>
                </dgm:if>
                <dgm:else name="Name45">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775"/>
                    <dgm:constr type="t" for="ch" forName="middleBoxChildren" refType="h" fact="0.35"/>
                    <dgm:constr type="w" for="ch" forName="middleBoxChildren" refType="w" fact="0.2"/>
                    <dgm:constr type="h" for="ch" forName="middleBoxChildren" refType="h" fact="0.575"/>
                  </dgm:constrLst>
                </dgm:else>
              </dgm:choose>
            </dgm:if>
            <dgm:else name="Name46">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025"/>
                <dgm:constr type="t" for="ch" forName="middleBoxChildren" refType="h" fact="0.45"/>
                <dgm:constr type="w" for="ch" forName="middleBoxChildren" refType="w" fact="0.95"/>
                <dgm:constr type="h" for="ch" forName="middleBoxChildren" refType="h" fact="0.45"/>
              </dgm:constrLst>
            </dgm:else>
          </dgm:choose>
          <dgm:ruleLst/>
          <dgm:layoutNode name="middleBoxParent" styleLbl="node1">
            <dgm:alg type="tx">
              <dgm:param type="txAnchorVert" val="t"/>
              <dgm:param type="parTxLTRAlign" val="l"/>
              <dgm:param type="parTxRTLAlign" val="r"/>
            </dgm:alg>
            <dgm:shape xmlns:r="http://schemas.openxmlformats.org/officeDocument/2006/relationships" type="roundRect" r:blip="">
              <dgm:adjLst>
                <dgm:adj idx="1" val="0.105"/>
              </dgm:adjLst>
            </dgm:shape>
            <dgm:presOf axis="ch" ptType="node" st="2" cnt="1"/>
            <dgm:constrLst>
              <dgm:constr type="tMarg" refType="primFontSz" fact="0.3"/>
              <dgm:constr type="lMarg" refType="primFontSz" fact="0.3"/>
              <dgm:constr type="rMarg" refType="primFontSz" fact="0.3"/>
            </dgm:constrLst>
            <dgm:ruleLst>
              <dgm:rule type="primFontSz" val="5" fact="NaN" max="NaN"/>
            </dgm:ruleLst>
          </dgm:layoutNode>
          <dgm:layoutNode name="middleBoxChildren">
            <dgm:choose name="Name47">
              <dgm:if name="Name48" axis="root ch" ptType="all node" st="1 1" cnt="0 0" func="cnt" op="gt" val="2">
                <dgm:alg type="lin">
                  <dgm:param type="linDir" val="fromT"/>
                  <dgm:param type="vertAlign" val="t"/>
                </dgm:alg>
              </dgm:if>
              <dgm:else name="Name49">
                <dgm:choose name="Name50">
                  <dgm:if name="Name51" func="var" arg="dir" op="equ" val="norm">
                    <dgm:alg type="lin">
                      <dgm:param type="horzAlign" val="l"/>
                    </dgm:alg>
                  </dgm:if>
                  <dgm:else name="Name52">
                    <dgm:alg type="lin">
                      <dgm:param type="linDir" val="fromR"/>
                      <dgm:param type="horzAlign" val="r"/>
                    </dgm:alg>
                  </dgm:else>
                </dgm:choose>
              </dgm:else>
            </dgm:choose>
            <dgm:shape xmlns:r="http://schemas.openxmlformats.org/officeDocument/2006/relationships" r:blip="">
              <dgm:adjLst/>
            </dgm:shape>
            <dgm:presOf/>
            <dgm:constrLst>
              <dgm:constr type="w" for="ch" forName="mChild" refType="w"/>
              <dgm:constr type="h" for="ch" forName="mChild" refType="h"/>
            </dgm:constrLst>
            <dgm:ruleLst/>
            <dgm:forEach name="Name53" axis="ch ch" ptType="node node" st="2 1" cnt="1 0">
              <dgm:layoutNode name="m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54" axis="followSib" ptType="sibTrans" cnt="1">
                <dgm:layoutNode name="middle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layoutNode>
      </dgm:if>
      <dgm:else name="Name55"/>
    </dgm:choose>
    <dgm:choose name="Name56">
      <dgm:if name="Name57" axis="root ch" ptType="all node" st="1 1" cnt="0 0" func="cnt" op="gte" val="3">
        <dgm:layoutNode name="centerBox">
          <dgm:alg type="composite">
            <dgm:param type="horzAlign" val="none"/>
            <dgm:param type="vertAlign" val="none"/>
          </dgm:alg>
          <dgm:shape xmlns:r="http://schemas.openxmlformats.org/officeDocument/2006/relationships" r:blip="">
            <dgm:adjLst/>
          </dgm:shape>
          <dgm:presOf/>
          <dgm:choose name="Name58">
            <dgm:if name="Name59" axis="ch ch" ptType="node node" st="3 1" cnt="1 0" func="cnt" op="gt" val="0">
              <dgm:constrLst>
                <dgm:constr type="l" for="ch" forName="centerBoxParent"/>
                <dgm:constr type="t" for="ch" forName="centerBoxParent"/>
                <dgm:constr type="w" for="ch" forName="centerBoxParent" refType="w"/>
                <dgm:constr type="h" for="ch" forName="centerBoxParent" refType="h"/>
                <dgm:constr type="bMarg" for="ch" forName="centerBoxParent" refType="h" fact="1.6"/>
                <dgm:constr type="l" for="ch" forName="centerBoxChildren" refType="w" fact="0.025"/>
                <dgm:constr type="t" for="ch" forName="centerBoxChildren" refType="h" fact="0.45"/>
                <dgm:constr type="w" for="ch" forName="centerBoxChildren" refType="w" fact="0.95"/>
                <dgm:constr type="h" for="ch" forName="centerBoxChildren" refType="h" fact="0.45"/>
              </dgm:constrLst>
            </dgm:if>
            <dgm:else name="Name60">
              <dgm:constrLst>
                <dgm:constr type="l" for="ch" forName="centerBoxParent"/>
                <dgm:constr type="t" for="ch" forName="centerBoxParent"/>
                <dgm:constr type="w" for="ch" forName="centerBoxParent" refType="w"/>
                <dgm:constr type="h" for="ch" forName="centerBoxParent" refType="h"/>
              </dgm:constrLst>
            </dgm:else>
          </dgm:choose>
          <dgm:ruleLst/>
          <dgm:layoutNode name="centerBoxParent" styleLbl="node1">
            <dgm:alg type="tx">
              <dgm:param type="txAnchorVert" val="t"/>
              <dgm:param type="parTxLTRAlign" val="l"/>
              <dgm:param type="parTxRTLAlign" val="r"/>
            </dgm:alg>
            <dgm:shape xmlns:r="http://schemas.openxmlformats.org/officeDocument/2006/relationships" type="roundRect" r:blip="">
              <dgm:adjLst>
                <dgm:adj idx="1" val="0.105"/>
              </dgm:adjLst>
            </dgm:shape>
            <dgm:presOf axis="ch" ptType="node" st="3" cnt="1"/>
            <dgm:constrLst>
              <dgm:constr type="tMarg" refType="primFontSz" fact="0.3"/>
              <dgm:constr type="lMarg" refType="primFontSz" fact="0.3"/>
              <dgm:constr type="rMarg" refType="primFontSz" fact="0.3"/>
            </dgm:constrLst>
            <dgm:ruleLst>
              <dgm:rule type="primFontSz" val="5" fact="NaN" max="NaN"/>
            </dgm:ruleLst>
          </dgm:layoutNode>
          <dgm:choose name="Name61">
            <dgm:if name="Name62" axis="ch ch" ptType="node node" st="3 1" cnt="1 0" func="cnt" op="gt" val="0">
              <dgm:layoutNode name="centerBoxChildren">
                <dgm:choose name="Name63">
                  <dgm:if name="Name64" func="var" arg="dir" op="equ" val="norm">
                    <dgm:alg type="lin">
                      <dgm:param type="horzAlign" val="l"/>
                    </dgm:alg>
                  </dgm:if>
                  <dgm:else name="Name65">
                    <dgm:alg type="lin">
                      <dgm:param type="linDir" val="fromR"/>
                      <dgm:param type="horzAlign" val="r"/>
                    </dgm:alg>
                  </dgm:else>
                </dgm:choose>
                <dgm:shape xmlns:r="http://schemas.openxmlformats.org/officeDocument/2006/relationships" r:blip="">
                  <dgm:adjLst/>
                </dgm:shape>
                <dgm:presOf/>
                <dgm:constrLst>
                  <dgm:constr type="w" for="ch" forName="cChild" refType="w"/>
                  <dgm:constr type="h" for="ch" forName="cChild" refType="h"/>
                </dgm:constrLst>
                <dgm:ruleLst/>
                <dgm:forEach name="Name66" axis="ch ch" ptType="node node" st="3 1" cnt="1 0">
                  <dgm:layoutNode name="c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67" axis="followSib" ptType="sibTrans" cnt="1">
                    <dgm:layoutNode name="center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if>
            <dgm:else name="Name68"/>
          </dgm:choose>
        </dgm:layoutNode>
      </dgm:if>
      <dgm:else name="Name69"/>
    </dgm:choose>
  </dgm:layoutNode>
</dgm:layoutDef>
</file>

<file path=ppt/diagrams/layout4.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List2#1">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7.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List2#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9.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 xmlns:a16="http://schemas.microsoft.com/office/drawing/2014/main" id="{F4366289-7251-4248-8185-9FEDE67FEBD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 xmlns:a16="http://schemas.microsoft.com/office/drawing/2014/main" id="{FA911AAB-DA95-4CED-94BD-874BA4394ED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CE2D0D4-6341-4059-9D73-098573890B8F}" type="datetimeFigureOut">
              <a:rPr lang="en-US" smtClean="0"/>
              <a:pPr/>
              <a:t>12/8/2020</a:t>
            </a:fld>
            <a:endParaRPr lang="en-US" dirty="0"/>
          </a:p>
        </p:txBody>
      </p:sp>
      <p:sp>
        <p:nvSpPr>
          <p:cNvPr id="4" name="Footer Placeholder 3">
            <a:extLst>
              <a:ext uri="{FF2B5EF4-FFF2-40B4-BE49-F238E27FC236}">
                <a16:creationId xmlns="" xmlns:a16="http://schemas.microsoft.com/office/drawing/2014/main" id="{796222C7-E745-4972-ADB2-26864641F2B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 xmlns:a16="http://schemas.microsoft.com/office/drawing/2014/main" id="{8F0AA558-CC6A-4543-8082-2ECED10B3D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6FEEF11-4551-44CC-8138-2C9C44119EA2}" type="slidenum">
              <a:rPr lang="en-US" smtClean="0"/>
              <a:pPr/>
              <a:t>‹#›</a:t>
            </a:fld>
            <a:endParaRPr lang="en-US" dirty="0"/>
          </a:p>
        </p:txBody>
      </p:sp>
    </p:spTree>
    <p:extLst>
      <p:ext uri="{BB962C8B-B14F-4D97-AF65-F5344CB8AC3E}">
        <p14:creationId xmlns="" xmlns:p14="http://schemas.microsoft.com/office/powerpoint/2010/main" val="25847647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A64C05-FCBF-48B1-ABC9-9F817F02AAEB}" type="datetimeFigureOut">
              <a:rPr lang="en-US" smtClean="0"/>
              <a:pPr/>
              <a:t>12/8/2020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C8E5D6-E240-4AB4-B03F-F45C58F87E64}" type="slidenum">
              <a:rPr lang="en-US" smtClean="0"/>
              <a:pPr/>
              <a:t>‹#›</a:t>
            </a:fld>
            <a:endParaRPr lang="en-US" dirty="0"/>
          </a:p>
        </p:txBody>
      </p:sp>
    </p:spTree>
    <p:extLst>
      <p:ext uri="{BB962C8B-B14F-4D97-AF65-F5344CB8AC3E}">
        <p14:creationId xmlns="" xmlns:p14="http://schemas.microsoft.com/office/powerpoint/2010/main" val="4120306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pPr/>
              <a:t>1</a:t>
            </a:fld>
            <a:endParaRPr lang="en-US" dirty="0"/>
          </a:p>
        </p:txBody>
      </p:sp>
    </p:spTree>
    <p:extLst>
      <p:ext uri="{BB962C8B-B14F-4D97-AF65-F5344CB8AC3E}">
        <p14:creationId xmlns="" xmlns:p14="http://schemas.microsoft.com/office/powerpoint/2010/main" val="3591548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pPr/>
              <a:t>2</a:t>
            </a:fld>
            <a:endParaRPr lang="en-US" dirty="0"/>
          </a:p>
        </p:txBody>
      </p:sp>
    </p:spTree>
    <p:extLst>
      <p:ext uri="{BB962C8B-B14F-4D97-AF65-F5344CB8AC3E}">
        <p14:creationId xmlns="" xmlns:p14="http://schemas.microsoft.com/office/powerpoint/2010/main" val="7720584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pPr/>
              <a:t>3</a:t>
            </a:fld>
            <a:endParaRPr lang="en-US" dirty="0"/>
          </a:p>
        </p:txBody>
      </p:sp>
    </p:spTree>
    <p:extLst>
      <p:ext uri="{BB962C8B-B14F-4D97-AF65-F5344CB8AC3E}">
        <p14:creationId xmlns="" xmlns:p14="http://schemas.microsoft.com/office/powerpoint/2010/main" val="2538577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A3A3A"/>
                </a:solidFill>
                <a:effectLst/>
                <a:latin typeface="Source Sans Pro" panose="020B0503030403020204" pitchFamily="34" charset="0"/>
              </a:rPr>
              <a:t>Babcock-Roberson, Meredith Elaine, &amp; Strickland, Oriel J. (2010). The Relationship Between Charismatic Leadership, Work Engagement, and </a:t>
            </a:r>
            <a:r>
              <a:rPr lang="en-GB" b="0" i="0" dirty="0" smtClean="0">
                <a:solidFill>
                  <a:srgbClr val="3A3A3A"/>
                </a:solidFill>
                <a:effectLst/>
                <a:latin typeface="Source Sans Pro" panose="020B0503030403020204" pitchFamily="34" charset="0"/>
              </a:rPr>
              <a:t>Organizational </a:t>
            </a:r>
            <a:r>
              <a:rPr lang="en-GB" b="0" i="0" dirty="0">
                <a:solidFill>
                  <a:srgbClr val="3A3A3A"/>
                </a:solidFill>
                <a:effectLst/>
                <a:latin typeface="Source Sans Pro" panose="020B0503030403020204" pitchFamily="34" charset="0"/>
              </a:rPr>
              <a:t>Citizenship Behaviours. </a:t>
            </a:r>
            <a:r>
              <a:rPr lang="en-GB" b="0" i="1" dirty="0">
                <a:solidFill>
                  <a:srgbClr val="3A3A3A"/>
                </a:solidFill>
                <a:effectLst/>
                <a:latin typeface="Source Sans Pro" panose="020B0503030403020204" pitchFamily="34" charset="0"/>
              </a:rPr>
              <a:t>The Journal of Psychology</a:t>
            </a:r>
            <a:r>
              <a:rPr lang="en-GB" b="0" i="0" dirty="0">
                <a:solidFill>
                  <a:srgbClr val="3A3A3A"/>
                </a:solidFill>
                <a:effectLst/>
                <a:latin typeface="Source Sans Pro" panose="020B0503030403020204" pitchFamily="34" charset="0"/>
              </a:rPr>
              <a:t>, </a:t>
            </a:r>
            <a:r>
              <a:rPr lang="en-GB" b="0" i="1" dirty="0">
                <a:solidFill>
                  <a:srgbClr val="3A3A3A"/>
                </a:solidFill>
                <a:effectLst/>
                <a:latin typeface="Source Sans Pro" panose="020B0503030403020204" pitchFamily="34" charset="0"/>
              </a:rPr>
              <a:t>144</a:t>
            </a:r>
            <a:r>
              <a:rPr lang="en-GB" b="0" i="0" dirty="0">
                <a:solidFill>
                  <a:srgbClr val="3A3A3A"/>
                </a:solidFill>
                <a:effectLst/>
                <a:latin typeface="Source Sans Pro" panose="020B0503030403020204" pitchFamily="34" charset="0"/>
              </a:rPr>
              <a:t>(3), 313–326. https://</a:t>
            </a:r>
            <a:r>
              <a:rPr lang="en-GB" b="0" i="0" dirty="0" smtClean="0">
                <a:solidFill>
                  <a:srgbClr val="3A3A3A"/>
                </a:solidFill>
                <a:effectLst/>
                <a:latin typeface="Source Sans Pro" panose="020B0503030403020204" pitchFamily="34" charset="0"/>
              </a:rPr>
              <a:t>doi.org/10.1080/00223981003648336</a:t>
            </a:r>
          </a:p>
          <a:p>
            <a:r>
              <a:rPr lang="en-GB" b="0" i="0" dirty="0" smtClean="0">
                <a:solidFill>
                  <a:srgbClr val="3A3A3A"/>
                </a:solidFill>
                <a:effectLst/>
                <a:latin typeface="Source Sans Pro" panose="020B0503030403020204" pitchFamily="34" charset="0"/>
              </a:rPr>
              <a:t>OCB is helping</a:t>
            </a:r>
            <a:r>
              <a:rPr lang="en-GB" b="0" i="0" baseline="0" dirty="0" smtClean="0">
                <a:solidFill>
                  <a:srgbClr val="3A3A3A"/>
                </a:solidFill>
                <a:effectLst/>
                <a:latin typeface="Source Sans Pro" panose="020B0503030403020204" pitchFamily="34" charset="0"/>
              </a:rPr>
              <a:t> behaviour that goes beyond the job  description and task performance. </a:t>
            </a:r>
          </a:p>
          <a:p>
            <a:endParaRPr lang="en-GB" b="0" i="0" dirty="0" smtClean="0">
              <a:solidFill>
                <a:srgbClr val="3A3A3A"/>
              </a:solidFill>
              <a:effectLst/>
              <a:latin typeface="Source Sans Pro" panose="020B0503030403020204" pitchFamily="34" charset="0"/>
            </a:endParaRPr>
          </a:p>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pPr/>
              <a:t>4</a:t>
            </a:fld>
            <a:endParaRPr lang="en-US" dirty="0"/>
          </a:p>
        </p:txBody>
      </p:sp>
    </p:spTree>
    <p:extLst>
      <p:ext uri="{BB962C8B-B14F-4D97-AF65-F5344CB8AC3E}">
        <p14:creationId xmlns="" xmlns:p14="http://schemas.microsoft.com/office/powerpoint/2010/main" val="3569459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555555"/>
                </a:solidFill>
                <a:effectLst/>
                <a:highlight>
                  <a:srgbClr val="FFFF00"/>
                </a:highlight>
                <a:latin typeface="Helvetica" panose="020B0604020202020204" pitchFamily="34" charset="0"/>
                <a:ea typeface="Times New Roman" panose="02020603050405020304" pitchFamily="18" charset="0"/>
              </a:rPr>
              <a:t>The MLQ is an 18-item seven-point Likert-type scale ranging from 1 (strongly disagree) to 7 (strongly agree).</a:t>
            </a:r>
            <a:r>
              <a:rPr lang="en-GB" sz="1800" dirty="0">
                <a:solidFill>
                  <a:srgbClr val="555555"/>
                </a:solidFill>
                <a:effectLst/>
                <a:latin typeface="Helvetica" panose="020B0604020202020204" pitchFamily="34" charset="0"/>
                <a:ea typeface="Times New Roman" panose="02020603050405020304" pitchFamily="18" charset="0"/>
              </a:rPr>
              <a:t> (Avolio et al. 1999)-measures how employees perceive their managers/team leaders/supervisors as exhibiting charismatic behaviour</a:t>
            </a:r>
          </a:p>
          <a:p>
            <a:r>
              <a:rPr lang="en-GB" sz="1800" dirty="0">
                <a:solidFill>
                  <a:srgbClr val="555555"/>
                </a:solidFill>
                <a:effectLst/>
                <a:highlight>
                  <a:srgbClr val="FFFF00"/>
                </a:highlight>
                <a:latin typeface="Helvetica" panose="020B0604020202020204" pitchFamily="34" charset="0"/>
                <a:ea typeface="Times New Roman" panose="02020603050405020304" pitchFamily="18" charset="0"/>
              </a:rPr>
              <a:t>The WES is a 17-item seven-point Likert-type scale ranging from 1 (strongly disagree) to 7 (strongly agree) (</a:t>
            </a:r>
            <a:r>
              <a:rPr lang="en-GB" sz="1800" dirty="0">
                <a:solidFill>
                  <a:srgbClr val="555555"/>
                </a:solidFill>
                <a:effectLst/>
                <a:latin typeface="Helvetica" panose="020B0604020202020204" pitchFamily="34" charset="0"/>
                <a:ea typeface="Times New Roman" panose="02020603050405020304" pitchFamily="18" charset="0"/>
              </a:rPr>
              <a:t>Schaufeli et al.).- this measures vigour, dedication and </a:t>
            </a:r>
            <a:r>
              <a:rPr lang="en-GB" sz="1800" dirty="0" smtClean="0">
                <a:solidFill>
                  <a:srgbClr val="555555"/>
                </a:solidFill>
                <a:effectLst/>
                <a:latin typeface="Helvetica" panose="020B0604020202020204" pitchFamily="34" charset="0"/>
                <a:ea typeface="Times New Roman" panose="02020603050405020304" pitchFamily="18" charset="0"/>
              </a:rPr>
              <a:t>absorption. </a:t>
            </a:r>
            <a:endParaRPr lang="en-GB" sz="1800" dirty="0">
              <a:solidFill>
                <a:srgbClr val="555555"/>
              </a:solidFill>
              <a:effectLst/>
              <a:latin typeface="Helvetica" panose="020B0604020202020204" pitchFamily="34" charset="0"/>
              <a:ea typeface="Times New Roman" panose="02020603050405020304" pitchFamily="18" charset="0"/>
            </a:endParaRPr>
          </a:p>
          <a:p>
            <a:r>
              <a:rPr lang="en-GB" sz="1800" dirty="0">
                <a:solidFill>
                  <a:srgbClr val="555555"/>
                </a:solidFill>
                <a:effectLst/>
                <a:latin typeface="Helvetica" panose="020B0604020202020204" pitchFamily="34" charset="0"/>
                <a:ea typeface="Times New Roman" panose="02020603050405020304" pitchFamily="18" charset="0"/>
              </a:rPr>
              <a:t>The OCB Scale is a 24-item seven-point Likert-type scale ranging from 1 (strongly agree) to 7 (strongly disagree). (Smith, Organ, &amp; Near, 1983; Podsakoff et al., 1990) </a:t>
            </a:r>
          </a:p>
          <a:p>
            <a:endParaRPr lang="en-GB" sz="1800" dirty="0">
              <a:solidFill>
                <a:srgbClr val="555555"/>
              </a:solidFill>
              <a:effectLst/>
              <a:highlight>
                <a:srgbClr val="FFFF00"/>
              </a:highlight>
              <a:latin typeface="Helvetica" panose="020B0604020202020204" pitchFamily="34"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pPr/>
              <a:t>5</a:t>
            </a:fld>
            <a:endParaRPr lang="en-US" dirty="0"/>
          </a:p>
        </p:txBody>
      </p:sp>
    </p:spTree>
    <p:extLst>
      <p:ext uri="{BB962C8B-B14F-4D97-AF65-F5344CB8AC3E}">
        <p14:creationId xmlns="" xmlns:p14="http://schemas.microsoft.com/office/powerpoint/2010/main" val="35045554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Explaining Point 2,for the second</a:t>
            </a:r>
            <a:r>
              <a:rPr lang="en-US" baseline="0" dirty="0"/>
              <a:t> column</a:t>
            </a:r>
            <a:r>
              <a:rPr lang="en-US" dirty="0"/>
              <a:t>-Qualitative analysis</a:t>
            </a:r>
            <a:r>
              <a:rPr lang="en-US" baseline="0" dirty="0"/>
              <a:t> would have assessed the intangible impact of charismatic leadership  on OCB. Is the charismatic influence short lived or long lasting ?</a:t>
            </a:r>
          </a:p>
          <a:p>
            <a:r>
              <a:rPr lang="en-US" baseline="0" dirty="0"/>
              <a:t>When an individual’s emotions and related behaviours directly trigger similar emotions and behaviours in other people, this is known as emotional contagion. Applying the same concept of emotional contagion- one can explore it’s contribution in developing charismatic leaders? For ex- How a coach triggers passion within a team? </a:t>
            </a:r>
          </a:p>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pPr/>
              <a:t>6</a:t>
            </a:fld>
            <a:endParaRPr lang="en-US" dirty="0"/>
          </a:p>
        </p:txBody>
      </p:sp>
    </p:spTree>
    <p:extLst>
      <p:ext uri="{BB962C8B-B14F-4D97-AF65-F5344CB8AC3E}">
        <p14:creationId xmlns="" xmlns:p14="http://schemas.microsoft.com/office/powerpoint/2010/main" val="17519604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Authors-</a:t>
            </a:r>
            <a:r>
              <a:rPr lang="en-GB" baseline="0" dirty="0" smtClean="0"/>
              <a:t> Mat </a:t>
            </a:r>
            <a:r>
              <a:rPr lang="en-GB" baseline="0" dirty="0" err="1" smtClean="0"/>
              <a:t>Ali,Noor</a:t>
            </a:r>
            <a:r>
              <a:rPr lang="en-GB" baseline="0" dirty="0" smtClean="0"/>
              <a:t> </a:t>
            </a:r>
            <a:r>
              <a:rPr lang="en-GB" baseline="0" dirty="0" err="1" smtClean="0"/>
              <a:t>Yunus</a:t>
            </a:r>
            <a:r>
              <a:rPr lang="en-GB" baseline="0" dirty="0" smtClean="0"/>
              <a:t> and </a:t>
            </a:r>
            <a:r>
              <a:rPr lang="en-GB" baseline="0" dirty="0" err="1" smtClean="0"/>
              <a:t>Rudzi</a:t>
            </a:r>
            <a:r>
              <a:rPr lang="en-GB" baseline="0" dirty="0" smtClean="0"/>
              <a:t> </a:t>
            </a:r>
            <a:r>
              <a:rPr lang="en-GB" baseline="0" dirty="0" err="1" smtClean="0"/>
              <a:t>Munap</a:t>
            </a:r>
            <a:r>
              <a:rPr lang="en-GB" baseline="0" dirty="0" smtClean="0"/>
              <a:t>- </a:t>
            </a:r>
            <a:r>
              <a:rPr lang="en-GB" dirty="0" smtClean="0"/>
              <a:t>These </a:t>
            </a:r>
            <a:r>
              <a:rPr lang="en-GB" dirty="0"/>
              <a:t>are the five dimensions of Job Characteristics Model which promotes high levels of motivation, performance and job satisfaction among employees. This models also pinpoints to its readers why these five factors are </a:t>
            </a:r>
            <a:r>
              <a:rPr lang="en-GB" dirty="0" smtClean="0"/>
              <a:t>significantly </a:t>
            </a:r>
            <a:r>
              <a:rPr lang="en-GB" dirty="0"/>
              <a:t>important for employees to experience three critical psychological feelings/experiences at work- ultimately creating meaningful engagement at work, feeling responsible for work outcomes and having knowledge of performance quality for further performance improvements. </a:t>
            </a:r>
          </a:p>
        </p:txBody>
      </p:sp>
      <p:sp>
        <p:nvSpPr>
          <p:cNvPr id="4" name="Slide Number Placeholder 3"/>
          <p:cNvSpPr>
            <a:spLocks noGrp="1"/>
          </p:cNvSpPr>
          <p:nvPr>
            <p:ph type="sldNum" sz="quarter" idx="5"/>
          </p:nvPr>
        </p:nvSpPr>
        <p:spPr/>
        <p:txBody>
          <a:bodyPr/>
          <a:lstStyle/>
          <a:p>
            <a:fld id="{A4C8E5D6-E240-4AB4-B03F-F45C58F87E64}" type="slidenum">
              <a:rPr lang="en-US" smtClean="0"/>
              <a:pPr/>
              <a:t>7</a:t>
            </a:fld>
            <a:endParaRPr lang="en-US" dirty="0"/>
          </a:p>
        </p:txBody>
      </p:sp>
    </p:spTree>
    <p:extLst>
      <p:ext uri="{BB962C8B-B14F-4D97-AF65-F5344CB8AC3E}">
        <p14:creationId xmlns="" xmlns:p14="http://schemas.microsoft.com/office/powerpoint/2010/main" val="30024396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Job Satisfaction refers</a:t>
            </a:r>
            <a:r>
              <a:rPr lang="en-US" baseline="0" dirty="0" smtClean="0"/>
              <a:t> to persons feelings of satisfaction on the job, which acts as a motivation to work. </a:t>
            </a:r>
          </a:p>
          <a:p>
            <a:r>
              <a:rPr lang="en-US" baseline="0" dirty="0" smtClean="0"/>
              <a:t>All the job elements had strong and positive relationship with job satisfaction. </a:t>
            </a:r>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pPr/>
              <a:t>8</a:t>
            </a:fld>
            <a:endParaRPr lang="en-US" dirty="0"/>
          </a:p>
        </p:txBody>
      </p:sp>
    </p:spTree>
    <p:extLst>
      <p:ext uri="{BB962C8B-B14F-4D97-AF65-F5344CB8AC3E}">
        <p14:creationId xmlns="" xmlns:p14="http://schemas.microsoft.com/office/powerpoint/2010/main" val="6021130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Non experimental research are</a:t>
            </a:r>
            <a:r>
              <a:rPr lang="en-US" baseline="0" dirty="0" smtClean="0"/>
              <a:t> either descriptive or correlation-which means that the researchers wanted to describe the JCM simply as it stands.</a:t>
            </a:r>
          </a:p>
          <a:p>
            <a:r>
              <a:rPr lang="en-US" baseline="0" dirty="0" smtClean="0"/>
              <a:t>Limited information can be accessed about the research subjects, when such designs are used as such research design pertains to a non-causal relationship between variables. </a:t>
            </a:r>
          </a:p>
          <a:p>
            <a:r>
              <a:rPr lang="en-US" baseline="0" dirty="0" smtClean="0"/>
              <a:t> </a:t>
            </a:r>
          </a:p>
          <a:p>
            <a:r>
              <a:rPr lang="en-US" baseline="0" dirty="0" smtClean="0"/>
              <a:t> </a:t>
            </a:r>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pPr/>
              <a:t>9</a:t>
            </a:fld>
            <a:endParaRPr lang="en-US" dirty="0"/>
          </a:p>
        </p:txBody>
      </p:sp>
    </p:spTree>
    <p:extLst>
      <p:ext uri="{BB962C8B-B14F-4D97-AF65-F5344CB8AC3E}">
        <p14:creationId xmlns="" xmlns:p14="http://schemas.microsoft.com/office/powerpoint/2010/main" val="34481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Carina Ahlstedt, </a:t>
            </a:r>
            <a:r>
              <a:rPr lang="en-US" dirty="0" err="1" smtClean="0"/>
              <a:t>Carin</a:t>
            </a:r>
            <a:r>
              <a:rPr lang="en-US" dirty="0" smtClean="0"/>
              <a:t> </a:t>
            </a:r>
            <a:r>
              <a:rPr lang="en-US" dirty="0" err="1" smtClean="0"/>
              <a:t>Erickson,Holmstrom</a:t>
            </a:r>
            <a:r>
              <a:rPr lang="en-US" baseline="0" dirty="0" smtClean="0"/>
              <a:t> and </a:t>
            </a:r>
            <a:r>
              <a:rPr lang="en-US" baseline="0" dirty="0" err="1" smtClean="0"/>
              <a:t>Asa</a:t>
            </a:r>
            <a:r>
              <a:rPr lang="en-US" baseline="0" dirty="0" smtClean="0"/>
              <a:t> </a:t>
            </a:r>
            <a:r>
              <a:rPr lang="en-US" baseline="0" dirty="0" err="1" smtClean="0"/>
              <a:t>Muntlin</a:t>
            </a:r>
            <a:r>
              <a:rPr lang="en-US" baseline="0" dirty="0" smtClean="0"/>
              <a:t>- intends to explore the research question, to have better understanding of the problem rather than offering final and conclusive solutions to the existing problem.  Prof Teresa Amabile and Steven </a:t>
            </a:r>
            <a:r>
              <a:rPr lang="en-US" baseline="0" dirty="0" err="1" smtClean="0"/>
              <a:t>Krammar</a:t>
            </a:r>
            <a:r>
              <a:rPr lang="en-US" baseline="0" dirty="0" smtClean="0"/>
              <a:t> write in their 2011 book :Progress Principle’ about how progress can boost performance.- Using small wins to enhance motivation. </a:t>
            </a:r>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pPr/>
              <a:t>10</a:t>
            </a:fld>
            <a:endParaRPr lang="en-US" dirty="0"/>
          </a:p>
        </p:txBody>
      </p:sp>
    </p:spTree>
    <p:extLst>
      <p:ext uri="{BB962C8B-B14F-4D97-AF65-F5344CB8AC3E}">
        <p14:creationId xmlns="" xmlns:p14="http://schemas.microsoft.com/office/powerpoint/2010/main" val="18701420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pPr/>
              <a:t>11</a:t>
            </a:fld>
            <a:endParaRPr lang="en-US" dirty="0"/>
          </a:p>
        </p:txBody>
      </p:sp>
    </p:spTree>
    <p:extLst>
      <p:ext uri="{BB962C8B-B14F-4D97-AF65-F5344CB8AC3E}">
        <p14:creationId xmlns="" xmlns:p14="http://schemas.microsoft.com/office/powerpoint/2010/main" val="36222912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As an ethnographer you need to be</a:t>
            </a:r>
            <a:r>
              <a:rPr lang="en-US" baseline="0" dirty="0" smtClean="0"/>
              <a:t> a well-trained researcher, who is unbiased and unprejudiced, to build trust with informants in order to facilitate full and honest discourse. </a:t>
            </a:r>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pPr/>
              <a:t>12</a:t>
            </a:fld>
            <a:endParaRPr lang="en-US" dirty="0"/>
          </a:p>
        </p:txBody>
      </p:sp>
    </p:spTree>
    <p:extLst>
      <p:ext uri="{BB962C8B-B14F-4D97-AF65-F5344CB8AC3E}">
        <p14:creationId xmlns="" xmlns:p14="http://schemas.microsoft.com/office/powerpoint/2010/main" val="12809224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Pro-social rule breaking are not harmful as the</a:t>
            </a:r>
            <a:r>
              <a:rPr lang="en-US" baseline="0" dirty="0" smtClean="0"/>
              <a:t> primary intention behind such behaviour is not to deceit anyone but to promote the welfare of the </a:t>
            </a:r>
            <a:r>
              <a:rPr lang="en-US" baseline="0" dirty="0" smtClean="0"/>
              <a:t>organizations </a:t>
            </a:r>
            <a:r>
              <a:rPr lang="en-US" baseline="0" dirty="0" smtClean="0"/>
              <a:t>or one of it’s stakeholders</a:t>
            </a:r>
            <a:r>
              <a:rPr lang="en-US" baseline="0" dirty="0" smtClean="0"/>
              <a:t>.- A Ghosh and Cass Shum   </a:t>
            </a:r>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pPr/>
              <a:t>13</a:t>
            </a:fld>
            <a:endParaRPr lang="en-US" dirty="0"/>
          </a:p>
        </p:txBody>
      </p:sp>
    </p:spTree>
    <p:extLst>
      <p:ext uri="{BB962C8B-B14F-4D97-AF65-F5344CB8AC3E}">
        <p14:creationId xmlns="" xmlns:p14="http://schemas.microsoft.com/office/powerpoint/2010/main" val="8095845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pPr/>
              <a:t>14</a:t>
            </a:fld>
            <a:endParaRPr lang="en-US" dirty="0"/>
          </a:p>
        </p:txBody>
      </p:sp>
    </p:spTree>
    <p:extLst>
      <p:ext uri="{BB962C8B-B14F-4D97-AF65-F5344CB8AC3E}">
        <p14:creationId xmlns="" xmlns:p14="http://schemas.microsoft.com/office/powerpoint/2010/main" val="26052318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pPr/>
              <a:t>15</a:t>
            </a:fld>
            <a:endParaRPr lang="en-US" dirty="0"/>
          </a:p>
        </p:txBody>
      </p:sp>
    </p:spTree>
    <p:extLst>
      <p:ext uri="{BB962C8B-B14F-4D97-AF65-F5344CB8AC3E}">
        <p14:creationId xmlns="" xmlns:p14="http://schemas.microsoft.com/office/powerpoint/2010/main" val="19540340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Authors are- Adam Kay and Daniel Skarlicki-</a:t>
            </a:r>
            <a:r>
              <a:rPr lang="en-US" baseline="0" dirty="0" smtClean="0"/>
              <a:t> </a:t>
            </a:r>
            <a:r>
              <a:rPr lang="en-US" dirty="0" smtClean="0"/>
              <a:t>Conflict management aims to limit the negative aspects</a:t>
            </a:r>
            <a:r>
              <a:rPr lang="en-US" baseline="0" dirty="0" smtClean="0"/>
              <a:t> of the conflict, to enhance learning and group outcomes, including effectiveness or performance in an organizational setting</a:t>
            </a:r>
          </a:p>
          <a:p>
            <a:r>
              <a:rPr lang="en-US" baseline="0" dirty="0" smtClean="0"/>
              <a:t>Study 1-Online survey on 1006- and found that people high in mindfulness reported higher levels of collaboration. Participants higher in trait mindfulness reported lower levels of conflict avoidance. Trait mindfulness was positively related to collaboration and inversely related with conflict avoidance. HYPO 4-NOT SUPPORTED-COG-REAPPRAISAL DID NOT MEDIATE THE REALTONSHIP BETWEEN TRAIT MINDFULNESS AND CONFLICT AVOIDANCE IN THE EXPECTED DIRECTION, HENCE IN THE LIGHT OF UNEXPECTED FINDING-THEY STARTED PROBING FURTHER, </a:t>
            </a:r>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pPr/>
              <a:t>16</a:t>
            </a:fld>
            <a:endParaRPr lang="en-US" dirty="0"/>
          </a:p>
        </p:txBody>
      </p:sp>
    </p:spTree>
    <p:extLst>
      <p:ext uri="{BB962C8B-B14F-4D97-AF65-F5344CB8AC3E}">
        <p14:creationId xmlns="" xmlns:p14="http://schemas.microsoft.com/office/powerpoint/2010/main" val="34430249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Can</a:t>
            </a:r>
            <a:r>
              <a:rPr lang="en-US" baseline="0" dirty="0" smtClean="0"/>
              <a:t> Mindfulness be applied on different settings- for example- When politicians argue on Parliament or on their ideologies? </a:t>
            </a:r>
          </a:p>
          <a:p>
            <a:r>
              <a:rPr lang="en-US" baseline="0" dirty="0" smtClean="0"/>
              <a:t>Besides, when the outcome is not the desired outcome, mindful reappraisal is critical as it allows one to shift from the problem(also known as </a:t>
            </a:r>
            <a:r>
              <a:rPr lang="en-US" baseline="0" dirty="0" err="1" smtClean="0"/>
              <a:t>decentering</a:t>
            </a:r>
            <a:r>
              <a:rPr lang="en-US" baseline="0" dirty="0" smtClean="0"/>
              <a:t>) and identify alternate ways of thinking and behaving for meaning based coping. </a:t>
            </a:r>
          </a:p>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pPr/>
              <a:t>17</a:t>
            </a:fld>
            <a:endParaRPr lang="en-US" dirty="0"/>
          </a:p>
        </p:txBody>
      </p:sp>
    </p:spTree>
    <p:extLst>
      <p:ext uri="{BB962C8B-B14F-4D97-AF65-F5344CB8AC3E}">
        <p14:creationId xmlns="" xmlns:p14="http://schemas.microsoft.com/office/powerpoint/2010/main" val="16318569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pPr/>
              <a:t>20</a:t>
            </a:fld>
            <a:endParaRPr lang="en-US" dirty="0"/>
          </a:p>
        </p:txBody>
      </p:sp>
    </p:spTree>
    <p:extLst>
      <p:ext uri="{BB962C8B-B14F-4D97-AF65-F5344CB8AC3E}">
        <p14:creationId xmlns="" xmlns:p14="http://schemas.microsoft.com/office/powerpoint/2010/main" val="789767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pPr/>
              <a:t>12/8/2020</a:t>
            </a:fld>
            <a:endParaRPr lang="en-US" dirty="0"/>
          </a:p>
        </p:txBody>
      </p:sp>
      <p:sp>
        <p:nvSpPr>
          <p:cNvPr id="9" name="Footer Placeholder 8">
            <a:extLst>
              <a:ext uri="{FF2B5EF4-FFF2-40B4-BE49-F238E27FC236}">
                <a16:creationId xmlns=""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4208041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5" name="Picture Placeholder 4"/>
          <p:cNvSpPr>
            <a:spLocks noGrp="1"/>
          </p:cNvSpPr>
          <p:nvPr>
            <p:ph type="pic" sz="quarter" idx="13"/>
          </p:nvPr>
        </p:nvSpPr>
        <p:spPr>
          <a:xfrm>
            <a:off x="0" y="0"/>
            <a:ext cx="12192000" cy="6858000"/>
          </a:xfrm>
        </p:spPr>
        <p:txBody>
          <a:bodyPr/>
          <a:lstStyle>
            <a:lvl1pPr algn="ctr">
              <a:defRPr/>
            </a:lvl1pPr>
          </a:lstStyle>
          <a:p>
            <a:r>
              <a:rPr lang="en-US"/>
              <a:t>Click icon to add picture</a:t>
            </a:r>
            <a:endParaRPr lang="en-US" dirty="0"/>
          </a:p>
        </p:txBody>
      </p:sp>
      <p:sp>
        <p:nvSpPr>
          <p:cNvPr id="11" name="Rectangle 10"/>
          <p:cNvSpPr/>
          <p:nvPr userDrawn="1"/>
        </p:nvSpPr>
        <p:spPr>
          <a:xfrm>
            <a:off x="446534" y="4284627"/>
            <a:ext cx="11292840" cy="201167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p:cNvSpPr>
            <a:spLocks noGrp="1"/>
          </p:cNvSpPr>
          <p:nvPr>
            <p:ph type="subTitle" idx="1"/>
          </p:nvPr>
        </p:nvSpPr>
        <p:spPr>
          <a:xfrm>
            <a:off x="581194" y="5695849"/>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2" name="Rectangle 11"/>
          <p:cNvSpPr/>
          <p:nvPr userDrawn="1"/>
        </p:nvSpPr>
        <p:spPr>
          <a:xfrm>
            <a:off x="446534" y="4114808"/>
            <a:ext cx="1129284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4220835"/>
            <a:ext cx="10993549" cy="1475013"/>
          </a:xfrm>
          <a:effectLst/>
        </p:spPr>
        <p:txBody>
          <a:bodyPr anchor="b">
            <a:normAutofit/>
          </a:bodyPr>
          <a:lstStyle>
            <a:lvl1pPr>
              <a:defRPr sz="3600">
                <a:solidFill>
                  <a:schemeClr val="bg1"/>
                </a:solidFill>
              </a:defRPr>
            </a:lvl1pPr>
          </a:lstStyle>
          <a:p>
            <a:r>
              <a:rPr lang="en-US"/>
              <a:t>Click to edit Master title style</a:t>
            </a:r>
            <a:endParaRPr lang="en-US" dirty="0"/>
          </a:p>
        </p:txBody>
      </p:sp>
    </p:spTree>
    <p:extLst>
      <p:ext uri="{BB962C8B-B14F-4D97-AF65-F5344CB8AC3E}">
        <p14:creationId xmlns="" xmlns:p14="http://schemas.microsoft.com/office/powerpoint/2010/main" val="4283342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pPr/>
              <a:t>12/8/2020</a:t>
            </a:fld>
            <a:endParaRPr lang="en-US" dirty="0"/>
          </a:p>
        </p:txBody>
      </p:sp>
      <p:sp>
        <p:nvSpPr>
          <p:cNvPr id="9" name="Footer Placeholder 8">
            <a:extLst>
              <a:ext uri="{FF2B5EF4-FFF2-40B4-BE49-F238E27FC236}">
                <a16:creationId xmlns=""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2961648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pPr/>
              <a:t>12/8/2020</a:t>
            </a:fld>
            <a:endParaRPr lang="en-US" dirty="0"/>
          </a:p>
        </p:txBody>
      </p:sp>
      <p:sp>
        <p:nvSpPr>
          <p:cNvPr id="9" name="Footer Placeholder 8">
            <a:extLst>
              <a:ext uri="{FF2B5EF4-FFF2-40B4-BE49-F238E27FC236}">
                <a16:creationId xmlns=""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3661439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pPr/>
              <a:t>12/8/2020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2301660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905648"/>
            <a:ext cx="5194769" cy="557784"/>
          </a:xfrm>
        </p:spPr>
        <p:txBody>
          <a:bodyPr anchor="ctr">
            <a:noAutofit/>
          </a:bodyPr>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3580809"/>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905649"/>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3580809"/>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pPr/>
              <a:t>12/8/2020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3308255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pPr/>
              <a:t>12/8/2020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3970103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6" name="Rectangle 5">
            <a:extLst>
              <a:ext uri="{FF2B5EF4-FFF2-40B4-BE49-F238E27FC236}">
                <a16:creationId xmlns="" xmlns:a16="http://schemas.microsoft.com/office/drawing/2014/main" id="{AB94070D-8484-4B7B-ADE0-4CCDD6380285}"/>
              </a:ext>
              <a:ext uri="{C183D7F6-B498-43B3-948B-1728B52AA6E4}">
                <adec:decorative xmlns="" xmlns:adec="http://schemas.microsoft.com/office/drawing/2017/decorative" val="1"/>
              </a:ext>
            </a:extLst>
          </p:cNvPr>
          <p:cNvSpPr/>
          <p:nvPr userDrawn="1"/>
        </p:nvSpPr>
        <p:spPr>
          <a:xfrm>
            <a:off x="-8626" y="5120639"/>
            <a:ext cx="12200626" cy="173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cs typeface="Arial" panose="020B0604020202020204" pitchFamily="34" charset="0"/>
            </a:endParaRPr>
          </a:p>
        </p:txBody>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25" name="Text Placeholder 2"/>
          <p:cNvSpPr>
            <a:spLocks noGrp="1"/>
          </p:cNvSpPr>
          <p:nvPr>
            <p:ph type="body" idx="1" hasCustomPrompt="1"/>
          </p:nvPr>
        </p:nvSpPr>
        <p:spPr>
          <a:xfrm>
            <a:off x="759402" y="5330449"/>
            <a:ext cx="1938528" cy="557784"/>
          </a:xfrm>
        </p:spPr>
        <p:txBody>
          <a:bodyPr anchor="ctr">
            <a:noAutofit/>
          </a:bodyPr>
          <a:lstStyle>
            <a:lvl1pPr marL="0" indent="0" algn="ctr" defTabSz="914400" rtl="0" eaLnBrk="1" latinLnBrk="0" hangingPunct="1">
              <a:buNone/>
              <a:defRPr lang="en-US" sz="4000" b="1" kern="1200" dirty="0">
                <a:solidFill>
                  <a:srgbClr val="465359"/>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26" name="Content Placeholder 3"/>
          <p:cNvSpPr>
            <a:spLocks noGrp="1"/>
          </p:cNvSpPr>
          <p:nvPr>
            <p:ph sz="half" idx="2" hasCustomPrompt="1"/>
          </p:nvPr>
        </p:nvSpPr>
        <p:spPr>
          <a:xfrm>
            <a:off x="759405"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27" name="Text Placeholder 2"/>
          <p:cNvSpPr>
            <a:spLocks noGrp="1"/>
          </p:cNvSpPr>
          <p:nvPr>
            <p:ph type="body" idx="10" hasCustomPrompt="1"/>
          </p:nvPr>
        </p:nvSpPr>
        <p:spPr>
          <a:xfrm>
            <a:off x="3642897" y="5330449"/>
            <a:ext cx="1938528" cy="557784"/>
          </a:xfrm>
        </p:spPr>
        <p:txBody>
          <a:bodyPr anchor="ctr">
            <a:noAutofit/>
          </a:bodyPr>
          <a:lstStyle>
            <a:lvl1pPr marL="0" indent="0" algn="ctr" defTabSz="914400" rtl="0" eaLnBrk="1" latinLnBrk="0" hangingPunct="1">
              <a:buNone/>
              <a:defRPr lang="en-US" sz="4000" b="1" kern="1200" dirty="0">
                <a:solidFill>
                  <a:schemeClr val="accent1"/>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28" name="Content Placeholder 3"/>
          <p:cNvSpPr>
            <a:spLocks noGrp="1"/>
          </p:cNvSpPr>
          <p:nvPr>
            <p:ph sz="half" idx="11" hasCustomPrompt="1"/>
          </p:nvPr>
        </p:nvSpPr>
        <p:spPr>
          <a:xfrm>
            <a:off x="3642900"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29" name="Text Placeholder 2"/>
          <p:cNvSpPr>
            <a:spLocks noGrp="1"/>
          </p:cNvSpPr>
          <p:nvPr>
            <p:ph type="body" idx="12" hasCustomPrompt="1"/>
          </p:nvPr>
        </p:nvSpPr>
        <p:spPr>
          <a:xfrm>
            <a:off x="6526392" y="5330449"/>
            <a:ext cx="1938528" cy="557784"/>
          </a:xfrm>
        </p:spPr>
        <p:txBody>
          <a:bodyPr anchor="ctr">
            <a:noAutofit/>
          </a:bodyPr>
          <a:lstStyle>
            <a:lvl1pPr marL="0" indent="0" algn="ctr" defTabSz="914400" rtl="0" eaLnBrk="1" latinLnBrk="0" hangingPunct="1">
              <a:buNone/>
              <a:defRPr lang="en-US" sz="4000" b="1" kern="1200" dirty="0">
                <a:solidFill>
                  <a:schemeClr val="accent2"/>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30" name="Content Placeholder 3"/>
          <p:cNvSpPr>
            <a:spLocks noGrp="1"/>
          </p:cNvSpPr>
          <p:nvPr>
            <p:ph sz="half" idx="13" hasCustomPrompt="1"/>
          </p:nvPr>
        </p:nvSpPr>
        <p:spPr>
          <a:xfrm>
            <a:off x="6526395"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31" name="Text Placeholder 2"/>
          <p:cNvSpPr>
            <a:spLocks noGrp="1"/>
          </p:cNvSpPr>
          <p:nvPr>
            <p:ph type="body" idx="14" hasCustomPrompt="1"/>
          </p:nvPr>
        </p:nvSpPr>
        <p:spPr>
          <a:xfrm>
            <a:off x="9409888" y="5330449"/>
            <a:ext cx="1938528" cy="557784"/>
          </a:xfrm>
        </p:spPr>
        <p:txBody>
          <a:bodyPr anchor="ctr">
            <a:noAutofit/>
          </a:bodyPr>
          <a:lstStyle>
            <a:lvl1pPr marL="0" indent="0" algn="ctr" defTabSz="914400" rtl="0" eaLnBrk="1" latinLnBrk="0" hangingPunct="1">
              <a:buNone/>
              <a:defRPr lang="en-US" sz="4000" b="1" kern="1200" dirty="0">
                <a:solidFill>
                  <a:schemeClr val="accent2"/>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32" name="Content Placeholder 3"/>
          <p:cNvSpPr>
            <a:spLocks noGrp="1"/>
          </p:cNvSpPr>
          <p:nvPr>
            <p:ph sz="half" idx="15" hasCustomPrompt="1"/>
          </p:nvPr>
        </p:nvSpPr>
        <p:spPr>
          <a:xfrm>
            <a:off x="9409891"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Tree>
    <p:extLst>
      <p:ext uri="{BB962C8B-B14F-4D97-AF65-F5344CB8AC3E}">
        <p14:creationId xmlns="" xmlns:p14="http://schemas.microsoft.com/office/powerpoint/2010/main" val="2425532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6" name="Rectangle 5"/>
          <p:cNvSpPr>
            <a:spLocks noChangeAspect="1"/>
          </p:cNvSpPr>
          <p:nvPr userDrawn="1"/>
        </p:nvSpPr>
        <p:spPr>
          <a:xfrm>
            <a:off x="1" y="0"/>
            <a:ext cx="1219200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bg2"/>
                </a:solidFill>
              </a:defRPr>
            </a:lvl1pPr>
          </a:lstStyle>
          <a:p>
            <a:fld id="{5DB4ED54-5B5E-4A04-93D3-5772E3CE3818}" type="datetime1">
              <a:rPr lang="en-US" smtClean="0"/>
              <a:pPr/>
              <a:t>12/8/2020</a:t>
            </a:fld>
            <a:endParaRPr lang="en-US" dirty="0"/>
          </a:p>
        </p:txBody>
      </p:sp>
      <p:sp>
        <p:nvSpPr>
          <p:cNvPr id="4" name="Footer Placeholder 3"/>
          <p:cNvSpPr>
            <a:spLocks noGrp="1"/>
          </p:cNvSpPr>
          <p:nvPr>
            <p:ph type="ftr" sz="quarter" idx="11"/>
          </p:nvPr>
        </p:nvSpPr>
        <p:spPr/>
        <p:txBody>
          <a:bodyPr/>
          <a:lstStyle>
            <a:lvl1pPr>
              <a:defRPr>
                <a:solidFill>
                  <a:schemeClr val="bg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bg2"/>
                </a:solidFill>
              </a:defRPr>
            </a:lvl1pPr>
          </a:lstStyle>
          <a:p>
            <a:fld id="{3A98EE3D-8CD1-4C3F-BD1C-C98C9596463C}" type="slidenum">
              <a:rPr lang="en-US" smtClean="0"/>
              <a:pPr/>
              <a:t>‹#›</a:t>
            </a:fld>
            <a:endParaRPr lang="en-US" dirty="0"/>
          </a:p>
        </p:txBody>
      </p:sp>
      <p:sp>
        <p:nvSpPr>
          <p:cNvPr id="9" name="Picture Placeholder 5"/>
          <p:cNvSpPr>
            <a:spLocks noGrp="1"/>
          </p:cNvSpPr>
          <p:nvPr>
            <p:ph type="pic" sz="quarter" idx="13"/>
          </p:nvPr>
        </p:nvSpPr>
        <p:spPr>
          <a:xfrm>
            <a:off x="0" y="5245130"/>
            <a:ext cx="12192000" cy="1612870"/>
          </a:xfrm>
        </p:spPr>
        <p:txBody>
          <a:bodyPr/>
          <a:lstStyle/>
          <a:p>
            <a:r>
              <a:rPr lang="en-US"/>
              <a:t>Click icon to add picture</a:t>
            </a:r>
            <a:endParaRPr lang="en-US" dirty="0"/>
          </a:p>
        </p:txBody>
      </p:sp>
      <p:sp>
        <p:nvSpPr>
          <p:cNvPr id="10" name="Rectangle 9"/>
          <p:cNvSpPr/>
          <p:nvPr userDrawn="1"/>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userDrawn="1"/>
        </p:nvSpPr>
        <p:spPr>
          <a:xfrm>
            <a:off x="8042147" y="453643"/>
            <a:ext cx="3703320" cy="98554"/>
          </a:xfrm>
          <a:prstGeom prst="rect">
            <a:avLst/>
          </a:prstGeom>
          <a:solidFill>
            <a:schemeClr val="tx2">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p:cNvSpPr/>
          <p:nvPr userDrawn="1"/>
        </p:nvSpPr>
        <p:spPr>
          <a:xfrm>
            <a:off x="4241830" y="457200"/>
            <a:ext cx="3703320" cy="9144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 xmlns:p14="http://schemas.microsoft.com/office/powerpoint/2010/main" val="2695295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6" name="Rectangle 5"/>
          <p:cNvSpPr>
            <a:spLocks noChangeAspect="1"/>
          </p:cNvSpPr>
          <p:nvPr userDrawn="1"/>
        </p:nvSpPr>
        <p:spPr>
          <a:xfrm>
            <a:off x="1" y="0"/>
            <a:ext cx="1219200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bg2"/>
                </a:solidFill>
              </a:defRPr>
            </a:lvl1pPr>
          </a:lstStyle>
          <a:p>
            <a:fld id="{5DB4ED54-5B5E-4A04-93D3-5772E3CE3818}" type="datetime1">
              <a:rPr lang="en-US" smtClean="0"/>
              <a:pPr/>
              <a:t>12/8/2020</a:t>
            </a:fld>
            <a:endParaRPr lang="en-US" dirty="0"/>
          </a:p>
        </p:txBody>
      </p:sp>
      <p:sp>
        <p:nvSpPr>
          <p:cNvPr id="4" name="Footer Placeholder 3"/>
          <p:cNvSpPr>
            <a:spLocks noGrp="1"/>
          </p:cNvSpPr>
          <p:nvPr>
            <p:ph type="ftr" sz="quarter" idx="11"/>
          </p:nvPr>
        </p:nvSpPr>
        <p:spPr/>
        <p:txBody>
          <a:bodyPr/>
          <a:lstStyle>
            <a:lvl1pPr>
              <a:defRPr>
                <a:solidFill>
                  <a:schemeClr val="bg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bg2"/>
                </a:solidFill>
              </a:defRPr>
            </a:lvl1pPr>
          </a:lstStyle>
          <a:p>
            <a:fld id="{3A98EE3D-8CD1-4C3F-BD1C-C98C9596463C}" type="slidenum">
              <a:rPr lang="en-US" smtClean="0"/>
              <a:pPr/>
              <a:t>‹#›</a:t>
            </a:fld>
            <a:endParaRPr lang="en-US" dirty="0"/>
          </a:p>
        </p:txBody>
      </p:sp>
      <p:sp>
        <p:nvSpPr>
          <p:cNvPr id="9" name="Picture Placeholder 5"/>
          <p:cNvSpPr>
            <a:spLocks noGrp="1"/>
          </p:cNvSpPr>
          <p:nvPr>
            <p:ph type="pic" sz="quarter" idx="13"/>
          </p:nvPr>
        </p:nvSpPr>
        <p:spPr>
          <a:xfrm>
            <a:off x="0" y="5245130"/>
            <a:ext cx="12192000" cy="1612870"/>
          </a:xfrm>
        </p:spPr>
        <p:txBody>
          <a:bodyPr/>
          <a:lstStyle/>
          <a:p>
            <a:r>
              <a:rPr lang="en-US"/>
              <a:t>Click icon to add picture</a:t>
            </a:r>
            <a:endParaRPr lang="en-US" dirty="0"/>
          </a:p>
        </p:txBody>
      </p:sp>
      <p:sp>
        <p:nvSpPr>
          <p:cNvPr id="2" name="Rectangle 1"/>
          <p:cNvSpPr/>
          <p:nvPr userDrawn="1"/>
        </p:nvSpPr>
        <p:spPr>
          <a:xfrm>
            <a:off x="575894"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userDrawn="1"/>
        </p:nvSpPr>
        <p:spPr>
          <a:xfrm>
            <a:off x="3429849"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p:cNvSpPr/>
          <p:nvPr userDrawn="1"/>
        </p:nvSpPr>
        <p:spPr>
          <a:xfrm>
            <a:off x="6283804"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userDrawn="1"/>
        </p:nvSpPr>
        <p:spPr>
          <a:xfrm>
            <a:off x="9137758"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2"/>
          <p:cNvSpPr>
            <a:spLocks noGrp="1"/>
          </p:cNvSpPr>
          <p:nvPr>
            <p:ph type="body" idx="1"/>
          </p:nvPr>
        </p:nvSpPr>
        <p:spPr>
          <a:xfrm>
            <a:off x="581192" y="2988377"/>
            <a:ext cx="2492830" cy="557784"/>
          </a:xfrm>
        </p:spPr>
        <p:txBody>
          <a:bodyPr anchor="ctr">
            <a:noAutofit/>
          </a:bodyPr>
          <a:lstStyle>
            <a:lvl1pPr marL="0" indent="0" algn="ctr">
              <a:buNone/>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3"/>
          <p:cNvSpPr>
            <a:spLocks noGrp="1"/>
          </p:cNvSpPr>
          <p:nvPr>
            <p:ph sz="half" idx="2"/>
          </p:nvPr>
        </p:nvSpPr>
        <p:spPr>
          <a:xfrm>
            <a:off x="581194" y="3584516"/>
            <a:ext cx="2492828"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Text Placeholder 4"/>
          <p:cNvSpPr>
            <a:spLocks noGrp="1"/>
          </p:cNvSpPr>
          <p:nvPr>
            <p:ph type="body" sz="quarter" idx="3"/>
          </p:nvPr>
        </p:nvSpPr>
        <p:spPr>
          <a:xfrm>
            <a:off x="6298472" y="2988377"/>
            <a:ext cx="2492830" cy="553373"/>
          </a:xfrm>
        </p:spPr>
        <p:txBody>
          <a:bodyPr anchor="ctr">
            <a:noAutofit/>
          </a:bodyPr>
          <a:lstStyle>
            <a:lvl1pPr marL="0" marR="0" indent="0" algn="ctr"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16" name="Content Placeholder 5"/>
          <p:cNvSpPr>
            <a:spLocks noGrp="1"/>
          </p:cNvSpPr>
          <p:nvPr>
            <p:ph sz="quarter" idx="4"/>
          </p:nvPr>
        </p:nvSpPr>
        <p:spPr>
          <a:xfrm>
            <a:off x="6298471" y="3584516"/>
            <a:ext cx="2492830"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Text Placeholder 2"/>
          <p:cNvSpPr>
            <a:spLocks noGrp="1"/>
          </p:cNvSpPr>
          <p:nvPr>
            <p:ph type="body" idx="14"/>
          </p:nvPr>
        </p:nvSpPr>
        <p:spPr>
          <a:xfrm>
            <a:off x="3444517" y="2988377"/>
            <a:ext cx="2492830" cy="557784"/>
          </a:xfrm>
        </p:spPr>
        <p:txBody>
          <a:bodyPr anchor="ctr">
            <a:noAutofit/>
          </a:bodyPr>
          <a:lstStyle>
            <a:lvl1pPr marL="0" indent="0" algn="ctr">
              <a:buNone/>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8" name="Content Placeholder 3"/>
          <p:cNvSpPr>
            <a:spLocks noGrp="1"/>
          </p:cNvSpPr>
          <p:nvPr>
            <p:ph sz="half" idx="15"/>
          </p:nvPr>
        </p:nvSpPr>
        <p:spPr>
          <a:xfrm>
            <a:off x="3444519" y="3584516"/>
            <a:ext cx="2492828"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Text Placeholder 4"/>
          <p:cNvSpPr>
            <a:spLocks noGrp="1"/>
          </p:cNvSpPr>
          <p:nvPr>
            <p:ph type="body" sz="quarter" idx="16"/>
          </p:nvPr>
        </p:nvSpPr>
        <p:spPr>
          <a:xfrm>
            <a:off x="9138807" y="2988377"/>
            <a:ext cx="2492830" cy="553373"/>
          </a:xfrm>
        </p:spPr>
        <p:txBody>
          <a:bodyPr anchor="ctr">
            <a:noAutofit/>
          </a:bodyPr>
          <a:lstStyle>
            <a:lvl1pPr marL="0" marR="0" indent="0" algn="ctr"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20" name="Content Placeholder 5"/>
          <p:cNvSpPr>
            <a:spLocks noGrp="1"/>
          </p:cNvSpPr>
          <p:nvPr>
            <p:ph sz="quarter" idx="17"/>
          </p:nvPr>
        </p:nvSpPr>
        <p:spPr>
          <a:xfrm>
            <a:off x="9138806" y="3584516"/>
            <a:ext cx="2492830"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Rectangle 20"/>
          <p:cNvSpPr/>
          <p:nvPr userDrawn="1"/>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p:cNvSpPr/>
          <p:nvPr userDrawn="1"/>
        </p:nvSpPr>
        <p:spPr>
          <a:xfrm>
            <a:off x="8042147" y="453643"/>
            <a:ext cx="3703320" cy="98554"/>
          </a:xfrm>
          <a:prstGeom prst="rect">
            <a:avLst/>
          </a:prstGeom>
          <a:solidFill>
            <a:schemeClr val="tx2">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p:cNvSpPr/>
          <p:nvPr userDrawn="1"/>
        </p:nvSpPr>
        <p:spPr>
          <a:xfrm>
            <a:off x="4241830" y="457200"/>
            <a:ext cx="3703320" cy="9144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 xmlns:p14="http://schemas.microsoft.com/office/powerpoint/2010/main" val="4125813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pPr/>
              <a:t>12/8/2020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23014508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pPr/>
              <a:t>12/8/2020</a:t>
            </a:fld>
            <a:endParaRPr lang="en-US" dirty="0"/>
          </a:p>
        </p:txBody>
      </p:sp>
      <p:sp>
        <p:nvSpPr>
          <p:cNvPr id="10" name="Footer Placeholder 9">
            <a:extLst>
              <a:ext uri="{FF2B5EF4-FFF2-40B4-BE49-F238E27FC236}">
                <a16:creationId xmlns=""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2789195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sp>
        <p:nvSpPr>
          <p:cNvPr id="6" name="Picture Placeholder 5"/>
          <p:cNvSpPr>
            <a:spLocks noGrp="1"/>
          </p:cNvSpPr>
          <p:nvPr>
            <p:ph type="pic" sz="quarter" idx="13"/>
          </p:nvPr>
        </p:nvSpPr>
        <p:spPr>
          <a:xfrm>
            <a:off x="0" y="0"/>
            <a:ext cx="4232275" cy="6858000"/>
          </a:xfrm>
        </p:spPr>
        <p:txBody>
          <a:bodyPr/>
          <a:lstStyle/>
          <a:p>
            <a:r>
              <a:rPr lang="en-US"/>
              <a:t>Click icon to add picture</a:t>
            </a:r>
            <a:endParaRPr lang="en-US" dirty="0"/>
          </a:p>
        </p:txBody>
      </p:sp>
      <p:sp>
        <p:nvSpPr>
          <p:cNvPr id="2" name="Title 1"/>
          <p:cNvSpPr>
            <a:spLocks noGrp="1"/>
          </p:cNvSpPr>
          <p:nvPr>
            <p:ph type="title"/>
          </p:nvPr>
        </p:nvSpPr>
        <p:spPr>
          <a:xfrm>
            <a:off x="4900927" y="709565"/>
            <a:ext cx="6650991" cy="699407"/>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632857"/>
            <a:ext cx="6650991" cy="4205188"/>
          </a:xfrm>
        </p:spPr>
        <p:txBody>
          <a:bodyPr anchor="t">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pPr/>
              <a:t>12/8/2020</a:t>
            </a:fld>
            <a:endParaRPr lang="en-US" dirty="0"/>
          </a:p>
        </p:txBody>
      </p:sp>
      <p:sp>
        <p:nvSpPr>
          <p:cNvPr id="10" name="Footer Placeholder 9">
            <a:extLst>
              <a:ext uri="{FF2B5EF4-FFF2-40B4-BE49-F238E27FC236}">
                <a16:creationId xmlns=""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33657015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ntent with Caption">
    <p:bg>
      <p:bgPr>
        <a:solidFill>
          <a:schemeClr val="bg2"/>
        </a:solidFill>
        <a:effectLst/>
      </p:bgPr>
    </p:bg>
    <p:spTree>
      <p:nvGrpSpPr>
        <p:cNvPr id="1" name=""/>
        <p:cNvGrpSpPr/>
        <p:nvPr/>
      </p:nvGrpSpPr>
      <p:grpSpPr>
        <a:xfrm>
          <a:off x="0" y="0"/>
          <a:ext cx="0" cy="0"/>
          <a:chOff x="0" y="0"/>
          <a:chExt cx="0" cy="0"/>
        </a:xfrm>
      </p:grpSpPr>
      <p:sp>
        <p:nvSpPr>
          <p:cNvPr id="14" name="Picture Placeholder 4"/>
          <p:cNvSpPr>
            <a:spLocks noGrp="1"/>
          </p:cNvSpPr>
          <p:nvPr>
            <p:ph type="pic" sz="quarter" idx="14" hasCustomPrompt="1"/>
          </p:nvPr>
        </p:nvSpPr>
        <p:spPr>
          <a:xfrm>
            <a:off x="8622917" y="3322281"/>
            <a:ext cx="3367862" cy="3367862"/>
          </a:xfrm>
        </p:spPr>
        <p:txBody>
          <a:bodyPr/>
          <a:lstStyle>
            <a:lvl1pPr marL="0" indent="0" algn="ctr">
              <a:buNone/>
              <a:defRPr>
                <a:solidFill>
                  <a:schemeClr val="tx1"/>
                </a:solidFill>
              </a:defRPr>
            </a:lvl1pPr>
          </a:lstStyle>
          <a:p>
            <a:r>
              <a:rPr lang="en-US" dirty="0"/>
              <a:t>Icon Watermark</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 name="Picture Placeholder 4"/>
          <p:cNvSpPr>
            <a:spLocks noGrp="1"/>
          </p:cNvSpPr>
          <p:nvPr>
            <p:ph type="pic" sz="quarter" idx="13" hasCustomPrompt="1"/>
          </p:nvPr>
        </p:nvSpPr>
        <p:spPr>
          <a:xfrm>
            <a:off x="768350" y="2312987"/>
            <a:ext cx="731520" cy="731520"/>
          </a:xfrm>
        </p:spPr>
        <p:txBody>
          <a:bodyPr/>
          <a:lstStyle>
            <a:lvl1pPr marL="0" indent="0">
              <a:buNone/>
              <a:defRPr>
                <a:solidFill>
                  <a:schemeClr val="bg1"/>
                </a:solidFill>
              </a:defRPr>
            </a:lvl1pPr>
          </a:lstStyle>
          <a:p>
            <a:r>
              <a:rPr lang="en-US" dirty="0"/>
              <a:t>Icon</a:t>
            </a:r>
          </a:p>
        </p:txBody>
      </p:sp>
      <p:sp>
        <p:nvSpPr>
          <p:cNvPr id="2" name="Title 1"/>
          <p:cNvSpPr>
            <a:spLocks noGrp="1"/>
          </p:cNvSpPr>
          <p:nvPr>
            <p:ph type="title"/>
          </p:nvPr>
        </p:nvSpPr>
        <p:spPr>
          <a:xfrm>
            <a:off x="767857" y="2647728"/>
            <a:ext cx="3031852" cy="1722419"/>
          </a:xfrm>
        </p:spPr>
        <p:txBody>
          <a:bodyPr anchor="ctr">
            <a:normAutofit/>
          </a:bodyPr>
          <a:lstStyle>
            <a:lvl1pPr algn="l">
              <a:defRPr sz="2400" b="0">
                <a:solidFill>
                  <a:srgbClr val="FFFFFF"/>
                </a:solidFill>
              </a:defRPr>
            </a:lvl1pPr>
          </a:lstStyle>
          <a:p>
            <a:r>
              <a:rPr lang="en-US"/>
              <a:t>Click to edit Master title style</a:t>
            </a:r>
            <a:endParaRPr lang="en-US" dirty="0"/>
          </a:p>
        </p:txBody>
      </p:sp>
      <p:sp>
        <p:nvSpPr>
          <p:cNvPr id="8" name="Date Placeholder 7">
            <a:extLst>
              <a:ext uri="{FF2B5EF4-FFF2-40B4-BE49-F238E27FC236}">
                <a16:creationId xmlns=""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pPr/>
              <a:t>12/8/2020</a:t>
            </a:fld>
            <a:endParaRPr lang="en-US" dirty="0"/>
          </a:p>
        </p:txBody>
      </p:sp>
      <p:sp>
        <p:nvSpPr>
          <p:cNvPr id="10" name="Footer Placeholder 9">
            <a:extLst>
              <a:ext uri="{FF2B5EF4-FFF2-40B4-BE49-F238E27FC236}">
                <a16:creationId xmlns=""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41241791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1"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2647728"/>
            <a:ext cx="3031852" cy="1722419"/>
          </a:xfrm>
        </p:spPr>
        <p:txBody>
          <a:bodyPr anchor="ctr">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lvl1pPr>
              <a:defRPr>
                <a:solidFill>
                  <a:schemeClr val="bg2"/>
                </a:solidFill>
              </a:defRPr>
            </a:lvl1pPr>
          </a:lstStyle>
          <a:p>
            <a:fld id="{D82884F1-FFEA-405F-9602-3DCA865EDA4E}" type="datetime1">
              <a:rPr lang="en-US" smtClean="0"/>
              <a:pPr/>
              <a:t>12/8/2020</a:t>
            </a:fld>
            <a:endParaRPr lang="en-US" dirty="0"/>
          </a:p>
        </p:txBody>
      </p:sp>
      <p:sp>
        <p:nvSpPr>
          <p:cNvPr id="10" name="Footer Placeholder 9">
            <a:extLst>
              <a:ext uri="{FF2B5EF4-FFF2-40B4-BE49-F238E27FC236}">
                <a16:creationId xmlns=""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lvl1pPr>
              <a:defRPr>
                <a:solidFill>
                  <a:schemeClr val="bg2"/>
                </a:solidFill>
              </a:defRPr>
            </a:lvl1pPr>
          </a:lstStyle>
          <a:p>
            <a:endParaRPr lang="en-US" dirty="0"/>
          </a:p>
        </p:txBody>
      </p:sp>
      <p:sp>
        <p:nvSpPr>
          <p:cNvPr id="11" name="Slide Number Placeholder 10">
            <a:extLst>
              <a:ext uri="{FF2B5EF4-FFF2-40B4-BE49-F238E27FC236}">
                <a16:creationId xmlns=""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lvl1pPr>
              <a:defRPr>
                <a:solidFill>
                  <a:schemeClr val="bg2"/>
                </a:solidFill>
              </a:defRPr>
            </a:lvl1pPr>
          </a:lstStyle>
          <a:p>
            <a:fld id="{3A98EE3D-8CD1-4C3F-BD1C-C98C9596463C}" type="slidenum">
              <a:rPr lang="en-US" smtClean="0"/>
              <a:pPr/>
              <a:t>‹#›</a:t>
            </a:fld>
            <a:endParaRPr lang="en-US" dirty="0"/>
          </a:p>
        </p:txBody>
      </p:sp>
      <p:sp>
        <p:nvSpPr>
          <p:cNvPr id="12" name="Rectangle 11"/>
          <p:cNvSpPr/>
          <p:nvPr userDrawn="1"/>
        </p:nvSpPr>
        <p:spPr>
          <a:xfrm rot="5400000">
            <a:off x="1415595" y="3435840"/>
            <a:ext cx="57607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 xmlns:p14="http://schemas.microsoft.com/office/powerpoint/2010/main" val="20459554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pPr/>
              <a:t>12/8/2020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22963490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pPr/>
              <a:t>12/8/2020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1155914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pPr/>
              <a:t>12/8/2020</a:t>
            </a:fld>
            <a:endParaRPr lang="en-US" dirty="0"/>
          </a:p>
        </p:txBody>
      </p:sp>
      <p:sp>
        <p:nvSpPr>
          <p:cNvPr id="12" name="Footer Placeholder 11">
            <a:extLst>
              <a:ext uri="{FF2B5EF4-FFF2-40B4-BE49-F238E27FC236}">
                <a16:creationId xmlns=""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2186844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pPr/>
              <a:t>12/8/2020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pPr/>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 xmlns:p14="http://schemas.microsoft.com/office/powerpoint/2010/main" val="124448909"/>
      </p:ext>
    </p:extLst>
  </p:cSld>
  <p:clrMap bg1="lt1" tx1="dk1" bg2="lt2" tx2="dk2" accent1="accent1" accent2="accent2" accent3="accent3" accent4="accent4" accent5="accent5" accent6="accent6" hlink="hlink" folHlink="folHlink"/>
  <p:sldLayoutIdLst>
    <p:sldLayoutId id="2147483674" r:id="rId1"/>
    <p:sldLayoutId id="2147483687" r:id="rId2"/>
    <p:sldLayoutId id="2147483675" r:id="rId3"/>
    <p:sldLayoutId id="2147483676" r:id="rId4"/>
    <p:sldLayoutId id="2147483677" r:id="rId5"/>
    <p:sldLayoutId id="2147483684" r:id="rId6"/>
    <p:sldLayoutId id="2147483678" r:id="rId7"/>
    <p:sldLayoutId id="2147483692" r:id="rId8"/>
    <p:sldLayoutId id="2147483690" r:id="rId9"/>
    <p:sldLayoutId id="2147483691" r:id="rId10"/>
    <p:sldLayoutId id="2147483679" r:id="rId11"/>
    <p:sldLayoutId id="2147483680" r:id="rId12"/>
    <p:sldLayoutId id="2147483688" r:id="rId13"/>
    <p:sldLayoutId id="2147483686" r:id="rId14"/>
    <p:sldLayoutId id="2147483689" r:id="rId15"/>
    <p:sldLayoutId id="2147483683" r:id="rId16"/>
    <p:sldLayoutId id="2147483681" r:id="rId17"/>
    <p:sldLayoutId id="2147483682" r:id="rId18"/>
  </p:sldLayoutIdLst>
  <p:hf sldNum="0" hdr="0" ft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diagramData" Target="../diagrams/data2.xml"/><Relationship Id="rId7"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4.xml"/><Relationship Id="rId13" Type="http://schemas.openxmlformats.org/officeDocument/2006/relationships/diagramQuickStyle" Target="../diagrams/quickStyle5.xml"/><Relationship Id="rId3" Type="http://schemas.openxmlformats.org/officeDocument/2006/relationships/diagramData" Target="../diagrams/data3.xml"/><Relationship Id="rId7" Type="http://schemas.openxmlformats.org/officeDocument/2006/relationships/diagramData" Target="../diagrams/data4.xml"/><Relationship Id="rId12" Type="http://schemas.openxmlformats.org/officeDocument/2006/relationships/diagramLayout" Target="../diagrams/layout5.xml"/><Relationship Id="rId17" Type="http://schemas.microsoft.com/office/2007/relationships/diagramDrawing" Target="../diagrams/drawing5.xml"/><Relationship Id="rId2" Type="http://schemas.openxmlformats.org/officeDocument/2006/relationships/notesSlide" Target="../notesSlides/notesSlide5.xml"/><Relationship Id="rId16" Type="http://schemas.microsoft.com/office/2007/relationships/diagramDrawing" Target="../diagrams/drawing4.xml"/><Relationship Id="rId1" Type="http://schemas.openxmlformats.org/officeDocument/2006/relationships/slideLayout" Target="../slideLayouts/slideLayout7.xml"/><Relationship Id="rId6" Type="http://schemas.openxmlformats.org/officeDocument/2006/relationships/diagramColors" Target="../diagrams/colors3.xml"/><Relationship Id="rId11" Type="http://schemas.openxmlformats.org/officeDocument/2006/relationships/diagramData" Target="../diagrams/data5.xml"/><Relationship Id="rId5" Type="http://schemas.openxmlformats.org/officeDocument/2006/relationships/diagramQuickStyle" Target="../diagrams/quickStyle3.xml"/><Relationship Id="rId15" Type="http://schemas.microsoft.com/office/2007/relationships/diagramDrawing" Target="../diagrams/drawing3.xml"/><Relationship Id="rId10" Type="http://schemas.openxmlformats.org/officeDocument/2006/relationships/diagramColors" Target="../diagrams/colors4.xml"/><Relationship Id="rId4" Type="http://schemas.openxmlformats.org/officeDocument/2006/relationships/diagramLayout" Target="../diagrams/layout3.xml"/><Relationship Id="rId9" Type="http://schemas.openxmlformats.org/officeDocument/2006/relationships/diagramQuickStyle" Target="../diagrams/quickStyle4.xml"/><Relationship Id="rId14" Type="http://schemas.openxmlformats.org/officeDocument/2006/relationships/diagramColors" Target="../diagrams/colors5.xml"/></Relationships>
</file>

<file path=ppt/slides/_rels/slide6.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6.jpeg"/><Relationship Id="rId7" Type="http://schemas.openxmlformats.org/officeDocument/2006/relationships/diagramColors" Target="../diagrams/colors6.xm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2.jpeg"/><Relationship Id="rId7" Type="http://schemas.openxmlformats.org/officeDocument/2006/relationships/diagramColors" Target="../diagrams/colors7.xml"/><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microsoft.com/office/2007/relationships/diagramDrawing" Target="../diagrams/drawing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13.xml"/><Relationship Id="rId5" Type="http://schemas.openxmlformats.org/officeDocument/2006/relationships/image" Target="../media/image19.pn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diagramData" Target="../diagrams/data8.xml"/><Relationship Id="rId7" Type="http://schemas.openxmlformats.org/officeDocument/2006/relationships/image" Target="../media/image23.jpeg"/><Relationship Id="rId2" Type="http://schemas.openxmlformats.org/officeDocument/2006/relationships/notesSlide" Target="../notesSlides/notesSlide14.xml"/><Relationship Id="rId1" Type="http://schemas.openxmlformats.org/officeDocument/2006/relationships/slideLayout" Target="../slideLayouts/slideLayout9.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diagramData" Target="../diagrams/data9.xml"/><Relationship Id="rId7"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15.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diagramData" Target="../diagrams/data10.xml"/><Relationship Id="rId7"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14.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video" Target="NULL" TargetMode="External"/><Relationship Id="rId6" Type="http://schemas.openxmlformats.org/officeDocument/2006/relationships/image" Target="../media/image2.png"/><Relationship Id="rId5" Type="http://schemas.openxmlformats.org/officeDocument/2006/relationships/image" Target="../media/image26.png"/><Relationship Id="rId4" Type="http://schemas.microsoft.com/office/2007/relationships/media" Target="../media/media1.mp4"/></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 xmlns:a16="http://schemas.microsoft.com/office/drawing/2014/main" id="{E6C8E6EB-4C59-429B-97E4-72A058CFC4F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 xmlns:a16="http://schemas.microsoft.com/office/drawing/2014/main" id="{B5B90362-AFCC-46A9-B41C-A257A8C5B31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 xmlns:a16="http://schemas.microsoft.com/office/drawing/2014/main" id="{F71EF7F1-38BA-471D-8CD4-2A9AE8E3552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 xmlns:a16="http://schemas.microsoft.com/office/drawing/2014/main" id="{C0524398-BFB4-4C4A-8317-83B8729F9B2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24" name="Rectangle 23">
            <a:extLst>
              <a:ext uri="{FF2B5EF4-FFF2-40B4-BE49-F238E27FC236}">
                <a16:creationId xmlns="" xmlns:a16="http://schemas.microsoft.com/office/drawing/2014/main" id="{C1FA8F66-3B85-411D-A2A6-A50DF3026D9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Placeholder 10" descr="group of employees collaborating"/>
          <p:cNvPicPr>
            <a:picLocks noGrp="1" noChangeAspect="1"/>
          </p:cNvPicPr>
          <p:nvPr>
            <p:ph type="pic" sz="quarter" idx="13"/>
          </p:nvPr>
        </p:nvPicPr>
        <p:blipFill rotWithShape="1">
          <a:blip r:embed="rId3" cstate="print">
            <a:extLst>
              <a:ext uri="{28A0092B-C50C-407E-A947-70E740481C1C}">
                <a14:useLocalDpi xmlns="" xmlns:a14="http://schemas.microsoft.com/office/drawing/2010/main" val="0"/>
              </a:ext>
            </a:extLst>
          </a:blip>
          <a:srcRect/>
          <a:stretch/>
        </p:blipFill>
        <p:spPr>
          <a:xfrm>
            <a:off x="0" y="0"/>
            <a:ext cx="12192000" cy="6858000"/>
          </a:xfrm>
          <a:prstGeom prst="rect">
            <a:avLst/>
          </a:prstGeom>
          <a:solidFill>
            <a:schemeClr val="tx1"/>
          </a:solidFill>
        </p:spPr>
      </p:pic>
      <p:sp>
        <p:nvSpPr>
          <p:cNvPr id="26" name="Rectangle 25">
            <a:extLst>
              <a:ext uri="{FF2B5EF4-FFF2-40B4-BE49-F238E27FC236}">
                <a16:creationId xmlns="" xmlns:a16="http://schemas.microsoft.com/office/drawing/2014/main" id="{4179E790-E691-4202-B7FA-62924FC8D19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7234" y="4219240"/>
            <a:ext cx="11301984"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 xmlns:a16="http://schemas.microsoft.com/office/drawing/2014/main" id="{065EE0A0-4DA6-4AA2-A475-14DB03C55A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7234" y="4376057"/>
            <a:ext cx="11303626" cy="2034709"/>
          </a:xfrm>
          <a:prstGeom prst="rect">
            <a:avLst/>
          </a:prstGeom>
          <a:solidFill>
            <a:schemeClr val="bg1"/>
          </a:solidFill>
          <a:ln w="6350" cmpd="sng">
            <a:noFill/>
          </a:ln>
          <a:effectLst/>
        </p:spPr>
        <p:style>
          <a:lnRef idx="1">
            <a:schemeClr val="accent1"/>
          </a:lnRef>
          <a:fillRef idx="3">
            <a:schemeClr val="accent1"/>
          </a:fillRef>
          <a:effectRef idx="2">
            <a:schemeClr val="accent1"/>
          </a:effectRef>
          <a:fontRef idx="minor">
            <a:schemeClr val="lt1"/>
          </a:fontRef>
        </p:style>
      </p:sp>
      <p:sp>
        <p:nvSpPr>
          <p:cNvPr id="8" name="Title 7"/>
          <p:cNvSpPr>
            <a:spLocks noGrp="1"/>
          </p:cNvSpPr>
          <p:nvPr>
            <p:ph type="ctrTitle"/>
          </p:nvPr>
        </p:nvSpPr>
        <p:spPr>
          <a:xfrm>
            <a:off x="609599" y="4307216"/>
            <a:ext cx="10965141" cy="895244"/>
          </a:xfrm>
        </p:spPr>
        <p:txBody>
          <a:bodyPr vert="horz" lIns="91440" tIns="45720" rIns="91440" bIns="45720" rtlCol="0" anchor="b">
            <a:normAutofit/>
          </a:bodyPr>
          <a:lstStyle/>
          <a:p>
            <a:r>
              <a:rPr lang="en-US" sz="4000" dirty="0">
                <a:solidFill>
                  <a:schemeClr val="tx1"/>
                </a:solidFill>
              </a:rPr>
              <a:t>ANALYSING ORGANIZATIONAL BEHAVIOUR</a:t>
            </a:r>
          </a:p>
        </p:txBody>
      </p:sp>
      <p:sp>
        <p:nvSpPr>
          <p:cNvPr id="9" name="Subtitle 8"/>
          <p:cNvSpPr>
            <a:spLocks noGrp="1"/>
          </p:cNvSpPr>
          <p:nvPr>
            <p:ph type="subTitle" idx="1"/>
          </p:nvPr>
        </p:nvSpPr>
        <p:spPr>
          <a:xfrm>
            <a:off x="609598" y="5504576"/>
            <a:ext cx="10965142" cy="719243"/>
          </a:xfrm>
        </p:spPr>
        <p:txBody>
          <a:bodyPr vert="horz" lIns="91440" tIns="45720" rIns="91440" bIns="45720" rtlCol="0" anchor="t">
            <a:normAutofit fontScale="92500" lnSpcReduction="10000"/>
          </a:bodyPr>
          <a:lstStyle/>
          <a:p>
            <a:r>
              <a:rPr lang="en-US" dirty="0"/>
              <a:t>|Unit Name- APPROACHES TO research &amp; ACADEMIC Communication | Lecturer-Dr Nandish Patel </a:t>
            </a:r>
          </a:p>
          <a:p>
            <a:r>
              <a:rPr lang="en-US" dirty="0"/>
              <a:t>STUDENT NAME &amp; NUMBER-DIYA GANGULY &amp; 2013048 |  ASSIGNMENT TITLE- Assessment 2-PRESENTATION</a:t>
            </a:r>
          </a:p>
          <a:p>
            <a:endParaRPr lang="en-US" dirty="0"/>
          </a:p>
        </p:txBody>
      </p:sp>
      <p:pic>
        <p:nvPicPr>
          <p:cNvPr id="5" name="Picture 4">
            <a:extLst>
              <a:ext uri="{FF2B5EF4-FFF2-40B4-BE49-F238E27FC236}">
                <a16:creationId xmlns="" xmlns:a16="http://schemas.microsoft.com/office/drawing/2014/main" id="{846029BC-1AF8-497F-8935-B8C5E17E41A1}"/>
              </a:ext>
            </a:extLst>
          </p:cNvPr>
          <p:cNvPicPr>
            <a:picLocks noChangeAspect="1"/>
          </p:cNvPicPr>
          <p:nvPr/>
        </p:nvPicPr>
        <p:blipFill>
          <a:blip r:embed="rId4"/>
          <a:stretch>
            <a:fillRect/>
          </a:stretch>
        </p:blipFill>
        <p:spPr>
          <a:xfrm>
            <a:off x="68826" y="0"/>
            <a:ext cx="2408902" cy="1100797"/>
          </a:xfrm>
          <a:prstGeom prst="rect">
            <a:avLst/>
          </a:prstGeom>
        </p:spPr>
      </p:pic>
    </p:spTree>
    <p:extLst>
      <p:ext uri="{BB962C8B-B14F-4D97-AF65-F5344CB8AC3E}">
        <p14:creationId xmlns=""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Today’s Agenda</a:t>
            </a:r>
          </a:p>
        </p:txBody>
      </p:sp>
      <p:sp>
        <p:nvSpPr>
          <p:cNvPr id="5" name="Content Placeholder 4"/>
          <p:cNvSpPr>
            <a:spLocks noGrp="1"/>
          </p:cNvSpPr>
          <p:nvPr>
            <p:ph idx="1"/>
          </p:nvPr>
        </p:nvSpPr>
        <p:spPr>
          <a:xfrm>
            <a:off x="5654567" y="235670"/>
            <a:ext cx="5897352" cy="6139003"/>
          </a:xfrm>
        </p:spPr>
        <p:txBody>
          <a:bodyPr>
            <a:noAutofit/>
          </a:bodyPr>
          <a:lstStyle/>
          <a:p>
            <a:endParaRPr lang="en-US" sz="1600" b="1" dirty="0">
              <a:solidFill>
                <a:schemeClr val="accent1"/>
              </a:solidFill>
            </a:endParaRPr>
          </a:p>
          <a:p>
            <a:r>
              <a:rPr lang="en-US" sz="1600" b="1" dirty="0">
                <a:solidFill>
                  <a:schemeClr val="accent1"/>
                </a:solidFill>
              </a:rPr>
              <a:t>Review of Five Articles on Organizational Behaviour</a:t>
            </a:r>
          </a:p>
          <a:p>
            <a:pPr marL="744538" indent="-304800"/>
            <a:endParaRPr lang="en-US" sz="1200" dirty="0"/>
          </a:p>
          <a:p>
            <a:pPr marL="744538" indent="-304800"/>
            <a:r>
              <a:rPr lang="en-US" sz="1600" dirty="0"/>
              <a:t>Introduction</a:t>
            </a:r>
          </a:p>
          <a:p>
            <a:pPr marL="744538" indent="-304800"/>
            <a:r>
              <a:rPr lang="en-US" sz="1600" dirty="0"/>
              <a:t>Article 1-Relationship between Charismatic leadership, Work Engagement &amp; OCB by Roberson. B, Orien .J et.al (2010)</a:t>
            </a:r>
          </a:p>
          <a:p>
            <a:pPr marL="744538" indent="-304800"/>
            <a:r>
              <a:rPr lang="en-US" sz="1600" dirty="0"/>
              <a:t>Article 2-Hackman and Oldham’s Job Characteristics Model to Job Satisfaction</a:t>
            </a:r>
            <a:r>
              <a:rPr lang="da-DK" sz="1600" dirty="0"/>
              <a:t>(Ali, Said et al. 2014)</a:t>
            </a:r>
            <a:r>
              <a:rPr lang="en-US" sz="1600" dirty="0"/>
              <a:t> </a:t>
            </a:r>
          </a:p>
          <a:p>
            <a:pPr marL="744538" indent="-304800"/>
            <a:r>
              <a:rPr lang="en-US" sz="1600" dirty="0"/>
              <a:t>ARTICLE 3- What makes registered nurses remain in work? An ethnographic study </a:t>
            </a:r>
            <a:r>
              <a:rPr lang="da-DK" sz="1600" dirty="0"/>
              <a:t>(Ahlstedt, Eriksson Lindvall et al. 2019)</a:t>
            </a:r>
          </a:p>
          <a:p>
            <a:pPr marL="744538" indent="-304800"/>
            <a:r>
              <a:rPr lang="en-GB" sz="1600" dirty="0"/>
              <a:t>Article 4-Why do employees break rules? Understanding organizational rule-breaking behaviours in hospitality(Ghosh. A &amp; Cass. S 2019)</a:t>
            </a:r>
          </a:p>
          <a:p>
            <a:pPr marL="744538" indent="-304800"/>
            <a:r>
              <a:rPr lang="en-US" sz="1600" dirty="0"/>
              <a:t>Article 5- Cultivating A Conflict Positive-Workplace : How Mindfulness Facilitates Constructive Conflict Management (Kay, Skarlicki 2020)</a:t>
            </a:r>
          </a:p>
          <a:p>
            <a:r>
              <a:rPr lang="en-US" sz="1600" b="1" dirty="0">
                <a:solidFill>
                  <a:schemeClr val="accent1"/>
                </a:solidFill>
              </a:rPr>
              <a:t>Share my gratitude</a:t>
            </a:r>
          </a:p>
          <a:p>
            <a:endParaRPr lang="en-US" sz="1200" dirty="0"/>
          </a:p>
          <a:p>
            <a:r>
              <a:rPr lang="en-US" sz="1600" b="1" dirty="0">
                <a:solidFill>
                  <a:schemeClr val="accent1"/>
                </a:solidFill>
              </a:rPr>
              <a:t>Take your questions</a:t>
            </a:r>
          </a:p>
          <a:p>
            <a:pPr marL="0" indent="0">
              <a:buNone/>
            </a:pPr>
            <a:endParaRPr lang="en-US" sz="1200" dirty="0"/>
          </a:p>
          <a:p>
            <a:pPr marL="744538" indent="-304800"/>
            <a:endParaRPr lang="en-US" sz="1400" dirty="0"/>
          </a:p>
        </p:txBody>
      </p:sp>
      <p:grpSp>
        <p:nvGrpSpPr>
          <p:cNvPr id="6" name="Group 89" descr="checkmark icon with pencil"/>
          <p:cNvGrpSpPr>
            <a:grpSpLocks noChangeAspect="1"/>
          </p:cNvGrpSpPr>
          <p:nvPr/>
        </p:nvGrpSpPr>
        <p:grpSpPr bwMode="auto">
          <a:xfrm>
            <a:off x="4770917" y="2839900"/>
            <a:ext cx="589100" cy="589100"/>
            <a:chOff x="6539" y="440"/>
            <a:chExt cx="426" cy="426"/>
          </a:xfrm>
          <a:solidFill>
            <a:schemeClr val="accent1"/>
          </a:solidFill>
        </p:grpSpPr>
        <p:sp>
          <p:nvSpPr>
            <p:cNvPr id="7" name="Freeform 90"/>
            <p:cNvSpPr>
              <a:spLocks noEditPoints="1"/>
            </p:cNvSpPr>
            <p:nvPr/>
          </p:nvSpPr>
          <p:spPr bwMode="auto">
            <a:xfrm>
              <a:off x="6752" y="653"/>
              <a:ext cx="213" cy="213"/>
            </a:xfrm>
            <a:custGeom>
              <a:avLst/>
              <a:gdLst>
                <a:gd name="T0" fmla="*/ 6 w 144"/>
                <a:gd name="T1" fmla="*/ 144 h 144"/>
                <a:gd name="T2" fmla="*/ 2 w 144"/>
                <a:gd name="T3" fmla="*/ 143 h 144"/>
                <a:gd name="T4" fmla="*/ 1 w 144"/>
                <a:gd name="T5" fmla="*/ 137 h 144"/>
                <a:gd name="T6" fmla="*/ 13 w 144"/>
                <a:gd name="T7" fmla="*/ 95 h 144"/>
                <a:gd name="T8" fmla="*/ 14 w 144"/>
                <a:gd name="T9" fmla="*/ 92 h 144"/>
                <a:gd name="T10" fmla="*/ 104 w 144"/>
                <a:gd name="T11" fmla="*/ 2 h 144"/>
                <a:gd name="T12" fmla="*/ 113 w 144"/>
                <a:gd name="T13" fmla="*/ 2 h 144"/>
                <a:gd name="T14" fmla="*/ 143 w 144"/>
                <a:gd name="T15" fmla="*/ 32 h 144"/>
                <a:gd name="T16" fmla="*/ 144 w 144"/>
                <a:gd name="T17" fmla="*/ 36 h 144"/>
                <a:gd name="T18" fmla="*/ 143 w 144"/>
                <a:gd name="T19" fmla="*/ 41 h 144"/>
                <a:gd name="T20" fmla="*/ 53 w 144"/>
                <a:gd name="T21" fmla="*/ 131 h 144"/>
                <a:gd name="T22" fmla="*/ 50 w 144"/>
                <a:gd name="T23" fmla="*/ 132 h 144"/>
                <a:gd name="T24" fmla="*/ 8 w 144"/>
                <a:gd name="T25" fmla="*/ 144 h 144"/>
                <a:gd name="T26" fmla="*/ 6 w 144"/>
                <a:gd name="T27" fmla="*/ 144 h 144"/>
                <a:gd name="T28" fmla="*/ 24 w 144"/>
                <a:gd name="T29" fmla="*/ 100 h 144"/>
                <a:gd name="T30" fmla="*/ 15 w 144"/>
                <a:gd name="T31" fmla="*/ 130 h 144"/>
                <a:gd name="T32" fmla="*/ 45 w 144"/>
                <a:gd name="T33" fmla="*/ 121 h 144"/>
                <a:gd name="T34" fmla="*/ 130 w 144"/>
                <a:gd name="T35" fmla="*/ 36 h 144"/>
                <a:gd name="T36" fmla="*/ 108 w 144"/>
                <a:gd name="T37" fmla="*/ 15 h 144"/>
                <a:gd name="T38" fmla="*/ 24 w 144"/>
                <a:gd name="T39" fmla="*/ 100 h 144"/>
                <a:gd name="T40" fmla="*/ 48 w 144"/>
                <a:gd name="T41" fmla="*/ 126 h 144"/>
                <a:gd name="T42" fmla="*/ 48 w 144"/>
                <a:gd name="T43" fmla="*/ 126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 h="144">
                  <a:moveTo>
                    <a:pt x="6" y="144"/>
                  </a:moveTo>
                  <a:cubicBezTo>
                    <a:pt x="5" y="144"/>
                    <a:pt x="3" y="144"/>
                    <a:pt x="2" y="143"/>
                  </a:cubicBezTo>
                  <a:cubicBezTo>
                    <a:pt x="1" y="141"/>
                    <a:pt x="0" y="139"/>
                    <a:pt x="1" y="137"/>
                  </a:cubicBezTo>
                  <a:cubicBezTo>
                    <a:pt x="13" y="95"/>
                    <a:pt x="13" y="95"/>
                    <a:pt x="13" y="95"/>
                  </a:cubicBezTo>
                  <a:cubicBezTo>
                    <a:pt x="13" y="94"/>
                    <a:pt x="13" y="93"/>
                    <a:pt x="14" y="92"/>
                  </a:cubicBezTo>
                  <a:cubicBezTo>
                    <a:pt x="104" y="2"/>
                    <a:pt x="104" y="2"/>
                    <a:pt x="104" y="2"/>
                  </a:cubicBezTo>
                  <a:cubicBezTo>
                    <a:pt x="107" y="0"/>
                    <a:pt x="110" y="0"/>
                    <a:pt x="113" y="2"/>
                  </a:cubicBezTo>
                  <a:cubicBezTo>
                    <a:pt x="143" y="32"/>
                    <a:pt x="143" y="32"/>
                    <a:pt x="143" y="32"/>
                  </a:cubicBezTo>
                  <a:cubicBezTo>
                    <a:pt x="144" y="33"/>
                    <a:pt x="144" y="35"/>
                    <a:pt x="144" y="36"/>
                  </a:cubicBezTo>
                  <a:cubicBezTo>
                    <a:pt x="144" y="38"/>
                    <a:pt x="144" y="40"/>
                    <a:pt x="143" y="41"/>
                  </a:cubicBezTo>
                  <a:cubicBezTo>
                    <a:pt x="53" y="131"/>
                    <a:pt x="53" y="131"/>
                    <a:pt x="53" y="131"/>
                  </a:cubicBezTo>
                  <a:cubicBezTo>
                    <a:pt x="52" y="131"/>
                    <a:pt x="51" y="132"/>
                    <a:pt x="50" y="132"/>
                  </a:cubicBezTo>
                  <a:cubicBezTo>
                    <a:pt x="8" y="144"/>
                    <a:pt x="8" y="144"/>
                    <a:pt x="8" y="144"/>
                  </a:cubicBezTo>
                  <a:cubicBezTo>
                    <a:pt x="8" y="144"/>
                    <a:pt x="7" y="144"/>
                    <a:pt x="6" y="144"/>
                  </a:cubicBezTo>
                  <a:close/>
                  <a:moveTo>
                    <a:pt x="24" y="100"/>
                  </a:moveTo>
                  <a:cubicBezTo>
                    <a:pt x="15" y="130"/>
                    <a:pt x="15" y="130"/>
                    <a:pt x="15" y="130"/>
                  </a:cubicBezTo>
                  <a:cubicBezTo>
                    <a:pt x="45" y="121"/>
                    <a:pt x="45" y="121"/>
                    <a:pt x="45" y="121"/>
                  </a:cubicBezTo>
                  <a:cubicBezTo>
                    <a:pt x="130" y="36"/>
                    <a:pt x="130" y="36"/>
                    <a:pt x="130" y="36"/>
                  </a:cubicBezTo>
                  <a:cubicBezTo>
                    <a:pt x="108" y="15"/>
                    <a:pt x="108" y="15"/>
                    <a:pt x="108" y="15"/>
                  </a:cubicBezTo>
                  <a:lnTo>
                    <a:pt x="24" y="100"/>
                  </a:lnTo>
                  <a:close/>
                  <a:moveTo>
                    <a:pt x="48" y="126"/>
                  </a:moveTo>
                  <a:cubicBezTo>
                    <a:pt x="48" y="126"/>
                    <a:pt x="48" y="126"/>
                    <a:pt x="48" y="126"/>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8" name="Freeform 91"/>
            <p:cNvSpPr>
              <a:spLocks/>
            </p:cNvSpPr>
            <p:nvPr/>
          </p:nvSpPr>
          <p:spPr bwMode="auto">
            <a:xfrm>
              <a:off x="6871" y="692"/>
              <a:ext cx="57" cy="57"/>
            </a:xfrm>
            <a:custGeom>
              <a:avLst/>
              <a:gdLst>
                <a:gd name="T0" fmla="*/ 44 w 57"/>
                <a:gd name="T1" fmla="*/ 57 h 57"/>
                <a:gd name="T2" fmla="*/ 0 w 57"/>
                <a:gd name="T3" fmla="*/ 13 h 57"/>
                <a:gd name="T4" fmla="*/ 13 w 57"/>
                <a:gd name="T5" fmla="*/ 0 h 57"/>
                <a:gd name="T6" fmla="*/ 57 w 57"/>
                <a:gd name="T7" fmla="*/ 44 h 57"/>
                <a:gd name="T8" fmla="*/ 44 w 57"/>
                <a:gd name="T9" fmla="*/ 57 h 57"/>
              </a:gdLst>
              <a:ahLst/>
              <a:cxnLst>
                <a:cxn ang="0">
                  <a:pos x="T0" y="T1"/>
                </a:cxn>
                <a:cxn ang="0">
                  <a:pos x="T2" y="T3"/>
                </a:cxn>
                <a:cxn ang="0">
                  <a:pos x="T4" y="T5"/>
                </a:cxn>
                <a:cxn ang="0">
                  <a:pos x="T6" y="T7"/>
                </a:cxn>
                <a:cxn ang="0">
                  <a:pos x="T8" y="T9"/>
                </a:cxn>
              </a:cxnLst>
              <a:rect l="0" t="0" r="r" b="b"/>
              <a:pathLst>
                <a:path w="57" h="57">
                  <a:moveTo>
                    <a:pt x="44" y="57"/>
                  </a:moveTo>
                  <a:lnTo>
                    <a:pt x="0" y="13"/>
                  </a:lnTo>
                  <a:lnTo>
                    <a:pt x="13" y="0"/>
                  </a:lnTo>
                  <a:lnTo>
                    <a:pt x="57" y="44"/>
                  </a:lnTo>
                  <a:lnTo>
                    <a:pt x="44" y="5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9" name="Freeform 92"/>
            <p:cNvSpPr>
              <a:spLocks/>
            </p:cNvSpPr>
            <p:nvPr/>
          </p:nvSpPr>
          <p:spPr bwMode="auto">
            <a:xfrm>
              <a:off x="6770" y="786"/>
              <a:ext cx="64" cy="62"/>
            </a:xfrm>
            <a:custGeom>
              <a:avLst/>
              <a:gdLst>
                <a:gd name="T0" fmla="*/ 36 w 43"/>
                <a:gd name="T1" fmla="*/ 42 h 42"/>
                <a:gd name="T2" fmla="*/ 32 w 43"/>
                <a:gd name="T3" fmla="*/ 41 h 42"/>
                <a:gd name="T4" fmla="*/ 2 w 43"/>
                <a:gd name="T5" fmla="*/ 11 h 42"/>
                <a:gd name="T6" fmla="*/ 2 w 43"/>
                <a:gd name="T7" fmla="*/ 2 h 42"/>
                <a:gd name="T8" fmla="*/ 11 w 43"/>
                <a:gd name="T9" fmla="*/ 2 h 42"/>
                <a:gd name="T10" fmla="*/ 41 w 43"/>
                <a:gd name="T11" fmla="*/ 32 h 42"/>
                <a:gd name="T12" fmla="*/ 41 w 43"/>
                <a:gd name="T13" fmla="*/ 41 h 42"/>
                <a:gd name="T14" fmla="*/ 36 w 43"/>
                <a:gd name="T15" fmla="*/ 42 h 4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 h="42">
                  <a:moveTo>
                    <a:pt x="36" y="42"/>
                  </a:moveTo>
                  <a:cubicBezTo>
                    <a:pt x="35" y="42"/>
                    <a:pt x="33" y="42"/>
                    <a:pt x="32" y="41"/>
                  </a:cubicBezTo>
                  <a:cubicBezTo>
                    <a:pt x="2" y="11"/>
                    <a:pt x="2" y="11"/>
                    <a:pt x="2" y="11"/>
                  </a:cubicBezTo>
                  <a:cubicBezTo>
                    <a:pt x="0" y="8"/>
                    <a:pt x="0" y="5"/>
                    <a:pt x="2" y="2"/>
                  </a:cubicBezTo>
                  <a:cubicBezTo>
                    <a:pt x="5" y="0"/>
                    <a:pt x="8" y="0"/>
                    <a:pt x="11" y="2"/>
                  </a:cubicBezTo>
                  <a:cubicBezTo>
                    <a:pt x="41" y="32"/>
                    <a:pt x="41" y="32"/>
                    <a:pt x="41" y="32"/>
                  </a:cubicBezTo>
                  <a:cubicBezTo>
                    <a:pt x="43" y="35"/>
                    <a:pt x="43" y="38"/>
                    <a:pt x="41" y="41"/>
                  </a:cubicBezTo>
                  <a:cubicBezTo>
                    <a:pt x="39" y="42"/>
                    <a:pt x="38" y="42"/>
                    <a:pt x="36" y="4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0" name="Freeform 93"/>
            <p:cNvSpPr>
              <a:spLocks/>
            </p:cNvSpPr>
            <p:nvPr/>
          </p:nvSpPr>
          <p:spPr bwMode="auto">
            <a:xfrm>
              <a:off x="6690" y="618"/>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1" name="Freeform 94"/>
            <p:cNvSpPr>
              <a:spLocks/>
            </p:cNvSpPr>
            <p:nvPr/>
          </p:nvSpPr>
          <p:spPr bwMode="auto">
            <a:xfrm>
              <a:off x="6690" y="689"/>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2" name="Freeform 95"/>
            <p:cNvSpPr>
              <a:spLocks/>
            </p:cNvSpPr>
            <p:nvPr/>
          </p:nvSpPr>
          <p:spPr bwMode="auto">
            <a:xfrm>
              <a:off x="6593" y="582"/>
              <a:ext cx="90" cy="62"/>
            </a:xfrm>
            <a:custGeom>
              <a:avLst/>
              <a:gdLst>
                <a:gd name="T0" fmla="*/ 24 w 61"/>
                <a:gd name="T1" fmla="*/ 42 h 42"/>
                <a:gd name="T2" fmla="*/ 20 w 61"/>
                <a:gd name="T3" fmla="*/ 41 h 42"/>
                <a:gd name="T4" fmla="*/ 2 w 61"/>
                <a:gd name="T5" fmla="*/ 23 h 42"/>
                <a:gd name="T6" fmla="*/ 2 w 61"/>
                <a:gd name="T7" fmla="*/ 14 h 42"/>
                <a:gd name="T8" fmla="*/ 11 w 61"/>
                <a:gd name="T9" fmla="*/ 14 h 42"/>
                <a:gd name="T10" fmla="*/ 24 w 61"/>
                <a:gd name="T11" fmla="*/ 28 h 42"/>
                <a:gd name="T12" fmla="*/ 50 w 61"/>
                <a:gd name="T13" fmla="*/ 2 h 42"/>
                <a:gd name="T14" fmla="*/ 59 w 61"/>
                <a:gd name="T15" fmla="*/ 2 h 42"/>
                <a:gd name="T16" fmla="*/ 59 w 61"/>
                <a:gd name="T17" fmla="*/ 11 h 42"/>
                <a:gd name="T18" fmla="*/ 29 w 61"/>
                <a:gd name="T19" fmla="*/ 41 h 42"/>
                <a:gd name="T20" fmla="*/ 24 w 61"/>
                <a:gd name="T21"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2">
                  <a:moveTo>
                    <a:pt x="24" y="42"/>
                  </a:moveTo>
                  <a:cubicBezTo>
                    <a:pt x="23" y="42"/>
                    <a:pt x="21" y="42"/>
                    <a:pt x="20" y="41"/>
                  </a:cubicBezTo>
                  <a:cubicBezTo>
                    <a:pt x="2" y="23"/>
                    <a:pt x="2" y="23"/>
                    <a:pt x="2" y="23"/>
                  </a:cubicBezTo>
                  <a:cubicBezTo>
                    <a:pt x="0" y="20"/>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8"/>
                    <a:pt x="59" y="11"/>
                  </a:cubicBezTo>
                  <a:cubicBezTo>
                    <a:pt x="29" y="41"/>
                    <a:pt x="29" y="41"/>
                    <a:pt x="29" y="41"/>
                  </a:cubicBezTo>
                  <a:cubicBezTo>
                    <a:pt x="28" y="42"/>
                    <a:pt x="26" y="42"/>
                    <a:pt x="24" y="4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3" name="Freeform 96"/>
            <p:cNvSpPr>
              <a:spLocks/>
            </p:cNvSpPr>
            <p:nvPr/>
          </p:nvSpPr>
          <p:spPr bwMode="auto">
            <a:xfrm>
              <a:off x="6593" y="653"/>
              <a:ext cx="90" cy="64"/>
            </a:xfrm>
            <a:custGeom>
              <a:avLst/>
              <a:gdLst>
                <a:gd name="T0" fmla="*/ 24 w 61"/>
                <a:gd name="T1" fmla="*/ 43 h 43"/>
                <a:gd name="T2" fmla="*/ 20 w 61"/>
                <a:gd name="T3" fmla="*/ 41 h 43"/>
                <a:gd name="T4" fmla="*/ 2 w 61"/>
                <a:gd name="T5" fmla="*/ 23 h 43"/>
                <a:gd name="T6" fmla="*/ 2 w 61"/>
                <a:gd name="T7" fmla="*/ 14 h 43"/>
                <a:gd name="T8" fmla="*/ 11 w 61"/>
                <a:gd name="T9" fmla="*/ 14 h 43"/>
                <a:gd name="T10" fmla="*/ 24 w 61"/>
                <a:gd name="T11" fmla="*/ 28 h 43"/>
                <a:gd name="T12" fmla="*/ 50 w 61"/>
                <a:gd name="T13" fmla="*/ 2 h 43"/>
                <a:gd name="T14" fmla="*/ 59 w 61"/>
                <a:gd name="T15" fmla="*/ 2 h 43"/>
                <a:gd name="T16" fmla="*/ 59 w 61"/>
                <a:gd name="T17" fmla="*/ 11 h 43"/>
                <a:gd name="T18" fmla="*/ 29 w 61"/>
                <a:gd name="T19" fmla="*/ 41 h 43"/>
                <a:gd name="T20" fmla="*/ 24 w 61"/>
                <a:gd name="T21"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3">
                  <a:moveTo>
                    <a:pt x="24" y="43"/>
                  </a:moveTo>
                  <a:cubicBezTo>
                    <a:pt x="23" y="43"/>
                    <a:pt x="21" y="42"/>
                    <a:pt x="20" y="41"/>
                  </a:cubicBezTo>
                  <a:cubicBezTo>
                    <a:pt x="2" y="23"/>
                    <a:pt x="2" y="23"/>
                    <a:pt x="2" y="23"/>
                  </a:cubicBezTo>
                  <a:cubicBezTo>
                    <a:pt x="0" y="21"/>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9"/>
                    <a:pt x="59" y="11"/>
                  </a:cubicBezTo>
                  <a:cubicBezTo>
                    <a:pt x="29" y="41"/>
                    <a:pt x="29" y="41"/>
                    <a:pt x="29" y="41"/>
                  </a:cubicBezTo>
                  <a:cubicBezTo>
                    <a:pt x="28" y="42"/>
                    <a:pt x="26" y="43"/>
                    <a:pt x="24" y="43"/>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4" name="Freeform 97"/>
            <p:cNvSpPr>
              <a:spLocks/>
            </p:cNvSpPr>
            <p:nvPr/>
          </p:nvSpPr>
          <p:spPr bwMode="auto">
            <a:xfrm>
              <a:off x="6539" y="440"/>
              <a:ext cx="302" cy="391"/>
            </a:xfrm>
            <a:custGeom>
              <a:avLst/>
              <a:gdLst>
                <a:gd name="T0" fmla="*/ 108 w 204"/>
                <a:gd name="T1" fmla="*/ 264 h 264"/>
                <a:gd name="T2" fmla="*/ 6 w 204"/>
                <a:gd name="T3" fmla="*/ 264 h 264"/>
                <a:gd name="T4" fmla="*/ 0 w 204"/>
                <a:gd name="T5" fmla="*/ 258 h 264"/>
                <a:gd name="T6" fmla="*/ 0 w 204"/>
                <a:gd name="T7" fmla="*/ 6 h 264"/>
                <a:gd name="T8" fmla="*/ 6 w 204"/>
                <a:gd name="T9" fmla="*/ 0 h 264"/>
                <a:gd name="T10" fmla="*/ 138 w 204"/>
                <a:gd name="T11" fmla="*/ 0 h 264"/>
                <a:gd name="T12" fmla="*/ 143 w 204"/>
                <a:gd name="T13" fmla="*/ 2 h 264"/>
                <a:gd name="T14" fmla="*/ 203 w 204"/>
                <a:gd name="T15" fmla="*/ 62 h 264"/>
                <a:gd name="T16" fmla="*/ 204 w 204"/>
                <a:gd name="T17" fmla="*/ 66 h 264"/>
                <a:gd name="T18" fmla="*/ 204 w 204"/>
                <a:gd name="T19" fmla="*/ 156 h 264"/>
                <a:gd name="T20" fmla="*/ 192 w 204"/>
                <a:gd name="T21" fmla="*/ 156 h 264"/>
                <a:gd name="T22" fmla="*/ 192 w 204"/>
                <a:gd name="T23" fmla="*/ 69 h 264"/>
                <a:gd name="T24" fmla="*/ 136 w 204"/>
                <a:gd name="T25" fmla="*/ 12 h 264"/>
                <a:gd name="T26" fmla="*/ 12 w 204"/>
                <a:gd name="T27" fmla="*/ 12 h 264"/>
                <a:gd name="T28" fmla="*/ 12 w 204"/>
                <a:gd name="T29" fmla="*/ 252 h 264"/>
                <a:gd name="T30" fmla="*/ 108 w 204"/>
                <a:gd name="T31" fmla="*/ 252 h 264"/>
                <a:gd name="T32" fmla="*/ 108 w 204"/>
                <a:gd name="T33" fmla="*/ 264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4" h="264">
                  <a:moveTo>
                    <a:pt x="108" y="264"/>
                  </a:moveTo>
                  <a:cubicBezTo>
                    <a:pt x="6" y="264"/>
                    <a:pt x="6" y="264"/>
                    <a:pt x="6" y="264"/>
                  </a:cubicBezTo>
                  <a:cubicBezTo>
                    <a:pt x="3" y="264"/>
                    <a:pt x="0" y="262"/>
                    <a:pt x="0" y="258"/>
                  </a:cubicBezTo>
                  <a:cubicBezTo>
                    <a:pt x="0" y="6"/>
                    <a:pt x="0" y="6"/>
                    <a:pt x="0" y="6"/>
                  </a:cubicBezTo>
                  <a:cubicBezTo>
                    <a:pt x="0" y="3"/>
                    <a:pt x="3" y="0"/>
                    <a:pt x="6" y="0"/>
                  </a:cubicBezTo>
                  <a:cubicBezTo>
                    <a:pt x="138" y="0"/>
                    <a:pt x="138" y="0"/>
                    <a:pt x="138" y="0"/>
                  </a:cubicBezTo>
                  <a:cubicBezTo>
                    <a:pt x="140" y="0"/>
                    <a:pt x="142" y="1"/>
                    <a:pt x="143" y="2"/>
                  </a:cubicBezTo>
                  <a:cubicBezTo>
                    <a:pt x="203" y="62"/>
                    <a:pt x="203" y="62"/>
                    <a:pt x="203" y="62"/>
                  </a:cubicBezTo>
                  <a:cubicBezTo>
                    <a:pt x="204" y="63"/>
                    <a:pt x="204" y="65"/>
                    <a:pt x="204" y="66"/>
                  </a:cubicBezTo>
                  <a:cubicBezTo>
                    <a:pt x="204" y="156"/>
                    <a:pt x="204" y="156"/>
                    <a:pt x="204" y="156"/>
                  </a:cubicBezTo>
                  <a:cubicBezTo>
                    <a:pt x="192" y="156"/>
                    <a:pt x="192" y="156"/>
                    <a:pt x="192" y="156"/>
                  </a:cubicBezTo>
                  <a:cubicBezTo>
                    <a:pt x="192" y="69"/>
                    <a:pt x="192" y="69"/>
                    <a:pt x="192" y="69"/>
                  </a:cubicBezTo>
                  <a:cubicBezTo>
                    <a:pt x="136" y="12"/>
                    <a:pt x="136" y="12"/>
                    <a:pt x="136" y="12"/>
                  </a:cubicBezTo>
                  <a:cubicBezTo>
                    <a:pt x="12" y="12"/>
                    <a:pt x="12" y="12"/>
                    <a:pt x="12" y="12"/>
                  </a:cubicBezTo>
                  <a:cubicBezTo>
                    <a:pt x="12" y="252"/>
                    <a:pt x="12" y="252"/>
                    <a:pt x="12" y="252"/>
                  </a:cubicBezTo>
                  <a:cubicBezTo>
                    <a:pt x="108" y="252"/>
                    <a:pt x="108" y="252"/>
                    <a:pt x="108" y="252"/>
                  </a:cubicBezTo>
                  <a:lnTo>
                    <a:pt x="108" y="264"/>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5" name="Freeform 98"/>
            <p:cNvSpPr>
              <a:spLocks/>
            </p:cNvSpPr>
            <p:nvPr/>
          </p:nvSpPr>
          <p:spPr bwMode="auto">
            <a:xfrm>
              <a:off x="6734" y="440"/>
              <a:ext cx="107" cy="107"/>
            </a:xfrm>
            <a:custGeom>
              <a:avLst/>
              <a:gdLst>
                <a:gd name="T0" fmla="*/ 66 w 72"/>
                <a:gd name="T1" fmla="*/ 72 h 72"/>
                <a:gd name="T2" fmla="*/ 6 w 72"/>
                <a:gd name="T3" fmla="*/ 72 h 72"/>
                <a:gd name="T4" fmla="*/ 0 w 72"/>
                <a:gd name="T5" fmla="*/ 66 h 72"/>
                <a:gd name="T6" fmla="*/ 0 w 72"/>
                <a:gd name="T7" fmla="*/ 6 h 72"/>
                <a:gd name="T8" fmla="*/ 6 w 72"/>
                <a:gd name="T9" fmla="*/ 0 h 72"/>
                <a:gd name="T10" fmla="*/ 12 w 72"/>
                <a:gd name="T11" fmla="*/ 6 h 72"/>
                <a:gd name="T12" fmla="*/ 12 w 72"/>
                <a:gd name="T13" fmla="*/ 60 h 72"/>
                <a:gd name="T14" fmla="*/ 66 w 72"/>
                <a:gd name="T15" fmla="*/ 60 h 72"/>
                <a:gd name="T16" fmla="*/ 72 w 72"/>
                <a:gd name="T17" fmla="*/ 66 h 72"/>
                <a:gd name="T18" fmla="*/ 66 w 72"/>
                <a:gd name="T19"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2" h="72">
                  <a:moveTo>
                    <a:pt x="66" y="72"/>
                  </a:moveTo>
                  <a:cubicBezTo>
                    <a:pt x="6" y="72"/>
                    <a:pt x="6" y="72"/>
                    <a:pt x="6" y="72"/>
                  </a:cubicBezTo>
                  <a:cubicBezTo>
                    <a:pt x="3" y="72"/>
                    <a:pt x="0" y="70"/>
                    <a:pt x="0" y="66"/>
                  </a:cubicBezTo>
                  <a:cubicBezTo>
                    <a:pt x="0" y="6"/>
                    <a:pt x="0" y="6"/>
                    <a:pt x="0" y="6"/>
                  </a:cubicBezTo>
                  <a:cubicBezTo>
                    <a:pt x="0" y="3"/>
                    <a:pt x="3" y="0"/>
                    <a:pt x="6" y="0"/>
                  </a:cubicBezTo>
                  <a:cubicBezTo>
                    <a:pt x="10" y="0"/>
                    <a:pt x="12" y="3"/>
                    <a:pt x="12" y="6"/>
                  </a:cubicBezTo>
                  <a:cubicBezTo>
                    <a:pt x="12" y="60"/>
                    <a:pt x="12" y="60"/>
                    <a:pt x="12" y="60"/>
                  </a:cubicBezTo>
                  <a:cubicBezTo>
                    <a:pt x="66" y="60"/>
                    <a:pt x="66" y="60"/>
                    <a:pt x="66" y="60"/>
                  </a:cubicBezTo>
                  <a:cubicBezTo>
                    <a:pt x="70" y="60"/>
                    <a:pt x="72" y="63"/>
                    <a:pt x="72" y="66"/>
                  </a:cubicBezTo>
                  <a:cubicBezTo>
                    <a:pt x="72" y="70"/>
                    <a:pt x="70" y="72"/>
                    <a:pt x="66" y="7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pSp>
        <p:nvGrpSpPr>
          <p:cNvPr id="16" name="Group 40" descr="binoculars "/>
          <p:cNvGrpSpPr>
            <a:grpSpLocks noChangeAspect="1"/>
          </p:cNvGrpSpPr>
          <p:nvPr/>
        </p:nvGrpSpPr>
        <p:grpSpPr bwMode="auto">
          <a:xfrm>
            <a:off x="4767091" y="1052358"/>
            <a:ext cx="530860" cy="491076"/>
            <a:chOff x="3438" y="454"/>
            <a:chExt cx="427" cy="395"/>
          </a:xfrm>
          <a:solidFill>
            <a:schemeClr val="accent1"/>
          </a:solidFill>
        </p:grpSpPr>
        <p:sp>
          <p:nvSpPr>
            <p:cNvPr id="17"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8"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9"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0"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1"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2"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3"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4"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5"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sp>
        <p:nvSpPr>
          <p:cNvPr id="26" name="Freeform 5" descr="arrows icon"/>
          <p:cNvSpPr>
            <a:spLocks noChangeAspect="1" noEditPoints="1"/>
          </p:cNvSpPr>
          <p:nvPr/>
        </p:nvSpPr>
        <p:spPr bwMode="auto">
          <a:xfrm>
            <a:off x="4666764" y="5208563"/>
            <a:ext cx="563264" cy="609840"/>
          </a:xfrm>
          <a:custGeom>
            <a:avLst/>
            <a:gdLst>
              <a:gd name="T0" fmla="*/ 424 w 561"/>
              <a:gd name="T1" fmla="*/ 592 h 606"/>
              <a:gd name="T2" fmla="*/ 437 w 561"/>
              <a:gd name="T3" fmla="*/ 501 h 606"/>
              <a:gd name="T4" fmla="*/ 497 w 561"/>
              <a:gd name="T5" fmla="*/ 498 h 606"/>
              <a:gd name="T6" fmla="*/ 291 w 561"/>
              <a:gd name="T7" fmla="*/ 446 h 606"/>
              <a:gd name="T8" fmla="*/ 271 w 561"/>
              <a:gd name="T9" fmla="*/ 428 h 606"/>
              <a:gd name="T10" fmla="*/ 375 w 561"/>
              <a:gd name="T11" fmla="*/ 314 h 606"/>
              <a:gd name="T12" fmla="*/ 526 w 561"/>
              <a:gd name="T13" fmla="*/ 491 h 606"/>
              <a:gd name="T14" fmla="*/ 509 w 561"/>
              <a:gd name="T15" fmla="*/ 524 h 606"/>
              <a:gd name="T16" fmla="*/ 451 w 561"/>
              <a:gd name="T17" fmla="*/ 528 h 606"/>
              <a:gd name="T18" fmla="*/ 437 w 561"/>
              <a:gd name="T19" fmla="*/ 606 h 606"/>
              <a:gd name="T20" fmla="*/ 205 w 561"/>
              <a:gd name="T21" fmla="*/ 587 h 606"/>
              <a:gd name="T22" fmla="*/ 218 w 561"/>
              <a:gd name="T23" fmla="*/ 329 h 606"/>
              <a:gd name="T24" fmla="*/ 278 w 561"/>
              <a:gd name="T25" fmla="*/ 326 h 606"/>
              <a:gd name="T26" fmla="*/ 33 w 561"/>
              <a:gd name="T27" fmla="*/ 326 h 606"/>
              <a:gd name="T28" fmla="*/ 93 w 561"/>
              <a:gd name="T29" fmla="*/ 329 h 606"/>
              <a:gd name="T30" fmla="*/ 107 w 561"/>
              <a:gd name="T31" fmla="*/ 515 h 606"/>
              <a:gd name="T32" fmla="*/ 80 w 561"/>
              <a:gd name="T33" fmla="*/ 515 h 606"/>
              <a:gd name="T34" fmla="*/ 31 w 561"/>
              <a:gd name="T35" fmla="*/ 357 h 606"/>
              <a:gd name="T36" fmla="*/ 6 w 561"/>
              <a:gd name="T37" fmla="*/ 337 h 606"/>
              <a:gd name="T38" fmla="*/ 145 w 561"/>
              <a:gd name="T39" fmla="*/ 147 h 606"/>
              <a:gd name="T40" fmla="*/ 307 w 561"/>
              <a:gd name="T41" fmla="*/ 319 h 606"/>
              <a:gd name="T42" fmla="*/ 290 w 561"/>
              <a:gd name="T43" fmla="*/ 353 h 606"/>
              <a:gd name="T44" fmla="*/ 232 w 561"/>
              <a:gd name="T45" fmla="*/ 357 h 606"/>
              <a:gd name="T46" fmla="*/ 218 w 561"/>
              <a:gd name="T47" fmla="*/ 600 h 606"/>
              <a:gd name="T48" fmla="*/ 455 w 561"/>
              <a:gd name="T49" fmla="*/ 359 h 606"/>
              <a:gd name="T50" fmla="*/ 468 w 561"/>
              <a:gd name="T51" fmla="*/ 189 h 606"/>
              <a:gd name="T52" fmla="*/ 528 w 561"/>
              <a:gd name="T53" fmla="*/ 186 h 606"/>
              <a:gd name="T54" fmla="*/ 283 w 561"/>
              <a:gd name="T55" fmla="*/ 186 h 606"/>
              <a:gd name="T56" fmla="*/ 343 w 561"/>
              <a:gd name="T57" fmla="*/ 189 h 606"/>
              <a:gd name="T58" fmla="*/ 357 w 561"/>
              <a:gd name="T59" fmla="*/ 280 h 606"/>
              <a:gd name="T60" fmla="*/ 330 w 561"/>
              <a:gd name="T61" fmla="*/ 280 h 606"/>
              <a:gd name="T62" fmla="*/ 281 w 561"/>
              <a:gd name="T63" fmla="*/ 216 h 606"/>
              <a:gd name="T64" fmla="*/ 256 w 561"/>
              <a:gd name="T65" fmla="*/ 196 h 606"/>
              <a:gd name="T66" fmla="*/ 395 w 561"/>
              <a:gd name="T67" fmla="*/ 6 h 606"/>
              <a:gd name="T68" fmla="*/ 557 w 561"/>
              <a:gd name="T69" fmla="*/ 178 h 606"/>
              <a:gd name="T70" fmla="*/ 540 w 561"/>
              <a:gd name="T71" fmla="*/ 212 h 606"/>
              <a:gd name="T72" fmla="*/ 482 w 561"/>
              <a:gd name="T73" fmla="*/ 216 h 606"/>
              <a:gd name="T74" fmla="*/ 468 w 561"/>
              <a:gd name="T75" fmla="*/ 372 h 6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61" h="606">
                <a:moveTo>
                  <a:pt x="437" y="606"/>
                </a:moveTo>
                <a:cubicBezTo>
                  <a:pt x="430" y="606"/>
                  <a:pt x="424" y="600"/>
                  <a:pt x="424" y="592"/>
                </a:cubicBezTo>
                <a:cubicBezTo>
                  <a:pt x="424" y="515"/>
                  <a:pt x="424" y="515"/>
                  <a:pt x="424" y="515"/>
                </a:cubicBezTo>
                <a:cubicBezTo>
                  <a:pt x="424" y="507"/>
                  <a:pt x="430" y="501"/>
                  <a:pt x="437" y="501"/>
                </a:cubicBezTo>
                <a:cubicBezTo>
                  <a:pt x="494" y="501"/>
                  <a:pt x="494" y="501"/>
                  <a:pt x="494" y="501"/>
                </a:cubicBezTo>
                <a:cubicBezTo>
                  <a:pt x="497" y="498"/>
                  <a:pt x="497" y="498"/>
                  <a:pt x="497" y="498"/>
                </a:cubicBezTo>
                <a:cubicBezTo>
                  <a:pt x="374" y="348"/>
                  <a:pt x="374" y="348"/>
                  <a:pt x="374" y="348"/>
                </a:cubicBezTo>
                <a:cubicBezTo>
                  <a:pt x="291" y="446"/>
                  <a:pt x="291" y="446"/>
                  <a:pt x="291" y="446"/>
                </a:cubicBezTo>
                <a:cubicBezTo>
                  <a:pt x="286" y="451"/>
                  <a:pt x="278" y="452"/>
                  <a:pt x="272" y="447"/>
                </a:cubicBezTo>
                <a:cubicBezTo>
                  <a:pt x="266" y="442"/>
                  <a:pt x="266" y="434"/>
                  <a:pt x="271" y="428"/>
                </a:cubicBezTo>
                <a:cubicBezTo>
                  <a:pt x="364" y="319"/>
                  <a:pt x="364" y="319"/>
                  <a:pt x="364" y="319"/>
                </a:cubicBezTo>
                <a:cubicBezTo>
                  <a:pt x="367" y="316"/>
                  <a:pt x="371" y="315"/>
                  <a:pt x="375" y="314"/>
                </a:cubicBezTo>
                <a:cubicBezTo>
                  <a:pt x="379" y="314"/>
                  <a:pt x="383" y="316"/>
                  <a:pt x="385" y="319"/>
                </a:cubicBezTo>
                <a:cubicBezTo>
                  <a:pt x="526" y="491"/>
                  <a:pt x="526" y="491"/>
                  <a:pt x="526" y="491"/>
                </a:cubicBezTo>
                <a:cubicBezTo>
                  <a:pt x="530" y="496"/>
                  <a:pt x="530" y="504"/>
                  <a:pt x="525" y="509"/>
                </a:cubicBezTo>
                <a:cubicBezTo>
                  <a:pt x="509" y="524"/>
                  <a:pt x="509" y="524"/>
                  <a:pt x="509" y="524"/>
                </a:cubicBezTo>
                <a:cubicBezTo>
                  <a:pt x="507" y="527"/>
                  <a:pt x="503" y="528"/>
                  <a:pt x="500" y="528"/>
                </a:cubicBezTo>
                <a:cubicBezTo>
                  <a:pt x="451" y="528"/>
                  <a:pt x="451" y="528"/>
                  <a:pt x="451" y="528"/>
                </a:cubicBezTo>
                <a:cubicBezTo>
                  <a:pt x="451" y="592"/>
                  <a:pt x="451" y="592"/>
                  <a:pt x="451" y="592"/>
                </a:cubicBezTo>
                <a:cubicBezTo>
                  <a:pt x="451" y="600"/>
                  <a:pt x="445" y="606"/>
                  <a:pt x="437" y="606"/>
                </a:cubicBezTo>
                <a:close/>
                <a:moveTo>
                  <a:pt x="218" y="600"/>
                </a:moveTo>
                <a:cubicBezTo>
                  <a:pt x="211" y="600"/>
                  <a:pt x="205" y="594"/>
                  <a:pt x="205" y="587"/>
                </a:cubicBezTo>
                <a:cubicBezTo>
                  <a:pt x="205" y="343"/>
                  <a:pt x="205" y="343"/>
                  <a:pt x="205" y="343"/>
                </a:cubicBezTo>
                <a:cubicBezTo>
                  <a:pt x="205" y="336"/>
                  <a:pt x="211" y="329"/>
                  <a:pt x="218" y="329"/>
                </a:cubicBezTo>
                <a:cubicBezTo>
                  <a:pt x="275" y="329"/>
                  <a:pt x="275" y="329"/>
                  <a:pt x="275" y="329"/>
                </a:cubicBezTo>
                <a:cubicBezTo>
                  <a:pt x="278" y="326"/>
                  <a:pt x="278" y="326"/>
                  <a:pt x="278" y="326"/>
                </a:cubicBezTo>
                <a:cubicBezTo>
                  <a:pt x="156" y="177"/>
                  <a:pt x="156" y="177"/>
                  <a:pt x="156" y="177"/>
                </a:cubicBezTo>
                <a:cubicBezTo>
                  <a:pt x="33" y="326"/>
                  <a:pt x="33" y="326"/>
                  <a:pt x="33" y="326"/>
                </a:cubicBezTo>
                <a:cubicBezTo>
                  <a:pt x="36" y="329"/>
                  <a:pt x="36" y="329"/>
                  <a:pt x="36" y="329"/>
                </a:cubicBezTo>
                <a:cubicBezTo>
                  <a:pt x="93" y="329"/>
                  <a:pt x="93" y="329"/>
                  <a:pt x="93" y="329"/>
                </a:cubicBezTo>
                <a:cubicBezTo>
                  <a:pt x="101" y="329"/>
                  <a:pt x="107" y="336"/>
                  <a:pt x="107" y="343"/>
                </a:cubicBezTo>
                <a:cubicBezTo>
                  <a:pt x="107" y="515"/>
                  <a:pt x="107" y="515"/>
                  <a:pt x="107" y="515"/>
                </a:cubicBezTo>
                <a:cubicBezTo>
                  <a:pt x="107" y="522"/>
                  <a:pt x="101" y="528"/>
                  <a:pt x="93" y="528"/>
                </a:cubicBezTo>
                <a:cubicBezTo>
                  <a:pt x="86" y="528"/>
                  <a:pt x="80" y="522"/>
                  <a:pt x="80" y="515"/>
                </a:cubicBezTo>
                <a:cubicBezTo>
                  <a:pt x="80" y="357"/>
                  <a:pt x="80" y="357"/>
                  <a:pt x="80" y="357"/>
                </a:cubicBezTo>
                <a:cubicBezTo>
                  <a:pt x="31" y="357"/>
                  <a:pt x="31" y="357"/>
                  <a:pt x="31" y="357"/>
                </a:cubicBezTo>
                <a:cubicBezTo>
                  <a:pt x="27" y="357"/>
                  <a:pt x="24" y="355"/>
                  <a:pt x="21" y="353"/>
                </a:cubicBezTo>
                <a:cubicBezTo>
                  <a:pt x="6" y="337"/>
                  <a:pt x="6" y="337"/>
                  <a:pt x="6" y="337"/>
                </a:cubicBezTo>
                <a:cubicBezTo>
                  <a:pt x="1" y="332"/>
                  <a:pt x="0" y="324"/>
                  <a:pt x="5" y="319"/>
                </a:cubicBezTo>
                <a:cubicBezTo>
                  <a:pt x="145" y="147"/>
                  <a:pt x="145" y="147"/>
                  <a:pt x="145" y="147"/>
                </a:cubicBezTo>
                <a:cubicBezTo>
                  <a:pt x="151" y="141"/>
                  <a:pt x="161" y="141"/>
                  <a:pt x="166" y="147"/>
                </a:cubicBezTo>
                <a:cubicBezTo>
                  <a:pt x="307" y="319"/>
                  <a:pt x="307" y="319"/>
                  <a:pt x="307" y="319"/>
                </a:cubicBezTo>
                <a:cubicBezTo>
                  <a:pt x="311" y="324"/>
                  <a:pt x="311" y="332"/>
                  <a:pt x="306" y="337"/>
                </a:cubicBezTo>
                <a:cubicBezTo>
                  <a:pt x="290" y="353"/>
                  <a:pt x="290" y="353"/>
                  <a:pt x="290" y="353"/>
                </a:cubicBezTo>
                <a:cubicBezTo>
                  <a:pt x="288" y="355"/>
                  <a:pt x="284" y="357"/>
                  <a:pt x="281" y="357"/>
                </a:cubicBezTo>
                <a:cubicBezTo>
                  <a:pt x="232" y="357"/>
                  <a:pt x="232" y="357"/>
                  <a:pt x="232" y="357"/>
                </a:cubicBezTo>
                <a:cubicBezTo>
                  <a:pt x="232" y="587"/>
                  <a:pt x="232" y="587"/>
                  <a:pt x="232" y="587"/>
                </a:cubicBezTo>
                <a:cubicBezTo>
                  <a:pt x="232" y="594"/>
                  <a:pt x="226" y="600"/>
                  <a:pt x="218" y="600"/>
                </a:cubicBezTo>
                <a:close/>
                <a:moveTo>
                  <a:pt x="468" y="372"/>
                </a:moveTo>
                <a:cubicBezTo>
                  <a:pt x="461" y="372"/>
                  <a:pt x="455" y="366"/>
                  <a:pt x="455" y="359"/>
                </a:cubicBezTo>
                <a:cubicBezTo>
                  <a:pt x="455" y="202"/>
                  <a:pt x="455" y="202"/>
                  <a:pt x="455" y="202"/>
                </a:cubicBezTo>
                <a:cubicBezTo>
                  <a:pt x="455" y="195"/>
                  <a:pt x="461" y="189"/>
                  <a:pt x="468" y="189"/>
                </a:cubicBezTo>
                <a:cubicBezTo>
                  <a:pt x="525" y="189"/>
                  <a:pt x="525" y="189"/>
                  <a:pt x="525" y="189"/>
                </a:cubicBezTo>
                <a:cubicBezTo>
                  <a:pt x="528" y="186"/>
                  <a:pt x="528" y="186"/>
                  <a:pt x="528" y="186"/>
                </a:cubicBezTo>
                <a:cubicBezTo>
                  <a:pt x="406" y="36"/>
                  <a:pt x="406" y="36"/>
                  <a:pt x="406" y="36"/>
                </a:cubicBezTo>
                <a:cubicBezTo>
                  <a:pt x="283" y="186"/>
                  <a:pt x="283" y="186"/>
                  <a:pt x="283" y="186"/>
                </a:cubicBezTo>
                <a:cubicBezTo>
                  <a:pt x="286" y="189"/>
                  <a:pt x="286" y="189"/>
                  <a:pt x="286" y="189"/>
                </a:cubicBezTo>
                <a:cubicBezTo>
                  <a:pt x="343" y="189"/>
                  <a:pt x="343" y="189"/>
                  <a:pt x="343" y="189"/>
                </a:cubicBezTo>
                <a:cubicBezTo>
                  <a:pt x="351" y="189"/>
                  <a:pt x="357" y="195"/>
                  <a:pt x="357" y="202"/>
                </a:cubicBezTo>
                <a:cubicBezTo>
                  <a:pt x="357" y="280"/>
                  <a:pt x="357" y="280"/>
                  <a:pt x="357" y="280"/>
                </a:cubicBezTo>
                <a:cubicBezTo>
                  <a:pt x="357" y="288"/>
                  <a:pt x="351" y="294"/>
                  <a:pt x="343" y="294"/>
                </a:cubicBezTo>
                <a:cubicBezTo>
                  <a:pt x="336" y="294"/>
                  <a:pt x="330" y="288"/>
                  <a:pt x="330" y="280"/>
                </a:cubicBezTo>
                <a:cubicBezTo>
                  <a:pt x="330" y="216"/>
                  <a:pt x="330" y="216"/>
                  <a:pt x="330" y="216"/>
                </a:cubicBezTo>
                <a:cubicBezTo>
                  <a:pt x="281" y="216"/>
                  <a:pt x="281" y="216"/>
                  <a:pt x="281" y="216"/>
                </a:cubicBezTo>
                <a:cubicBezTo>
                  <a:pt x="277" y="216"/>
                  <a:pt x="274" y="214"/>
                  <a:pt x="271" y="212"/>
                </a:cubicBezTo>
                <a:cubicBezTo>
                  <a:pt x="256" y="196"/>
                  <a:pt x="256" y="196"/>
                  <a:pt x="256" y="196"/>
                </a:cubicBezTo>
                <a:cubicBezTo>
                  <a:pt x="251" y="191"/>
                  <a:pt x="250" y="184"/>
                  <a:pt x="255" y="178"/>
                </a:cubicBezTo>
                <a:cubicBezTo>
                  <a:pt x="395" y="6"/>
                  <a:pt x="395" y="6"/>
                  <a:pt x="395" y="6"/>
                </a:cubicBezTo>
                <a:cubicBezTo>
                  <a:pt x="401" y="0"/>
                  <a:pt x="411" y="0"/>
                  <a:pt x="416" y="6"/>
                </a:cubicBezTo>
                <a:cubicBezTo>
                  <a:pt x="557" y="178"/>
                  <a:pt x="557" y="178"/>
                  <a:pt x="557" y="178"/>
                </a:cubicBezTo>
                <a:cubicBezTo>
                  <a:pt x="561" y="184"/>
                  <a:pt x="561" y="191"/>
                  <a:pt x="556" y="196"/>
                </a:cubicBezTo>
                <a:cubicBezTo>
                  <a:pt x="540" y="212"/>
                  <a:pt x="540" y="212"/>
                  <a:pt x="540" y="212"/>
                </a:cubicBezTo>
                <a:cubicBezTo>
                  <a:pt x="538" y="214"/>
                  <a:pt x="534" y="216"/>
                  <a:pt x="531" y="216"/>
                </a:cubicBezTo>
                <a:cubicBezTo>
                  <a:pt x="482" y="216"/>
                  <a:pt x="482" y="216"/>
                  <a:pt x="482" y="216"/>
                </a:cubicBezTo>
                <a:cubicBezTo>
                  <a:pt x="482" y="359"/>
                  <a:pt x="482" y="359"/>
                  <a:pt x="482" y="359"/>
                </a:cubicBezTo>
                <a:cubicBezTo>
                  <a:pt x="482" y="366"/>
                  <a:pt x="476" y="372"/>
                  <a:pt x="468" y="372"/>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pic>
        <p:nvPicPr>
          <p:cNvPr id="40" name="Picture 39">
            <a:extLst>
              <a:ext uri="{FF2B5EF4-FFF2-40B4-BE49-F238E27FC236}">
                <a16:creationId xmlns="" xmlns:a16="http://schemas.microsoft.com/office/drawing/2014/main" id="{306C232B-EEFC-4703-9A20-8B4E48B6F801}"/>
              </a:ext>
            </a:extLst>
          </p:cNvPr>
          <p:cNvPicPr>
            <a:picLocks noChangeAspect="1"/>
          </p:cNvPicPr>
          <p:nvPr/>
        </p:nvPicPr>
        <p:blipFill>
          <a:blip r:embed="rId3"/>
          <a:stretch>
            <a:fillRect/>
          </a:stretch>
        </p:blipFill>
        <p:spPr>
          <a:xfrm>
            <a:off x="264483" y="235670"/>
            <a:ext cx="2019300" cy="742950"/>
          </a:xfrm>
          <a:prstGeom prst="rect">
            <a:avLst/>
          </a:prstGeom>
        </p:spPr>
      </p:pic>
    </p:spTree>
    <p:extLst>
      <p:ext uri="{BB962C8B-B14F-4D97-AF65-F5344CB8AC3E}">
        <p14:creationId xmlns="" xmlns:p14="http://schemas.microsoft.com/office/powerpoint/2010/main" val="3626630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702710" y="713918"/>
            <a:ext cx="7111440" cy="3510158"/>
          </a:xfrm>
        </p:spPr>
        <p:txBody>
          <a:bodyPr/>
          <a:lstStyle/>
          <a:p>
            <a:pPr marL="0" indent="0">
              <a:buNone/>
            </a:pPr>
            <a:endParaRPr lang="en-US" b="1" i="1" u="sng" dirty="0"/>
          </a:p>
          <a:p>
            <a:pPr marL="0" indent="0">
              <a:buNone/>
            </a:pPr>
            <a:endParaRPr lang="en-US" b="1" i="1" u="sng" dirty="0"/>
          </a:p>
          <a:p>
            <a:pPr marL="0" indent="0">
              <a:buNone/>
            </a:pPr>
            <a:endParaRPr lang="en-US" b="1" i="1" u="sng" dirty="0"/>
          </a:p>
          <a:p>
            <a:pPr marL="0" indent="0" algn="ctr">
              <a:buNone/>
            </a:pPr>
            <a:r>
              <a:rPr lang="en-US" b="1" i="1" u="sng" dirty="0">
                <a:latin typeface="Segoe UI Black" panose="020B0A02040204020203" pitchFamily="34" charset="0"/>
                <a:ea typeface="Segoe UI Black" panose="020B0A02040204020203" pitchFamily="34" charset="0"/>
              </a:rPr>
              <a:t>Understanding Organizational Behaviour </a:t>
            </a:r>
          </a:p>
          <a:p>
            <a:pPr marL="0" indent="0">
              <a:buNone/>
            </a:pPr>
            <a:endParaRPr lang="en-US" b="1" i="1" u="sng" dirty="0"/>
          </a:p>
          <a:p>
            <a:pPr marL="0" indent="0">
              <a:buNone/>
            </a:pPr>
            <a:endParaRPr lang="en-US" b="1" i="1" u="sng"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endParaRPr lang="en-US" dirty="0"/>
          </a:p>
          <a:p>
            <a:endParaRPr lang="en-US" dirty="0"/>
          </a:p>
        </p:txBody>
      </p:sp>
      <p:sp>
        <p:nvSpPr>
          <p:cNvPr id="4" name="Title 3"/>
          <p:cNvSpPr>
            <a:spLocks noGrp="1"/>
          </p:cNvSpPr>
          <p:nvPr>
            <p:ph type="title"/>
          </p:nvPr>
        </p:nvSpPr>
        <p:spPr>
          <a:xfrm>
            <a:off x="718695" y="2251588"/>
            <a:ext cx="3031852" cy="2349910"/>
          </a:xfrm>
        </p:spPr>
        <p:txBody>
          <a:bodyPr>
            <a:noAutofit/>
          </a:bodyPr>
          <a:lstStyle/>
          <a:p>
            <a:r>
              <a:rPr lang="en-GB" sz="1600" dirty="0">
                <a:solidFill>
                  <a:srgbClr val="000000"/>
                </a:solidFill>
                <a:latin typeface="Georgia" panose="02040502050405020303" pitchFamily="18" charset="0"/>
              </a:rPr>
              <a:t/>
            </a:r>
            <a:br>
              <a:rPr lang="en-GB" sz="1600" dirty="0">
                <a:solidFill>
                  <a:srgbClr val="000000"/>
                </a:solidFill>
                <a:latin typeface="Georgia" panose="02040502050405020303" pitchFamily="18" charset="0"/>
              </a:rPr>
            </a:br>
            <a:endParaRPr lang="en-US" sz="1600" b="1" i="1" dirty="0"/>
          </a:p>
        </p:txBody>
      </p:sp>
      <p:grpSp>
        <p:nvGrpSpPr>
          <p:cNvPr id="16" name="Group 40" descr="binoculars icon"/>
          <p:cNvGrpSpPr>
            <a:grpSpLocks noChangeAspect="1"/>
          </p:cNvGrpSpPr>
          <p:nvPr/>
        </p:nvGrpSpPr>
        <p:grpSpPr bwMode="auto">
          <a:xfrm>
            <a:off x="8636173" y="3443111"/>
            <a:ext cx="3301707" cy="3054269"/>
            <a:chOff x="3438" y="454"/>
            <a:chExt cx="427" cy="395"/>
          </a:xfrm>
          <a:solidFill>
            <a:schemeClr val="bg1">
              <a:alpha val="50000"/>
            </a:schemeClr>
          </a:solidFill>
        </p:grpSpPr>
        <p:sp>
          <p:nvSpPr>
            <p:cNvPr id="17"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8"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9"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0"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1"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2"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3"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4"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5"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pSp>
        <p:nvGrpSpPr>
          <p:cNvPr id="28" name="Group 40" descr="binoculars icon"/>
          <p:cNvGrpSpPr>
            <a:grpSpLocks noChangeAspect="1"/>
          </p:cNvGrpSpPr>
          <p:nvPr/>
        </p:nvGrpSpPr>
        <p:grpSpPr bwMode="auto">
          <a:xfrm>
            <a:off x="640080" y="934291"/>
            <a:ext cx="647945" cy="491076"/>
            <a:chOff x="3438" y="454"/>
            <a:chExt cx="427" cy="395"/>
          </a:xfrm>
          <a:solidFill>
            <a:schemeClr val="accent1"/>
          </a:solidFill>
        </p:grpSpPr>
        <p:sp>
          <p:nvSpPr>
            <p:cNvPr id="29"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0"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1"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2"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3"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4"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5"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6"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7"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aphicFrame>
        <p:nvGraphicFramePr>
          <p:cNvPr id="2" name="Diagram 1">
            <a:extLst>
              <a:ext uri="{FF2B5EF4-FFF2-40B4-BE49-F238E27FC236}">
                <a16:creationId xmlns="" xmlns:a16="http://schemas.microsoft.com/office/drawing/2014/main" id="{A45D38EA-2680-45C3-B561-EE6C55327B40}"/>
              </a:ext>
            </a:extLst>
          </p:cNvPr>
          <p:cNvGraphicFramePr/>
          <p:nvPr>
            <p:extLst>
              <p:ext uri="{D42A27DB-BD31-4B8C-83A1-F6EECF244321}">
                <p14:modId xmlns="" xmlns:p14="http://schemas.microsoft.com/office/powerpoint/2010/main" val="767916466"/>
              </p:ext>
            </p:extLst>
          </p:nvPr>
        </p:nvGraphicFramePr>
        <p:xfrm>
          <a:off x="4194430" y="1116424"/>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lowchart: Card 2">
            <a:extLst>
              <a:ext uri="{FF2B5EF4-FFF2-40B4-BE49-F238E27FC236}">
                <a16:creationId xmlns="" xmlns:a16="http://schemas.microsoft.com/office/drawing/2014/main" id="{0700FD2D-229A-452E-BF95-B07B1D5C7BCF}"/>
              </a:ext>
            </a:extLst>
          </p:cNvPr>
          <p:cNvSpPr/>
          <p:nvPr/>
        </p:nvSpPr>
        <p:spPr>
          <a:xfrm>
            <a:off x="949360" y="1149370"/>
            <a:ext cx="3698724" cy="4539986"/>
          </a:xfrm>
          <a:prstGeom prst="flowChartPunchedCar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i="1" dirty="0">
                <a:solidFill>
                  <a:srgbClr val="000000"/>
                </a:solidFill>
                <a:latin typeface="Georgia" panose="02040502050405020303" pitchFamily="18" charset="0"/>
              </a:rPr>
              <a:t>According to </a:t>
            </a:r>
            <a:r>
              <a:rPr lang="en-GB" sz="1800" b="1" i="1" dirty="0">
                <a:solidFill>
                  <a:srgbClr val="000000"/>
                </a:solidFill>
                <a:effectLst/>
                <a:latin typeface="Georgia" panose="02040502050405020303" pitchFamily="18" charset="0"/>
              </a:rPr>
              <a:t>Joe Kelly(2017), ‘Organisational behaviour is the systemic study of the nature of organisations, how they begin, grow, develop, and their effects on individual members, constituent groups, other organisations and larger institutions’</a:t>
            </a:r>
            <a:endParaRPr lang="en-GB" dirty="0"/>
          </a:p>
        </p:txBody>
      </p:sp>
    </p:spTree>
    <p:extLst>
      <p:ext uri="{BB962C8B-B14F-4D97-AF65-F5344CB8AC3E}">
        <p14:creationId xmlns="" xmlns:p14="http://schemas.microsoft.com/office/powerpoint/2010/main" val="2309165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428979" y="806245"/>
            <a:ext cx="7556544" cy="909433"/>
          </a:xfrm>
        </p:spPr>
        <p:txBody>
          <a:bodyPr>
            <a:normAutofit fontScale="90000"/>
          </a:bodyPr>
          <a:lstStyle/>
          <a:p>
            <a:r>
              <a:rPr lang="en-US" sz="1800" b="1" dirty="0">
                <a:latin typeface="Cambria" panose="02040503050406030204" pitchFamily="18" charset="0"/>
                <a:ea typeface="Cambria" panose="02040503050406030204" pitchFamily="18" charset="0"/>
              </a:rPr>
              <a:t/>
            </a:r>
            <a:br>
              <a:rPr lang="en-US" sz="1800" b="1" dirty="0">
                <a:latin typeface="Cambria" panose="02040503050406030204" pitchFamily="18" charset="0"/>
                <a:ea typeface="Cambria" panose="02040503050406030204" pitchFamily="18" charset="0"/>
              </a:rPr>
            </a:br>
            <a:r>
              <a:rPr lang="en-US" sz="1800" b="1" dirty="0">
                <a:latin typeface="Cambria" panose="02040503050406030204" pitchFamily="18" charset="0"/>
                <a:ea typeface="Cambria" panose="02040503050406030204" pitchFamily="18" charset="0"/>
              </a:rPr>
              <a:t/>
            </a:r>
            <a:br>
              <a:rPr lang="en-US" sz="1800" b="1" dirty="0">
                <a:latin typeface="Cambria" panose="02040503050406030204" pitchFamily="18" charset="0"/>
                <a:ea typeface="Cambria" panose="02040503050406030204" pitchFamily="18" charset="0"/>
              </a:rPr>
            </a:br>
            <a:r>
              <a:rPr lang="en-US" sz="1800" b="1" dirty="0">
                <a:latin typeface="Cambria" panose="02040503050406030204" pitchFamily="18" charset="0"/>
                <a:ea typeface="Cambria" panose="02040503050406030204" pitchFamily="18" charset="0"/>
              </a:rPr>
              <a:t/>
            </a:r>
            <a:br>
              <a:rPr lang="en-US" sz="1800" b="1" dirty="0">
                <a:latin typeface="Cambria" panose="02040503050406030204" pitchFamily="18" charset="0"/>
                <a:ea typeface="Cambria" panose="02040503050406030204" pitchFamily="18" charset="0"/>
              </a:rPr>
            </a:br>
            <a:r>
              <a:rPr lang="en-US" sz="1800" b="1" dirty="0">
                <a:latin typeface="Cambria" panose="02040503050406030204" pitchFamily="18" charset="0"/>
                <a:ea typeface="Cambria" panose="02040503050406030204" pitchFamily="18" charset="0"/>
              </a:rPr>
              <a:t/>
            </a:r>
            <a:br>
              <a:rPr lang="en-US" sz="1800" b="1" dirty="0">
                <a:latin typeface="Cambria" panose="02040503050406030204" pitchFamily="18" charset="0"/>
                <a:ea typeface="Cambria" panose="02040503050406030204" pitchFamily="18" charset="0"/>
              </a:rPr>
            </a:br>
            <a:r>
              <a:rPr lang="en-US" sz="1800" b="1" dirty="0">
                <a:latin typeface="Cambria" panose="02040503050406030204" pitchFamily="18" charset="0"/>
                <a:ea typeface="Cambria" panose="02040503050406030204" pitchFamily="18" charset="0"/>
              </a:rPr>
              <a:t/>
            </a:r>
            <a:br>
              <a:rPr lang="en-US" sz="1800" b="1" dirty="0">
                <a:latin typeface="Cambria" panose="02040503050406030204" pitchFamily="18" charset="0"/>
                <a:ea typeface="Cambria" panose="02040503050406030204" pitchFamily="18" charset="0"/>
              </a:rPr>
            </a:br>
            <a:r>
              <a:rPr lang="en-US" sz="2000" b="1" dirty="0">
                <a:latin typeface="Cambria" panose="02040503050406030204" pitchFamily="18" charset="0"/>
                <a:ea typeface="Cambria" panose="02040503050406030204" pitchFamily="18" charset="0"/>
              </a:rPr>
              <a:t>Article 1- </a:t>
            </a:r>
            <a:r>
              <a:rPr lang="en-US" sz="2000" cap="none" dirty="0">
                <a:solidFill>
                  <a:srgbClr val="7030A0"/>
                </a:solidFill>
                <a:latin typeface="+mn-lt"/>
                <a:ea typeface="+mn-ea"/>
                <a:cs typeface="+mn-cs"/>
              </a:rPr>
              <a:t>The Relationship Between Charismatic Leadership,  Work Engagement And Organizational Citizenship Behaviour (Roberson. B , Oriel J. et al., 2010)  </a:t>
            </a:r>
            <a:endParaRPr lang="en-US" dirty="0"/>
          </a:p>
        </p:txBody>
      </p:sp>
      <p:sp>
        <p:nvSpPr>
          <p:cNvPr id="5" name="Content Placeholder 4"/>
          <p:cNvSpPr>
            <a:spLocks noGrp="1"/>
          </p:cNvSpPr>
          <p:nvPr>
            <p:ph idx="1"/>
          </p:nvPr>
        </p:nvSpPr>
        <p:spPr>
          <a:xfrm>
            <a:off x="4428980" y="1248697"/>
            <a:ext cx="7122940" cy="4589347"/>
          </a:xfrm>
        </p:spPr>
        <p:txBody>
          <a:bodyPr>
            <a:normAutofit/>
          </a:bodyPr>
          <a:lstStyle/>
          <a:p>
            <a:endParaRPr lang="en-GB" sz="1800" dirty="0">
              <a:solidFill>
                <a:srgbClr val="555555"/>
              </a:solidFill>
              <a:latin typeface="Helvetica" panose="020B0604020202020204" pitchFamily="34" charset="0"/>
              <a:ea typeface="Times New Roman" panose="02020603050405020304" pitchFamily="18" charset="0"/>
              <a:cs typeface="Times New Roman" panose="02020603050405020304" pitchFamily="18" charset="0"/>
            </a:endParaRPr>
          </a:p>
          <a:p>
            <a:endParaRPr lang="en-US" dirty="0"/>
          </a:p>
        </p:txBody>
      </p:sp>
      <p:graphicFrame>
        <p:nvGraphicFramePr>
          <p:cNvPr id="6" name="Diagram 5">
            <a:extLst>
              <a:ext uri="{FF2B5EF4-FFF2-40B4-BE49-F238E27FC236}">
                <a16:creationId xmlns="" xmlns:a16="http://schemas.microsoft.com/office/drawing/2014/main" id="{8AABE9E8-ADBE-4737-8BC0-2B5852B24E0D}"/>
              </a:ext>
            </a:extLst>
          </p:cNvPr>
          <p:cNvGraphicFramePr/>
          <p:nvPr>
            <p:extLst>
              <p:ext uri="{D42A27DB-BD31-4B8C-83A1-F6EECF244321}">
                <p14:modId xmlns="" xmlns:p14="http://schemas.microsoft.com/office/powerpoint/2010/main" val="1529736588"/>
              </p:ext>
            </p:extLst>
          </p:nvPr>
        </p:nvGraphicFramePr>
        <p:xfrm>
          <a:off x="4064000" y="1248697"/>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Placeholder 10">
            <a:extLst>
              <a:ext uri="{FF2B5EF4-FFF2-40B4-BE49-F238E27FC236}">
                <a16:creationId xmlns="" xmlns:a16="http://schemas.microsoft.com/office/drawing/2014/main" id="{D5C9517C-A944-4C48-9DB9-D9438111C4DC}"/>
              </a:ext>
            </a:extLst>
          </p:cNvPr>
          <p:cNvPicPr>
            <a:picLocks noGrp="1" noChangeAspect="1"/>
          </p:cNvPicPr>
          <p:nvPr>
            <p:ph type="pic" sz="quarter" idx="13"/>
          </p:nvPr>
        </p:nvPicPr>
        <p:blipFill rotWithShape="1">
          <a:blip r:embed="rId7"/>
          <a:srcRect t="19" b="19"/>
          <a:stretch/>
        </p:blipFill>
        <p:spPr/>
      </p:pic>
    </p:spTree>
    <p:extLst>
      <p:ext uri="{BB962C8B-B14F-4D97-AF65-F5344CB8AC3E}">
        <p14:creationId xmlns="" xmlns:p14="http://schemas.microsoft.com/office/powerpoint/2010/main" val="195228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descr="smartart graphic"/>
          <p:cNvGraphicFramePr/>
          <p:nvPr>
            <p:extLst>
              <p:ext uri="{D42A27DB-BD31-4B8C-83A1-F6EECF244321}">
                <p14:modId xmlns="" xmlns:p14="http://schemas.microsoft.com/office/powerpoint/2010/main" val="2376808676"/>
              </p:ext>
            </p:extLst>
          </p:nvPr>
        </p:nvGraphicFramePr>
        <p:xfrm>
          <a:off x="6386234" y="5634656"/>
          <a:ext cx="5472204" cy="8354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4"/>
          <p:cNvSpPr>
            <a:spLocks noGrp="1"/>
          </p:cNvSpPr>
          <p:nvPr>
            <p:ph type="title"/>
          </p:nvPr>
        </p:nvSpPr>
        <p:spPr>
          <a:xfrm>
            <a:off x="575894" y="729658"/>
            <a:ext cx="11029616" cy="294351"/>
          </a:xfrm>
        </p:spPr>
        <p:txBody>
          <a:bodyPr>
            <a:normAutofit fontScale="90000"/>
          </a:bodyPr>
          <a:lstStyle/>
          <a:p>
            <a:pPr algn="ctr"/>
            <a:r>
              <a:rPr lang="en-US" dirty="0"/>
              <a:t>OVERVIEW OF THE RESEARCH STUDY </a:t>
            </a:r>
          </a:p>
        </p:txBody>
      </p:sp>
      <p:sp>
        <p:nvSpPr>
          <p:cNvPr id="9" name="TextBox 8">
            <a:extLst>
              <a:ext uri="{FF2B5EF4-FFF2-40B4-BE49-F238E27FC236}">
                <a16:creationId xmlns="" xmlns:a16="http://schemas.microsoft.com/office/drawing/2014/main" id="{FD26F5A3-B8AD-4B44-B8A2-1E95D76B39DD}"/>
              </a:ext>
            </a:extLst>
          </p:cNvPr>
          <p:cNvSpPr txBox="1"/>
          <p:nvPr/>
        </p:nvSpPr>
        <p:spPr>
          <a:xfrm>
            <a:off x="1215900" y="1101860"/>
            <a:ext cx="4593734" cy="400110"/>
          </a:xfrm>
          <a:prstGeom prst="rect">
            <a:avLst/>
          </a:prstGeom>
          <a:noFill/>
        </p:spPr>
        <p:txBody>
          <a:bodyPr wrap="square" rtlCol="0">
            <a:spAutoFit/>
          </a:bodyPr>
          <a:lstStyle/>
          <a:p>
            <a:pPr algn="ctr"/>
            <a:r>
              <a:rPr lang="en-US" sz="2000" b="1" dirty="0">
                <a:solidFill>
                  <a:schemeClr val="accent1"/>
                </a:solidFill>
                <a:cs typeface="Arial" panose="020B0604020202020204" pitchFamily="34" charset="0"/>
              </a:rPr>
              <a:t>Research Inputs </a:t>
            </a:r>
          </a:p>
        </p:txBody>
      </p:sp>
      <p:sp>
        <p:nvSpPr>
          <p:cNvPr id="308" name="TextBox 307">
            <a:extLst>
              <a:ext uri="{FF2B5EF4-FFF2-40B4-BE49-F238E27FC236}">
                <a16:creationId xmlns="" xmlns:a16="http://schemas.microsoft.com/office/drawing/2014/main" id="{FD26F5A3-B8AD-4B44-B8A2-1E95D76B39DD}"/>
              </a:ext>
            </a:extLst>
          </p:cNvPr>
          <p:cNvSpPr txBox="1"/>
          <p:nvPr/>
        </p:nvSpPr>
        <p:spPr>
          <a:xfrm>
            <a:off x="7808813" y="1107762"/>
            <a:ext cx="3953307" cy="400110"/>
          </a:xfrm>
          <a:prstGeom prst="rect">
            <a:avLst/>
          </a:prstGeom>
          <a:noFill/>
        </p:spPr>
        <p:txBody>
          <a:bodyPr wrap="square" rtlCol="0">
            <a:spAutoFit/>
          </a:bodyPr>
          <a:lstStyle/>
          <a:p>
            <a:pPr algn="ctr"/>
            <a:r>
              <a:rPr lang="en-US" sz="2000" b="1" dirty="0">
                <a:solidFill>
                  <a:schemeClr val="accent1"/>
                </a:solidFill>
                <a:cs typeface="Arial" panose="020B0604020202020204" pitchFamily="34" charset="0"/>
              </a:rPr>
              <a:t>Research Outputs </a:t>
            </a:r>
          </a:p>
        </p:txBody>
      </p:sp>
      <p:sp>
        <p:nvSpPr>
          <p:cNvPr id="322" name="Isosceles Triangle 321">
            <a:extLst>
              <a:ext uri="{C183D7F6-B498-43B3-948B-1728B52AA6E4}">
                <adec:decorative xmlns="" xmlns:adec="http://schemas.microsoft.com/office/drawing/2017/decorative" val="1"/>
              </a:ext>
            </a:extLst>
          </p:cNvPr>
          <p:cNvSpPr/>
          <p:nvPr/>
        </p:nvSpPr>
        <p:spPr>
          <a:xfrm rot="5400000" flipV="1">
            <a:off x="5931704" y="4190322"/>
            <a:ext cx="561703" cy="235132"/>
          </a:xfrm>
          <a:prstGeom prst="triangle">
            <a:avLst/>
          </a:prstGeom>
          <a:solidFill>
            <a:srgbClr val="969F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27" name="Group 4" descr="box icon"/>
          <p:cNvGrpSpPr>
            <a:grpSpLocks noChangeAspect="1"/>
          </p:cNvGrpSpPr>
          <p:nvPr/>
        </p:nvGrpSpPr>
        <p:grpSpPr bwMode="auto">
          <a:xfrm>
            <a:off x="756629" y="1011414"/>
            <a:ext cx="614206" cy="596222"/>
            <a:chOff x="516" y="591"/>
            <a:chExt cx="444" cy="431"/>
          </a:xfrm>
          <a:solidFill>
            <a:schemeClr val="accent3"/>
          </a:solidFill>
        </p:grpSpPr>
        <p:sp>
          <p:nvSpPr>
            <p:cNvPr id="328" name="Freeform 5"/>
            <p:cNvSpPr>
              <a:spLocks noEditPoints="1"/>
            </p:cNvSpPr>
            <p:nvPr/>
          </p:nvSpPr>
          <p:spPr bwMode="auto">
            <a:xfrm>
              <a:off x="517" y="681"/>
              <a:ext cx="239" cy="341"/>
            </a:xfrm>
            <a:custGeom>
              <a:avLst/>
              <a:gdLst>
                <a:gd name="T0" fmla="*/ 150 w 156"/>
                <a:gd name="T1" fmla="*/ 228 h 228"/>
                <a:gd name="T2" fmla="*/ 148 w 156"/>
                <a:gd name="T3" fmla="*/ 228 h 228"/>
                <a:gd name="T4" fmla="*/ 4 w 156"/>
                <a:gd name="T5" fmla="*/ 168 h 228"/>
                <a:gd name="T6" fmla="*/ 0 w 156"/>
                <a:gd name="T7" fmla="*/ 162 h 228"/>
                <a:gd name="T8" fmla="*/ 0 w 156"/>
                <a:gd name="T9" fmla="*/ 6 h 228"/>
                <a:gd name="T10" fmla="*/ 3 w 156"/>
                <a:gd name="T11" fmla="*/ 1 h 228"/>
                <a:gd name="T12" fmla="*/ 9 w 156"/>
                <a:gd name="T13" fmla="*/ 1 h 228"/>
                <a:gd name="T14" fmla="*/ 153 w 156"/>
                <a:gd name="T15" fmla="*/ 61 h 228"/>
                <a:gd name="T16" fmla="*/ 156 w 156"/>
                <a:gd name="T17" fmla="*/ 66 h 228"/>
                <a:gd name="T18" fmla="*/ 156 w 156"/>
                <a:gd name="T19" fmla="*/ 222 h 228"/>
                <a:gd name="T20" fmla="*/ 154 w 156"/>
                <a:gd name="T21" fmla="*/ 227 h 228"/>
                <a:gd name="T22" fmla="*/ 150 w 156"/>
                <a:gd name="T23" fmla="*/ 228 h 228"/>
                <a:gd name="T24" fmla="*/ 12 w 156"/>
                <a:gd name="T25" fmla="*/ 158 h 228"/>
                <a:gd name="T26" fmla="*/ 144 w 156"/>
                <a:gd name="T27" fmla="*/ 213 h 228"/>
                <a:gd name="T28" fmla="*/ 144 w 156"/>
                <a:gd name="T29" fmla="*/ 70 h 228"/>
                <a:gd name="T30" fmla="*/ 12 w 156"/>
                <a:gd name="T31" fmla="*/ 15 h 228"/>
                <a:gd name="T32" fmla="*/ 12 w 156"/>
                <a:gd name="T33" fmla="*/ 158 h 2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56" h="228">
                  <a:moveTo>
                    <a:pt x="150" y="228"/>
                  </a:moveTo>
                  <a:cubicBezTo>
                    <a:pt x="149" y="228"/>
                    <a:pt x="149" y="228"/>
                    <a:pt x="148" y="228"/>
                  </a:cubicBezTo>
                  <a:cubicBezTo>
                    <a:pt x="4" y="168"/>
                    <a:pt x="4" y="168"/>
                    <a:pt x="4" y="168"/>
                  </a:cubicBezTo>
                  <a:cubicBezTo>
                    <a:pt x="2" y="167"/>
                    <a:pt x="0" y="165"/>
                    <a:pt x="0" y="162"/>
                  </a:cubicBezTo>
                  <a:cubicBezTo>
                    <a:pt x="0" y="6"/>
                    <a:pt x="0" y="6"/>
                    <a:pt x="0" y="6"/>
                  </a:cubicBezTo>
                  <a:cubicBezTo>
                    <a:pt x="0" y="4"/>
                    <a:pt x="1" y="3"/>
                    <a:pt x="3" y="1"/>
                  </a:cubicBezTo>
                  <a:cubicBezTo>
                    <a:pt x="5" y="0"/>
                    <a:pt x="7" y="0"/>
                    <a:pt x="9" y="1"/>
                  </a:cubicBezTo>
                  <a:cubicBezTo>
                    <a:pt x="153" y="61"/>
                    <a:pt x="153" y="61"/>
                    <a:pt x="153" y="61"/>
                  </a:cubicBezTo>
                  <a:cubicBezTo>
                    <a:pt x="155" y="62"/>
                    <a:pt x="156" y="64"/>
                    <a:pt x="156" y="66"/>
                  </a:cubicBezTo>
                  <a:cubicBezTo>
                    <a:pt x="156" y="222"/>
                    <a:pt x="156" y="222"/>
                    <a:pt x="156" y="222"/>
                  </a:cubicBezTo>
                  <a:cubicBezTo>
                    <a:pt x="156" y="224"/>
                    <a:pt x="155" y="226"/>
                    <a:pt x="154" y="227"/>
                  </a:cubicBezTo>
                  <a:cubicBezTo>
                    <a:pt x="153" y="228"/>
                    <a:pt x="151" y="228"/>
                    <a:pt x="150" y="228"/>
                  </a:cubicBezTo>
                  <a:close/>
                  <a:moveTo>
                    <a:pt x="12" y="158"/>
                  </a:moveTo>
                  <a:cubicBezTo>
                    <a:pt x="144" y="213"/>
                    <a:pt x="144" y="213"/>
                    <a:pt x="144" y="213"/>
                  </a:cubicBezTo>
                  <a:cubicBezTo>
                    <a:pt x="144" y="70"/>
                    <a:pt x="144" y="70"/>
                    <a:pt x="144" y="70"/>
                  </a:cubicBezTo>
                  <a:cubicBezTo>
                    <a:pt x="12" y="15"/>
                    <a:pt x="12" y="15"/>
                    <a:pt x="12" y="15"/>
                  </a:cubicBezTo>
                  <a:lnTo>
                    <a:pt x="12" y="15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29" name="Freeform 6"/>
            <p:cNvSpPr>
              <a:spLocks noEditPoints="1"/>
            </p:cNvSpPr>
            <p:nvPr/>
          </p:nvSpPr>
          <p:spPr bwMode="auto">
            <a:xfrm>
              <a:off x="738" y="681"/>
              <a:ext cx="221" cy="341"/>
            </a:xfrm>
            <a:custGeom>
              <a:avLst/>
              <a:gdLst>
                <a:gd name="T0" fmla="*/ 6 w 144"/>
                <a:gd name="T1" fmla="*/ 228 h 228"/>
                <a:gd name="T2" fmla="*/ 3 w 144"/>
                <a:gd name="T3" fmla="*/ 227 h 228"/>
                <a:gd name="T4" fmla="*/ 0 w 144"/>
                <a:gd name="T5" fmla="*/ 222 h 228"/>
                <a:gd name="T6" fmla="*/ 0 w 144"/>
                <a:gd name="T7" fmla="*/ 66 h 228"/>
                <a:gd name="T8" fmla="*/ 4 w 144"/>
                <a:gd name="T9" fmla="*/ 61 h 228"/>
                <a:gd name="T10" fmla="*/ 136 w 144"/>
                <a:gd name="T11" fmla="*/ 1 h 228"/>
                <a:gd name="T12" fmla="*/ 141 w 144"/>
                <a:gd name="T13" fmla="*/ 1 h 228"/>
                <a:gd name="T14" fmla="*/ 144 w 144"/>
                <a:gd name="T15" fmla="*/ 6 h 228"/>
                <a:gd name="T16" fmla="*/ 144 w 144"/>
                <a:gd name="T17" fmla="*/ 162 h 228"/>
                <a:gd name="T18" fmla="*/ 141 w 144"/>
                <a:gd name="T19" fmla="*/ 168 h 228"/>
                <a:gd name="T20" fmla="*/ 9 w 144"/>
                <a:gd name="T21" fmla="*/ 228 h 228"/>
                <a:gd name="T22" fmla="*/ 6 w 144"/>
                <a:gd name="T23" fmla="*/ 228 h 228"/>
                <a:gd name="T24" fmla="*/ 12 w 144"/>
                <a:gd name="T25" fmla="*/ 70 h 228"/>
                <a:gd name="T26" fmla="*/ 12 w 144"/>
                <a:gd name="T27" fmla="*/ 213 h 228"/>
                <a:gd name="T28" fmla="*/ 132 w 144"/>
                <a:gd name="T29" fmla="*/ 159 h 228"/>
                <a:gd name="T30" fmla="*/ 132 w 144"/>
                <a:gd name="T31" fmla="*/ 16 h 228"/>
                <a:gd name="T32" fmla="*/ 12 w 144"/>
                <a:gd name="T33" fmla="*/ 70 h 2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44" h="228">
                  <a:moveTo>
                    <a:pt x="6" y="228"/>
                  </a:moveTo>
                  <a:cubicBezTo>
                    <a:pt x="5" y="228"/>
                    <a:pt x="4" y="228"/>
                    <a:pt x="3" y="227"/>
                  </a:cubicBezTo>
                  <a:cubicBezTo>
                    <a:pt x="1" y="226"/>
                    <a:pt x="0" y="224"/>
                    <a:pt x="0" y="222"/>
                  </a:cubicBezTo>
                  <a:cubicBezTo>
                    <a:pt x="0" y="66"/>
                    <a:pt x="0" y="66"/>
                    <a:pt x="0" y="66"/>
                  </a:cubicBezTo>
                  <a:cubicBezTo>
                    <a:pt x="0" y="64"/>
                    <a:pt x="2" y="62"/>
                    <a:pt x="4" y="61"/>
                  </a:cubicBezTo>
                  <a:cubicBezTo>
                    <a:pt x="136" y="1"/>
                    <a:pt x="136" y="1"/>
                    <a:pt x="136" y="1"/>
                  </a:cubicBezTo>
                  <a:cubicBezTo>
                    <a:pt x="138" y="0"/>
                    <a:pt x="140" y="0"/>
                    <a:pt x="141" y="1"/>
                  </a:cubicBezTo>
                  <a:cubicBezTo>
                    <a:pt x="143" y="2"/>
                    <a:pt x="144" y="4"/>
                    <a:pt x="144" y="6"/>
                  </a:cubicBezTo>
                  <a:cubicBezTo>
                    <a:pt x="144" y="162"/>
                    <a:pt x="144" y="162"/>
                    <a:pt x="144" y="162"/>
                  </a:cubicBezTo>
                  <a:cubicBezTo>
                    <a:pt x="144" y="165"/>
                    <a:pt x="143" y="167"/>
                    <a:pt x="141" y="168"/>
                  </a:cubicBezTo>
                  <a:cubicBezTo>
                    <a:pt x="9" y="228"/>
                    <a:pt x="9" y="228"/>
                    <a:pt x="9" y="228"/>
                  </a:cubicBezTo>
                  <a:cubicBezTo>
                    <a:pt x="8" y="228"/>
                    <a:pt x="7" y="228"/>
                    <a:pt x="6" y="228"/>
                  </a:cubicBezTo>
                  <a:close/>
                  <a:moveTo>
                    <a:pt x="12" y="70"/>
                  </a:moveTo>
                  <a:cubicBezTo>
                    <a:pt x="12" y="213"/>
                    <a:pt x="12" y="213"/>
                    <a:pt x="12" y="213"/>
                  </a:cubicBezTo>
                  <a:cubicBezTo>
                    <a:pt x="132" y="159"/>
                    <a:pt x="132" y="159"/>
                    <a:pt x="132" y="159"/>
                  </a:cubicBezTo>
                  <a:cubicBezTo>
                    <a:pt x="132" y="16"/>
                    <a:pt x="132" y="16"/>
                    <a:pt x="132" y="16"/>
                  </a:cubicBezTo>
                  <a:lnTo>
                    <a:pt x="12" y="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30" name="Freeform 7"/>
            <p:cNvSpPr>
              <a:spLocks/>
            </p:cNvSpPr>
            <p:nvPr/>
          </p:nvSpPr>
          <p:spPr bwMode="auto">
            <a:xfrm>
              <a:off x="516" y="591"/>
              <a:ext cx="444" cy="110"/>
            </a:xfrm>
            <a:custGeom>
              <a:avLst/>
              <a:gdLst>
                <a:gd name="T0" fmla="*/ 283 w 290"/>
                <a:gd name="T1" fmla="*/ 72 h 73"/>
                <a:gd name="T2" fmla="*/ 281 w 290"/>
                <a:gd name="T3" fmla="*/ 72 h 73"/>
                <a:gd name="T4" fmla="*/ 145 w 290"/>
                <a:gd name="T5" fmla="*/ 13 h 73"/>
                <a:gd name="T6" fmla="*/ 10 w 290"/>
                <a:gd name="T7" fmla="*/ 72 h 73"/>
                <a:gd name="T8" fmla="*/ 2 w 290"/>
                <a:gd name="T9" fmla="*/ 69 h 73"/>
                <a:gd name="T10" fmla="*/ 5 w 290"/>
                <a:gd name="T11" fmla="*/ 61 h 73"/>
                <a:gd name="T12" fmla="*/ 143 w 290"/>
                <a:gd name="T13" fmla="*/ 1 h 73"/>
                <a:gd name="T14" fmla="*/ 148 w 290"/>
                <a:gd name="T15" fmla="*/ 1 h 73"/>
                <a:gd name="T16" fmla="*/ 286 w 290"/>
                <a:gd name="T17" fmla="*/ 61 h 73"/>
                <a:gd name="T18" fmla="*/ 289 w 290"/>
                <a:gd name="T19" fmla="*/ 69 h 73"/>
                <a:gd name="T20" fmla="*/ 283 w 290"/>
                <a:gd name="T21" fmla="*/ 72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90" h="73">
                  <a:moveTo>
                    <a:pt x="283" y="72"/>
                  </a:moveTo>
                  <a:cubicBezTo>
                    <a:pt x="282" y="72"/>
                    <a:pt x="282" y="72"/>
                    <a:pt x="281" y="72"/>
                  </a:cubicBezTo>
                  <a:cubicBezTo>
                    <a:pt x="145" y="13"/>
                    <a:pt x="145" y="13"/>
                    <a:pt x="145" y="13"/>
                  </a:cubicBezTo>
                  <a:cubicBezTo>
                    <a:pt x="10" y="72"/>
                    <a:pt x="10" y="72"/>
                    <a:pt x="10" y="72"/>
                  </a:cubicBezTo>
                  <a:cubicBezTo>
                    <a:pt x="7" y="73"/>
                    <a:pt x="3" y="72"/>
                    <a:pt x="2" y="69"/>
                  </a:cubicBezTo>
                  <a:cubicBezTo>
                    <a:pt x="0" y="66"/>
                    <a:pt x="2" y="62"/>
                    <a:pt x="5" y="61"/>
                  </a:cubicBezTo>
                  <a:cubicBezTo>
                    <a:pt x="143" y="1"/>
                    <a:pt x="143" y="1"/>
                    <a:pt x="143" y="1"/>
                  </a:cubicBezTo>
                  <a:cubicBezTo>
                    <a:pt x="144" y="0"/>
                    <a:pt x="146" y="0"/>
                    <a:pt x="148" y="1"/>
                  </a:cubicBezTo>
                  <a:cubicBezTo>
                    <a:pt x="286" y="61"/>
                    <a:pt x="286" y="61"/>
                    <a:pt x="286" y="61"/>
                  </a:cubicBezTo>
                  <a:cubicBezTo>
                    <a:pt x="289" y="62"/>
                    <a:pt x="290" y="66"/>
                    <a:pt x="289" y="69"/>
                  </a:cubicBezTo>
                  <a:cubicBezTo>
                    <a:pt x="288" y="71"/>
                    <a:pt x="286" y="72"/>
                    <a:pt x="283" y="7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31" name="Freeform 8"/>
            <p:cNvSpPr>
              <a:spLocks/>
            </p:cNvSpPr>
            <p:nvPr/>
          </p:nvSpPr>
          <p:spPr bwMode="auto">
            <a:xfrm>
              <a:off x="646" y="630"/>
              <a:ext cx="212" cy="111"/>
            </a:xfrm>
            <a:custGeom>
              <a:avLst/>
              <a:gdLst>
                <a:gd name="T0" fmla="*/ 204 w 212"/>
                <a:gd name="T1" fmla="*/ 111 h 111"/>
                <a:gd name="T2" fmla="*/ 0 w 212"/>
                <a:gd name="T3" fmla="*/ 17 h 111"/>
                <a:gd name="T4" fmla="*/ 8 w 212"/>
                <a:gd name="T5" fmla="*/ 0 h 111"/>
                <a:gd name="T6" fmla="*/ 212 w 212"/>
                <a:gd name="T7" fmla="*/ 94 h 111"/>
                <a:gd name="T8" fmla="*/ 204 w 212"/>
                <a:gd name="T9" fmla="*/ 111 h 111"/>
              </a:gdLst>
              <a:ahLst/>
              <a:cxnLst>
                <a:cxn ang="0">
                  <a:pos x="T0" y="T1"/>
                </a:cxn>
                <a:cxn ang="0">
                  <a:pos x="T2" y="T3"/>
                </a:cxn>
                <a:cxn ang="0">
                  <a:pos x="T4" y="T5"/>
                </a:cxn>
                <a:cxn ang="0">
                  <a:pos x="T6" y="T7"/>
                </a:cxn>
                <a:cxn ang="0">
                  <a:pos x="T8" y="T9"/>
                </a:cxn>
              </a:cxnLst>
              <a:rect l="0" t="0" r="r" b="b"/>
              <a:pathLst>
                <a:path w="212" h="111">
                  <a:moveTo>
                    <a:pt x="204" y="111"/>
                  </a:moveTo>
                  <a:lnTo>
                    <a:pt x="0" y="17"/>
                  </a:lnTo>
                  <a:lnTo>
                    <a:pt x="8" y="0"/>
                  </a:lnTo>
                  <a:lnTo>
                    <a:pt x="212" y="94"/>
                  </a:lnTo>
                  <a:lnTo>
                    <a:pt x="204" y="11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32" name="Freeform 9"/>
            <p:cNvSpPr>
              <a:spLocks noEditPoints="1"/>
            </p:cNvSpPr>
            <p:nvPr/>
          </p:nvSpPr>
          <p:spPr bwMode="auto">
            <a:xfrm>
              <a:off x="572" y="762"/>
              <a:ext cx="129" cy="161"/>
            </a:xfrm>
            <a:custGeom>
              <a:avLst/>
              <a:gdLst>
                <a:gd name="T0" fmla="*/ 78 w 84"/>
                <a:gd name="T1" fmla="*/ 108 h 108"/>
                <a:gd name="T2" fmla="*/ 76 w 84"/>
                <a:gd name="T3" fmla="*/ 108 h 108"/>
                <a:gd name="T4" fmla="*/ 4 w 84"/>
                <a:gd name="T5" fmla="*/ 72 h 108"/>
                <a:gd name="T6" fmla="*/ 0 w 84"/>
                <a:gd name="T7" fmla="*/ 66 h 108"/>
                <a:gd name="T8" fmla="*/ 0 w 84"/>
                <a:gd name="T9" fmla="*/ 6 h 108"/>
                <a:gd name="T10" fmla="*/ 3 w 84"/>
                <a:gd name="T11" fmla="*/ 1 h 108"/>
                <a:gd name="T12" fmla="*/ 9 w 84"/>
                <a:gd name="T13" fmla="*/ 1 h 108"/>
                <a:gd name="T14" fmla="*/ 81 w 84"/>
                <a:gd name="T15" fmla="*/ 37 h 108"/>
                <a:gd name="T16" fmla="*/ 84 w 84"/>
                <a:gd name="T17" fmla="*/ 42 h 108"/>
                <a:gd name="T18" fmla="*/ 84 w 84"/>
                <a:gd name="T19" fmla="*/ 102 h 108"/>
                <a:gd name="T20" fmla="*/ 81 w 84"/>
                <a:gd name="T21" fmla="*/ 108 h 108"/>
                <a:gd name="T22" fmla="*/ 78 w 84"/>
                <a:gd name="T23" fmla="*/ 108 h 108"/>
                <a:gd name="T24" fmla="*/ 12 w 84"/>
                <a:gd name="T25" fmla="*/ 63 h 108"/>
                <a:gd name="T26" fmla="*/ 72 w 84"/>
                <a:gd name="T27" fmla="*/ 93 h 108"/>
                <a:gd name="T28" fmla="*/ 72 w 84"/>
                <a:gd name="T29" fmla="*/ 46 h 108"/>
                <a:gd name="T30" fmla="*/ 12 w 84"/>
                <a:gd name="T31" fmla="*/ 16 h 108"/>
                <a:gd name="T32" fmla="*/ 12 w 84"/>
                <a:gd name="T33" fmla="*/ 63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4" h="108">
                  <a:moveTo>
                    <a:pt x="78" y="108"/>
                  </a:moveTo>
                  <a:cubicBezTo>
                    <a:pt x="77" y="108"/>
                    <a:pt x="76" y="108"/>
                    <a:pt x="76" y="108"/>
                  </a:cubicBezTo>
                  <a:cubicBezTo>
                    <a:pt x="4" y="72"/>
                    <a:pt x="4" y="72"/>
                    <a:pt x="4" y="72"/>
                  </a:cubicBezTo>
                  <a:cubicBezTo>
                    <a:pt x="2" y="71"/>
                    <a:pt x="0" y="69"/>
                    <a:pt x="0" y="66"/>
                  </a:cubicBezTo>
                  <a:cubicBezTo>
                    <a:pt x="0" y="6"/>
                    <a:pt x="0" y="6"/>
                    <a:pt x="0" y="6"/>
                  </a:cubicBezTo>
                  <a:cubicBezTo>
                    <a:pt x="0" y="4"/>
                    <a:pt x="1" y="2"/>
                    <a:pt x="3" y="1"/>
                  </a:cubicBezTo>
                  <a:cubicBezTo>
                    <a:pt x="5" y="0"/>
                    <a:pt x="7" y="0"/>
                    <a:pt x="9" y="1"/>
                  </a:cubicBezTo>
                  <a:cubicBezTo>
                    <a:pt x="81" y="37"/>
                    <a:pt x="81" y="37"/>
                    <a:pt x="81" y="37"/>
                  </a:cubicBezTo>
                  <a:cubicBezTo>
                    <a:pt x="83" y="38"/>
                    <a:pt x="84" y="40"/>
                    <a:pt x="84" y="42"/>
                  </a:cubicBezTo>
                  <a:cubicBezTo>
                    <a:pt x="84" y="102"/>
                    <a:pt x="84" y="102"/>
                    <a:pt x="84" y="102"/>
                  </a:cubicBezTo>
                  <a:cubicBezTo>
                    <a:pt x="84" y="105"/>
                    <a:pt x="83" y="106"/>
                    <a:pt x="81" y="108"/>
                  </a:cubicBezTo>
                  <a:cubicBezTo>
                    <a:pt x="80" y="108"/>
                    <a:pt x="79" y="108"/>
                    <a:pt x="78" y="108"/>
                  </a:cubicBezTo>
                  <a:close/>
                  <a:moveTo>
                    <a:pt x="12" y="63"/>
                  </a:moveTo>
                  <a:cubicBezTo>
                    <a:pt x="72" y="93"/>
                    <a:pt x="72" y="93"/>
                    <a:pt x="72" y="93"/>
                  </a:cubicBezTo>
                  <a:cubicBezTo>
                    <a:pt x="72" y="46"/>
                    <a:pt x="72" y="46"/>
                    <a:pt x="72" y="46"/>
                  </a:cubicBezTo>
                  <a:cubicBezTo>
                    <a:pt x="12" y="16"/>
                    <a:pt x="12" y="16"/>
                    <a:pt x="12" y="16"/>
                  </a:cubicBezTo>
                  <a:lnTo>
                    <a:pt x="12" y="6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pSp>
        <p:nvGrpSpPr>
          <p:cNvPr id="333" name="Group 138" descr="shaking hands icon"/>
          <p:cNvGrpSpPr>
            <a:grpSpLocks noChangeAspect="1"/>
          </p:cNvGrpSpPr>
          <p:nvPr/>
        </p:nvGrpSpPr>
        <p:grpSpPr bwMode="auto">
          <a:xfrm>
            <a:off x="6863340" y="1121631"/>
            <a:ext cx="848522" cy="551898"/>
            <a:chOff x="3600" y="3229"/>
            <a:chExt cx="472" cy="307"/>
          </a:xfrm>
          <a:solidFill>
            <a:schemeClr val="accent3"/>
          </a:solidFill>
        </p:grpSpPr>
        <p:sp>
          <p:nvSpPr>
            <p:cNvPr id="334" name="Freeform 139"/>
            <p:cNvSpPr>
              <a:spLocks noEditPoints="1"/>
            </p:cNvSpPr>
            <p:nvPr/>
          </p:nvSpPr>
          <p:spPr bwMode="auto">
            <a:xfrm>
              <a:off x="3600" y="3229"/>
              <a:ext cx="472" cy="307"/>
            </a:xfrm>
            <a:custGeom>
              <a:avLst/>
              <a:gdLst>
                <a:gd name="T0" fmla="*/ 239 w 309"/>
                <a:gd name="T1" fmla="*/ 157 h 206"/>
                <a:gd name="T2" fmla="*/ 236 w 309"/>
                <a:gd name="T3" fmla="*/ 129 h 206"/>
                <a:gd name="T4" fmla="*/ 281 w 309"/>
                <a:gd name="T5" fmla="*/ 105 h 206"/>
                <a:gd name="T6" fmla="*/ 240 w 309"/>
                <a:gd name="T7" fmla="*/ 5 h 206"/>
                <a:gd name="T8" fmla="*/ 207 w 309"/>
                <a:gd name="T9" fmla="*/ 38 h 206"/>
                <a:gd name="T10" fmla="*/ 195 w 309"/>
                <a:gd name="T11" fmla="*/ 44 h 206"/>
                <a:gd name="T12" fmla="*/ 130 w 309"/>
                <a:gd name="T13" fmla="*/ 35 h 206"/>
                <a:gd name="T14" fmla="*/ 94 w 309"/>
                <a:gd name="T15" fmla="*/ 43 h 206"/>
                <a:gd name="T16" fmla="*/ 76 w 309"/>
                <a:gd name="T17" fmla="*/ 2 h 206"/>
                <a:gd name="T18" fmla="*/ 2 w 309"/>
                <a:gd name="T19" fmla="*/ 76 h 206"/>
                <a:gd name="T20" fmla="*/ 41 w 309"/>
                <a:gd name="T21" fmla="*/ 96 h 206"/>
                <a:gd name="T22" fmla="*/ 50 w 309"/>
                <a:gd name="T23" fmla="*/ 142 h 206"/>
                <a:gd name="T24" fmla="*/ 83 w 309"/>
                <a:gd name="T25" fmla="*/ 170 h 206"/>
                <a:gd name="T26" fmla="*/ 113 w 309"/>
                <a:gd name="T27" fmla="*/ 195 h 206"/>
                <a:gd name="T28" fmla="*/ 142 w 309"/>
                <a:gd name="T29" fmla="*/ 189 h 206"/>
                <a:gd name="T30" fmla="*/ 153 w 309"/>
                <a:gd name="T31" fmla="*/ 200 h 206"/>
                <a:gd name="T32" fmla="*/ 201 w 309"/>
                <a:gd name="T33" fmla="*/ 190 h 206"/>
                <a:gd name="T34" fmla="*/ 237 w 309"/>
                <a:gd name="T35" fmla="*/ 16 h 206"/>
                <a:gd name="T36" fmla="*/ 218 w 309"/>
                <a:gd name="T37" fmla="*/ 34 h 206"/>
                <a:gd name="T38" fmla="*/ 189 w 309"/>
                <a:gd name="T39" fmla="*/ 52 h 206"/>
                <a:gd name="T40" fmla="*/ 259 w 309"/>
                <a:gd name="T41" fmla="*/ 90 h 206"/>
                <a:gd name="T42" fmla="*/ 177 w 309"/>
                <a:gd name="T43" fmla="*/ 70 h 206"/>
                <a:gd name="T44" fmla="*/ 138 w 309"/>
                <a:gd name="T45" fmla="*/ 71 h 206"/>
                <a:gd name="T46" fmla="*/ 32 w 309"/>
                <a:gd name="T47" fmla="*/ 91 h 206"/>
                <a:gd name="T48" fmla="*/ 91 w 309"/>
                <a:gd name="T49" fmla="*/ 31 h 206"/>
                <a:gd name="T50" fmla="*/ 57 w 309"/>
                <a:gd name="T51" fmla="*/ 124 h 206"/>
                <a:gd name="T52" fmla="*/ 86 w 309"/>
                <a:gd name="T53" fmla="*/ 118 h 206"/>
                <a:gd name="T54" fmla="*/ 73 w 309"/>
                <a:gd name="T55" fmla="*/ 158 h 206"/>
                <a:gd name="T56" fmla="*/ 104 w 309"/>
                <a:gd name="T57" fmla="*/ 126 h 206"/>
                <a:gd name="T58" fmla="*/ 73 w 309"/>
                <a:gd name="T59" fmla="*/ 158 h 206"/>
                <a:gd name="T60" fmla="*/ 110 w 309"/>
                <a:gd name="T61" fmla="*/ 148 h 206"/>
                <a:gd name="T62" fmla="*/ 107 w 309"/>
                <a:gd name="T63" fmla="*/ 174 h 206"/>
                <a:gd name="T64" fmla="*/ 119 w 309"/>
                <a:gd name="T65" fmla="*/ 176 h 206"/>
                <a:gd name="T66" fmla="*/ 140 w 309"/>
                <a:gd name="T67" fmla="*/ 177 h 206"/>
                <a:gd name="T68" fmla="*/ 184 w 309"/>
                <a:gd name="T69" fmla="*/ 184 h 206"/>
                <a:gd name="T70" fmla="*/ 163 w 309"/>
                <a:gd name="T71" fmla="*/ 162 h 206"/>
                <a:gd name="T72" fmla="*/ 156 w 309"/>
                <a:gd name="T73" fmla="*/ 169 h 206"/>
                <a:gd name="T74" fmla="*/ 160 w 309"/>
                <a:gd name="T75" fmla="*/ 193 h 206"/>
                <a:gd name="T76" fmla="*/ 133 w 309"/>
                <a:gd name="T77" fmla="*/ 155 h 206"/>
                <a:gd name="T78" fmla="*/ 112 w 309"/>
                <a:gd name="T79" fmla="*/ 119 h 206"/>
                <a:gd name="T80" fmla="*/ 68 w 309"/>
                <a:gd name="T81" fmla="*/ 98 h 206"/>
                <a:gd name="T82" fmla="*/ 48 w 309"/>
                <a:gd name="T83" fmla="*/ 89 h 206"/>
                <a:gd name="T84" fmla="*/ 121 w 309"/>
                <a:gd name="T85" fmla="*/ 50 h 206"/>
                <a:gd name="T86" fmla="*/ 133 w 309"/>
                <a:gd name="T87" fmla="*/ 53 h 206"/>
                <a:gd name="T88" fmla="*/ 152 w 309"/>
                <a:gd name="T89" fmla="*/ 85 h 206"/>
                <a:gd name="T90" fmla="*/ 153 w 309"/>
                <a:gd name="T91" fmla="*/ 85 h 206"/>
                <a:gd name="T92" fmla="*/ 154 w 309"/>
                <a:gd name="T93" fmla="*/ 84 h 206"/>
                <a:gd name="T94" fmla="*/ 233 w 309"/>
                <a:gd name="T95" fmla="*/ 140 h 206"/>
                <a:gd name="T96" fmla="*/ 206 w 309"/>
                <a:gd name="T97" fmla="*/ 135 h 206"/>
                <a:gd name="T98" fmla="*/ 191 w 309"/>
                <a:gd name="T99" fmla="*/ 120 h 206"/>
                <a:gd name="T100" fmla="*/ 215 w 309"/>
                <a:gd name="T101" fmla="*/ 158 h 206"/>
                <a:gd name="T102" fmla="*/ 176 w 309"/>
                <a:gd name="T103" fmla="*/ 140 h 206"/>
                <a:gd name="T104" fmla="*/ 169 w 309"/>
                <a:gd name="T105" fmla="*/ 147 h 206"/>
                <a:gd name="T106" fmla="*/ 195 w 309"/>
                <a:gd name="T107" fmla="*/ 173 h 2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09" h="206">
                  <a:moveTo>
                    <a:pt x="221" y="175"/>
                  </a:moveTo>
                  <a:cubicBezTo>
                    <a:pt x="225" y="171"/>
                    <a:pt x="227" y="166"/>
                    <a:pt x="227" y="162"/>
                  </a:cubicBezTo>
                  <a:cubicBezTo>
                    <a:pt x="231" y="162"/>
                    <a:pt x="236" y="160"/>
                    <a:pt x="239" y="157"/>
                  </a:cubicBezTo>
                  <a:cubicBezTo>
                    <a:pt x="245" y="150"/>
                    <a:pt x="246" y="141"/>
                    <a:pt x="241" y="134"/>
                  </a:cubicBezTo>
                  <a:cubicBezTo>
                    <a:pt x="241" y="134"/>
                    <a:pt x="241" y="133"/>
                    <a:pt x="240" y="133"/>
                  </a:cubicBezTo>
                  <a:cubicBezTo>
                    <a:pt x="236" y="129"/>
                    <a:pt x="236" y="129"/>
                    <a:pt x="236" y="129"/>
                  </a:cubicBezTo>
                  <a:cubicBezTo>
                    <a:pt x="266" y="97"/>
                    <a:pt x="266" y="97"/>
                    <a:pt x="266" y="97"/>
                  </a:cubicBezTo>
                  <a:cubicBezTo>
                    <a:pt x="274" y="105"/>
                    <a:pt x="274" y="105"/>
                    <a:pt x="274" y="105"/>
                  </a:cubicBezTo>
                  <a:cubicBezTo>
                    <a:pt x="276" y="106"/>
                    <a:pt x="279" y="106"/>
                    <a:pt x="281" y="105"/>
                  </a:cubicBezTo>
                  <a:cubicBezTo>
                    <a:pt x="307" y="79"/>
                    <a:pt x="307" y="79"/>
                    <a:pt x="307" y="79"/>
                  </a:cubicBezTo>
                  <a:cubicBezTo>
                    <a:pt x="309" y="77"/>
                    <a:pt x="309" y="73"/>
                    <a:pt x="307" y="71"/>
                  </a:cubicBezTo>
                  <a:cubicBezTo>
                    <a:pt x="240" y="5"/>
                    <a:pt x="240" y="5"/>
                    <a:pt x="240" y="5"/>
                  </a:cubicBezTo>
                  <a:cubicBezTo>
                    <a:pt x="238" y="3"/>
                    <a:pt x="235" y="3"/>
                    <a:pt x="233" y="5"/>
                  </a:cubicBezTo>
                  <a:cubicBezTo>
                    <a:pt x="207" y="31"/>
                    <a:pt x="207" y="31"/>
                    <a:pt x="207" y="31"/>
                  </a:cubicBezTo>
                  <a:cubicBezTo>
                    <a:pt x="205" y="33"/>
                    <a:pt x="205" y="36"/>
                    <a:pt x="207" y="38"/>
                  </a:cubicBezTo>
                  <a:cubicBezTo>
                    <a:pt x="216" y="46"/>
                    <a:pt x="216" y="46"/>
                    <a:pt x="216" y="46"/>
                  </a:cubicBezTo>
                  <a:cubicBezTo>
                    <a:pt x="213" y="48"/>
                    <a:pt x="210" y="49"/>
                    <a:pt x="206" y="49"/>
                  </a:cubicBezTo>
                  <a:cubicBezTo>
                    <a:pt x="202" y="49"/>
                    <a:pt x="198" y="46"/>
                    <a:pt x="195" y="44"/>
                  </a:cubicBezTo>
                  <a:cubicBezTo>
                    <a:pt x="189" y="40"/>
                    <a:pt x="183" y="36"/>
                    <a:pt x="176" y="36"/>
                  </a:cubicBezTo>
                  <a:cubicBezTo>
                    <a:pt x="169" y="36"/>
                    <a:pt x="160" y="37"/>
                    <a:pt x="151" y="41"/>
                  </a:cubicBezTo>
                  <a:cubicBezTo>
                    <a:pt x="148" y="39"/>
                    <a:pt x="140" y="33"/>
                    <a:pt x="130" y="35"/>
                  </a:cubicBezTo>
                  <a:cubicBezTo>
                    <a:pt x="124" y="36"/>
                    <a:pt x="120" y="39"/>
                    <a:pt x="116" y="41"/>
                  </a:cubicBezTo>
                  <a:cubicBezTo>
                    <a:pt x="111" y="44"/>
                    <a:pt x="108" y="46"/>
                    <a:pt x="104" y="46"/>
                  </a:cubicBezTo>
                  <a:cubicBezTo>
                    <a:pt x="100" y="45"/>
                    <a:pt x="97" y="44"/>
                    <a:pt x="94" y="43"/>
                  </a:cubicBezTo>
                  <a:cubicBezTo>
                    <a:pt x="102" y="35"/>
                    <a:pt x="102" y="35"/>
                    <a:pt x="102" y="35"/>
                  </a:cubicBezTo>
                  <a:cubicBezTo>
                    <a:pt x="104" y="33"/>
                    <a:pt x="104" y="30"/>
                    <a:pt x="102" y="28"/>
                  </a:cubicBezTo>
                  <a:cubicBezTo>
                    <a:pt x="76" y="2"/>
                    <a:pt x="76" y="2"/>
                    <a:pt x="76" y="2"/>
                  </a:cubicBezTo>
                  <a:cubicBezTo>
                    <a:pt x="74" y="0"/>
                    <a:pt x="71" y="0"/>
                    <a:pt x="69" y="2"/>
                  </a:cubicBezTo>
                  <a:cubicBezTo>
                    <a:pt x="2" y="68"/>
                    <a:pt x="2" y="68"/>
                    <a:pt x="2" y="68"/>
                  </a:cubicBezTo>
                  <a:cubicBezTo>
                    <a:pt x="0" y="70"/>
                    <a:pt x="0" y="74"/>
                    <a:pt x="2" y="76"/>
                  </a:cubicBezTo>
                  <a:cubicBezTo>
                    <a:pt x="28" y="101"/>
                    <a:pt x="28" y="101"/>
                    <a:pt x="28" y="101"/>
                  </a:cubicBezTo>
                  <a:cubicBezTo>
                    <a:pt x="30" y="103"/>
                    <a:pt x="33" y="103"/>
                    <a:pt x="35" y="101"/>
                  </a:cubicBezTo>
                  <a:cubicBezTo>
                    <a:pt x="41" y="96"/>
                    <a:pt x="41" y="96"/>
                    <a:pt x="41" y="96"/>
                  </a:cubicBezTo>
                  <a:cubicBezTo>
                    <a:pt x="57" y="109"/>
                    <a:pt x="57" y="109"/>
                    <a:pt x="57" y="109"/>
                  </a:cubicBezTo>
                  <a:cubicBezTo>
                    <a:pt x="50" y="116"/>
                    <a:pt x="50" y="116"/>
                    <a:pt x="50" y="116"/>
                  </a:cubicBezTo>
                  <a:cubicBezTo>
                    <a:pt x="43" y="123"/>
                    <a:pt x="43" y="135"/>
                    <a:pt x="50" y="142"/>
                  </a:cubicBezTo>
                  <a:cubicBezTo>
                    <a:pt x="53" y="145"/>
                    <a:pt x="57" y="147"/>
                    <a:pt x="61" y="148"/>
                  </a:cubicBezTo>
                  <a:cubicBezTo>
                    <a:pt x="60" y="154"/>
                    <a:pt x="61" y="160"/>
                    <a:pt x="66" y="165"/>
                  </a:cubicBezTo>
                  <a:cubicBezTo>
                    <a:pt x="71" y="170"/>
                    <a:pt x="77" y="171"/>
                    <a:pt x="83" y="170"/>
                  </a:cubicBezTo>
                  <a:cubicBezTo>
                    <a:pt x="84" y="174"/>
                    <a:pt x="85" y="178"/>
                    <a:pt x="89" y="181"/>
                  </a:cubicBezTo>
                  <a:cubicBezTo>
                    <a:pt x="94" y="186"/>
                    <a:pt x="101" y="188"/>
                    <a:pt x="107" y="186"/>
                  </a:cubicBezTo>
                  <a:cubicBezTo>
                    <a:pt x="108" y="189"/>
                    <a:pt x="110" y="193"/>
                    <a:pt x="113" y="195"/>
                  </a:cubicBezTo>
                  <a:cubicBezTo>
                    <a:pt x="120" y="202"/>
                    <a:pt x="130" y="202"/>
                    <a:pt x="137" y="194"/>
                  </a:cubicBezTo>
                  <a:cubicBezTo>
                    <a:pt x="137" y="194"/>
                    <a:pt x="137" y="194"/>
                    <a:pt x="137" y="194"/>
                  </a:cubicBezTo>
                  <a:cubicBezTo>
                    <a:pt x="142" y="189"/>
                    <a:pt x="142" y="189"/>
                    <a:pt x="142" y="189"/>
                  </a:cubicBezTo>
                  <a:cubicBezTo>
                    <a:pt x="152" y="199"/>
                    <a:pt x="152" y="199"/>
                    <a:pt x="152" y="199"/>
                  </a:cubicBezTo>
                  <a:cubicBezTo>
                    <a:pt x="153" y="200"/>
                    <a:pt x="153" y="200"/>
                    <a:pt x="153" y="200"/>
                  </a:cubicBezTo>
                  <a:cubicBezTo>
                    <a:pt x="153" y="200"/>
                    <a:pt x="153" y="200"/>
                    <a:pt x="153" y="200"/>
                  </a:cubicBezTo>
                  <a:cubicBezTo>
                    <a:pt x="160" y="206"/>
                    <a:pt x="168" y="205"/>
                    <a:pt x="175" y="199"/>
                  </a:cubicBezTo>
                  <a:cubicBezTo>
                    <a:pt x="177" y="197"/>
                    <a:pt x="178" y="195"/>
                    <a:pt x="179" y="192"/>
                  </a:cubicBezTo>
                  <a:cubicBezTo>
                    <a:pt x="186" y="197"/>
                    <a:pt x="195" y="196"/>
                    <a:pt x="201" y="190"/>
                  </a:cubicBezTo>
                  <a:cubicBezTo>
                    <a:pt x="204" y="187"/>
                    <a:pt x="205" y="183"/>
                    <a:pt x="206" y="180"/>
                  </a:cubicBezTo>
                  <a:cubicBezTo>
                    <a:pt x="211" y="180"/>
                    <a:pt x="217" y="179"/>
                    <a:pt x="221" y="175"/>
                  </a:cubicBezTo>
                  <a:close/>
                  <a:moveTo>
                    <a:pt x="237" y="16"/>
                  </a:moveTo>
                  <a:cubicBezTo>
                    <a:pt x="296" y="75"/>
                    <a:pt x="296" y="75"/>
                    <a:pt x="296" y="75"/>
                  </a:cubicBezTo>
                  <a:cubicBezTo>
                    <a:pt x="277" y="94"/>
                    <a:pt x="277" y="94"/>
                    <a:pt x="277" y="94"/>
                  </a:cubicBezTo>
                  <a:cubicBezTo>
                    <a:pt x="218" y="34"/>
                    <a:pt x="218" y="34"/>
                    <a:pt x="218" y="34"/>
                  </a:cubicBezTo>
                  <a:lnTo>
                    <a:pt x="237" y="16"/>
                  </a:lnTo>
                  <a:close/>
                  <a:moveTo>
                    <a:pt x="176" y="46"/>
                  </a:moveTo>
                  <a:cubicBezTo>
                    <a:pt x="180" y="46"/>
                    <a:pt x="184" y="49"/>
                    <a:pt x="189" y="52"/>
                  </a:cubicBezTo>
                  <a:cubicBezTo>
                    <a:pt x="194" y="55"/>
                    <a:pt x="199" y="59"/>
                    <a:pt x="205" y="59"/>
                  </a:cubicBezTo>
                  <a:cubicBezTo>
                    <a:pt x="213" y="60"/>
                    <a:pt x="220" y="56"/>
                    <a:pt x="223" y="53"/>
                  </a:cubicBezTo>
                  <a:cubicBezTo>
                    <a:pt x="259" y="90"/>
                    <a:pt x="259" y="90"/>
                    <a:pt x="259" y="90"/>
                  </a:cubicBezTo>
                  <a:cubicBezTo>
                    <a:pt x="229" y="122"/>
                    <a:pt x="229" y="122"/>
                    <a:pt x="229" y="122"/>
                  </a:cubicBezTo>
                  <a:cubicBezTo>
                    <a:pt x="224" y="117"/>
                    <a:pt x="224" y="117"/>
                    <a:pt x="224" y="117"/>
                  </a:cubicBezTo>
                  <a:cubicBezTo>
                    <a:pt x="177" y="70"/>
                    <a:pt x="177" y="70"/>
                    <a:pt x="177" y="70"/>
                  </a:cubicBezTo>
                  <a:cubicBezTo>
                    <a:pt x="176" y="69"/>
                    <a:pt x="175" y="68"/>
                    <a:pt x="174" y="68"/>
                  </a:cubicBezTo>
                  <a:cubicBezTo>
                    <a:pt x="173" y="68"/>
                    <a:pt x="160" y="68"/>
                    <a:pt x="149" y="76"/>
                  </a:cubicBezTo>
                  <a:cubicBezTo>
                    <a:pt x="144" y="77"/>
                    <a:pt x="140" y="74"/>
                    <a:pt x="138" y="71"/>
                  </a:cubicBezTo>
                  <a:cubicBezTo>
                    <a:pt x="136" y="69"/>
                    <a:pt x="135" y="65"/>
                    <a:pt x="140" y="60"/>
                  </a:cubicBezTo>
                  <a:cubicBezTo>
                    <a:pt x="151" y="48"/>
                    <a:pt x="166" y="46"/>
                    <a:pt x="176" y="46"/>
                  </a:cubicBezTo>
                  <a:close/>
                  <a:moveTo>
                    <a:pt x="32" y="91"/>
                  </a:moveTo>
                  <a:cubicBezTo>
                    <a:pt x="13" y="72"/>
                    <a:pt x="13" y="72"/>
                    <a:pt x="13" y="72"/>
                  </a:cubicBezTo>
                  <a:cubicBezTo>
                    <a:pt x="72" y="13"/>
                    <a:pt x="72" y="13"/>
                    <a:pt x="72" y="13"/>
                  </a:cubicBezTo>
                  <a:cubicBezTo>
                    <a:pt x="91" y="31"/>
                    <a:pt x="91" y="31"/>
                    <a:pt x="91" y="31"/>
                  </a:cubicBezTo>
                  <a:lnTo>
                    <a:pt x="32" y="91"/>
                  </a:lnTo>
                  <a:close/>
                  <a:moveTo>
                    <a:pt x="57" y="135"/>
                  </a:moveTo>
                  <a:cubicBezTo>
                    <a:pt x="54" y="132"/>
                    <a:pt x="54" y="127"/>
                    <a:pt x="57" y="124"/>
                  </a:cubicBezTo>
                  <a:cubicBezTo>
                    <a:pt x="74" y="106"/>
                    <a:pt x="74" y="106"/>
                    <a:pt x="74" y="106"/>
                  </a:cubicBezTo>
                  <a:cubicBezTo>
                    <a:pt x="78" y="104"/>
                    <a:pt x="82" y="104"/>
                    <a:pt x="85" y="107"/>
                  </a:cubicBezTo>
                  <a:cubicBezTo>
                    <a:pt x="88" y="110"/>
                    <a:pt x="89" y="115"/>
                    <a:pt x="86" y="118"/>
                  </a:cubicBezTo>
                  <a:cubicBezTo>
                    <a:pt x="69" y="136"/>
                    <a:pt x="69" y="136"/>
                    <a:pt x="69" y="136"/>
                  </a:cubicBezTo>
                  <a:cubicBezTo>
                    <a:pt x="66" y="139"/>
                    <a:pt x="60" y="139"/>
                    <a:pt x="57" y="135"/>
                  </a:cubicBezTo>
                  <a:close/>
                  <a:moveTo>
                    <a:pt x="73" y="158"/>
                  </a:moveTo>
                  <a:cubicBezTo>
                    <a:pt x="70" y="155"/>
                    <a:pt x="70" y="149"/>
                    <a:pt x="73" y="146"/>
                  </a:cubicBezTo>
                  <a:cubicBezTo>
                    <a:pt x="94" y="125"/>
                    <a:pt x="94" y="125"/>
                    <a:pt x="94" y="125"/>
                  </a:cubicBezTo>
                  <a:cubicBezTo>
                    <a:pt x="97" y="123"/>
                    <a:pt x="101" y="123"/>
                    <a:pt x="104" y="126"/>
                  </a:cubicBezTo>
                  <a:cubicBezTo>
                    <a:pt x="107" y="129"/>
                    <a:pt x="108" y="134"/>
                    <a:pt x="106" y="137"/>
                  </a:cubicBezTo>
                  <a:cubicBezTo>
                    <a:pt x="85" y="158"/>
                    <a:pt x="85" y="158"/>
                    <a:pt x="85" y="158"/>
                  </a:cubicBezTo>
                  <a:cubicBezTo>
                    <a:pt x="82" y="161"/>
                    <a:pt x="76" y="161"/>
                    <a:pt x="73" y="158"/>
                  </a:cubicBezTo>
                  <a:close/>
                  <a:moveTo>
                    <a:pt x="96" y="174"/>
                  </a:moveTo>
                  <a:cubicBezTo>
                    <a:pt x="92" y="170"/>
                    <a:pt x="92" y="165"/>
                    <a:pt x="95" y="162"/>
                  </a:cubicBezTo>
                  <a:cubicBezTo>
                    <a:pt x="110" y="148"/>
                    <a:pt x="110" y="148"/>
                    <a:pt x="110" y="148"/>
                  </a:cubicBezTo>
                  <a:cubicBezTo>
                    <a:pt x="113" y="145"/>
                    <a:pt x="118" y="146"/>
                    <a:pt x="121" y="149"/>
                  </a:cubicBezTo>
                  <a:cubicBezTo>
                    <a:pt x="124" y="152"/>
                    <a:pt x="124" y="156"/>
                    <a:pt x="122" y="159"/>
                  </a:cubicBezTo>
                  <a:cubicBezTo>
                    <a:pt x="107" y="174"/>
                    <a:pt x="107" y="174"/>
                    <a:pt x="107" y="174"/>
                  </a:cubicBezTo>
                  <a:cubicBezTo>
                    <a:pt x="104" y="177"/>
                    <a:pt x="99" y="177"/>
                    <a:pt x="96" y="174"/>
                  </a:cubicBezTo>
                  <a:close/>
                  <a:moveTo>
                    <a:pt x="120" y="188"/>
                  </a:moveTo>
                  <a:cubicBezTo>
                    <a:pt x="116" y="185"/>
                    <a:pt x="116" y="180"/>
                    <a:pt x="119" y="176"/>
                  </a:cubicBezTo>
                  <a:cubicBezTo>
                    <a:pt x="129" y="167"/>
                    <a:pt x="129" y="167"/>
                    <a:pt x="129" y="167"/>
                  </a:cubicBezTo>
                  <a:cubicBezTo>
                    <a:pt x="133" y="164"/>
                    <a:pt x="137" y="165"/>
                    <a:pt x="140" y="168"/>
                  </a:cubicBezTo>
                  <a:cubicBezTo>
                    <a:pt x="143" y="171"/>
                    <a:pt x="142" y="175"/>
                    <a:pt x="140" y="177"/>
                  </a:cubicBezTo>
                  <a:cubicBezTo>
                    <a:pt x="130" y="187"/>
                    <a:pt x="130" y="187"/>
                    <a:pt x="130" y="187"/>
                  </a:cubicBezTo>
                  <a:cubicBezTo>
                    <a:pt x="128" y="190"/>
                    <a:pt x="123" y="192"/>
                    <a:pt x="120" y="188"/>
                  </a:cubicBezTo>
                  <a:close/>
                  <a:moveTo>
                    <a:pt x="184" y="184"/>
                  </a:moveTo>
                  <a:cubicBezTo>
                    <a:pt x="171" y="170"/>
                    <a:pt x="171" y="170"/>
                    <a:pt x="171" y="170"/>
                  </a:cubicBezTo>
                  <a:cubicBezTo>
                    <a:pt x="170" y="170"/>
                    <a:pt x="170" y="170"/>
                    <a:pt x="170" y="170"/>
                  </a:cubicBezTo>
                  <a:cubicBezTo>
                    <a:pt x="163" y="162"/>
                    <a:pt x="163" y="162"/>
                    <a:pt x="163" y="162"/>
                  </a:cubicBezTo>
                  <a:cubicBezTo>
                    <a:pt x="163" y="162"/>
                    <a:pt x="163" y="162"/>
                    <a:pt x="163" y="162"/>
                  </a:cubicBezTo>
                  <a:cubicBezTo>
                    <a:pt x="161" y="160"/>
                    <a:pt x="158" y="160"/>
                    <a:pt x="156" y="162"/>
                  </a:cubicBezTo>
                  <a:cubicBezTo>
                    <a:pt x="154" y="164"/>
                    <a:pt x="154" y="167"/>
                    <a:pt x="156" y="169"/>
                  </a:cubicBezTo>
                  <a:cubicBezTo>
                    <a:pt x="168" y="182"/>
                    <a:pt x="168" y="182"/>
                    <a:pt x="168" y="182"/>
                  </a:cubicBezTo>
                  <a:cubicBezTo>
                    <a:pt x="170" y="185"/>
                    <a:pt x="170" y="189"/>
                    <a:pt x="167" y="192"/>
                  </a:cubicBezTo>
                  <a:cubicBezTo>
                    <a:pt x="165" y="194"/>
                    <a:pt x="163" y="195"/>
                    <a:pt x="160" y="193"/>
                  </a:cubicBezTo>
                  <a:cubicBezTo>
                    <a:pt x="149" y="182"/>
                    <a:pt x="149" y="182"/>
                    <a:pt x="149" y="182"/>
                  </a:cubicBezTo>
                  <a:cubicBezTo>
                    <a:pt x="154" y="175"/>
                    <a:pt x="153" y="167"/>
                    <a:pt x="147" y="161"/>
                  </a:cubicBezTo>
                  <a:cubicBezTo>
                    <a:pt x="143" y="157"/>
                    <a:pt x="138" y="155"/>
                    <a:pt x="133" y="155"/>
                  </a:cubicBezTo>
                  <a:cubicBezTo>
                    <a:pt x="134" y="150"/>
                    <a:pt x="132" y="145"/>
                    <a:pt x="128" y="141"/>
                  </a:cubicBezTo>
                  <a:cubicBezTo>
                    <a:pt x="125" y="138"/>
                    <a:pt x="121" y="137"/>
                    <a:pt x="117" y="136"/>
                  </a:cubicBezTo>
                  <a:cubicBezTo>
                    <a:pt x="118" y="130"/>
                    <a:pt x="116" y="124"/>
                    <a:pt x="112" y="119"/>
                  </a:cubicBezTo>
                  <a:cubicBezTo>
                    <a:pt x="108" y="116"/>
                    <a:pt x="103" y="114"/>
                    <a:pt x="98" y="114"/>
                  </a:cubicBezTo>
                  <a:cubicBezTo>
                    <a:pt x="98" y="109"/>
                    <a:pt x="96" y="104"/>
                    <a:pt x="92" y="100"/>
                  </a:cubicBezTo>
                  <a:cubicBezTo>
                    <a:pt x="86" y="93"/>
                    <a:pt x="75" y="93"/>
                    <a:pt x="68" y="98"/>
                  </a:cubicBezTo>
                  <a:cubicBezTo>
                    <a:pt x="68" y="98"/>
                    <a:pt x="68" y="99"/>
                    <a:pt x="68" y="99"/>
                  </a:cubicBezTo>
                  <a:cubicBezTo>
                    <a:pt x="65" y="102"/>
                    <a:pt x="65" y="102"/>
                    <a:pt x="65" y="102"/>
                  </a:cubicBezTo>
                  <a:cubicBezTo>
                    <a:pt x="48" y="89"/>
                    <a:pt x="48" y="89"/>
                    <a:pt x="48" y="89"/>
                  </a:cubicBezTo>
                  <a:cubicBezTo>
                    <a:pt x="87" y="50"/>
                    <a:pt x="87" y="50"/>
                    <a:pt x="87" y="50"/>
                  </a:cubicBezTo>
                  <a:cubicBezTo>
                    <a:pt x="90" y="52"/>
                    <a:pt x="96" y="55"/>
                    <a:pt x="103" y="56"/>
                  </a:cubicBezTo>
                  <a:cubicBezTo>
                    <a:pt x="110" y="57"/>
                    <a:pt x="116" y="53"/>
                    <a:pt x="121" y="50"/>
                  </a:cubicBezTo>
                  <a:cubicBezTo>
                    <a:pt x="125" y="48"/>
                    <a:pt x="128" y="46"/>
                    <a:pt x="131" y="45"/>
                  </a:cubicBezTo>
                  <a:cubicBezTo>
                    <a:pt x="135" y="44"/>
                    <a:pt x="138" y="45"/>
                    <a:pt x="140" y="46"/>
                  </a:cubicBezTo>
                  <a:cubicBezTo>
                    <a:pt x="138" y="48"/>
                    <a:pt x="135" y="50"/>
                    <a:pt x="133" y="53"/>
                  </a:cubicBezTo>
                  <a:cubicBezTo>
                    <a:pt x="124" y="61"/>
                    <a:pt x="125" y="71"/>
                    <a:pt x="129" y="77"/>
                  </a:cubicBezTo>
                  <a:cubicBezTo>
                    <a:pt x="130" y="78"/>
                    <a:pt x="131" y="79"/>
                    <a:pt x="132" y="80"/>
                  </a:cubicBezTo>
                  <a:cubicBezTo>
                    <a:pt x="137" y="85"/>
                    <a:pt x="145" y="87"/>
                    <a:pt x="152" y="85"/>
                  </a:cubicBezTo>
                  <a:cubicBezTo>
                    <a:pt x="152" y="85"/>
                    <a:pt x="152" y="85"/>
                    <a:pt x="152" y="85"/>
                  </a:cubicBezTo>
                  <a:cubicBezTo>
                    <a:pt x="152" y="85"/>
                    <a:pt x="152" y="85"/>
                    <a:pt x="153" y="85"/>
                  </a:cubicBezTo>
                  <a:cubicBezTo>
                    <a:pt x="153" y="85"/>
                    <a:pt x="153" y="85"/>
                    <a:pt x="153" y="85"/>
                  </a:cubicBezTo>
                  <a:cubicBezTo>
                    <a:pt x="153" y="85"/>
                    <a:pt x="153" y="85"/>
                    <a:pt x="153" y="85"/>
                  </a:cubicBezTo>
                  <a:cubicBezTo>
                    <a:pt x="153" y="84"/>
                    <a:pt x="153" y="84"/>
                    <a:pt x="154" y="84"/>
                  </a:cubicBezTo>
                  <a:cubicBezTo>
                    <a:pt x="154" y="84"/>
                    <a:pt x="154" y="84"/>
                    <a:pt x="154" y="84"/>
                  </a:cubicBezTo>
                  <a:cubicBezTo>
                    <a:pt x="160" y="79"/>
                    <a:pt x="168" y="78"/>
                    <a:pt x="171" y="78"/>
                  </a:cubicBezTo>
                  <a:cubicBezTo>
                    <a:pt x="217" y="124"/>
                    <a:pt x="217" y="124"/>
                    <a:pt x="217" y="124"/>
                  </a:cubicBezTo>
                  <a:cubicBezTo>
                    <a:pt x="233" y="140"/>
                    <a:pt x="233" y="140"/>
                    <a:pt x="233" y="140"/>
                  </a:cubicBezTo>
                  <a:cubicBezTo>
                    <a:pt x="235" y="143"/>
                    <a:pt x="235" y="147"/>
                    <a:pt x="232" y="150"/>
                  </a:cubicBezTo>
                  <a:cubicBezTo>
                    <a:pt x="229" y="152"/>
                    <a:pt x="225" y="153"/>
                    <a:pt x="223" y="151"/>
                  </a:cubicBezTo>
                  <a:cubicBezTo>
                    <a:pt x="206" y="135"/>
                    <a:pt x="206" y="135"/>
                    <a:pt x="206" y="135"/>
                  </a:cubicBezTo>
                  <a:cubicBezTo>
                    <a:pt x="206" y="134"/>
                    <a:pt x="206" y="134"/>
                    <a:pt x="206" y="134"/>
                  </a:cubicBezTo>
                  <a:cubicBezTo>
                    <a:pt x="191" y="120"/>
                    <a:pt x="191" y="120"/>
                    <a:pt x="191" y="120"/>
                  </a:cubicBezTo>
                  <a:cubicBezTo>
                    <a:pt x="191" y="120"/>
                    <a:pt x="191" y="120"/>
                    <a:pt x="191" y="120"/>
                  </a:cubicBezTo>
                  <a:cubicBezTo>
                    <a:pt x="189" y="118"/>
                    <a:pt x="186" y="118"/>
                    <a:pt x="184" y="120"/>
                  </a:cubicBezTo>
                  <a:cubicBezTo>
                    <a:pt x="182" y="122"/>
                    <a:pt x="182" y="125"/>
                    <a:pt x="184" y="127"/>
                  </a:cubicBezTo>
                  <a:cubicBezTo>
                    <a:pt x="215" y="158"/>
                    <a:pt x="215" y="158"/>
                    <a:pt x="215" y="158"/>
                  </a:cubicBezTo>
                  <a:cubicBezTo>
                    <a:pt x="217" y="161"/>
                    <a:pt x="217" y="165"/>
                    <a:pt x="214" y="167"/>
                  </a:cubicBezTo>
                  <a:cubicBezTo>
                    <a:pt x="212" y="170"/>
                    <a:pt x="208" y="170"/>
                    <a:pt x="205" y="168"/>
                  </a:cubicBezTo>
                  <a:cubicBezTo>
                    <a:pt x="176" y="140"/>
                    <a:pt x="176" y="140"/>
                    <a:pt x="176" y="140"/>
                  </a:cubicBezTo>
                  <a:cubicBezTo>
                    <a:pt x="174" y="138"/>
                    <a:pt x="171" y="138"/>
                    <a:pt x="169" y="140"/>
                  </a:cubicBezTo>
                  <a:cubicBezTo>
                    <a:pt x="167" y="142"/>
                    <a:pt x="167" y="146"/>
                    <a:pt x="169" y="147"/>
                  </a:cubicBezTo>
                  <a:cubicBezTo>
                    <a:pt x="169" y="147"/>
                    <a:pt x="169" y="147"/>
                    <a:pt x="169" y="147"/>
                  </a:cubicBezTo>
                  <a:cubicBezTo>
                    <a:pt x="181" y="159"/>
                    <a:pt x="181" y="159"/>
                    <a:pt x="181" y="159"/>
                  </a:cubicBezTo>
                  <a:cubicBezTo>
                    <a:pt x="181" y="159"/>
                    <a:pt x="181" y="159"/>
                    <a:pt x="181" y="159"/>
                  </a:cubicBezTo>
                  <a:cubicBezTo>
                    <a:pt x="195" y="173"/>
                    <a:pt x="195" y="173"/>
                    <a:pt x="195" y="173"/>
                  </a:cubicBezTo>
                  <a:cubicBezTo>
                    <a:pt x="197" y="176"/>
                    <a:pt x="196" y="180"/>
                    <a:pt x="194" y="183"/>
                  </a:cubicBezTo>
                  <a:cubicBezTo>
                    <a:pt x="191" y="185"/>
                    <a:pt x="187" y="186"/>
                    <a:pt x="184" y="18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35" name="Freeform 140"/>
            <p:cNvSpPr>
              <a:spLocks/>
            </p:cNvSpPr>
            <p:nvPr/>
          </p:nvSpPr>
          <p:spPr bwMode="auto">
            <a:xfrm>
              <a:off x="3699" y="3268"/>
              <a:ext cx="20" cy="17"/>
            </a:xfrm>
            <a:custGeom>
              <a:avLst/>
              <a:gdLst>
                <a:gd name="T0" fmla="*/ 3 w 13"/>
                <a:gd name="T1" fmla="*/ 10 h 12"/>
                <a:gd name="T2" fmla="*/ 11 w 13"/>
                <a:gd name="T3" fmla="*/ 10 h 12"/>
                <a:gd name="T4" fmla="*/ 11 w 13"/>
                <a:gd name="T5" fmla="*/ 2 h 12"/>
                <a:gd name="T6" fmla="*/ 3 w 13"/>
                <a:gd name="T7" fmla="*/ 2 h 12"/>
                <a:gd name="T8" fmla="*/ 3 w 13"/>
                <a:gd name="T9" fmla="*/ 10 h 12"/>
              </a:gdLst>
              <a:ahLst/>
              <a:cxnLst>
                <a:cxn ang="0">
                  <a:pos x="T0" y="T1"/>
                </a:cxn>
                <a:cxn ang="0">
                  <a:pos x="T2" y="T3"/>
                </a:cxn>
                <a:cxn ang="0">
                  <a:pos x="T4" y="T5"/>
                </a:cxn>
                <a:cxn ang="0">
                  <a:pos x="T6" y="T7"/>
                </a:cxn>
                <a:cxn ang="0">
                  <a:pos x="T8" y="T9"/>
                </a:cxn>
              </a:cxnLst>
              <a:rect l="0" t="0" r="r" b="b"/>
              <a:pathLst>
                <a:path w="13" h="12">
                  <a:moveTo>
                    <a:pt x="3" y="10"/>
                  </a:moveTo>
                  <a:cubicBezTo>
                    <a:pt x="5" y="12"/>
                    <a:pt x="8" y="12"/>
                    <a:pt x="11" y="10"/>
                  </a:cubicBezTo>
                  <a:cubicBezTo>
                    <a:pt x="13" y="8"/>
                    <a:pt x="13" y="4"/>
                    <a:pt x="11" y="2"/>
                  </a:cubicBezTo>
                  <a:cubicBezTo>
                    <a:pt x="8" y="0"/>
                    <a:pt x="5" y="0"/>
                    <a:pt x="3" y="2"/>
                  </a:cubicBezTo>
                  <a:cubicBezTo>
                    <a:pt x="0" y="4"/>
                    <a:pt x="0" y="8"/>
                    <a:pt x="3" y="10"/>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36" name="Freeform 141"/>
            <p:cNvSpPr>
              <a:spLocks/>
            </p:cNvSpPr>
            <p:nvPr/>
          </p:nvSpPr>
          <p:spPr bwMode="auto">
            <a:xfrm>
              <a:off x="3952" y="3269"/>
              <a:ext cx="18" cy="19"/>
            </a:xfrm>
            <a:custGeom>
              <a:avLst/>
              <a:gdLst>
                <a:gd name="T0" fmla="*/ 10 w 12"/>
                <a:gd name="T1" fmla="*/ 3 h 13"/>
                <a:gd name="T2" fmla="*/ 2 w 12"/>
                <a:gd name="T3" fmla="*/ 3 h 13"/>
                <a:gd name="T4" fmla="*/ 2 w 12"/>
                <a:gd name="T5" fmla="*/ 10 h 13"/>
                <a:gd name="T6" fmla="*/ 10 w 12"/>
                <a:gd name="T7" fmla="*/ 10 h 13"/>
                <a:gd name="T8" fmla="*/ 10 w 12"/>
                <a:gd name="T9" fmla="*/ 3 h 13"/>
              </a:gdLst>
              <a:ahLst/>
              <a:cxnLst>
                <a:cxn ang="0">
                  <a:pos x="T0" y="T1"/>
                </a:cxn>
                <a:cxn ang="0">
                  <a:pos x="T2" y="T3"/>
                </a:cxn>
                <a:cxn ang="0">
                  <a:pos x="T4" y="T5"/>
                </a:cxn>
                <a:cxn ang="0">
                  <a:pos x="T6" y="T7"/>
                </a:cxn>
                <a:cxn ang="0">
                  <a:pos x="T8" y="T9"/>
                </a:cxn>
              </a:cxnLst>
              <a:rect l="0" t="0" r="r" b="b"/>
              <a:pathLst>
                <a:path w="12" h="13">
                  <a:moveTo>
                    <a:pt x="10" y="3"/>
                  </a:moveTo>
                  <a:cubicBezTo>
                    <a:pt x="8" y="0"/>
                    <a:pt x="4" y="0"/>
                    <a:pt x="2" y="3"/>
                  </a:cubicBezTo>
                  <a:cubicBezTo>
                    <a:pt x="0" y="5"/>
                    <a:pt x="0" y="8"/>
                    <a:pt x="2" y="10"/>
                  </a:cubicBezTo>
                  <a:cubicBezTo>
                    <a:pt x="4" y="13"/>
                    <a:pt x="8" y="13"/>
                    <a:pt x="10" y="10"/>
                  </a:cubicBezTo>
                  <a:cubicBezTo>
                    <a:pt x="12" y="8"/>
                    <a:pt x="12" y="5"/>
                    <a:pt x="10" y="3"/>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aphicFrame>
        <p:nvGraphicFramePr>
          <p:cNvPr id="51" name="Diagram 50" descr="SmartArt Graphic"/>
          <p:cNvGraphicFramePr/>
          <p:nvPr>
            <p:extLst>
              <p:ext uri="{D42A27DB-BD31-4B8C-83A1-F6EECF244321}">
                <p14:modId xmlns="" xmlns:p14="http://schemas.microsoft.com/office/powerpoint/2010/main" val="2816745926"/>
              </p:ext>
            </p:extLst>
          </p:nvPr>
        </p:nvGraphicFramePr>
        <p:xfrm>
          <a:off x="6373935" y="1673530"/>
          <a:ext cx="5472204" cy="396112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52" name="Diagram 51" descr="SmartArt Graphic"/>
          <p:cNvGraphicFramePr/>
          <p:nvPr>
            <p:extLst>
              <p:ext uri="{D42A27DB-BD31-4B8C-83A1-F6EECF244321}">
                <p14:modId xmlns="" xmlns:p14="http://schemas.microsoft.com/office/powerpoint/2010/main" val="1605001478"/>
              </p:ext>
            </p:extLst>
          </p:nvPr>
        </p:nvGraphicFramePr>
        <p:xfrm>
          <a:off x="454636" y="1722334"/>
          <a:ext cx="5628054" cy="4569208"/>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extLst>
      <p:ext uri="{BB962C8B-B14F-4D97-AF65-F5344CB8AC3E}">
        <p14:creationId xmlns="" xmlns:p14="http://schemas.microsoft.com/office/powerpoint/2010/main" val="2226883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bg1">
                <a:lumMod val="85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81192" y="380867"/>
            <a:ext cx="11029616" cy="165888"/>
          </a:xfrm>
        </p:spPr>
        <p:txBody>
          <a:bodyPr>
            <a:normAutofit fontScale="90000"/>
          </a:bodyPr>
          <a:lstStyle/>
          <a:p>
            <a:pPr algn="ctr"/>
            <a:r>
              <a:rPr lang="en-US" dirty="0"/>
              <a:t>Future ROADMAP- </a:t>
            </a:r>
          </a:p>
        </p:txBody>
      </p:sp>
      <p:pic>
        <p:nvPicPr>
          <p:cNvPr id="23" name="Picture Placeholder 22" descr="view of group working at a conference tables"/>
          <p:cNvPicPr>
            <a:picLocks noGrp="1" noChangeAspect="1"/>
          </p:cNvPicPr>
          <p:nvPr>
            <p:ph type="pic" sz="quarter" idx="13"/>
          </p:nvPr>
        </p:nvPicPr>
        <p:blipFill rotWithShape="1">
          <a:blip r:embed="rId3" cstate="print">
            <a:duotone>
              <a:prstClr val="black"/>
              <a:schemeClr val="tx2">
                <a:tint val="45000"/>
                <a:satMod val="400000"/>
              </a:schemeClr>
            </a:duotone>
            <a:extLst>
              <a:ext uri="{28A0092B-C50C-407E-A947-70E740481C1C}">
                <a14:useLocalDpi xmlns="" xmlns:a14="http://schemas.microsoft.com/office/drawing/2010/main" val="0"/>
              </a:ext>
            </a:extLst>
          </a:blip>
          <a:srcRect/>
          <a:stretch/>
        </p:blipFill>
        <p:spPr/>
      </p:pic>
      <p:graphicFrame>
        <p:nvGraphicFramePr>
          <p:cNvPr id="4" name="Diagram 3">
            <a:extLst>
              <a:ext uri="{FF2B5EF4-FFF2-40B4-BE49-F238E27FC236}">
                <a16:creationId xmlns="" xmlns:a16="http://schemas.microsoft.com/office/drawing/2014/main" id="{5DF75EFB-BCDF-4C72-9051-6844DF3E7671}"/>
              </a:ext>
            </a:extLst>
          </p:cNvPr>
          <p:cNvGraphicFramePr/>
          <p:nvPr>
            <p:extLst>
              <p:ext uri="{D42A27DB-BD31-4B8C-83A1-F6EECF244321}">
                <p14:modId xmlns="" xmlns:p14="http://schemas.microsoft.com/office/powerpoint/2010/main" val="609297606"/>
              </p:ext>
            </p:extLst>
          </p:nvPr>
        </p:nvGraphicFramePr>
        <p:xfrm>
          <a:off x="393726" y="584463"/>
          <a:ext cx="11397006" cy="46983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 xmlns:a16="http://schemas.microsoft.com/office/drawing/2014/main" id="{AB4366A2-B749-4F56-B1FB-8DB4F3A92D04}"/>
              </a:ext>
            </a:extLst>
          </p:cNvPr>
          <p:cNvSpPr txBox="1"/>
          <p:nvPr/>
        </p:nvSpPr>
        <p:spPr>
          <a:xfrm>
            <a:off x="1016833" y="1179898"/>
            <a:ext cx="1197206" cy="646331"/>
          </a:xfrm>
          <a:prstGeom prst="rect">
            <a:avLst/>
          </a:prstGeom>
          <a:noFill/>
        </p:spPr>
        <p:txBody>
          <a:bodyPr wrap="square" rtlCol="0">
            <a:spAutoFit/>
          </a:bodyPr>
          <a:lstStyle/>
          <a:p>
            <a:r>
              <a:rPr lang="en-GB" dirty="0"/>
              <a:t>What have we learnt?</a:t>
            </a:r>
          </a:p>
        </p:txBody>
      </p:sp>
      <p:sp>
        <p:nvSpPr>
          <p:cNvPr id="6" name="TextBox 5">
            <a:extLst>
              <a:ext uri="{FF2B5EF4-FFF2-40B4-BE49-F238E27FC236}">
                <a16:creationId xmlns="" xmlns:a16="http://schemas.microsoft.com/office/drawing/2014/main" id="{2658B326-17E4-4F6A-A4DF-E5BD2D624EDC}"/>
              </a:ext>
            </a:extLst>
          </p:cNvPr>
          <p:cNvSpPr txBox="1"/>
          <p:nvPr/>
        </p:nvSpPr>
        <p:spPr>
          <a:xfrm>
            <a:off x="4236720" y="1247048"/>
            <a:ext cx="1991411" cy="646331"/>
          </a:xfrm>
          <a:prstGeom prst="rect">
            <a:avLst/>
          </a:prstGeom>
          <a:noFill/>
        </p:spPr>
        <p:txBody>
          <a:bodyPr wrap="square" rtlCol="0">
            <a:spAutoFit/>
          </a:bodyPr>
          <a:lstStyle/>
          <a:p>
            <a:r>
              <a:rPr lang="en-GB" dirty="0"/>
              <a:t>What could have been done better?</a:t>
            </a:r>
          </a:p>
        </p:txBody>
      </p:sp>
      <p:sp>
        <p:nvSpPr>
          <p:cNvPr id="8" name="TextBox 7">
            <a:extLst>
              <a:ext uri="{FF2B5EF4-FFF2-40B4-BE49-F238E27FC236}">
                <a16:creationId xmlns="" xmlns:a16="http://schemas.microsoft.com/office/drawing/2014/main" id="{E07E1DC2-CA90-4C70-BD6F-F5B0A31BBCD1}"/>
              </a:ext>
            </a:extLst>
          </p:cNvPr>
          <p:cNvSpPr txBox="1"/>
          <p:nvPr/>
        </p:nvSpPr>
        <p:spPr>
          <a:xfrm>
            <a:off x="7970520" y="1199537"/>
            <a:ext cx="2601169" cy="646331"/>
          </a:xfrm>
          <a:prstGeom prst="rect">
            <a:avLst/>
          </a:prstGeom>
          <a:noFill/>
        </p:spPr>
        <p:txBody>
          <a:bodyPr wrap="square" rtlCol="0">
            <a:spAutoFit/>
          </a:bodyPr>
          <a:lstStyle/>
          <a:p>
            <a:r>
              <a:rPr lang="en-GB" dirty="0"/>
              <a:t>What are the avenues  for further research?</a:t>
            </a:r>
          </a:p>
        </p:txBody>
      </p:sp>
    </p:spTree>
    <p:extLst>
      <p:ext uri="{BB962C8B-B14F-4D97-AF65-F5344CB8AC3E}">
        <p14:creationId xmlns="" xmlns:p14="http://schemas.microsoft.com/office/powerpoint/2010/main" val="2540346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68084F40-C34B-4E21-9958-0AD6CC450E55}"/>
              </a:ext>
            </a:extLst>
          </p:cNvPr>
          <p:cNvSpPr>
            <a:spLocks noGrp="1"/>
          </p:cNvSpPr>
          <p:nvPr>
            <p:ph type="title"/>
          </p:nvPr>
        </p:nvSpPr>
        <p:spPr/>
        <p:txBody>
          <a:bodyPr/>
          <a:lstStyle/>
          <a:p>
            <a:endParaRPr lang="en-GB"/>
          </a:p>
        </p:txBody>
      </p:sp>
      <p:pic>
        <p:nvPicPr>
          <p:cNvPr id="6" name="Content Placeholder 5">
            <a:extLst>
              <a:ext uri="{FF2B5EF4-FFF2-40B4-BE49-F238E27FC236}">
                <a16:creationId xmlns="" xmlns:a16="http://schemas.microsoft.com/office/drawing/2014/main" id="{4C51C4F3-E06A-42A9-8D18-727A62A05350}"/>
              </a:ext>
            </a:extLst>
          </p:cNvPr>
          <p:cNvPicPr>
            <a:picLocks noGrp="1" noChangeAspect="1"/>
          </p:cNvPicPr>
          <p:nvPr>
            <p:ph idx="1"/>
          </p:nvPr>
        </p:nvPicPr>
        <p:blipFill>
          <a:blip r:embed="rId3"/>
          <a:stretch>
            <a:fillRect/>
          </a:stretch>
        </p:blipFill>
        <p:spPr>
          <a:xfrm>
            <a:off x="4297680" y="593889"/>
            <a:ext cx="7806336" cy="5554546"/>
          </a:xfrm>
        </p:spPr>
      </p:pic>
      <p:sp>
        <p:nvSpPr>
          <p:cNvPr id="7" name="Scroll: Horizontal 6">
            <a:extLst>
              <a:ext uri="{FF2B5EF4-FFF2-40B4-BE49-F238E27FC236}">
                <a16:creationId xmlns="" xmlns:a16="http://schemas.microsoft.com/office/drawing/2014/main" id="{8723DC7C-A0A3-4CCD-BA58-D8864BC58033}"/>
              </a:ext>
            </a:extLst>
          </p:cNvPr>
          <p:cNvSpPr/>
          <p:nvPr/>
        </p:nvSpPr>
        <p:spPr>
          <a:xfrm>
            <a:off x="3516198" y="6148435"/>
            <a:ext cx="8276734" cy="523188"/>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Source – Adapted from J.R. Hackman and G. R. Oldham,1980.</a:t>
            </a:r>
          </a:p>
        </p:txBody>
      </p:sp>
      <p:sp>
        <p:nvSpPr>
          <p:cNvPr id="10" name="Rectangle: Rounded Corners 9">
            <a:extLst>
              <a:ext uri="{FF2B5EF4-FFF2-40B4-BE49-F238E27FC236}">
                <a16:creationId xmlns="" xmlns:a16="http://schemas.microsoft.com/office/drawing/2014/main" id="{32F40EC6-7B25-438F-837F-235F4BEAC97D}"/>
              </a:ext>
            </a:extLst>
          </p:cNvPr>
          <p:cNvSpPr/>
          <p:nvPr/>
        </p:nvSpPr>
        <p:spPr>
          <a:xfrm>
            <a:off x="4279229" y="70701"/>
            <a:ext cx="7758799" cy="353505"/>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rPr>
              <a:t>Hackman and Oldham’s </a:t>
            </a:r>
          </a:p>
        </p:txBody>
      </p:sp>
      <p:sp>
        <p:nvSpPr>
          <p:cNvPr id="18" name="Picture Placeholder 17">
            <a:extLst>
              <a:ext uri="{FF2B5EF4-FFF2-40B4-BE49-F238E27FC236}">
                <a16:creationId xmlns="" xmlns:a16="http://schemas.microsoft.com/office/drawing/2014/main" id="{D004C4A1-0E48-4E29-A6D8-06226ACE2814}"/>
              </a:ext>
            </a:extLst>
          </p:cNvPr>
          <p:cNvSpPr>
            <a:spLocks noGrp="1"/>
          </p:cNvSpPr>
          <p:nvPr>
            <p:ph type="pic" sz="quarter" idx="13"/>
          </p:nvPr>
        </p:nvSpPr>
        <p:spPr/>
      </p:sp>
      <p:pic>
        <p:nvPicPr>
          <p:cNvPr id="20" name="Picture 19">
            <a:extLst>
              <a:ext uri="{FF2B5EF4-FFF2-40B4-BE49-F238E27FC236}">
                <a16:creationId xmlns="" xmlns:a16="http://schemas.microsoft.com/office/drawing/2014/main" id="{ACB3E2F4-DD08-4CF7-9772-6F70ACD21BB9}"/>
              </a:ext>
            </a:extLst>
          </p:cNvPr>
          <p:cNvPicPr>
            <a:picLocks noChangeAspect="1"/>
          </p:cNvPicPr>
          <p:nvPr/>
        </p:nvPicPr>
        <p:blipFill>
          <a:blip r:embed="rId4"/>
          <a:stretch>
            <a:fillRect/>
          </a:stretch>
        </p:blipFill>
        <p:spPr>
          <a:xfrm>
            <a:off x="0" y="441960"/>
            <a:ext cx="4242062" cy="6187440"/>
          </a:xfrm>
          <a:prstGeom prst="rect">
            <a:avLst/>
          </a:prstGeom>
        </p:spPr>
      </p:pic>
    </p:spTree>
    <p:extLst>
      <p:ext uri="{BB962C8B-B14F-4D97-AF65-F5344CB8AC3E}">
        <p14:creationId xmlns="" xmlns:p14="http://schemas.microsoft.com/office/powerpoint/2010/main" val="34032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24865" y="565608"/>
            <a:ext cx="7192653" cy="1036949"/>
          </a:xfrm>
        </p:spPr>
        <p:txBody>
          <a:bodyPr>
            <a:normAutofit fontScale="90000"/>
          </a:bodyPr>
          <a:lstStyle/>
          <a:p>
            <a:r>
              <a:rPr lang="en-US" dirty="0">
                <a:solidFill>
                  <a:srgbClr val="7030A0"/>
                </a:solidFill>
              </a:rPr>
              <a:t>Article ii-Hackman and Oldham’s Job Characteristics MODEL TO JOB SATISFACTION </a:t>
            </a:r>
            <a:r>
              <a:rPr lang="da-DK" dirty="0">
                <a:solidFill>
                  <a:srgbClr val="7030A0"/>
                </a:solidFill>
              </a:rPr>
              <a:t>(Ali, Said et al. 2014)</a:t>
            </a:r>
            <a:r>
              <a:rPr lang="en-US" dirty="0">
                <a:solidFill>
                  <a:srgbClr val="7030A0"/>
                </a:solidFill>
              </a:rPr>
              <a:t> </a:t>
            </a:r>
          </a:p>
        </p:txBody>
      </p:sp>
      <p:pic>
        <p:nvPicPr>
          <p:cNvPr id="18" name="Picture Placeholder 17" descr="man and woman sitting at office table"/>
          <p:cNvPicPr>
            <a:picLocks noGrp="1" noChangeAspect="1"/>
          </p:cNvPicPr>
          <p:nvPr>
            <p:ph type="pic" sz="quarter" idx="13"/>
          </p:nvPr>
        </p:nvPicPr>
        <p:blipFill>
          <a:blip r:embed="rId3" cstate="print">
            <a:duotone>
              <a:prstClr val="black"/>
              <a:schemeClr val="tx2">
                <a:tint val="45000"/>
                <a:satMod val="400000"/>
              </a:schemeClr>
            </a:duotone>
            <a:extLst>
              <a:ext uri="{28A0092B-C50C-407E-A947-70E740481C1C}">
                <a14:useLocalDpi xmlns="" xmlns:a14="http://schemas.microsoft.com/office/drawing/2010/main" val="0"/>
              </a:ext>
            </a:extLst>
          </a:blip>
          <a:srcRect/>
          <a:stretch>
            <a:fillRect/>
          </a:stretch>
        </p:blipFill>
        <p:spPr/>
      </p:pic>
      <p:graphicFrame>
        <p:nvGraphicFramePr>
          <p:cNvPr id="15" name="Content Placeholder 100" descr="SmartArt Graphic">
            <a:extLst>
              <a:ext uri="{FF2B5EF4-FFF2-40B4-BE49-F238E27FC236}">
                <a16:creationId xmlns="" xmlns:a16="http://schemas.microsoft.com/office/drawing/2014/main" id="{B5D5564A-0C86-4C0D-8913-1C2ECCFAA690}"/>
              </a:ext>
            </a:extLst>
          </p:cNvPr>
          <p:cNvGraphicFramePr>
            <a:graphicFrameLocks noGrp="1"/>
          </p:cNvGraphicFramePr>
          <p:nvPr>
            <p:ph idx="1"/>
            <p:extLst>
              <p:ext uri="{D42A27DB-BD31-4B8C-83A1-F6EECF244321}">
                <p14:modId xmlns="" xmlns:p14="http://schemas.microsoft.com/office/powerpoint/2010/main" val="1147036134"/>
              </p:ext>
            </p:extLst>
          </p:nvPr>
        </p:nvGraphicFramePr>
        <p:xfrm>
          <a:off x="4524864" y="1517715"/>
          <a:ext cx="7667135" cy="53402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a:extLst>
              <a:ext uri="{FF2B5EF4-FFF2-40B4-BE49-F238E27FC236}">
                <a16:creationId xmlns="" xmlns:a16="http://schemas.microsoft.com/office/drawing/2014/main" id="{46EEA2B0-32DF-4ABF-838E-5CEA198496C4}"/>
              </a:ext>
            </a:extLst>
          </p:cNvPr>
          <p:cNvPicPr>
            <a:picLocks noChangeAspect="1"/>
          </p:cNvPicPr>
          <p:nvPr/>
        </p:nvPicPr>
        <p:blipFill>
          <a:blip r:embed="rId8"/>
          <a:stretch>
            <a:fillRect/>
          </a:stretch>
        </p:blipFill>
        <p:spPr>
          <a:xfrm>
            <a:off x="0" y="0"/>
            <a:ext cx="4524865" cy="6858000"/>
          </a:xfrm>
          <a:prstGeom prst="rect">
            <a:avLst/>
          </a:prstGeom>
        </p:spPr>
      </p:pic>
    </p:spTree>
    <p:extLst>
      <p:ext uri="{BB962C8B-B14F-4D97-AF65-F5344CB8AC3E}">
        <p14:creationId xmlns="" xmlns:p14="http://schemas.microsoft.com/office/powerpoint/2010/main" val="441421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90195" y="575036"/>
            <a:ext cx="11211610" cy="830544"/>
          </a:xfrm>
        </p:spPr>
        <p:txBody>
          <a:bodyPr>
            <a:normAutofit fontScale="90000"/>
          </a:bodyPr>
          <a:lstStyle/>
          <a:p>
            <a:r>
              <a:rPr lang="en-US" dirty="0">
                <a:solidFill>
                  <a:schemeClr val="accent6">
                    <a:lumMod val="75000"/>
                  </a:schemeClr>
                </a:solidFill>
              </a:rPr>
              <a:t>Research Analysis: Evaluating Hackman and Oldham’s Job Characteristics MODEL TO JOB SATISFACTION </a:t>
            </a:r>
            <a:r>
              <a:rPr lang="da-DK" dirty="0">
                <a:solidFill>
                  <a:schemeClr val="accent6">
                    <a:lumMod val="75000"/>
                  </a:schemeClr>
                </a:solidFill>
              </a:rPr>
              <a:t>(Ali, Said et al. 2014)</a:t>
            </a:r>
            <a:r>
              <a:rPr lang="en-US" dirty="0">
                <a:solidFill>
                  <a:schemeClr val="accent6">
                    <a:lumMod val="75000"/>
                  </a:schemeClr>
                </a:solidFill>
              </a:rPr>
              <a:t> </a:t>
            </a:r>
          </a:p>
        </p:txBody>
      </p:sp>
      <p:sp>
        <p:nvSpPr>
          <p:cNvPr id="4" name="Text Placeholder 3"/>
          <p:cNvSpPr>
            <a:spLocks noGrp="1"/>
          </p:cNvSpPr>
          <p:nvPr>
            <p:ph type="body" idx="1"/>
          </p:nvPr>
        </p:nvSpPr>
        <p:spPr>
          <a:xfrm>
            <a:off x="1275835" y="1813111"/>
            <a:ext cx="5194769" cy="557784"/>
          </a:xfrm>
        </p:spPr>
        <p:txBody>
          <a:bodyPr/>
          <a:lstStyle/>
          <a:p>
            <a:r>
              <a:rPr lang="en-US" sz="2000" b="1" dirty="0">
                <a:solidFill>
                  <a:schemeClr val="accent1"/>
                </a:solidFill>
              </a:rPr>
              <a:t>Research Limitations </a:t>
            </a:r>
          </a:p>
        </p:txBody>
      </p:sp>
      <p:sp>
        <p:nvSpPr>
          <p:cNvPr id="5" name="Content Placeholder 4"/>
          <p:cNvSpPr>
            <a:spLocks noGrp="1"/>
          </p:cNvSpPr>
          <p:nvPr>
            <p:ph sz="half" idx="2"/>
          </p:nvPr>
        </p:nvSpPr>
        <p:spPr>
          <a:xfrm>
            <a:off x="581194" y="2760673"/>
            <a:ext cx="5194766" cy="3755135"/>
          </a:xfrm>
        </p:spPr>
        <p:txBody>
          <a:bodyPr>
            <a:normAutofit lnSpcReduction="10000"/>
          </a:bodyPr>
          <a:lstStyle/>
          <a:p>
            <a:pPr algn="just"/>
            <a:r>
              <a:rPr lang="en-US" dirty="0">
                <a:solidFill>
                  <a:schemeClr val="tx2"/>
                </a:solidFill>
              </a:rPr>
              <a:t>Sample was too small to generalize the research findings with only few mangers ranging between the ages of 24-49 years. Studied only private sector employees excluding all other forms of service.</a:t>
            </a:r>
          </a:p>
          <a:p>
            <a:pPr algn="just"/>
            <a:r>
              <a:rPr lang="en-US" dirty="0">
                <a:solidFill>
                  <a:schemeClr val="tx2"/>
                </a:solidFill>
              </a:rPr>
              <a:t>No diversity in research group with only small segment of employees from the hospitality industry being studied. </a:t>
            </a:r>
          </a:p>
          <a:p>
            <a:pPr algn="just"/>
            <a:r>
              <a:rPr lang="en-US" dirty="0">
                <a:solidFill>
                  <a:schemeClr val="tx2"/>
                </a:solidFill>
              </a:rPr>
              <a:t>Researcher used non-experimental methods which by nature have inherent limitations such as low internal validity, inability to manipulate variables, lacks element of control and are extremely prone to bias ( </a:t>
            </a:r>
            <a:r>
              <a:rPr lang="en-US" dirty="0" smtClean="0">
                <a:solidFill>
                  <a:schemeClr val="tx2"/>
                </a:solidFill>
              </a:rPr>
              <a:t>Thompson . C</a:t>
            </a:r>
            <a:r>
              <a:rPr lang="en-US" dirty="0">
                <a:solidFill>
                  <a:schemeClr val="tx2"/>
                </a:solidFill>
              </a:rPr>
              <a:t>, 2006)</a:t>
            </a:r>
          </a:p>
        </p:txBody>
      </p:sp>
      <p:sp>
        <p:nvSpPr>
          <p:cNvPr id="6" name="Text Placeholder 5"/>
          <p:cNvSpPr>
            <a:spLocks noGrp="1"/>
          </p:cNvSpPr>
          <p:nvPr>
            <p:ph type="body" sz="quarter" idx="3"/>
          </p:nvPr>
        </p:nvSpPr>
        <p:spPr>
          <a:xfrm>
            <a:off x="6661938" y="1889744"/>
            <a:ext cx="5194770" cy="553373"/>
          </a:xfrm>
        </p:spPr>
        <p:txBody>
          <a:bodyPr/>
          <a:lstStyle/>
          <a:p>
            <a:r>
              <a:rPr lang="en-US" sz="2000" dirty="0"/>
              <a:t>Research Contributions and Further  Avenues To Explore</a:t>
            </a:r>
            <a:endParaRPr lang="en-US" sz="2000" b="1" dirty="0">
              <a:solidFill>
                <a:schemeClr val="accent1"/>
              </a:solidFill>
            </a:endParaRPr>
          </a:p>
        </p:txBody>
      </p:sp>
      <p:sp>
        <p:nvSpPr>
          <p:cNvPr id="7" name="Content Placeholder 6"/>
          <p:cNvSpPr>
            <a:spLocks noGrp="1"/>
          </p:cNvSpPr>
          <p:nvPr>
            <p:ph sz="quarter" idx="4"/>
          </p:nvPr>
        </p:nvSpPr>
        <p:spPr>
          <a:xfrm>
            <a:off x="6416037" y="2760673"/>
            <a:ext cx="5194771" cy="3755135"/>
          </a:xfrm>
        </p:spPr>
        <p:txBody>
          <a:bodyPr>
            <a:normAutofit fontScale="92500" lnSpcReduction="20000"/>
          </a:bodyPr>
          <a:lstStyle/>
          <a:p>
            <a:pPr algn="just"/>
            <a:r>
              <a:rPr lang="en-US" dirty="0">
                <a:solidFill>
                  <a:schemeClr val="tx2"/>
                </a:solidFill>
              </a:rPr>
              <a:t>Hackman and Oldham’s Job Characteristics Model that was developed on a Western sample, was examined &amp; validated in an Asian context through this research  </a:t>
            </a:r>
          </a:p>
          <a:p>
            <a:pPr algn="just"/>
            <a:r>
              <a:rPr lang="en-US" dirty="0">
                <a:solidFill>
                  <a:schemeClr val="tx2"/>
                </a:solidFill>
              </a:rPr>
              <a:t>However, qualitative studies( like interviews, case studies etc) in addition to distribution of questionnaires should have been carried out to further validate the findings of the study.  </a:t>
            </a:r>
          </a:p>
          <a:p>
            <a:pPr algn="just"/>
            <a:r>
              <a:rPr lang="en-US" dirty="0">
                <a:solidFill>
                  <a:schemeClr val="tx2"/>
                </a:solidFill>
              </a:rPr>
              <a:t>The Job Characteristics Model should have also included </a:t>
            </a:r>
            <a:r>
              <a:rPr lang="en-US" dirty="0" smtClean="0">
                <a:solidFill>
                  <a:schemeClr val="tx2"/>
                </a:solidFill>
              </a:rPr>
              <a:t>non </a:t>
            </a:r>
            <a:r>
              <a:rPr lang="en-US" dirty="0">
                <a:solidFill>
                  <a:schemeClr val="tx2"/>
                </a:solidFill>
              </a:rPr>
              <a:t>managerial employees, to further investigate the legitimacy of the current findings. </a:t>
            </a:r>
          </a:p>
          <a:p>
            <a:pPr algn="just"/>
            <a:r>
              <a:rPr lang="en-US" dirty="0">
                <a:solidFill>
                  <a:schemeClr val="tx2"/>
                </a:solidFill>
              </a:rPr>
              <a:t>The current study underpins the need for further comparative research, investigating the validity of this JCM model in governmental or social work settings</a:t>
            </a:r>
          </a:p>
          <a:p>
            <a:pPr algn="just"/>
            <a:endParaRPr lang="en-US" dirty="0">
              <a:solidFill>
                <a:schemeClr val="tx2"/>
              </a:solidFill>
            </a:endParaRPr>
          </a:p>
        </p:txBody>
      </p:sp>
      <p:grpSp>
        <p:nvGrpSpPr>
          <p:cNvPr id="8" name="Group 86" descr="three tier podium icon"/>
          <p:cNvGrpSpPr>
            <a:grpSpLocks noChangeAspect="1"/>
          </p:cNvGrpSpPr>
          <p:nvPr/>
        </p:nvGrpSpPr>
        <p:grpSpPr bwMode="auto">
          <a:xfrm>
            <a:off x="5829849" y="1776528"/>
            <a:ext cx="672894" cy="501529"/>
            <a:chOff x="4476" y="1776"/>
            <a:chExt cx="428" cy="319"/>
          </a:xfrm>
          <a:solidFill>
            <a:schemeClr val="accent3"/>
          </a:solidFill>
        </p:grpSpPr>
        <p:sp>
          <p:nvSpPr>
            <p:cNvPr id="9" name="Freeform 87"/>
            <p:cNvSpPr>
              <a:spLocks noEditPoints="1"/>
            </p:cNvSpPr>
            <p:nvPr/>
          </p:nvSpPr>
          <p:spPr bwMode="auto">
            <a:xfrm>
              <a:off x="4478" y="1917"/>
              <a:ext cx="142" cy="178"/>
            </a:xfrm>
            <a:custGeom>
              <a:avLst/>
              <a:gdLst>
                <a:gd name="T0" fmla="*/ 90 w 96"/>
                <a:gd name="T1" fmla="*/ 120 h 120"/>
                <a:gd name="T2" fmla="*/ 6 w 96"/>
                <a:gd name="T3" fmla="*/ 120 h 120"/>
                <a:gd name="T4" fmla="*/ 0 w 96"/>
                <a:gd name="T5" fmla="*/ 114 h 120"/>
                <a:gd name="T6" fmla="*/ 0 w 96"/>
                <a:gd name="T7" fmla="*/ 6 h 120"/>
                <a:gd name="T8" fmla="*/ 6 w 96"/>
                <a:gd name="T9" fmla="*/ 0 h 120"/>
                <a:gd name="T10" fmla="*/ 90 w 96"/>
                <a:gd name="T11" fmla="*/ 0 h 120"/>
                <a:gd name="T12" fmla="*/ 96 w 96"/>
                <a:gd name="T13" fmla="*/ 6 h 120"/>
                <a:gd name="T14" fmla="*/ 96 w 96"/>
                <a:gd name="T15" fmla="*/ 114 h 120"/>
                <a:gd name="T16" fmla="*/ 90 w 96"/>
                <a:gd name="T17" fmla="*/ 120 h 120"/>
                <a:gd name="T18" fmla="*/ 12 w 96"/>
                <a:gd name="T19" fmla="*/ 108 h 120"/>
                <a:gd name="T20" fmla="*/ 84 w 96"/>
                <a:gd name="T21" fmla="*/ 108 h 120"/>
                <a:gd name="T22" fmla="*/ 84 w 96"/>
                <a:gd name="T23" fmla="*/ 12 h 120"/>
                <a:gd name="T24" fmla="*/ 12 w 96"/>
                <a:gd name="T25" fmla="*/ 12 h 120"/>
                <a:gd name="T26" fmla="*/ 12 w 96"/>
                <a:gd name="T27" fmla="*/ 108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6" h="120">
                  <a:moveTo>
                    <a:pt x="90" y="120"/>
                  </a:moveTo>
                  <a:cubicBezTo>
                    <a:pt x="6" y="120"/>
                    <a:pt x="6" y="120"/>
                    <a:pt x="6" y="120"/>
                  </a:cubicBezTo>
                  <a:cubicBezTo>
                    <a:pt x="2" y="120"/>
                    <a:pt x="0" y="118"/>
                    <a:pt x="0" y="114"/>
                  </a:cubicBezTo>
                  <a:cubicBezTo>
                    <a:pt x="0" y="6"/>
                    <a:pt x="0" y="6"/>
                    <a:pt x="0" y="6"/>
                  </a:cubicBezTo>
                  <a:cubicBezTo>
                    <a:pt x="0" y="3"/>
                    <a:pt x="2" y="0"/>
                    <a:pt x="6" y="0"/>
                  </a:cubicBezTo>
                  <a:cubicBezTo>
                    <a:pt x="90" y="0"/>
                    <a:pt x="90" y="0"/>
                    <a:pt x="90" y="0"/>
                  </a:cubicBezTo>
                  <a:cubicBezTo>
                    <a:pt x="93" y="0"/>
                    <a:pt x="96" y="3"/>
                    <a:pt x="96" y="6"/>
                  </a:cubicBezTo>
                  <a:cubicBezTo>
                    <a:pt x="96" y="114"/>
                    <a:pt x="96" y="114"/>
                    <a:pt x="96" y="114"/>
                  </a:cubicBezTo>
                  <a:cubicBezTo>
                    <a:pt x="96" y="118"/>
                    <a:pt x="93" y="120"/>
                    <a:pt x="90" y="120"/>
                  </a:cubicBezTo>
                  <a:close/>
                  <a:moveTo>
                    <a:pt x="12" y="108"/>
                  </a:moveTo>
                  <a:cubicBezTo>
                    <a:pt x="84" y="108"/>
                    <a:pt x="84" y="108"/>
                    <a:pt x="84" y="108"/>
                  </a:cubicBezTo>
                  <a:cubicBezTo>
                    <a:pt x="84" y="12"/>
                    <a:pt x="84" y="12"/>
                    <a:pt x="84" y="12"/>
                  </a:cubicBezTo>
                  <a:cubicBezTo>
                    <a:pt x="12" y="12"/>
                    <a:pt x="12" y="12"/>
                    <a:pt x="12" y="12"/>
                  </a:cubicBezTo>
                  <a:lnTo>
                    <a:pt x="12" y="10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0" name="Freeform 88"/>
            <p:cNvSpPr>
              <a:spLocks noEditPoints="1"/>
            </p:cNvSpPr>
            <p:nvPr/>
          </p:nvSpPr>
          <p:spPr bwMode="auto">
            <a:xfrm>
              <a:off x="4762" y="1917"/>
              <a:ext cx="142" cy="178"/>
            </a:xfrm>
            <a:custGeom>
              <a:avLst/>
              <a:gdLst>
                <a:gd name="T0" fmla="*/ 90 w 96"/>
                <a:gd name="T1" fmla="*/ 120 h 120"/>
                <a:gd name="T2" fmla="*/ 6 w 96"/>
                <a:gd name="T3" fmla="*/ 120 h 120"/>
                <a:gd name="T4" fmla="*/ 0 w 96"/>
                <a:gd name="T5" fmla="*/ 114 h 120"/>
                <a:gd name="T6" fmla="*/ 0 w 96"/>
                <a:gd name="T7" fmla="*/ 6 h 120"/>
                <a:gd name="T8" fmla="*/ 6 w 96"/>
                <a:gd name="T9" fmla="*/ 0 h 120"/>
                <a:gd name="T10" fmla="*/ 90 w 96"/>
                <a:gd name="T11" fmla="*/ 0 h 120"/>
                <a:gd name="T12" fmla="*/ 96 w 96"/>
                <a:gd name="T13" fmla="*/ 6 h 120"/>
                <a:gd name="T14" fmla="*/ 96 w 96"/>
                <a:gd name="T15" fmla="*/ 114 h 120"/>
                <a:gd name="T16" fmla="*/ 90 w 96"/>
                <a:gd name="T17" fmla="*/ 120 h 120"/>
                <a:gd name="T18" fmla="*/ 12 w 96"/>
                <a:gd name="T19" fmla="*/ 108 h 120"/>
                <a:gd name="T20" fmla="*/ 84 w 96"/>
                <a:gd name="T21" fmla="*/ 108 h 120"/>
                <a:gd name="T22" fmla="*/ 84 w 96"/>
                <a:gd name="T23" fmla="*/ 12 h 120"/>
                <a:gd name="T24" fmla="*/ 12 w 96"/>
                <a:gd name="T25" fmla="*/ 12 h 120"/>
                <a:gd name="T26" fmla="*/ 12 w 96"/>
                <a:gd name="T27" fmla="*/ 108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6" h="120">
                  <a:moveTo>
                    <a:pt x="90" y="120"/>
                  </a:moveTo>
                  <a:cubicBezTo>
                    <a:pt x="6" y="120"/>
                    <a:pt x="6" y="120"/>
                    <a:pt x="6" y="120"/>
                  </a:cubicBezTo>
                  <a:cubicBezTo>
                    <a:pt x="2" y="120"/>
                    <a:pt x="0" y="118"/>
                    <a:pt x="0" y="114"/>
                  </a:cubicBezTo>
                  <a:cubicBezTo>
                    <a:pt x="0" y="6"/>
                    <a:pt x="0" y="6"/>
                    <a:pt x="0" y="6"/>
                  </a:cubicBezTo>
                  <a:cubicBezTo>
                    <a:pt x="0" y="3"/>
                    <a:pt x="2" y="0"/>
                    <a:pt x="6" y="0"/>
                  </a:cubicBezTo>
                  <a:cubicBezTo>
                    <a:pt x="90" y="0"/>
                    <a:pt x="90" y="0"/>
                    <a:pt x="90" y="0"/>
                  </a:cubicBezTo>
                  <a:cubicBezTo>
                    <a:pt x="93" y="0"/>
                    <a:pt x="96" y="3"/>
                    <a:pt x="96" y="6"/>
                  </a:cubicBezTo>
                  <a:cubicBezTo>
                    <a:pt x="96" y="114"/>
                    <a:pt x="96" y="114"/>
                    <a:pt x="96" y="114"/>
                  </a:cubicBezTo>
                  <a:cubicBezTo>
                    <a:pt x="96" y="118"/>
                    <a:pt x="93" y="120"/>
                    <a:pt x="90" y="120"/>
                  </a:cubicBezTo>
                  <a:close/>
                  <a:moveTo>
                    <a:pt x="12" y="108"/>
                  </a:moveTo>
                  <a:cubicBezTo>
                    <a:pt x="84" y="108"/>
                    <a:pt x="84" y="108"/>
                    <a:pt x="84" y="108"/>
                  </a:cubicBezTo>
                  <a:cubicBezTo>
                    <a:pt x="84" y="12"/>
                    <a:pt x="84" y="12"/>
                    <a:pt x="84" y="12"/>
                  </a:cubicBezTo>
                  <a:cubicBezTo>
                    <a:pt x="12" y="12"/>
                    <a:pt x="12" y="12"/>
                    <a:pt x="12" y="12"/>
                  </a:cubicBezTo>
                  <a:lnTo>
                    <a:pt x="12" y="10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1" name="Freeform 89"/>
            <p:cNvSpPr>
              <a:spLocks noEditPoints="1"/>
            </p:cNvSpPr>
            <p:nvPr/>
          </p:nvSpPr>
          <p:spPr bwMode="auto">
            <a:xfrm>
              <a:off x="4602" y="1829"/>
              <a:ext cx="178" cy="266"/>
            </a:xfrm>
            <a:custGeom>
              <a:avLst/>
              <a:gdLst>
                <a:gd name="T0" fmla="*/ 114 w 120"/>
                <a:gd name="T1" fmla="*/ 180 h 180"/>
                <a:gd name="T2" fmla="*/ 6 w 120"/>
                <a:gd name="T3" fmla="*/ 180 h 180"/>
                <a:gd name="T4" fmla="*/ 0 w 120"/>
                <a:gd name="T5" fmla="*/ 174 h 180"/>
                <a:gd name="T6" fmla="*/ 0 w 120"/>
                <a:gd name="T7" fmla="*/ 6 h 180"/>
                <a:gd name="T8" fmla="*/ 6 w 120"/>
                <a:gd name="T9" fmla="*/ 0 h 180"/>
                <a:gd name="T10" fmla="*/ 114 w 120"/>
                <a:gd name="T11" fmla="*/ 0 h 180"/>
                <a:gd name="T12" fmla="*/ 120 w 120"/>
                <a:gd name="T13" fmla="*/ 6 h 180"/>
                <a:gd name="T14" fmla="*/ 120 w 120"/>
                <a:gd name="T15" fmla="*/ 174 h 180"/>
                <a:gd name="T16" fmla="*/ 114 w 120"/>
                <a:gd name="T17" fmla="*/ 180 h 180"/>
                <a:gd name="T18" fmla="*/ 12 w 120"/>
                <a:gd name="T19" fmla="*/ 168 h 180"/>
                <a:gd name="T20" fmla="*/ 108 w 120"/>
                <a:gd name="T21" fmla="*/ 168 h 180"/>
                <a:gd name="T22" fmla="*/ 108 w 120"/>
                <a:gd name="T23" fmla="*/ 12 h 180"/>
                <a:gd name="T24" fmla="*/ 12 w 120"/>
                <a:gd name="T25" fmla="*/ 12 h 180"/>
                <a:gd name="T26" fmla="*/ 12 w 120"/>
                <a:gd name="T27" fmla="*/ 16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0" h="180">
                  <a:moveTo>
                    <a:pt x="114" y="180"/>
                  </a:moveTo>
                  <a:cubicBezTo>
                    <a:pt x="6" y="180"/>
                    <a:pt x="6" y="180"/>
                    <a:pt x="6" y="180"/>
                  </a:cubicBezTo>
                  <a:cubicBezTo>
                    <a:pt x="2" y="180"/>
                    <a:pt x="0" y="178"/>
                    <a:pt x="0" y="174"/>
                  </a:cubicBezTo>
                  <a:cubicBezTo>
                    <a:pt x="0" y="6"/>
                    <a:pt x="0" y="6"/>
                    <a:pt x="0" y="6"/>
                  </a:cubicBezTo>
                  <a:cubicBezTo>
                    <a:pt x="0" y="3"/>
                    <a:pt x="2" y="0"/>
                    <a:pt x="6" y="0"/>
                  </a:cubicBezTo>
                  <a:cubicBezTo>
                    <a:pt x="114" y="0"/>
                    <a:pt x="114" y="0"/>
                    <a:pt x="114" y="0"/>
                  </a:cubicBezTo>
                  <a:cubicBezTo>
                    <a:pt x="117" y="0"/>
                    <a:pt x="120" y="3"/>
                    <a:pt x="120" y="6"/>
                  </a:cubicBezTo>
                  <a:cubicBezTo>
                    <a:pt x="120" y="174"/>
                    <a:pt x="120" y="174"/>
                    <a:pt x="120" y="174"/>
                  </a:cubicBezTo>
                  <a:cubicBezTo>
                    <a:pt x="120" y="178"/>
                    <a:pt x="117" y="180"/>
                    <a:pt x="114" y="180"/>
                  </a:cubicBezTo>
                  <a:close/>
                  <a:moveTo>
                    <a:pt x="12" y="168"/>
                  </a:moveTo>
                  <a:cubicBezTo>
                    <a:pt x="108" y="168"/>
                    <a:pt x="108" y="168"/>
                    <a:pt x="108" y="168"/>
                  </a:cubicBezTo>
                  <a:cubicBezTo>
                    <a:pt x="108" y="12"/>
                    <a:pt x="108" y="12"/>
                    <a:pt x="108" y="12"/>
                  </a:cubicBezTo>
                  <a:cubicBezTo>
                    <a:pt x="12" y="12"/>
                    <a:pt x="12" y="12"/>
                    <a:pt x="12" y="12"/>
                  </a:cubicBezTo>
                  <a:lnTo>
                    <a:pt x="12"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2" name="Freeform 90"/>
            <p:cNvSpPr>
              <a:spLocks noEditPoints="1"/>
            </p:cNvSpPr>
            <p:nvPr/>
          </p:nvSpPr>
          <p:spPr bwMode="auto">
            <a:xfrm>
              <a:off x="4762" y="1864"/>
              <a:ext cx="142" cy="71"/>
            </a:xfrm>
            <a:custGeom>
              <a:avLst/>
              <a:gdLst>
                <a:gd name="T0" fmla="*/ 90 w 96"/>
                <a:gd name="T1" fmla="*/ 48 h 48"/>
                <a:gd name="T2" fmla="*/ 6 w 96"/>
                <a:gd name="T3" fmla="*/ 48 h 48"/>
                <a:gd name="T4" fmla="*/ 0 w 96"/>
                <a:gd name="T5" fmla="*/ 42 h 48"/>
                <a:gd name="T6" fmla="*/ 0 w 96"/>
                <a:gd name="T7" fmla="*/ 6 h 48"/>
                <a:gd name="T8" fmla="*/ 6 w 96"/>
                <a:gd name="T9" fmla="*/ 0 h 48"/>
                <a:gd name="T10" fmla="*/ 72 w 96"/>
                <a:gd name="T11" fmla="*/ 0 h 48"/>
                <a:gd name="T12" fmla="*/ 77 w 96"/>
                <a:gd name="T13" fmla="*/ 4 h 48"/>
                <a:gd name="T14" fmla="*/ 95 w 96"/>
                <a:gd name="T15" fmla="*/ 40 h 48"/>
                <a:gd name="T16" fmla="*/ 95 w 96"/>
                <a:gd name="T17" fmla="*/ 46 h 48"/>
                <a:gd name="T18" fmla="*/ 90 w 96"/>
                <a:gd name="T19" fmla="*/ 48 h 48"/>
                <a:gd name="T20" fmla="*/ 12 w 96"/>
                <a:gd name="T21" fmla="*/ 36 h 48"/>
                <a:gd name="T22" fmla="*/ 80 w 96"/>
                <a:gd name="T23" fmla="*/ 36 h 48"/>
                <a:gd name="T24" fmla="*/ 68 w 96"/>
                <a:gd name="T25" fmla="*/ 12 h 48"/>
                <a:gd name="T26" fmla="*/ 12 w 96"/>
                <a:gd name="T27" fmla="*/ 12 h 48"/>
                <a:gd name="T28" fmla="*/ 12 w 96"/>
                <a:gd name="T29" fmla="*/ 36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6" h="48">
                  <a:moveTo>
                    <a:pt x="90" y="48"/>
                  </a:moveTo>
                  <a:cubicBezTo>
                    <a:pt x="6" y="48"/>
                    <a:pt x="6" y="48"/>
                    <a:pt x="6" y="48"/>
                  </a:cubicBezTo>
                  <a:cubicBezTo>
                    <a:pt x="2" y="48"/>
                    <a:pt x="0" y="46"/>
                    <a:pt x="0" y="42"/>
                  </a:cubicBezTo>
                  <a:cubicBezTo>
                    <a:pt x="0" y="6"/>
                    <a:pt x="0" y="6"/>
                    <a:pt x="0" y="6"/>
                  </a:cubicBezTo>
                  <a:cubicBezTo>
                    <a:pt x="0" y="3"/>
                    <a:pt x="2" y="0"/>
                    <a:pt x="6" y="0"/>
                  </a:cubicBezTo>
                  <a:cubicBezTo>
                    <a:pt x="72" y="0"/>
                    <a:pt x="72" y="0"/>
                    <a:pt x="72" y="0"/>
                  </a:cubicBezTo>
                  <a:cubicBezTo>
                    <a:pt x="74" y="0"/>
                    <a:pt x="76" y="2"/>
                    <a:pt x="77" y="4"/>
                  </a:cubicBezTo>
                  <a:cubicBezTo>
                    <a:pt x="95" y="40"/>
                    <a:pt x="95" y="40"/>
                    <a:pt x="95" y="40"/>
                  </a:cubicBezTo>
                  <a:cubicBezTo>
                    <a:pt x="96" y="42"/>
                    <a:pt x="96" y="44"/>
                    <a:pt x="95" y="46"/>
                  </a:cubicBezTo>
                  <a:cubicBezTo>
                    <a:pt x="94" y="47"/>
                    <a:pt x="92" y="48"/>
                    <a:pt x="90" y="48"/>
                  </a:cubicBezTo>
                  <a:close/>
                  <a:moveTo>
                    <a:pt x="12" y="36"/>
                  </a:moveTo>
                  <a:cubicBezTo>
                    <a:pt x="80" y="36"/>
                    <a:pt x="80" y="36"/>
                    <a:pt x="80" y="36"/>
                  </a:cubicBezTo>
                  <a:cubicBezTo>
                    <a:pt x="68" y="12"/>
                    <a:pt x="68" y="12"/>
                    <a:pt x="68" y="12"/>
                  </a:cubicBezTo>
                  <a:cubicBezTo>
                    <a:pt x="12" y="12"/>
                    <a:pt x="12" y="12"/>
                    <a:pt x="12" y="12"/>
                  </a:cubicBezTo>
                  <a:lnTo>
                    <a:pt x="12" y="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3" name="Freeform 91"/>
            <p:cNvSpPr>
              <a:spLocks noEditPoints="1"/>
            </p:cNvSpPr>
            <p:nvPr/>
          </p:nvSpPr>
          <p:spPr bwMode="auto">
            <a:xfrm>
              <a:off x="4476" y="1864"/>
              <a:ext cx="144" cy="71"/>
            </a:xfrm>
            <a:custGeom>
              <a:avLst/>
              <a:gdLst>
                <a:gd name="T0" fmla="*/ 91 w 97"/>
                <a:gd name="T1" fmla="*/ 48 h 48"/>
                <a:gd name="T2" fmla="*/ 7 w 97"/>
                <a:gd name="T3" fmla="*/ 48 h 48"/>
                <a:gd name="T4" fmla="*/ 2 w 97"/>
                <a:gd name="T5" fmla="*/ 46 h 48"/>
                <a:gd name="T6" fmla="*/ 1 w 97"/>
                <a:gd name="T7" fmla="*/ 40 h 48"/>
                <a:gd name="T8" fmla="*/ 19 w 97"/>
                <a:gd name="T9" fmla="*/ 4 h 48"/>
                <a:gd name="T10" fmla="*/ 25 w 97"/>
                <a:gd name="T11" fmla="*/ 0 h 48"/>
                <a:gd name="T12" fmla="*/ 91 w 97"/>
                <a:gd name="T13" fmla="*/ 0 h 48"/>
                <a:gd name="T14" fmla="*/ 97 w 97"/>
                <a:gd name="T15" fmla="*/ 6 h 48"/>
                <a:gd name="T16" fmla="*/ 97 w 97"/>
                <a:gd name="T17" fmla="*/ 42 h 48"/>
                <a:gd name="T18" fmla="*/ 91 w 97"/>
                <a:gd name="T19" fmla="*/ 48 h 48"/>
                <a:gd name="T20" fmla="*/ 16 w 97"/>
                <a:gd name="T21" fmla="*/ 36 h 48"/>
                <a:gd name="T22" fmla="*/ 85 w 97"/>
                <a:gd name="T23" fmla="*/ 36 h 48"/>
                <a:gd name="T24" fmla="*/ 85 w 97"/>
                <a:gd name="T25" fmla="*/ 12 h 48"/>
                <a:gd name="T26" fmla="*/ 28 w 97"/>
                <a:gd name="T27" fmla="*/ 12 h 48"/>
                <a:gd name="T28" fmla="*/ 16 w 97"/>
                <a:gd name="T29" fmla="*/ 36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7" h="48">
                  <a:moveTo>
                    <a:pt x="91" y="48"/>
                  </a:moveTo>
                  <a:cubicBezTo>
                    <a:pt x="7" y="48"/>
                    <a:pt x="7" y="48"/>
                    <a:pt x="7" y="48"/>
                  </a:cubicBezTo>
                  <a:cubicBezTo>
                    <a:pt x="5" y="48"/>
                    <a:pt x="3" y="47"/>
                    <a:pt x="2" y="46"/>
                  </a:cubicBezTo>
                  <a:cubicBezTo>
                    <a:pt x="0" y="44"/>
                    <a:pt x="0" y="42"/>
                    <a:pt x="1" y="40"/>
                  </a:cubicBezTo>
                  <a:cubicBezTo>
                    <a:pt x="19" y="4"/>
                    <a:pt x="19" y="4"/>
                    <a:pt x="19" y="4"/>
                  </a:cubicBezTo>
                  <a:cubicBezTo>
                    <a:pt x="20" y="2"/>
                    <a:pt x="22" y="0"/>
                    <a:pt x="25" y="0"/>
                  </a:cubicBezTo>
                  <a:cubicBezTo>
                    <a:pt x="91" y="0"/>
                    <a:pt x="91" y="0"/>
                    <a:pt x="91" y="0"/>
                  </a:cubicBezTo>
                  <a:cubicBezTo>
                    <a:pt x="94" y="0"/>
                    <a:pt x="97" y="3"/>
                    <a:pt x="97" y="6"/>
                  </a:cubicBezTo>
                  <a:cubicBezTo>
                    <a:pt x="97" y="42"/>
                    <a:pt x="97" y="42"/>
                    <a:pt x="97" y="42"/>
                  </a:cubicBezTo>
                  <a:cubicBezTo>
                    <a:pt x="97" y="46"/>
                    <a:pt x="94" y="48"/>
                    <a:pt x="91" y="48"/>
                  </a:cubicBezTo>
                  <a:close/>
                  <a:moveTo>
                    <a:pt x="16" y="36"/>
                  </a:moveTo>
                  <a:cubicBezTo>
                    <a:pt x="85" y="36"/>
                    <a:pt x="85" y="36"/>
                    <a:pt x="85" y="36"/>
                  </a:cubicBezTo>
                  <a:cubicBezTo>
                    <a:pt x="85" y="12"/>
                    <a:pt x="85" y="12"/>
                    <a:pt x="85" y="12"/>
                  </a:cubicBezTo>
                  <a:cubicBezTo>
                    <a:pt x="28" y="12"/>
                    <a:pt x="28" y="12"/>
                    <a:pt x="28" y="12"/>
                  </a:cubicBezTo>
                  <a:lnTo>
                    <a:pt x="16" y="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4" name="Freeform 92"/>
            <p:cNvSpPr>
              <a:spLocks noEditPoints="1"/>
            </p:cNvSpPr>
            <p:nvPr/>
          </p:nvSpPr>
          <p:spPr bwMode="auto">
            <a:xfrm>
              <a:off x="4601" y="1776"/>
              <a:ext cx="179" cy="71"/>
            </a:xfrm>
            <a:custGeom>
              <a:avLst/>
              <a:gdLst>
                <a:gd name="T0" fmla="*/ 115 w 121"/>
                <a:gd name="T1" fmla="*/ 48 h 48"/>
                <a:gd name="T2" fmla="*/ 7 w 121"/>
                <a:gd name="T3" fmla="*/ 48 h 48"/>
                <a:gd name="T4" fmla="*/ 2 w 121"/>
                <a:gd name="T5" fmla="*/ 46 h 48"/>
                <a:gd name="T6" fmla="*/ 1 w 121"/>
                <a:gd name="T7" fmla="*/ 40 h 48"/>
                <a:gd name="T8" fmla="*/ 19 w 121"/>
                <a:gd name="T9" fmla="*/ 4 h 48"/>
                <a:gd name="T10" fmla="*/ 25 w 121"/>
                <a:gd name="T11" fmla="*/ 0 h 48"/>
                <a:gd name="T12" fmla="*/ 97 w 121"/>
                <a:gd name="T13" fmla="*/ 0 h 48"/>
                <a:gd name="T14" fmla="*/ 102 w 121"/>
                <a:gd name="T15" fmla="*/ 4 h 48"/>
                <a:gd name="T16" fmla="*/ 120 w 121"/>
                <a:gd name="T17" fmla="*/ 40 h 48"/>
                <a:gd name="T18" fmla="*/ 120 w 121"/>
                <a:gd name="T19" fmla="*/ 46 h 48"/>
                <a:gd name="T20" fmla="*/ 115 w 121"/>
                <a:gd name="T21" fmla="*/ 48 h 48"/>
                <a:gd name="T22" fmla="*/ 16 w 121"/>
                <a:gd name="T23" fmla="*/ 36 h 48"/>
                <a:gd name="T24" fmla="*/ 105 w 121"/>
                <a:gd name="T25" fmla="*/ 36 h 48"/>
                <a:gd name="T26" fmla="*/ 93 w 121"/>
                <a:gd name="T27" fmla="*/ 12 h 48"/>
                <a:gd name="T28" fmla="*/ 28 w 121"/>
                <a:gd name="T29" fmla="*/ 12 h 48"/>
                <a:gd name="T30" fmla="*/ 16 w 121"/>
                <a:gd name="T31" fmla="*/ 36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21" h="48">
                  <a:moveTo>
                    <a:pt x="115" y="48"/>
                  </a:moveTo>
                  <a:cubicBezTo>
                    <a:pt x="7" y="48"/>
                    <a:pt x="7" y="48"/>
                    <a:pt x="7" y="48"/>
                  </a:cubicBezTo>
                  <a:cubicBezTo>
                    <a:pt x="5" y="48"/>
                    <a:pt x="3" y="47"/>
                    <a:pt x="2" y="46"/>
                  </a:cubicBezTo>
                  <a:cubicBezTo>
                    <a:pt x="0" y="44"/>
                    <a:pt x="0" y="42"/>
                    <a:pt x="1" y="40"/>
                  </a:cubicBezTo>
                  <a:cubicBezTo>
                    <a:pt x="19" y="4"/>
                    <a:pt x="19" y="4"/>
                    <a:pt x="19" y="4"/>
                  </a:cubicBezTo>
                  <a:cubicBezTo>
                    <a:pt x="20" y="2"/>
                    <a:pt x="22" y="0"/>
                    <a:pt x="25" y="0"/>
                  </a:cubicBezTo>
                  <a:cubicBezTo>
                    <a:pt x="97" y="0"/>
                    <a:pt x="97" y="0"/>
                    <a:pt x="97" y="0"/>
                  </a:cubicBezTo>
                  <a:cubicBezTo>
                    <a:pt x="99" y="0"/>
                    <a:pt x="101" y="2"/>
                    <a:pt x="102" y="4"/>
                  </a:cubicBezTo>
                  <a:cubicBezTo>
                    <a:pt x="120" y="40"/>
                    <a:pt x="120" y="40"/>
                    <a:pt x="120" y="40"/>
                  </a:cubicBezTo>
                  <a:cubicBezTo>
                    <a:pt x="121" y="42"/>
                    <a:pt x="121" y="44"/>
                    <a:pt x="120" y="46"/>
                  </a:cubicBezTo>
                  <a:cubicBezTo>
                    <a:pt x="119" y="47"/>
                    <a:pt x="117" y="48"/>
                    <a:pt x="115" y="48"/>
                  </a:cubicBezTo>
                  <a:close/>
                  <a:moveTo>
                    <a:pt x="16" y="36"/>
                  </a:moveTo>
                  <a:cubicBezTo>
                    <a:pt x="105" y="36"/>
                    <a:pt x="105" y="36"/>
                    <a:pt x="105" y="36"/>
                  </a:cubicBezTo>
                  <a:cubicBezTo>
                    <a:pt x="93" y="12"/>
                    <a:pt x="93" y="12"/>
                    <a:pt x="93" y="12"/>
                  </a:cubicBezTo>
                  <a:cubicBezTo>
                    <a:pt x="28" y="12"/>
                    <a:pt x="28" y="12"/>
                    <a:pt x="28" y="12"/>
                  </a:cubicBezTo>
                  <a:lnTo>
                    <a:pt x="16" y="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5" name="Freeform 93"/>
            <p:cNvSpPr>
              <a:spLocks/>
            </p:cNvSpPr>
            <p:nvPr/>
          </p:nvSpPr>
          <p:spPr bwMode="auto">
            <a:xfrm>
              <a:off x="4663" y="1909"/>
              <a:ext cx="46" cy="105"/>
            </a:xfrm>
            <a:custGeom>
              <a:avLst/>
              <a:gdLst>
                <a:gd name="T0" fmla="*/ 25 w 31"/>
                <a:gd name="T1" fmla="*/ 71 h 71"/>
                <a:gd name="T2" fmla="*/ 19 w 31"/>
                <a:gd name="T3" fmla="*/ 65 h 71"/>
                <a:gd name="T4" fmla="*/ 19 w 31"/>
                <a:gd name="T5" fmla="*/ 15 h 71"/>
                <a:gd name="T6" fmla="*/ 9 w 31"/>
                <a:gd name="T7" fmla="*/ 19 h 71"/>
                <a:gd name="T8" fmla="*/ 1 w 31"/>
                <a:gd name="T9" fmla="*/ 15 h 71"/>
                <a:gd name="T10" fmla="*/ 5 w 31"/>
                <a:gd name="T11" fmla="*/ 8 h 71"/>
                <a:gd name="T12" fmla="*/ 23 w 31"/>
                <a:gd name="T13" fmla="*/ 1 h 71"/>
                <a:gd name="T14" fmla="*/ 28 w 31"/>
                <a:gd name="T15" fmla="*/ 2 h 71"/>
                <a:gd name="T16" fmla="*/ 31 w 31"/>
                <a:gd name="T17" fmla="*/ 6 h 71"/>
                <a:gd name="T18" fmla="*/ 31 w 31"/>
                <a:gd name="T19" fmla="*/ 65 h 71"/>
                <a:gd name="T20" fmla="*/ 25 w 31"/>
                <a:gd name="T21"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1" h="71">
                  <a:moveTo>
                    <a:pt x="25" y="71"/>
                  </a:moveTo>
                  <a:cubicBezTo>
                    <a:pt x="21" y="71"/>
                    <a:pt x="19" y="68"/>
                    <a:pt x="19" y="65"/>
                  </a:cubicBezTo>
                  <a:cubicBezTo>
                    <a:pt x="19" y="15"/>
                    <a:pt x="19" y="15"/>
                    <a:pt x="19" y="15"/>
                  </a:cubicBezTo>
                  <a:cubicBezTo>
                    <a:pt x="9" y="19"/>
                    <a:pt x="9" y="19"/>
                    <a:pt x="9" y="19"/>
                  </a:cubicBezTo>
                  <a:cubicBezTo>
                    <a:pt x="6" y="20"/>
                    <a:pt x="2" y="18"/>
                    <a:pt x="1" y="15"/>
                  </a:cubicBezTo>
                  <a:cubicBezTo>
                    <a:pt x="0" y="12"/>
                    <a:pt x="1" y="9"/>
                    <a:pt x="5" y="8"/>
                  </a:cubicBezTo>
                  <a:cubicBezTo>
                    <a:pt x="23" y="1"/>
                    <a:pt x="23" y="1"/>
                    <a:pt x="23" y="1"/>
                  </a:cubicBezTo>
                  <a:cubicBezTo>
                    <a:pt x="24" y="0"/>
                    <a:pt x="26" y="0"/>
                    <a:pt x="28" y="2"/>
                  </a:cubicBezTo>
                  <a:cubicBezTo>
                    <a:pt x="30" y="3"/>
                    <a:pt x="31" y="4"/>
                    <a:pt x="31" y="6"/>
                  </a:cubicBezTo>
                  <a:cubicBezTo>
                    <a:pt x="31" y="65"/>
                    <a:pt x="31" y="65"/>
                    <a:pt x="31" y="65"/>
                  </a:cubicBezTo>
                  <a:cubicBezTo>
                    <a:pt x="31" y="68"/>
                    <a:pt x="28" y="71"/>
                    <a:pt x="25" y="71"/>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6" name="Freeform 94"/>
            <p:cNvSpPr>
              <a:spLocks/>
            </p:cNvSpPr>
            <p:nvPr/>
          </p:nvSpPr>
          <p:spPr bwMode="auto">
            <a:xfrm>
              <a:off x="4524" y="1963"/>
              <a:ext cx="52" cy="88"/>
            </a:xfrm>
            <a:custGeom>
              <a:avLst/>
              <a:gdLst>
                <a:gd name="T0" fmla="*/ 29 w 35"/>
                <a:gd name="T1" fmla="*/ 59 h 59"/>
                <a:gd name="T2" fmla="*/ 6 w 35"/>
                <a:gd name="T3" fmla="*/ 59 h 59"/>
                <a:gd name="T4" fmla="*/ 1 w 35"/>
                <a:gd name="T5" fmla="*/ 56 h 59"/>
                <a:gd name="T6" fmla="*/ 1 w 35"/>
                <a:gd name="T7" fmla="*/ 50 h 59"/>
                <a:gd name="T8" fmla="*/ 22 w 35"/>
                <a:gd name="T9" fmla="*/ 21 h 59"/>
                <a:gd name="T10" fmla="*/ 23 w 35"/>
                <a:gd name="T11" fmla="*/ 18 h 59"/>
                <a:gd name="T12" fmla="*/ 17 w 35"/>
                <a:gd name="T13" fmla="*/ 12 h 59"/>
                <a:gd name="T14" fmla="*/ 12 w 35"/>
                <a:gd name="T15" fmla="*/ 17 h 59"/>
                <a:gd name="T16" fmla="*/ 6 w 35"/>
                <a:gd name="T17" fmla="*/ 23 h 59"/>
                <a:gd name="T18" fmla="*/ 0 w 35"/>
                <a:gd name="T19" fmla="*/ 17 h 59"/>
                <a:gd name="T20" fmla="*/ 17 w 35"/>
                <a:gd name="T21" fmla="*/ 0 h 59"/>
                <a:gd name="T22" fmla="*/ 35 w 35"/>
                <a:gd name="T23" fmla="*/ 18 h 59"/>
                <a:gd name="T24" fmla="*/ 31 w 35"/>
                <a:gd name="T25" fmla="*/ 28 h 59"/>
                <a:gd name="T26" fmla="*/ 18 w 35"/>
                <a:gd name="T27" fmla="*/ 47 h 59"/>
                <a:gd name="T28" fmla="*/ 29 w 35"/>
                <a:gd name="T29" fmla="*/ 47 h 59"/>
                <a:gd name="T30" fmla="*/ 35 w 35"/>
                <a:gd name="T31" fmla="*/ 53 h 59"/>
                <a:gd name="T32" fmla="*/ 29 w 35"/>
                <a:gd name="T33" fmla="*/ 59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5" h="59">
                  <a:moveTo>
                    <a:pt x="29" y="59"/>
                  </a:moveTo>
                  <a:cubicBezTo>
                    <a:pt x="6" y="59"/>
                    <a:pt x="6" y="59"/>
                    <a:pt x="6" y="59"/>
                  </a:cubicBezTo>
                  <a:cubicBezTo>
                    <a:pt x="4" y="59"/>
                    <a:pt x="2" y="58"/>
                    <a:pt x="1" y="56"/>
                  </a:cubicBezTo>
                  <a:cubicBezTo>
                    <a:pt x="0" y="54"/>
                    <a:pt x="0" y="52"/>
                    <a:pt x="1" y="50"/>
                  </a:cubicBezTo>
                  <a:cubicBezTo>
                    <a:pt x="22" y="21"/>
                    <a:pt x="22" y="21"/>
                    <a:pt x="22" y="21"/>
                  </a:cubicBezTo>
                  <a:cubicBezTo>
                    <a:pt x="22" y="20"/>
                    <a:pt x="23" y="19"/>
                    <a:pt x="23" y="18"/>
                  </a:cubicBezTo>
                  <a:cubicBezTo>
                    <a:pt x="23" y="15"/>
                    <a:pt x="20" y="12"/>
                    <a:pt x="17" y="12"/>
                  </a:cubicBezTo>
                  <a:cubicBezTo>
                    <a:pt x="15" y="12"/>
                    <a:pt x="12" y="15"/>
                    <a:pt x="12" y="17"/>
                  </a:cubicBezTo>
                  <a:cubicBezTo>
                    <a:pt x="12" y="21"/>
                    <a:pt x="9" y="23"/>
                    <a:pt x="6" y="23"/>
                  </a:cubicBezTo>
                  <a:cubicBezTo>
                    <a:pt x="3" y="23"/>
                    <a:pt x="0" y="20"/>
                    <a:pt x="0" y="17"/>
                  </a:cubicBezTo>
                  <a:cubicBezTo>
                    <a:pt x="1" y="8"/>
                    <a:pt x="8" y="0"/>
                    <a:pt x="17" y="0"/>
                  </a:cubicBezTo>
                  <a:cubicBezTo>
                    <a:pt x="27" y="0"/>
                    <a:pt x="35" y="8"/>
                    <a:pt x="35" y="18"/>
                  </a:cubicBezTo>
                  <a:cubicBezTo>
                    <a:pt x="35" y="22"/>
                    <a:pt x="33" y="26"/>
                    <a:pt x="31" y="28"/>
                  </a:cubicBezTo>
                  <a:cubicBezTo>
                    <a:pt x="18" y="47"/>
                    <a:pt x="18" y="47"/>
                    <a:pt x="18" y="47"/>
                  </a:cubicBezTo>
                  <a:cubicBezTo>
                    <a:pt x="29" y="47"/>
                    <a:pt x="29" y="47"/>
                    <a:pt x="29" y="47"/>
                  </a:cubicBezTo>
                  <a:cubicBezTo>
                    <a:pt x="32" y="47"/>
                    <a:pt x="35" y="50"/>
                    <a:pt x="35" y="53"/>
                  </a:cubicBezTo>
                  <a:cubicBezTo>
                    <a:pt x="35" y="57"/>
                    <a:pt x="32" y="59"/>
                    <a:pt x="29" y="59"/>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7" name="Freeform 95"/>
            <p:cNvSpPr>
              <a:spLocks/>
            </p:cNvSpPr>
            <p:nvPr/>
          </p:nvSpPr>
          <p:spPr bwMode="auto">
            <a:xfrm>
              <a:off x="4805" y="1962"/>
              <a:ext cx="52" cy="53"/>
            </a:xfrm>
            <a:custGeom>
              <a:avLst/>
              <a:gdLst>
                <a:gd name="T0" fmla="*/ 18 w 35"/>
                <a:gd name="T1" fmla="*/ 36 h 36"/>
                <a:gd name="T2" fmla="*/ 12 w 35"/>
                <a:gd name="T3" fmla="*/ 30 h 36"/>
                <a:gd name="T4" fmla="*/ 18 w 35"/>
                <a:gd name="T5" fmla="*/ 24 h 36"/>
                <a:gd name="T6" fmla="*/ 23 w 35"/>
                <a:gd name="T7" fmla="*/ 18 h 36"/>
                <a:gd name="T8" fmla="*/ 18 w 35"/>
                <a:gd name="T9" fmla="*/ 12 h 36"/>
                <a:gd name="T10" fmla="*/ 13 w 35"/>
                <a:gd name="T11" fmla="*/ 18 h 36"/>
                <a:gd name="T12" fmla="*/ 6 w 35"/>
                <a:gd name="T13" fmla="*/ 24 h 36"/>
                <a:gd name="T14" fmla="*/ 1 w 35"/>
                <a:gd name="T15" fmla="*/ 17 h 36"/>
                <a:gd name="T16" fmla="*/ 18 w 35"/>
                <a:gd name="T17" fmla="*/ 0 h 36"/>
                <a:gd name="T18" fmla="*/ 35 w 35"/>
                <a:gd name="T19" fmla="*/ 18 h 36"/>
                <a:gd name="T20" fmla="*/ 18 w 35"/>
                <a:gd name="T21"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5" h="36">
                  <a:moveTo>
                    <a:pt x="18" y="36"/>
                  </a:moveTo>
                  <a:cubicBezTo>
                    <a:pt x="15" y="36"/>
                    <a:pt x="12" y="34"/>
                    <a:pt x="12" y="30"/>
                  </a:cubicBezTo>
                  <a:cubicBezTo>
                    <a:pt x="12" y="27"/>
                    <a:pt x="15" y="24"/>
                    <a:pt x="18" y="24"/>
                  </a:cubicBezTo>
                  <a:cubicBezTo>
                    <a:pt x="20" y="24"/>
                    <a:pt x="23" y="24"/>
                    <a:pt x="23" y="18"/>
                  </a:cubicBezTo>
                  <a:cubicBezTo>
                    <a:pt x="23" y="12"/>
                    <a:pt x="20" y="12"/>
                    <a:pt x="18" y="12"/>
                  </a:cubicBezTo>
                  <a:cubicBezTo>
                    <a:pt x="16" y="12"/>
                    <a:pt x="13" y="12"/>
                    <a:pt x="13" y="18"/>
                  </a:cubicBezTo>
                  <a:cubicBezTo>
                    <a:pt x="12" y="21"/>
                    <a:pt x="10" y="24"/>
                    <a:pt x="6" y="24"/>
                  </a:cubicBezTo>
                  <a:cubicBezTo>
                    <a:pt x="3" y="24"/>
                    <a:pt x="0" y="21"/>
                    <a:pt x="1" y="17"/>
                  </a:cubicBezTo>
                  <a:cubicBezTo>
                    <a:pt x="1" y="7"/>
                    <a:pt x="8" y="0"/>
                    <a:pt x="18" y="0"/>
                  </a:cubicBezTo>
                  <a:cubicBezTo>
                    <a:pt x="30" y="0"/>
                    <a:pt x="35" y="9"/>
                    <a:pt x="35" y="18"/>
                  </a:cubicBezTo>
                  <a:cubicBezTo>
                    <a:pt x="35" y="27"/>
                    <a:pt x="30" y="36"/>
                    <a:pt x="18" y="36"/>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8" name="Freeform 96"/>
            <p:cNvSpPr>
              <a:spLocks/>
            </p:cNvSpPr>
            <p:nvPr/>
          </p:nvSpPr>
          <p:spPr bwMode="auto">
            <a:xfrm>
              <a:off x="4805" y="1997"/>
              <a:ext cx="52" cy="54"/>
            </a:xfrm>
            <a:custGeom>
              <a:avLst/>
              <a:gdLst>
                <a:gd name="T0" fmla="*/ 18 w 35"/>
                <a:gd name="T1" fmla="*/ 36 h 36"/>
                <a:gd name="T2" fmla="*/ 1 w 35"/>
                <a:gd name="T3" fmla="*/ 20 h 36"/>
                <a:gd name="T4" fmla="*/ 6 w 35"/>
                <a:gd name="T5" fmla="*/ 13 h 36"/>
                <a:gd name="T6" fmla="*/ 13 w 35"/>
                <a:gd name="T7" fmla="*/ 19 h 36"/>
                <a:gd name="T8" fmla="*/ 18 w 35"/>
                <a:gd name="T9" fmla="*/ 24 h 36"/>
                <a:gd name="T10" fmla="*/ 23 w 35"/>
                <a:gd name="T11" fmla="*/ 18 h 36"/>
                <a:gd name="T12" fmla="*/ 18 w 35"/>
                <a:gd name="T13" fmla="*/ 12 h 36"/>
                <a:gd name="T14" fmla="*/ 12 w 35"/>
                <a:gd name="T15" fmla="*/ 6 h 36"/>
                <a:gd name="T16" fmla="*/ 18 w 35"/>
                <a:gd name="T17" fmla="*/ 0 h 36"/>
                <a:gd name="T18" fmla="*/ 35 w 35"/>
                <a:gd name="T19" fmla="*/ 18 h 36"/>
                <a:gd name="T20" fmla="*/ 18 w 35"/>
                <a:gd name="T21"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5" h="36">
                  <a:moveTo>
                    <a:pt x="18" y="36"/>
                  </a:moveTo>
                  <a:cubicBezTo>
                    <a:pt x="8" y="36"/>
                    <a:pt x="1" y="30"/>
                    <a:pt x="1" y="20"/>
                  </a:cubicBezTo>
                  <a:cubicBezTo>
                    <a:pt x="0" y="16"/>
                    <a:pt x="3" y="13"/>
                    <a:pt x="6" y="13"/>
                  </a:cubicBezTo>
                  <a:cubicBezTo>
                    <a:pt x="10" y="13"/>
                    <a:pt x="12" y="16"/>
                    <a:pt x="13" y="19"/>
                  </a:cubicBezTo>
                  <a:cubicBezTo>
                    <a:pt x="13" y="24"/>
                    <a:pt x="16" y="24"/>
                    <a:pt x="18" y="24"/>
                  </a:cubicBezTo>
                  <a:cubicBezTo>
                    <a:pt x="20" y="24"/>
                    <a:pt x="23" y="24"/>
                    <a:pt x="23" y="18"/>
                  </a:cubicBezTo>
                  <a:cubicBezTo>
                    <a:pt x="23" y="12"/>
                    <a:pt x="20" y="12"/>
                    <a:pt x="18" y="12"/>
                  </a:cubicBezTo>
                  <a:cubicBezTo>
                    <a:pt x="15" y="12"/>
                    <a:pt x="12" y="10"/>
                    <a:pt x="12" y="6"/>
                  </a:cubicBezTo>
                  <a:cubicBezTo>
                    <a:pt x="12" y="3"/>
                    <a:pt x="15" y="0"/>
                    <a:pt x="18" y="0"/>
                  </a:cubicBezTo>
                  <a:cubicBezTo>
                    <a:pt x="30" y="0"/>
                    <a:pt x="35" y="9"/>
                    <a:pt x="35" y="18"/>
                  </a:cubicBezTo>
                  <a:cubicBezTo>
                    <a:pt x="35" y="27"/>
                    <a:pt x="30" y="36"/>
                    <a:pt x="18" y="36"/>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grpSp>
      <p:grpSp>
        <p:nvGrpSpPr>
          <p:cNvPr id="19" name="Group 18" descr="science symbol icon"/>
          <p:cNvGrpSpPr/>
          <p:nvPr/>
        </p:nvGrpSpPr>
        <p:grpSpPr>
          <a:xfrm>
            <a:off x="654887" y="1701444"/>
            <a:ext cx="581643" cy="651698"/>
            <a:chOff x="8388351" y="-2647950"/>
            <a:chExt cx="566738" cy="635000"/>
          </a:xfrm>
          <a:solidFill>
            <a:schemeClr val="accent3"/>
          </a:solidFill>
        </p:grpSpPr>
        <p:sp>
          <p:nvSpPr>
            <p:cNvPr id="20" name="Freeform 14"/>
            <p:cNvSpPr>
              <a:spLocks noEditPoints="1"/>
            </p:cNvSpPr>
            <p:nvPr/>
          </p:nvSpPr>
          <p:spPr bwMode="auto">
            <a:xfrm>
              <a:off x="8388351" y="-2647950"/>
              <a:ext cx="566738" cy="635000"/>
            </a:xfrm>
            <a:custGeom>
              <a:avLst/>
              <a:gdLst>
                <a:gd name="T0" fmla="*/ 79 w 86"/>
                <a:gd name="T1" fmla="*/ 41 h 96"/>
                <a:gd name="T2" fmla="*/ 59 w 86"/>
                <a:gd name="T3" fmla="*/ 18 h 96"/>
                <a:gd name="T4" fmla="*/ 27 w 86"/>
                <a:gd name="T5" fmla="*/ 18 h 96"/>
                <a:gd name="T6" fmla="*/ 7 w 86"/>
                <a:gd name="T7" fmla="*/ 41 h 96"/>
                <a:gd name="T8" fmla="*/ 7 w 86"/>
                <a:gd name="T9" fmla="*/ 55 h 96"/>
                <a:gd name="T10" fmla="*/ 15 w 86"/>
                <a:gd name="T11" fmla="*/ 80 h 96"/>
                <a:gd name="T12" fmla="*/ 43 w 86"/>
                <a:gd name="T13" fmla="*/ 96 h 96"/>
                <a:gd name="T14" fmla="*/ 71 w 86"/>
                <a:gd name="T15" fmla="*/ 80 h 96"/>
                <a:gd name="T16" fmla="*/ 79 w 86"/>
                <a:gd name="T17" fmla="*/ 55 h 96"/>
                <a:gd name="T18" fmla="*/ 71 w 86"/>
                <a:gd name="T19" fmla="*/ 20 h 96"/>
                <a:gd name="T20" fmla="*/ 75 w 86"/>
                <a:gd name="T21" fmla="*/ 39 h 96"/>
                <a:gd name="T22" fmla="*/ 63 w 86"/>
                <a:gd name="T23" fmla="*/ 38 h 96"/>
                <a:gd name="T24" fmla="*/ 71 w 86"/>
                <a:gd name="T25" fmla="*/ 20 h 96"/>
                <a:gd name="T26" fmla="*/ 43 w 86"/>
                <a:gd name="T27" fmla="*/ 67 h 96"/>
                <a:gd name="T28" fmla="*/ 27 w 86"/>
                <a:gd name="T29" fmla="*/ 56 h 96"/>
                <a:gd name="T30" fmla="*/ 27 w 86"/>
                <a:gd name="T31" fmla="*/ 40 h 96"/>
                <a:gd name="T32" fmla="*/ 43 w 86"/>
                <a:gd name="T33" fmla="*/ 29 h 96"/>
                <a:gd name="T34" fmla="*/ 59 w 86"/>
                <a:gd name="T35" fmla="*/ 40 h 96"/>
                <a:gd name="T36" fmla="*/ 59 w 86"/>
                <a:gd name="T37" fmla="*/ 56 h 96"/>
                <a:gd name="T38" fmla="*/ 58 w 86"/>
                <a:gd name="T39" fmla="*/ 62 h 96"/>
                <a:gd name="T40" fmla="*/ 47 w 86"/>
                <a:gd name="T41" fmla="*/ 69 h 96"/>
                <a:gd name="T42" fmla="*/ 58 w 86"/>
                <a:gd name="T43" fmla="*/ 62 h 96"/>
                <a:gd name="T44" fmla="*/ 30 w 86"/>
                <a:gd name="T45" fmla="*/ 73 h 96"/>
                <a:gd name="T46" fmla="*/ 32 w 86"/>
                <a:gd name="T47" fmla="*/ 64 h 96"/>
                <a:gd name="T48" fmla="*/ 23 w 86"/>
                <a:gd name="T49" fmla="*/ 53 h 96"/>
                <a:gd name="T50" fmla="*/ 23 w 86"/>
                <a:gd name="T51" fmla="*/ 43 h 96"/>
                <a:gd name="T52" fmla="*/ 23 w 86"/>
                <a:gd name="T53" fmla="*/ 53 h 96"/>
                <a:gd name="T54" fmla="*/ 30 w 86"/>
                <a:gd name="T55" fmla="*/ 23 h 96"/>
                <a:gd name="T56" fmla="*/ 32 w 86"/>
                <a:gd name="T57" fmla="*/ 32 h 96"/>
                <a:gd name="T58" fmla="*/ 47 w 86"/>
                <a:gd name="T59" fmla="*/ 27 h 96"/>
                <a:gd name="T60" fmla="*/ 58 w 86"/>
                <a:gd name="T61" fmla="*/ 34 h 96"/>
                <a:gd name="T62" fmla="*/ 47 w 86"/>
                <a:gd name="T63" fmla="*/ 27 h 96"/>
                <a:gd name="T64" fmla="*/ 68 w 86"/>
                <a:gd name="T65" fmla="*/ 48 h 96"/>
                <a:gd name="T66" fmla="*/ 63 w 86"/>
                <a:gd name="T67" fmla="*/ 48 h 96"/>
                <a:gd name="T68" fmla="*/ 43 w 86"/>
                <a:gd name="T69" fmla="*/ 4 h 96"/>
                <a:gd name="T70" fmla="*/ 43 w 86"/>
                <a:gd name="T71" fmla="*/ 25 h 96"/>
                <a:gd name="T72" fmla="*/ 43 w 86"/>
                <a:gd name="T73" fmla="*/ 4 h 96"/>
                <a:gd name="T74" fmla="*/ 7 w 86"/>
                <a:gd name="T75" fmla="*/ 23 h 96"/>
                <a:gd name="T76" fmla="*/ 23 w 86"/>
                <a:gd name="T77" fmla="*/ 38 h 96"/>
                <a:gd name="T78" fmla="*/ 11 w 86"/>
                <a:gd name="T79" fmla="*/ 39 h 96"/>
                <a:gd name="T80" fmla="*/ 11 w 86"/>
                <a:gd name="T81" fmla="*/ 57 h 96"/>
                <a:gd name="T82" fmla="*/ 23 w 86"/>
                <a:gd name="T83" fmla="*/ 58 h 96"/>
                <a:gd name="T84" fmla="*/ 7 w 86"/>
                <a:gd name="T85" fmla="*/ 73 h 96"/>
                <a:gd name="T86" fmla="*/ 31 w 86"/>
                <a:gd name="T87" fmla="*/ 77 h 96"/>
                <a:gd name="T88" fmla="*/ 55 w 86"/>
                <a:gd name="T89" fmla="*/ 77 h 96"/>
                <a:gd name="T90" fmla="*/ 79 w 86"/>
                <a:gd name="T91" fmla="*/ 73 h 96"/>
                <a:gd name="T92" fmla="*/ 63 w 86"/>
                <a:gd name="T93" fmla="*/ 58 h 96"/>
                <a:gd name="T94" fmla="*/ 75 w 86"/>
                <a:gd name="T95" fmla="*/ 57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86" h="96">
                  <a:moveTo>
                    <a:pt x="73" y="48"/>
                  </a:moveTo>
                  <a:cubicBezTo>
                    <a:pt x="75" y="46"/>
                    <a:pt x="77" y="43"/>
                    <a:pt x="79" y="41"/>
                  </a:cubicBezTo>
                  <a:cubicBezTo>
                    <a:pt x="84" y="33"/>
                    <a:pt x="86" y="25"/>
                    <a:pt x="83" y="21"/>
                  </a:cubicBezTo>
                  <a:cubicBezTo>
                    <a:pt x="79" y="15"/>
                    <a:pt x="70" y="15"/>
                    <a:pt x="59" y="18"/>
                  </a:cubicBezTo>
                  <a:cubicBezTo>
                    <a:pt x="55" y="7"/>
                    <a:pt x="49" y="0"/>
                    <a:pt x="43" y="0"/>
                  </a:cubicBezTo>
                  <a:cubicBezTo>
                    <a:pt x="37" y="0"/>
                    <a:pt x="31" y="7"/>
                    <a:pt x="27" y="18"/>
                  </a:cubicBezTo>
                  <a:cubicBezTo>
                    <a:pt x="16" y="15"/>
                    <a:pt x="7" y="15"/>
                    <a:pt x="3" y="21"/>
                  </a:cubicBezTo>
                  <a:cubicBezTo>
                    <a:pt x="0" y="25"/>
                    <a:pt x="2" y="33"/>
                    <a:pt x="7" y="41"/>
                  </a:cubicBezTo>
                  <a:cubicBezTo>
                    <a:pt x="9" y="43"/>
                    <a:pt x="11" y="46"/>
                    <a:pt x="13" y="48"/>
                  </a:cubicBezTo>
                  <a:cubicBezTo>
                    <a:pt x="11" y="50"/>
                    <a:pt x="9" y="53"/>
                    <a:pt x="7" y="55"/>
                  </a:cubicBezTo>
                  <a:cubicBezTo>
                    <a:pt x="2" y="63"/>
                    <a:pt x="0" y="71"/>
                    <a:pt x="3" y="75"/>
                  </a:cubicBezTo>
                  <a:cubicBezTo>
                    <a:pt x="6" y="78"/>
                    <a:pt x="10" y="80"/>
                    <a:pt x="15" y="80"/>
                  </a:cubicBezTo>
                  <a:cubicBezTo>
                    <a:pt x="19" y="80"/>
                    <a:pt x="23" y="79"/>
                    <a:pt x="27" y="78"/>
                  </a:cubicBezTo>
                  <a:cubicBezTo>
                    <a:pt x="31" y="89"/>
                    <a:pt x="37" y="96"/>
                    <a:pt x="43" y="96"/>
                  </a:cubicBezTo>
                  <a:cubicBezTo>
                    <a:pt x="49" y="96"/>
                    <a:pt x="55" y="89"/>
                    <a:pt x="59" y="78"/>
                  </a:cubicBezTo>
                  <a:cubicBezTo>
                    <a:pt x="63" y="79"/>
                    <a:pt x="67" y="80"/>
                    <a:pt x="71" y="80"/>
                  </a:cubicBezTo>
                  <a:cubicBezTo>
                    <a:pt x="76" y="80"/>
                    <a:pt x="80" y="78"/>
                    <a:pt x="83" y="75"/>
                  </a:cubicBezTo>
                  <a:cubicBezTo>
                    <a:pt x="86" y="71"/>
                    <a:pt x="84" y="63"/>
                    <a:pt x="79" y="55"/>
                  </a:cubicBezTo>
                  <a:cubicBezTo>
                    <a:pt x="77" y="53"/>
                    <a:pt x="75" y="50"/>
                    <a:pt x="73" y="48"/>
                  </a:cubicBezTo>
                  <a:close/>
                  <a:moveTo>
                    <a:pt x="71" y="20"/>
                  </a:moveTo>
                  <a:cubicBezTo>
                    <a:pt x="75" y="20"/>
                    <a:pt x="78" y="21"/>
                    <a:pt x="79" y="23"/>
                  </a:cubicBezTo>
                  <a:cubicBezTo>
                    <a:pt x="81" y="26"/>
                    <a:pt x="80" y="32"/>
                    <a:pt x="75" y="39"/>
                  </a:cubicBezTo>
                  <a:cubicBezTo>
                    <a:pt x="74" y="41"/>
                    <a:pt x="72" y="43"/>
                    <a:pt x="71" y="45"/>
                  </a:cubicBezTo>
                  <a:cubicBezTo>
                    <a:pt x="68" y="43"/>
                    <a:pt x="65" y="40"/>
                    <a:pt x="63" y="38"/>
                  </a:cubicBezTo>
                  <a:cubicBezTo>
                    <a:pt x="62" y="32"/>
                    <a:pt x="61" y="27"/>
                    <a:pt x="60" y="22"/>
                  </a:cubicBezTo>
                  <a:cubicBezTo>
                    <a:pt x="64" y="21"/>
                    <a:pt x="68" y="20"/>
                    <a:pt x="71" y="20"/>
                  </a:cubicBezTo>
                  <a:close/>
                  <a:moveTo>
                    <a:pt x="52" y="61"/>
                  </a:moveTo>
                  <a:cubicBezTo>
                    <a:pt x="49" y="63"/>
                    <a:pt x="46" y="65"/>
                    <a:pt x="43" y="67"/>
                  </a:cubicBezTo>
                  <a:cubicBezTo>
                    <a:pt x="40" y="65"/>
                    <a:pt x="37" y="63"/>
                    <a:pt x="34" y="61"/>
                  </a:cubicBezTo>
                  <a:cubicBezTo>
                    <a:pt x="32" y="60"/>
                    <a:pt x="29" y="58"/>
                    <a:pt x="27" y="56"/>
                  </a:cubicBezTo>
                  <a:cubicBezTo>
                    <a:pt x="27" y="54"/>
                    <a:pt x="27" y="51"/>
                    <a:pt x="27" y="48"/>
                  </a:cubicBezTo>
                  <a:cubicBezTo>
                    <a:pt x="27" y="45"/>
                    <a:pt x="27" y="42"/>
                    <a:pt x="27" y="40"/>
                  </a:cubicBezTo>
                  <a:cubicBezTo>
                    <a:pt x="29" y="38"/>
                    <a:pt x="32" y="36"/>
                    <a:pt x="34" y="35"/>
                  </a:cubicBezTo>
                  <a:cubicBezTo>
                    <a:pt x="37" y="33"/>
                    <a:pt x="40" y="31"/>
                    <a:pt x="43" y="29"/>
                  </a:cubicBezTo>
                  <a:cubicBezTo>
                    <a:pt x="46" y="31"/>
                    <a:pt x="49" y="33"/>
                    <a:pt x="52" y="35"/>
                  </a:cubicBezTo>
                  <a:cubicBezTo>
                    <a:pt x="54" y="36"/>
                    <a:pt x="57" y="38"/>
                    <a:pt x="59" y="40"/>
                  </a:cubicBezTo>
                  <a:cubicBezTo>
                    <a:pt x="59" y="42"/>
                    <a:pt x="59" y="45"/>
                    <a:pt x="59" y="48"/>
                  </a:cubicBezTo>
                  <a:cubicBezTo>
                    <a:pt x="59" y="51"/>
                    <a:pt x="59" y="54"/>
                    <a:pt x="59" y="56"/>
                  </a:cubicBezTo>
                  <a:cubicBezTo>
                    <a:pt x="57" y="58"/>
                    <a:pt x="54" y="60"/>
                    <a:pt x="52" y="61"/>
                  </a:cubicBezTo>
                  <a:close/>
                  <a:moveTo>
                    <a:pt x="58" y="62"/>
                  </a:moveTo>
                  <a:cubicBezTo>
                    <a:pt x="58" y="66"/>
                    <a:pt x="57" y="69"/>
                    <a:pt x="56" y="73"/>
                  </a:cubicBezTo>
                  <a:cubicBezTo>
                    <a:pt x="53" y="72"/>
                    <a:pt x="50" y="71"/>
                    <a:pt x="47" y="69"/>
                  </a:cubicBezTo>
                  <a:cubicBezTo>
                    <a:pt x="50" y="68"/>
                    <a:pt x="52" y="66"/>
                    <a:pt x="54" y="64"/>
                  </a:cubicBezTo>
                  <a:cubicBezTo>
                    <a:pt x="56" y="64"/>
                    <a:pt x="57" y="63"/>
                    <a:pt x="58" y="62"/>
                  </a:cubicBezTo>
                  <a:close/>
                  <a:moveTo>
                    <a:pt x="39" y="69"/>
                  </a:moveTo>
                  <a:cubicBezTo>
                    <a:pt x="36" y="71"/>
                    <a:pt x="33" y="72"/>
                    <a:pt x="30" y="73"/>
                  </a:cubicBezTo>
                  <a:cubicBezTo>
                    <a:pt x="29" y="69"/>
                    <a:pt x="28" y="66"/>
                    <a:pt x="28" y="62"/>
                  </a:cubicBezTo>
                  <a:cubicBezTo>
                    <a:pt x="29" y="63"/>
                    <a:pt x="30" y="64"/>
                    <a:pt x="32" y="64"/>
                  </a:cubicBezTo>
                  <a:cubicBezTo>
                    <a:pt x="34" y="66"/>
                    <a:pt x="36" y="68"/>
                    <a:pt x="39" y="69"/>
                  </a:cubicBezTo>
                  <a:close/>
                  <a:moveTo>
                    <a:pt x="23" y="53"/>
                  </a:moveTo>
                  <a:cubicBezTo>
                    <a:pt x="21" y="51"/>
                    <a:pt x="20" y="50"/>
                    <a:pt x="18" y="48"/>
                  </a:cubicBezTo>
                  <a:cubicBezTo>
                    <a:pt x="20" y="46"/>
                    <a:pt x="21" y="45"/>
                    <a:pt x="23" y="43"/>
                  </a:cubicBezTo>
                  <a:cubicBezTo>
                    <a:pt x="23" y="45"/>
                    <a:pt x="23" y="46"/>
                    <a:pt x="23" y="48"/>
                  </a:cubicBezTo>
                  <a:cubicBezTo>
                    <a:pt x="23" y="50"/>
                    <a:pt x="23" y="51"/>
                    <a:pt x="23" y="53"/>
                  </a:cubicBezTo>
                  <a:close/>
                  <a:moveTo>
                    <a:pt x="28" y="34"/>
                  </a:moveTo>
                  <a:cubicBezTo>
                    <a:pt x="28" y="30"/>
                    <a:pt x="29" y="27"/>
                    <a:pt x="30" y="23"/>
                  </a:cubicBezTo>
                  <a:cubicBezTo>
                    <a:pt x="33" y="24"/>
                    <a:pt x="36" y="25"/>
                    <a:pt x="39" y="27"/>
                  </a:cubicBezTo>
                  <a:cubicBezTo>
                    <a:pt x="36" y="28"/>
                    <a:pt x="34" y="30"/>
                    <a:pt x="32" y="32"/>
                  </a:cubicBezTo>
                  <a:cubicBezTo>
                    <a:pt x="30" y="32"/>
                    <a:pt x="29" y="33"/>
                    <a:pt x="28" y="34"/>
                  </a:cubicBezTo>
                  <a:close/>
                  <a:moveTo>
                    <a:pt x="47" y="27"/>
                  </a:moveTo>
                  <a:cubicBezTo>
                    <a:pt x="50" y="25"/>
                    <a:pt x="53" y="24"/>
                    <a:pt x="56" y="23"/>
                  </a:cubicBezTo>
                  <a:cubicBezTo>
                    <a:pt x="57" y="27"/>
                    <a:pt x="58" y="30"/>
                    <a:pt x="58" y="34"/>
                  </a:cubicBezTo>
                  <a:cubicBezTo>
                    <a:pt x="57" y="33"/>
                    <a:pt x="56" y="32"/>
                    <a:pt x="54" y="32"/>
                  </a:cubicBezTo>
                  <a:cubicBezTo>
                    <a:pt x="52" y="30"/>
                    <a:pt x="50" y="28"/>
                    <a:pt x="47" y="27"/>
                  </a:cubicBezTo>
                  <a:close/>
                  <a:moveTo>
                    <a:pt x="63" y="43"/>
                  </a:moveTo>
                  <a:cubicBezTo>
                    <a:pt x="65" y="45"/>
                    <a:pt x="66" y="46"/>
                    <a:pt x="68" y="48"/>
                  </a:cubicBezTo>
                  <a:cubicBezTo>
                    <a:pt x="66" y="50"/>
                    <a:pt x="65" y="51"/>
                    <a:pt x="63" y="53"/>
                  </a:cubicBezTo>
                  <a:cubicBezTo>
                    <a:pt x="63" y="51"/>
                    <a:pt x="63" y="50"/>
                    <a:pt x="63" y="48"/>
                  </a:cubicBezTo>
                  <a:cubicBezTo>
                    <a:pt x="63" y="46"/>
                    <a:pt x="63" y="45"/>
                    <a:pt x="63" y="43"/>
                  </a:cubicBezTo>
                  <a:close/>
                  <a:moveTo>
                    <a:pt x="43" y="4"/>
                  </a:moveTo>
                  <a:cubicBezTo>
                    <a:pt x="47" y="4"/>
                    <a:pt x="52" y="10"/>
                    <a:pt x="55" y="19"/>
                  </a:cubicBezTo>
                  <a:cubicBezTo>
                    <a:pt x="51" y="21"/>
                    <a:pt x="47" y="22"/>
                    <a:pt x="43" y="25"/>
                  </a:cubicBezTo>
                  <a:cubicBezTo>
                    <a:pt x="39" y="22"/>
                    <a:pt x="35" y="21"/>
                    <a:pt x="31" y="19"/>
                  </a:cubicBezTo>
                  <a:cubicBezTo>
                    <a:pt x="34" y="10"/>
                    <a:pt x="39" y="4"/>
                    <a:pt x="43" y="4"/>
                  </a:cubicBezTo>
                  <a:close/>
                  <a:moveTo>
                    <a:pt x="11" y="39"/>
                  </a:moveTo>
                  <a:cubicBezTo>
                    <a:pt x="6" y="32"/>
                    <a:pt x="5" y="26"/>
                    <a:pt x="7" y="23"/>
                  </a:cubicBezTo>
                  <a:cubicBezTo>
                    <a:pt x="9" y="20"/>
                    <a:pt x="16" y="19"/>
                    <a:pt x="26" y="22"/>
                  </a:cubicBezTo>
                  <a:cubicBezTo>
                    <a:pt x="25" y="27"/>
                    <a:pt x="24" y="32"/>
                    <a:pt x="23" y="38"/>
                  </a:cubicBezTo>
                  <a:cubicBezTo>
                    <a:pt x="21" y="40"/>
                    <a:pt x="18" y="43"/>
                    <a:pt x="15" y="45"/>
                  </a:cubicBezTo>
                  <a:cubicBezTo>
                    <a:pt x="14" y="43"/>
                    <a:pt x="12" y="41"/>
                    <a:pt x="11" y="39"/>
                  </a:cubicBezTo>
                  <a:close/>
                  <a:moveTo>
                    <a:pt x="7" y="73"/>
                  </a:moveTo>
                  <a:cubicBezTo>
                    <a:pt x="5" y="70"/>
                    <a:pt x="6" y="64"/>
                    <a:pt x="11" y="57"/>
                  </a:cubicBezTo>
                  <a:cubicBezTo>
                    <a:pt x="12" y="55"/>
                    <a:pt x="14" y="53"/>
                    <a:pt x="15" y="51"/>
                  </a:cubicBezTo>
                  <a:cubicBezTo>
                    <a:pt x="18" y="53"/>
                    <a:pt x="21" y="56"/>
                    <a:pt x="23" y="58"/>
                  </a:cubicBezTo>
                  <a:cubicBezTo>
                    <a:pt x="24" y="64"/>
                    <a:pt x="25" y="69"/>
                    <a:pt x="26" y="74"/>
                  </a:cubicBezTo>
                  <a:cubicBezTo>
                    <a:pt x="16" y="77"/>
                    <a:pt x="9" y="76"/>
                    <a:pt x="7" y="73"/>
                  </a:cubicBezTo>
                  <a:close/>
                  <a:moveTo>
                    <a:pt x="43" y="92"/>
                  </a:moveTo>
                  <a:cubicBezTo>
                    <a:pt x="39" y="92"/>
                    <a:pt x="34" y="86"/>
                    <a:pt x="31" y="77"/>
                  </a:cubicBezTo>
                  <a:cubicBezTo>
                    <a:pt x="35" y="75"/>
                    <a:pt x="39" y="74"/>
                    <a:pt x="43" y="71"/>
                  </a:cubicBezTo>
                  <a:cubicBezTo>
                    <a:pt x="47" y="74"/>
                    <a:pt x="51" y="75"/>
                    <a:pt x="55" y="77"/>
                  </a:cubicBezTo>
                  <a:cubicBezTo>
                    <a:pt x="52" y="86"/>
                    <a:pt x="47" y="92"/>
                    <a:pt x="43" y="92"/>
                  </a:cubicBezTo>
                  <a:close/>
                  <a:moveTo>
                    <a:pt x="79" y="73"/>
                  </a:moveTo>
                  <a:cubicBezTo>
                    <a:pt x="77" y="76"/>
                    <a:pt x="70" y="77"/>
                    <a:pt x="60" y="74"/>
                  </a:cubicBezTo>
                  <a:cubicBezTo>
                    <a:pt x="61" y="69"/>
                    <a:pt x="62" y="64"/>
                    <a:pt x="63" y="58"/>
                  </a:cubicBezTo>
                  <a:cubicBezTo>
                    <a:pt x="65" y="56"/>
                    <a:pt x="68" y="53"/>
                    <a:pt x="71" y="51"/>
                  </a:cubicBezTo>
                  <a:cubicBezTo>
                    <a:pt x="72" y="53"/>
                    <a:pt x="74" y="55"/>
                    <a:pt x="75" y="57"/>
                  </a:cubicBezTo>
                  <a:cubicBezTo>
                    <a:pt x="80" y="64"/>
                    <a:pt x="81" y="70"/>
                    <a:pt x="79" y="73"/>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sz="900" dirty="0"/>
            </a:p>
          </p:txBody>
        </p:sp>
        <p:sp>
          <p:nvSpPr>
            <p:cNvPr id="21" name="Freeform 15"/>
            <p:cNvSpPr>
              <a:spLocks noEditPoints="1"/>
            </p:cNvSpPr>
            <p:nvPr/>
          </p:nvSpPr>
          <p:spPr bwMode="auto">
            <a:xfrm>
              <a:off x="8605838" y="-2397125"/>
              <a:ext cx="131763" cy="133350"/>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6 h 20"/>
                <a:gd name="T12" fmla="*/ 4 w 20"/>
                <a:gd name="T13" fmla="*/ 10 h 20"/>
                <a:gd name="T14" fmla="*/ 10 w 20"/>
                <a:gd name="T15" fmla="*/ 4 h 20"/>
                <a:gd name="T16" fmla="*/ 16 w 20"/>
                <a:gd name="T17" fmla="*/ 10 h 20"/>
                <a:gd name="T18" fmla="*/ 10 w 20"/>
                <a:gd name="T19" fmla="*/ 1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4" y="0"/>
                    <a:pt x="0" y="4"/>
                    <a:pt x="0" y="10"/>
                  </a:cubicBezTo>
                  <a:cubicBezTo>
                    <a:pt x="0" y="16"/>
                    <a:pt x="4" y="20"/>
                    <a:pt x="10" y="20"/>
                  </a:cubicBezTo>
                  <a:cubicBezTo>
                    <a:pt x="16" y="20"/>
                    <a:pt x="20" y="16"/>
                    <a:pt x="20" y="10"/>
                  </a:cubicBezTo>
                  <a:cubicBezTo>
                    <a:pt x="20" y="4"/>
                    <a:pt x="16" y="0"/>
                    <a:pt x="10" y="0"/>
                  </a:cubicBezTo>
                  <a:close/>
                  <a:moveTo>
                    <a:pt x="10" y="16"/>
                  </a:moveTo>
                  <a:cubicBezTo>
                    <a:pt x="7" y="16"/>
                    <a:pt x="4" y="13"/>
                    <a:pt x="4" y="10"/>
                  </a:cubicBezTo>
                  <a:cubicBezTo>
                    <a:pt x="4" y="7"/>
                    <a:pt x="7" y="4"/>
                    <a:pt x="10" y="4"/>
                  </a:cubicBezTo>
                  <a:cubicBezTo>
                    <a:pt x="13" y="4"/>
                    <a:pt x="16" y="7"/>
                    <a:pt x="16" y="10"/>
                  </a:cubicBezTo>
                  <a:cubicBezTo>
                    <a:pt x="16" y="13"/>
                    <a:pt x="13" y="16"/>
                    <a:pt x="10" y="16"/>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sz="900" dirty="0"/>
            </a:p>
          </p:txBody>
        </p:sp>
      </p:grpSp>
    </p:spTree>
    <p:extLst>
      <p:ext uri="{BB962C8B-B14F-4D97-AF65-F5344CB8AC3E}">
        <p14:creationId xmlns="" xmlns:p14="http://schemas.microsoft.com/office/powerpoint/2010/main" val="14726036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298623" y="676921"/>
            <a:ext cx="7673418" cy="6298914"/>
          </a:xfrm>
        </p:spPr>
        <p:txBody>
          <a:bodyPr>
            <a:normAutofit fontScale="47500" lnSpcReduction="20000"/>
          </a:bodyPr>
          <a:lstStyle/>
          <a:p>
            <a:pPr marL="0" indent="0">
              <a:buNone/>
            </a:pPr>
            <a:r>
              <a:rPr lang="en-US" sz="4400" b="1" dirty="0">
                <a:solidFill>
                  <a:srgbClr val="002060"/>
                </a:solidFill>
              </a:rPr>
              <a:t>ARTICLE III- What makes registered nurses remain in work? An ethnographic study </a:t>
            </a:r>
            <a:r>
              <a:rPr lang="da-DK" sz="4400" b="1" dirty="0">
                <a:solidFill>
                  <a:srgbClr val="002060"/>
                </a:solidFill>
              </a:rPr>
              <a:t>(Ahlstedt, Eriksson Lindvall et al. 2019)</a:t>
            </a:r>
            <a:endParaRPr lang="en-US" sz="4400" b="1" dirty="0">
              <a:solidFill>
                <a:srgbClr val="002060"/>
              </a:solidFill>
            </a:endParaRPr>
          </a:p>
          <a:p>
            <a:pPr marL="0" indent="0" algn="just">
              <a:buNone/>
            </a:pPr>
            <a:r>
              <a:rPr lang="en-US" sz="2900" b="1" dirty="0"/>
              <a:t>Research Objective –</a:t>
            </a:r>
            <a:r>
              <a:rPr lang="en-US" sz="2900" dirty="0"/>
              <a:t> </a:t>
            </a:r>
          </a:p>
          <a:p>
            <a:pPr marL="0" indent="0" algn="just">
              <a:buNone/>
            </a:pPr>
            <a:r>
              <a:rPr lang="en-US" sz="2900" dirty="0"/>
              <a:t>Assess the workday events of registered nurses, in relation to the inner work life theory (Amabile and Kramer,2011) to understand the motivational aspects that influence nurses to remain at work despite high levels of job dissatisfaction and burnout. </a:t>
            </a:r>
          </a:p>
          <a:p>
            <a:pPr marL="0" indent="0" algn="just">
              <a:buNone/>
            </a:pPr>
            <a:r>
              <a:rPr lang="en-US" sz="2900" b="1" dirty="0"/>
              <a:t>Research Design Used – </a:t>
            </a:r>
          </a:p>
          <a:p>
            <a:pPr marL="0" indent="0" algn="just">
              <a:buNone/>
            </a:pPr>
            <a:r>
              <a:rPr lang="en-US" sz="2900" dirty="0"/>
              <a:t>A qualitative exploratory study with an Ethnographic methodology</a:t>
            </a:r>
          </a:p>
          <a:p>
            <a:pPr marL="0" indent="0" algn="just">
              <a:buNone/>
            </a:pPr>
            <a:r>
              <a:rPr lang="en-US" sz="2900" b="1" dirty="0"/>
              <a:t>Research Outcome – </a:t>
            </a:r>
          </a:p>
          <a:p>
            <a:pPr marL="0" indent="0" algn="just">
              <a:buNone/>
            </a:pPr>
            <a:r>
              <a:rPr lang="en-GB" sz="2900" b="0" i="0" dirty="0">
                <a:solidFill>
                  <a:srgbClr val="2E2E2E"/>
                </a:solidFill>
                <a:effectLst/>
              </a:rPr>
              <a:t>The current research study revalidates </a:t>
            </a:r>
            <a:r>
              <a:rPr lang="en-GB" sz="2900" dirty="0">
                <a:solidFill>
                  <a:srgbClr val="2E2E2E"/>
                </a:solidFill>
              </a:rPr>
              <a:t>Amabile &amp; Kramer’s (2011) </a:t>
            </a:r>
            <a:r>
              <a:rPr lang="en-GB" sz="2900" b="0" i="0" dirty="0">
                <a:solidFill>
                  <a:srgbClr val="2E2E2E"/>
                </a:solidFill>
                <a:effectLst/>
              </a:rPr>
              <a:t>inner work life theory  and</a:t>
            </a:r>
            <a:r>
              <a:rPr lang="en-GB" sz="2900" dirty="0">
                <a:solidFill>
                  <a:srgbClr val="2E2E2E"/>
                </a:solidFill>
              </a:rPr>
              <a:t> its </a:t>
            </a:r>
            <a:r>
              <a:rPr lang="en-GB" sz="2900" b="0" i="0" dirty="0">
                <a:solidFill>
                  <a:srgbClr val="2E2E2E"/>
                </a:solidFill>
                <a:effectLst/>
              </a:rPr>
              <a:t>impact on the field of advance nursing. It also identifies the three </a:t>
            </a:r>
            <a:r>
              <a:rPr lang="en-GB" sz="2900" dirty="0">
                <a:solidFill>
                  <a:srgbClr val="2E2E2E"/>
                </a:solidFill>
              </a:rPr>
              <a:t>key </a:t>
            </a:r>
            <a:r>
              <a:rPr lang="en-GB" sz="2900" b="0" i="0" dirty="0">
                <a:solidFill>
                  <a:srgbClr val="2E2E2E"/>
                </a:solidFill>
                <a:effectLst/>
              </a:rPr>
              <a:t>elements of work motivation that allow nurses to remain at work, which are </a:t>
            </a:r>
            <a:endParaRPr lang="en-GB" sz="2900" dirty="0">
              <a:solidFill>
                <a:srgbClr val="2E2E2E"/>
              </a:solidFill>
            </a:endParaRPr>
          </a:p>
          <a:p>
            <a:pPr marL="514350" indent="-514350" algn="just">
              <a:buNone/>
            </a:pPr>
            <a:r>
              <a:rPr lang="en-GB" sz="2900" b="1" i="1" dirty="0">
                <a:solidFill>
                  <a:srgbClr val="2E2E2E"/>
                </a:solidFill>
                <a:effectLst/>
              </a:rPr>
              <a:t>a. Interpersonal support </a:t>
            </a:r>
            <a:r>
              <a:rPr lang="en-GB" sz="2900" b="0" i="0" dirty="0">
                <a:solidFill>
                  <a:srgbClr val="2E2E2E"/>
                </a:solidFill>
                <a:effectLst/>
              </a:rPr>
              <a:t>from fellow physicians and colleagues fostering positive work environment, </a:t>
            </a:r>
            <a:endParaRPr lang="en-GB" sz="2900" dirty="0">
              <a:solidFill>
                <a:srgbClr val="2E2E2E"/>
              </a:solidFill>
            </a:endParaRPr>
          </a:p>
          <a:p>
            <a:pPr marL="514350" indent="-514350" algn="just">
              <a:buNone/>
            </a:pPr>
            <a:r>
              <a:rPr lang="en-GB" sz="2900" b="1" i="1" dirty="0">
                <a:solidFill>
                  <a:srgbClr val="2E2E2E"/>
                </a:solidFill>
                <a:effectLst/>
              </a:rPr>
              <a:t>b. Sufficient resources </a:t>
            </a:r>
            <a:r>
              <a:rPr lang="en-GB" sz="2900" b="0" i="0" dirty="0">
                <a:solidFill>
                  <a:srgbClr val="2E2E2E"/>
                </a:solidFill>
                <a:effectLst/>
              </a:rPr>
              <a:t>and encouraging feedback for </a:t>
            </a:r>
            <a:r>
              <a:rPr lang="en-GB" sz="2900" b="1" i="1" dirty="0">
                <a:solidFill>
                  <a:srgbClr val="2E2E2E"/>
                </a:solidFill>
              </a:rPr>
              <a:t>visible progress</a:t>
            </a:r>
          </a:p>
          <a:p>
            <a:pPr marL="514350" indent="-514350" algn="just">
              <a:buNone/>
            </a:pPr>
            <a:r>
              <a:rPr lang="en-GB" sz="2900" b="1" i="1" dirty="0">
                <a:solidFill>
                  <a:srgbClr val="2E2E2E"/>
                </a:solidFill>
              </a:rPr>
              <a:t>c. </a:t>
            </a:r>
            <a:r>
              <a:rPr lang="en-GB" sz="2900" dirty="0">
                <a:solidFill>
                  <a:srgbClr val="2E2E2E"/>
                </a:solidFill>
              </a:rPr>
              <a:t>Opportunity for </a:t>
            </a:r>
            <a:r>
              <a:rPr lang="en-GB" sz="2900" b="1" i="1" dirty="0">
                <a:solidFill>
                  <a:srgbClr val="2E2E2E"/>
                </a:solidFill>
              </a:rPr>
              <a:t>autonomous work</a:t>
            </a:r>
            <a:r>
              <a:rPr lang="en-GB" sz="2900" b="0" i="0" dirty="0">
                <a:solidFill>
                  <a:srgbClr val="2E2E2E"/>
                </a:solidFill>
                <a:effectLst/>
              </a:rPr>
              <a:t> in </a:t>
            </a:r>
            <a:r>
              <a:rPr lang="en-GB" sz="2900" dirty="0">
                <a:solidFill>
                  <a:srgbClr val="2E2E2E"/>
                </a:solidFill>
              </a:rPr>
              <a:t>a </a:t>
            </a:r>
            <a:r>
              <a:rPr lang="en-GB" sz="2900" b="0" i="0" dirty="0">
                <a:solidFill>
                  <a:srgbClr val="2E2E2E"/>
                </a:solidFill>
                <a:effectLst/>
              </a:rPr>
              <a:t>nurse's workday </a:t>
            </a:r>
            <a:r>
              <a:rPr lang="en-GB" sz="2900" dirty="0">
                <a:solidFill>
                  <a:srgbClr val="2E2E2E"/>
                </a:solidFill>
              </a:rPr>
              <a:t>schedule</a:t>
            </a:r>
            <a:r>
              <a:rPr lang="en-GB" sz="2900" b="0" i="0" dirty="0">
                <a:solidFill>
                  <a:srgbClr val="2E2E2E"/>
                </a:solidFill>
                <a:effectLst/>
              </a:rPr>
              <a:t> </a:t>
            </a:r>
            <a:endParaRPr lang="en-US" sz="2900" dirty="0"/>
          </a:p>
          <a:p>
            <a:pPr marL="0" indent="0">
              <a:buNone/>
            </a:pPr>
            <a:r>
              <a:rPr lang="en-US" sz="2900" b="1" dirty="0"/>
              <a:t>Research Contribution- </a:t>
            </a:r>
          </a:p>
          <a:p>
            <a:pPr marL="0" indent="0">
              <a:buNone/>
            </a:pPr>
            <a:r>
              <a:rPr lang="en-US" sz="2900" b="1" dirty="0"/>
              <a:t>1)</a:t>
            </a:r>
            <a:r>
              <a:rPr lang="en-US" sz="2900" dirty="0"/>
              <a:t> Provides an in-depth</a:t>
            </a:r>
            <a:r>
              <a:rPr lang="en-GB" sz="2900" dirty="0"/>
              <a:t> understanding work motivations within the nursing profession. </a:t>
            </a:r>
            <a:endParaRPr lang="en-US" sz="2900" b="1" dirty="0"/>
          </a:p>
          <a:p>
            <a:pPr marL="0" indent="0">
              <a:buNone/>
            </a:pPr>
            <a:r>
              <a:rPr lang="en-US" sz="2900" b="1" dirty="0"/>
              <a:t>2) </a:t>
            </a:r>
            <a:r>
              <a:rPr lang="en-US" sz="2900" dirty="0"/>
              <a:t>Explains the importance of organizational culture in </a:t>
            </a:r>
            <a:r>
              <a:rPr lang="en-GB" sz="2900" dirty="0"/>
              <a:t>creating attractive workplaces for sustaining employee retention in high pressured work environments.</a:t>
            </a:r>
            <a:endParaRPr lang="en-US" sz="2900" dirty="0"/>
          </a:p>
          <a:p>
            <a:pPr marL="0" indent="0">
              <a:buNone/>
            </a:pPr>
            <a:endParaRPr lang="en-US" sz="2900" dirty="0"/>
          </a:p>
          <a:p>
            <a:pPr marL="0" indent="0">
              <a:buNone/>
            </a:pPr>
            <a:r>
              <a:rPr lang="en-US" dirty="0"/>
              <a:t> </a:t>
            </a:r>
          </a:p>
        </p:txBody>
      </p:sp>
      <p:sp>
        <p:nvSpPr>
          <p:cNvPr id="4" name="Title 3"/>
          <p:cNvSpPr>
            <a:spLocks noGrp="1"/>
          </p:cNvSpPr>
          <p:nvPr>
            <p:ph type="title"/>
          </p:nvPr>
        </p:nvSpPr>
        <p:spPr/>
        <p:txBody>
          <a:bodyPr/>
          <a:lstStyle/>
          <a:p>
            <a:r>
              <a:rPr lang="en-US" dirty="0"/>
              <a:t> </a:t>
            </a:r>
          </a:p>
        </p:txBody>
      </p:sp>
      <p:pic>
        <p:nvPicPr>
          <p:cNvPr id="3" name="Picture 2">
            <a:extLst>
              <a:ext uri="{FF2B5EF4-FFF2-40B4-BE49-F238E27FC236}">
                <a16:creationId xmlns="" xmlns:a16="http://schemas.microsoft.com/office/drawing/2014/main" id="{B9B6A755-19B8-43EA-9D22-195A6FB3DBC7}"/>
              </a:ext>
            </a:extLst>
          </p:cNvPr>
          <p:cNvPicPr>
            <a:picLocks noChangeAspect="1"/>
          </p:cNvPicPr>
          <p:nvPr/>
        </p:nvPicPr>
        <p:blipFill>
          <a:blip r:embed="rId3"/>
          <a:stretch>
            <a:fillRect/>
          </a:stretch>
        </p:blipFill>
        <p:spPr>
          <a:xfrm>
            <a:off x="575035" y="763571"/>
            <a:ext cx="3431357" cy="5486400"/>
          </a:xfrm>
          <a:prstGeom prst="rect">
            <a:avLst/>
          </a:prstGeom>
        </p:spPr>
      </p:pic>
    </p:spTree>
    <p:extLst>
      <p:ext uri="{BB962C8B-B14F-4D97-AF65-F5344CB8AC3E}">
        <p14:creationId xmlns="" xmlns:p14="http://schemas.microsoft.com/office/powerpoint/2010/main" val="2042889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581192" y="533401"/>
            <a:ext cx="11029616" cy="833486"/>
          </a:xfrm>
        </p:spPr>
        <p:txBody>
          <a:bodyPr>
            <a:normAutofit fontScale="90000"/>
          </a:bodyPr>
          <a:lstStyle/>
          <a:p>
            <a:pPr algn="ctr"/>
            <a:r>
              <a:rPr lang="en-GB" b="1" i="0" dirty="0">
                <a:solidFill>
                  <a:srgbClr val="7030A0"/>
                </a:solidFill>
                <a:effectLst/>
                <a:latin typeface="NexusSerif"/>
              </a:rPr>
              <a:t>summary of </a:t>
            </a:r>
            <a:r>
              <a:rPr lang="en-GB" b="1" dirty="0">
                <a:solidFill>
                  <a:srgbClr val="7030A0"/>
                </a:solidFill>
                <a:latin typeface="NexusSerif"/>
              </a:rPr>
              <a:t>Amabile and Kramer’s (2011) </a:t>
            </a:r>
            <a:r>
              <a:rPr lang="en-GB" b="1" i="0" dirty="0">
                <a:solidFill>
                  <a:srgbClr val="7030A0"/>
                </a:solidFill>
                <a:effectLst/>
                <a:latin typeface="NexusSerif"/>
              </a:rPr>
              <a:t>theory of inner work life system</a:t>
            </a:r>
            <a:endParaRPr lang="en-US" b="1" dirty="0">
              <a:solidFill>
                <a:srgbClr val="7030A0"/>
              </a:solidFill>
            </a:endParaRPr>
          </a:p>
        </p:txBody>
      </p:sp>
      <p:pic>
        <p:nvPicPr>
          <p:cNvPr id="5" name="Picture 4" descr="1-s2.0-S0020748918302165-gr1.jpg"/>
          <p:cNvPicPr>
            <a:picLocks noChangeAspect="1"/>
          </p:cNvPicPr>
          <p:nvPr/>
        </p:nvPicPr>
        <p:blipFill>
          <a:blip r:embed="rId3"/>
          <a:stretch>
            <a:fillRect/>
          </a:stretch>
        </p:blipFill>
        <p:spPr>
          <a:xfrm>
            <a:off x="1295400" y="1752600"/>
            <a:ext cx="9537699" cy="3098799"/>
          </a:xfrm>
          <a:prstGeom prst="rect">
            <a:avLst/>
          </a:prstGeom>
        </p:spPr>
      </p:pic>
    </p:spTree>
    <p:extLst>
      <p:ext uri="{BB962C8B-B14F-4D97-AF65-F5344CB8AC3E}">
        <p14:creationId xmlns="" xmlns:p14="http://schemas.microsoft.com/office/powerpoint/2010/main" val="3274253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470400" y="548639"/>
            <a:ext cx="7721600" cy="6309361"/>
          </a:xfrm>
        </p:spPr>
        <p:txBody>
          <a:bodyPr>
            <a:normAutofit fontScale="25000" lnSpcReduction="20000"/>
          </a:bodyPr>
          <a:lstStyle/>
          <a:p>
            <a:pPr algn="just"/>
            <a:endParaRPr lang="en-US" dirty="0"/>
          </a:p>
          <a:p>
            <a:pPr algn="just"/>
            <a:endParaRPr lang="en-US" sz="6400" dirty="0"/>
          </a:p>
          <a:p>
            <a:pPr algn="just"/>
            <a:endParaRPr lang="en-US" sz="6400" dirty="0"/>
          </a:p>
          <a:p>
            <a:pPr algn="just"/>
            <a:endParaRPr lang="en-US" sz="6400" dirty="0"/>
          </a:p>
          <a:p>
            <a:pPr algn="just"/>
            <a:endParaRPr lang="en-US" sz="6400" dirty="0"/>
          </a:p>
          <a:p>
            <a:pPr marL="0" indent="0" algn="ctr">
              <a:buNone/>
            </a:pPr>
            <a:r>
              <a:rPr lang="en-US" sz="6400" b="1" dirty="0">
                <a:solidFill>
                  <a:srgbClr val="002060"/>
                </a:solidFill>
              </a:rPr>
              <a:t>Assessing the Research Study-Own Observations and Questions</a:t>
            </a:r>
          </a:p>
          <a:p>
            <a:pPr algn="just"/>
            <a:endParaRPr lang="en-US" sz="6400" dirty="0"/>
          </a:p>
          <a:p>
            <a:pPr algn="just">
              <a:buNone/>
            </a:pPr>
            <a:r>
              <a:rPr lang="en-US" sz="6400" b="1" dirty="0">
                <a:solidFill>
                  <a:srgbClr val="7030A0"/>
                </a:solidFill>
              </a:rPr>
              <a:t>Research strengths and key findings – </a:t>
            </a:r>
          </a:p>
          <a:p>
            <a:pPr algn="just">
              <a:buNone/>
            </a:pPr>
            <a:r>
              <a:rPr lang="en-US" sz="6400" dirty="0"/>
              <a:t>I) Identified three fundamental pillars of work motivation – </a:t>
            </a:r>
          </a:p>
          <a:p>
            <a:pPr algn="just">
              <a:buNone/>
            </a:pPr>
            <a:r>
              <a:rPr lang="en-US" sz="6400" dirty="0"/>
              <a:t>a) Interpersonal Support (Nourishment factor) – Solidarity and a friendly work atmosphere enabling colleagues to connect at an interpersonal level.</a:t>
            </a:r>
          </a:p>
          <a:p>
            <a:pPr algn="just">
              <a:buNone/>
            </a:pPr>
            <a:r>
              <a:rPr lang="en-US" sz="6400" dirty="0"/>
              <a:t>b) Visible work progress (Progress factor) – Celebrating small wins and learning through a feedback cycle within the job role (Ryan and Deci, 2017)  </a:t>
            </a:r>
          </a:p>
          <a:p>
            <a:pPr algn="just">
              <a:buNone/>
            </a:pPr>
            <a:r>
              <a:rPr lang="en-GB" sz="6400" dirty="0"/>
              <a:t>c) Actions that directly facilitate work (Catalyst factor) – The importance of providing resources, sufficient time, support &amp; guidance for autonomous working (Amabile and Kramer, 2011) </a:t>
            </a:r>
          </a:p>
          <a:p>
            <a:pPr algn="just">
              <a:buNone/>
            </a:pPr>
            <a:r>
              <a:rPr lang="en-GB" sz="6400" dirty="0"/>
              <a:t>ii) Use of Ethnographic research design that gave the researchers an opportunity to experience first-hand, the actual work life events, behaviours, verbal and non-verbal communications of a group of Swedish nurses, as research participants</a:t>
            </a:r>
          </a:p>
          <a:p>
            <a:pPr algn="just">
              <a:buNone/>
            </a:pPr>
            <a:r>
              <a:rPr lang="en-GB" sz="6400" b="1" dirty="0">
                <a:solidFill>
                  <a:srgbClr val="7030A0"/>
                </a:solidFill>
              </a:rPr>
              <a:t>Research concerns –</a:t>
            </a:r>
          </a:p>
          <a:p>
            <a:pPr algn="just">
              <a:buNone/>
            </a:pPr>
            <a:r>
              <a:rPr lang="en-GB" sz="6400" dirty="0" err="1"/>
              <a:t>i</a:t>
            </a:r>
            <a:r>
              <a:rPr lang="en-GB" sz="6400" dirty="0"/>
              <a:t>) Conducted on a very small sample of registered nurses (8 females and 2 males) in a Swedish healthcare facility, thus making it difficult to generalize the research findings on larger samples and in other contexts</a:t>
            </a:r>
          </a:p>
          <a:p>
            <a:pPr algn="just">
              <a:buNone/>
            </a:pPr>
            <a:r>
              <a:rPr lang="en-GB" sz="6400" dirty="0"/>
              <a:t>ii) Use of Ethnographic approach which is mostly time-consuming and raises ethical or moral concerns. Although this research study method allowed the researchers to observe and gain insight into the work motivation phenomenon, an additional survey questionnaire would have yielded more factual data to corroborate these findings.</a:t>
            </a:r>
          </a:p>
          <a:p>
            <a:pPr algn="just"/>
            <a:endParaRPr lang="en-GB" sz="6400" dirty="0"/>
          </a:p>
          <a:p>
            <a:pPr algn="just"/>
            <a:endParaRPr lang="en-GB" sz="6400" dirty="0"/>
          </a:p>
          <a:p>
            <a:pPr algn="just"/>
            <a:endParaRPr lang="en-GB" sz="6400" dirty="0"/>
          </a:p>
          <a:p>
            <a:pPr algn="just"/>
            <a:endParaRPr lang="en-GB" dirty="0"/>
          </a:p>
          <a:p>
            <a:pPr algn="just"/>
            <a:endParaRPr lang="en-GB" dirty="0"/>
          </a:p>
          <a:p>
            <a:pPr algn="just"/>
            <a:endParaRPr lang="en-GB" dirty="0"/>
          </a:p>
          <a:p>
            <a:pPr algn="just"/>
            <a:r>
              <a:rPr lang="en-US" dirty="0"/>
              <a:t> </a:t>
            </a:r>
          </a:p>
          <a:p>
            <a:pPr algn="just"/>
            <a:endParaRPr lang="en-US" dirty="0"/>
          </a:p>
          <a:p>
            <a:pPr algn="just"/>
            <a:endParaRPr lang="en-US" dirty="0"/>
          </a:p>
        </p:txBody>
      </p:sp>
      <p:pic>
        <p:nvPicPr>
          <p:cNvPr id="16386" name="Picture 2" descr="Inner Work Life | Bulldozer00's Blog"/>
          <p:cNvPicPr>
            <a:picLocks noChangeAspect="1" noChangeArrowheads="1"/>
          </p:cNvPicPr>
          <p:nvPr/>
        </p:nvPicPr>
        <p:blipFill>
          <a:blip r:embed="rId3"/>
          <a:srcRect/>
          <a:stretch>
            <a:fillRect/>
          </a:stretch>
        </p:blipFill>
        <p:spPr bwMode="auto">
          <a:xfrm>
            <a:off x="472440" y="1625601"/>
            <a:ext cx="3629660" cy="3479800"/>
          </a:xfrm>
          <a:prstGeom prst="rect">
            <a:avLst/>
          </a:prstGeom>
          <a:noFill/>
        </p:spPr>
      </p:pic>
    </p:spTree>
    <p:extLst>
      <p:ext uri="{BB962C8B-B14F-4D97-AF65-F5344CB8AC3E}">
        <p14:creationId xmlns="" xmlns:p14="http://schemas.microsoft.com/office/powerpoint/2010/main" val="895914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Placeholder 27" descr="coworkers collaborating over computer screen"/>
          <p:cNvPicPr>
            <a:picLocks noGrp="1" noChangeAspect="1"/>
          </p:cNvPicPr>
          <p:nvPr>
            <p:ph type="pic" sz="quarter" idx="13"/>
          </p:nvPr>
        </p:nvPicPr>
        <p:blipFill rotWithShape="1">
          <a:blip r:embed="rId3" cstate="print">
            <a:duotone>
              <a:prstClr val="black"/>
              <a:schemeClr val="tx2">
                <a:tint val="45000"/>
                <a:satMod val="400000"/>
              </a:schemeClr>
            </a:duotone>
            <a:extLst>
              <a:ext uri="{28A0092B-C50C-407E-A947-70E740481C1C}">
                <a14:useLocalDpi xmlns="" xmlns:a14="http://schemas.microsoft.com/office/drawing/2010/main" val="0"/>
              </a:ext>
            </a:extLst>
          </a:blip>
          <a:srcRect/>
          <a:stretch/>
        </p:blipFill>
        <p:spPr/>
      </p:pic>
      <p:sp>
        <p:nvSpPr>
          <p:cNvPr id="3" name="Title 2"/>
          <p:cNvSpPr>
            <a:spLocks noGrp="1"/>
          </p:cNvSpPr>
          <p:nvPr>
            <p:ph type="title"/>
          </p:nvPr>
        </p:nvSpPr>
        <p:spPr>
          <a:xfrm>
            <a:off x="4301405" y="722305"/>
            <a:ext cx="7890595" cy="735466"/>
          </a:xfrm>
        </p:spPr>
        <p:txBody>
          <a:bodyPr>
            <a:noAutofit/>
          </a:bodyPr>
          <a:lstStyle/>
          <a:p>
            <a:r>
              <a:rPr lang="en-GB" sz="1800" b="1" cap="none" dirty="0">
                <a:solidFill>
                  <a:srgbClr val="002060"/>
                </a:solidFill>
                <a:latin typeface="+mn-lt"/>
                <a:ea typeface="+mn-ea"/>
                <a:cs typeface="+mn-cs"/>
              </a:rPr>
              <a:t>Article 4-Why do employees break rules? Understanding organizational rule-breaking behaviours in hospitality(Ghosh. A &amp; Cass. S 2019)</a:t>
            </a:r>
            <a:r>
              <a:rPr lang="en-GB" sz="1800" b="0" i="0" cap="none" dirty="0">
                <a:solidFill>
                  <a:srgbClr val="505050"/>
                </a:solidFill>
                <a:effectLst/>
                <a:latin typeface="NexusSerif"/>
              </a:rPr>
              <a:t/>
            </a:r>
            <a:br>
              <a:rPr lang="en-GB" sz="1800" b="0" i="0" cap="none" dirty="0">
                <a:solidFill>
                  <a:srgbClr val="505050"/>
                </a:solidFill>
                <a:effectLst/>
                <a:latin typeface="NexusSerif"/>
              </a:rPr>
            </a:br>
            <a:endParaRPr lang="en-US" sz="1800" cap="none" dirty="0"/>
          </a:p>
        </p:txBody>
      </p:sp>
      <p:grpSp>
        <p:nvGrpSpPr>
          <p:cNvPr id="17" name="Group 16" descr="chart">
            <a:extLst>
              <a:ext uri="{FF2B5EF4-FFF2-40B4-BE49-F238E27FC236}">
                <a16:creationId xmlns="" xmlns:a16="http://schemas.microsoft.com/office/drawing/2014/main" id="{045EBDF3-1D85-45E8-AA26-BA8A32F5115F}"/>
              </a:ext>
            </a:extLst>
          </p:cNvPr>
          <p:cNvGrpSpPr/>
          <p:nvPr/>
        </p:nvGrpSpPr>
        <p:grpSpPr>
          <a:xfrm>
            <a:off x="4781445" y="1203812"/>
            <a:ext cx="6789578" cy="5262975"/>
            <a:chOff x="2430780" y="1359600"/>
            <a:chExt cx="5931771" cy="5000042"/>
          </a:xfrm>
        </p:grpSpPr>
        <p:sp>
          <p:nvSpPr>
            <p:cNvPr id="18" name="Down Arrow 4">
              <a:extLst>
                <a:ext uri="{FF2B5EF4-FFF2-40B4-BE49-F238E27FC236}">
                  <a16:creationId xmlns="" xmlns:a16="http://schemas.microsoft.com/office/drawing/2014/main" id="{8D682C87-2761-45D4-BCF8-1975E012D37B}"/>
                </a:ext>
              </a:extLst>
            </p:cNvPr>
            <p:cNvSpPr/>
            <p:nvPr/>
          </p:nvSpPr>
          <p:spPr>
            <a:xfrm rot="10800000">
              <a:off x="2430780" y="2315688"/>
              <a:ext cx="304800" cy="3442730"/>
            </a:xfrm>
            <a:prstGeom prst="downArrow">
              <a:avLst>
                <a:gd name="adj1" fmla="val 48350"/>
                <a:gd name="adj2" fmla="val 75532"/>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cs typeface="Arial" panose="020B0604020202020204" pitchFamily="34" charset="0"/>
              </a:endParaRPr>
            </a:p>
          </p:txBody>
        </p:sp>
        <p:sp>
          <p:nvSpPr>
            <p:cNvPr id="25" name="TextBox 24">
              <a:extLst>
                <a:ext uri="{FF2B5EF4-FFF2-40B4-BE49-F238E27FC236}">
                  <a16:creationId xmlns="" xmlns:a16="http://schemas.microsoft.com/office/drawing/2014/main" id="{2A83E3DB-08B3-4F95-8D65-3E2882487D96}"/>
                </a:ext>
              </a:extLst>
            </p:cNvPr>
            <p:cNvSpPr txBox="1"/>
            <p:nvPr/>
          </p:nvSpPr>
          <p:spPr>
            <a:xfrm>
              <a:off x="2691656" y="6082643"/>
              <a:ext cx="5670895" cy="276999"/>
            </a:xfrm>
            <a:prstGeom prst="rect">
              <a:avLst/>
            </a:prstGeom>
            <a:noFill/>
          </p:spPr>
          <p:txBody>
            <a:bodyPr wrap="square" rtlCol="0">
              <a:spAutoFit/>
            </a:bodyPr>
            <a:lstStyle/>
            <a:p>
              <a:pPr algn="ctr"/>
              <a:r>
                <a:rPr lang="en-US" sz="1200" b="1" dirty="0">
                  <a:solidFill>
                    <a:schemeClr val="tx1">
                      <a:lumMod val="65000"/>
                      <a:lumOff val="35000"/>
                    </a:schemeClr>
                  </a:solidFill>
                  <a:cs typeface="Arial" panose="020B0604020202020204" pitchFamily="34" charset="0"/>
                </a:rPr>
                <a:t> </a:t>
              </a:r>
            </a:p>
          </p:txBody>
        </p:sp>
        <p:sp>
          <p:nvSpPr>
            <p:cNvPr id="26" name="TextBox 25">
              <a:extLst>
                <a:ext uri="{FF2B5EF4-FFF2-40B4-BE49-F238E27FC236}">
                  <a16:creationId xmlns="" xmlns:a16="http://schemas.microsoft.com/office/drawing/2014/main" id="{9A214F6C-9ED7-44DE-A93C-5775468C2B2E}"/>
                </a:ext>
              </a:extLst>
            </p:cNvPr>
            <p:cNvSpPr txBox="1"/>
            <p:nvPr/>
          </p:nvSpPr>
          <p:spPr>
            <a:xfrm>
              <a:off x="2777930" y="1359600"/>
              <a:ext cx="5549108" cy="672521"/>
            </a:xfrm>
            <a:prstGeom prst="rect">
              <a:avLst/>
            </a:prstGeom>
            <a:noFill/>
          </p:spPr>
          <p:txBody>
            <a:bodyPr wrap="square" rtlCol="0">
              <a:spAutoFit/>
            </a:bodyPr>
            <a:lstStyle/>
            <a:p>
              <a:pPr algn="ctr"/>
              <a:r>
                <a:rPr lang="en-US" sz="2000" dirty="0">
                  <a:solidFill>
                    <a:srgbClr val="323232"/>
                  </a:solidFill>
                  <a:latin typeface="NexusSerif"/>
                </a:rPr>
                <a:t>Intentions Behind Employees’ Rule Breaking Behaviour</a:t>
              </a:r>
            </a:p>
          </p:txBody>
        </p:sp>
        <p:sp>
          <p:nvSpPr>
            <p:cNvPr id="27" name="Down Arrow 13">
              <a:extLst>
                <a:ext uri="{FF2B5EF4-FFF2-40B4-BE49-F238E27FC236}">
                  <a16:creationId xmlns="" xmlns:a16="http://schemas.microsoft.com/office/drawing/2014/main" id="{72D0A575-9743-46FD-839F-4A263FAF1ADF}"/>
                </a:ext>
              </a:extLst>
            </p:cNvPr>
            <p:cNvSpPr/>
            <p:nvPr/>
          </p:nvSpPr>
          <p:spPr>
            <a:xfrm rot="16200000">
              <a:off x="4815694" y="3910345"/>
              <a:ext cx="304800" cy="4065562"/>
            </a:xfrm>
            <a:prstGeom prst="downArrow">
              <a:avLst>
                <a:gd name="adj1" fmla="val 48350"/>
                <a:gd name="adj2" fmla="val 75532"/>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cs typeface="Arial" panose="020B0604020202020204" pitchFamily="34" charset="0"/>
              </a:endParaRPr>
            </a:p>
          </p:txBody>
        </p:sp>
      </p:grpSp>
      <p:sp>
        <p:nvSpPr>
          <p:cNvPr id="29" name="TextBox 28">
            <a:extLst>
              <a:ext uri="{FF2B5EF4-FFF2-40B4-BE49-F238E27FC236}">
                <a16:creationId xmlns="" xmlns:a16="http://schemas.microsoft.com/office/drawing/2014/main" id="{B7BF0920-5656-403D-AE2C-29511F99BFC8}"/>
              </a:ext>
            </a:extLst>
          </p:cNvPr>
          <p:cNvSpPr txBox="1"/>
          <p:nvPr/>
        </p:nvSpPr>
        <p:spPr>
          <a:xfrm>
            <a:off x="5077197" y="6113648"/>
            <a:ext cx="6094428" cy="646331"/>
          </a:xfrm>
          <a:prstGeom prst="rect">
            <a:avLst/>
          </a:prstGeom>
          <a:noFill/>
        </p:spPr>
        <p:txBody>
          <a:bodyPr wrap="square">
            <a:spAutoFit/>
          </a:bodyPr>
          <a:lstStyle/>
          <a:p>
            <a:r>
              <a:rPr lang="en-GB" b="0" i="0" dirty="0">
                <a:solidFill>
                  <a:srgbClr val="323232"/>
                </a:solidFill>
                <a:effectLst/>
                <a:latin typeface="NexusSerif"/>
              </a:rPr>
              <a:t>Fig 1-Typology of employee's rule-breaking behaviours in hospitality organizations(Ghosh. A &amp; Cass. S 2019) </a:t>
            </a:r>
            <a:endParaRPr lang="en-GB" dirty="0"/>
          </a:p>
        </p:txBody>
      </p:sp>
      <p:pic>
        <p:nvPicPr>
          <p:cNvPr id="5" name="Picture 4">
            <a:extLst>
              <a:ext uri="{FF2B5EF4-FFF2-40B4-BE49-F238E27FC236}">
                <a16:creationId xmlns="" xmlns:a16="http://schemas.microsoft.com/office/drawing/2014/main" id="{7DEE07E3-44D2-4DDC-B47E-5587C2697141}"/>
              </a:ext>
            </a:extLst>
          </p:cNvPr>
          <p:cNvPicPr>
            <a:picLocks noChangeAspect="1"/>
          </p:cNvPicPr>
          <p:nvPr/>
        </p:nvPicPr>
        <p:blipFill>
          <a:blip r:embed="rId4"/>
          <a:stretch>
            <a:fillRect/>
          </a:stretch>
        </p:blipFill>
        <p:spPr>
          <a:xfrm>
            <a:off x="5358940" y="1828800"/>
            <a:ext cx="6490976" cy="4010872"/>
          </a:xfrm>
          <a:prstGeom prst="rect">
            <a:avLst/>
          </a:prstGeom>
        </p:spPr>
      </p:pic>
      <p:pic>
        <p:nvPicPr>
          <p:cNvPr id="7" name="Picture 6">
            <a:extLst>
              <a:ext uri="{FF2B5EF4-FFF2-40B4-BE49-F238E27FC236}">
                <a16:creationId xmlns="" xmlns:a16="http://schemas.microsoft.com/office/drawing/2014/main" id="{B4F9D71A-FC46-4570-9E8D-709489BDE30B}"/>
              </a:ext>
            </a:extLst>
          </p:cNvPr>
          <p:cNvPicPr>
            <a:picLocks noChangeAspect="1"/>
          </p:cNvPicPr>
          <p:nvPr/>
        </p:nvPicPr>
        <p:blipFill>
          <a:blip r:embed="rId5"/>
          <a:stretch>
            <a:fillRect/>
          </a:stretch>
        </p:blipFill>
        <p:spPr>
          <a:xfrm>
            <a:off x="0" y="0"/>
            <a:ext cx="4199747" cy="6858000"/>
          </a:xfrm>
          <a:prstGeom prst="rect">
            <a:avLst/>
          </a:prstGeom>
        </p:spPr>
      </p:pic>
    </p:spTree>
    <p:extLst>
      <p:ext uri="{BB962C8B-B14F-4D97-AF65-F5344CB8AC3E}">
        <p14:creationId xmlns="" xmlns:p14="http://schemas.microsoft.com/office/powerpoint/2010/main" val="35362492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9" name="Diagram 48" descr="SmartArt Graphic"/>
          <p:cNvGraphicFramePr/>
          <p:nvPr>
            <p:extLst>
              <p:ext uri="{D42A27DB-BD31-4B8C-83A1-F6EECF244321}">
                <p14:modId xmlns="" xmlns:p14="http://schemas.microsoft.com/office/powerpoint/2010/main" val="2722311277"/>
              </p:ext>
            </p:extLst>
          </p:nvPr>
        </p:nvGraphicFramePr>
        <p:xfrm>
          <a:off x="264998" y="1975104"/>
          <a:ext cx="11340512" cy="33790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4"/>
          <p:cNvSpPr>
            <a:spLocks noGrp="1"/>
          </p:cNvSpPr>
          <p:nvPr>
            <p:ph type="title"/>
          </p:nvPr>
        </p:nvSpPr>
        <p:spPr>
          <a:xfrm>
            <a:off x="575894" y="597683"/>
            <a:ext cx="11029616" cy="665509"/>
          </a:xfrm>
        </p:spPr>
        <p:txBody>
          <a:bodyPr/>
          <a:lstStyle/>
          <a:p>
            <a:pPr algn="ctr"/>
            <a:r>
              <a:rPr lang="en-US" dirty="0"/>
              <a:t> RESEARCH STUDY IN A NUTSHELL</a:t>
            </a:r>
          </a:p>
        </p:txBody>
      </p:sp>
      <p:pic>
        <p:nvPicPr>
          <p:cNvPr id="9" name="Picture Placeholder 8" descr="someone's hands"/>
          <p:cNvPicPr>
            <a:picLocks noGrp="1" noChangeAspect="1"/>
          </p:cNvPicPr>
          <p:nvPr>
            <p:ph type="pic" sz="quarter" idx="13"/>
          </p:nvPr>
        </p:nvPicPr>
        <p:blipFill rotWithShape="1">
          <a:blip r:embed="rId7" cstate="print">
            <a:duotone>
              <a:prstClr val="black"/>
              <a:schemeClr val="tx2">
                <a:tint val="45000"/>
                <a:satMod val="400000"/>
              </a:schemeClr>
            </a:duotone>
            <a:extLst>
              <a:ext uri="{28A0092B-C50C-407E-A947-70E740481C1C}">
                <a14:useLocalDpi xmlns="" xmlns:a14="http://schemas.microsoft.com/office/drawing/2010/main" val="0"/>
              </a:ext>
            </a:extLst>
          </a:blip>
          <a:srcRect/>
          <a:stretch/>
        </p:blipFill>
        <p:spPr/>
      </p:pic>
    </p:spTree>
    <p:extLst>
      <p:ext uri="{BB962C8B-B14F-4D97-AF65-F5344CB8AC3E}">
        <p14:creationId xmlns="" xmlns:p14="http://schemas.microsoft.com/office/powerpoint/2010/main" val="14489490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endParaRPr lang="en-US" dirty="0"/>
          </a:p>
        </p:txBody>
      </p:sp>
      <p:graphicFrame>
        <p:nvGraphicFramePr>
          <p:cNvPr id="3" name="Diagram 2" descr="SmartArt Graphic"/>
          <p:cNvGraphicFramePr/>
          <p:nvPr>
            <p:extLst>
              <p:ext uri="{D42A27DB-BD31-4B8C-83A1-F6EECF244321}">
                <p14:modId xmlns="" xmlns:p14="http://schemas.microsoft.com/office/powerpoint/2010/main" val="1134727393"/>
              </p:ext>
            </p:extLst>
          </p:nvPr>
        </p:nvGraphicFramePr>
        <p:xfrm>
          <a:off x="4320620" y="-2178039"/>
          <a:ext cx="7780248" cy="8107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croll: Horizontal 1">
            <a:extLst>
              <a:ext uri="{FF2B5EF4-FFF2-40B4-BE49-F238E27FC236}">
                <a16:creationId xmlns="" xmlns:a16="http://schemas.microsoft.com/office/drawing/2014/main" id="{F092E084-47DD-4205-96D5-434694EA05F0}"/>
              </a:ext>
            </a:extLst>
          </p:cNvPr>
          <p:cNvSpPr/>
          <p:nvPr/>
        </p:nvSpPr>
        <p:spPr>
          <a:xfrm>
            <a:off x="4567567" y="977901"/>
            <a:ext cx="7404472" cy="5509906"/>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600" b="1" dirty="0">
                <a:solidFill>
                  <a:srgbClr val="002060"/>
                </a:solidFill>
              </a:rPr>
              <a:t>Was self-reporting interview an appropriate data collection method for this study? </a:t>
            </a:r>
            <a:r>
              <a:rPr lang="en-GB" sz="1600" dirty="0"/>
              <a:t>The research solely relies on participants’ honesty in admitting the rule breaking behaviour incidents and hence are highly subjected to social desirability bias. Instead, an ethnographic approach or case study method could have been used to gain better understanding of the employee rule breaking behaviour. </a:t>
            </a:r>
          </a:p>
          <a:p>
            <a:pPr algn="just"/>
            <a:r>
              <a:rPr lang="en-GB" sz="1600" b="1" dirty="0">
                <a:solidFill>
                  <a:srgbClr val="002060"/>
                </a:solidFill>
              </a:rPr>
              <a:t>What about the sample size used? </a:t>
            </a:r>
            <a:r>
              <a:rPr lang="en-GB" sz="1600" dirty="0"/>
              <a:t>86% of the research participants were frontline employees with limited managerial experiences, hence the current data might not be applicable in a broader context such as managerial rule breaking conduct etc. </a:t>
            </a:r>
          </a:p>
          <a:p>
            <a:pPr algn="just"/>
            <a:r>
              <a:rPr lang="en-GB" sz="1600" b="1" dirty="0">
                <a:solidFill>
                  <a:srgbClr val="002060"/>
                </a:solidFill>
              </a:rPr>
              <a:t>What is needed?</a:t>
            </a:r>
            <a:r>
              <a:rPr lang="en-GB" sz="1600" dirty="0"/>
              <a:t> Future studies to examine a suitable intervention programme to deter such deviant rule breaking employee behaviour and create a flexible environment that promotes innovative thinking without penalising for </a:t>
            </a:r>
            <a:r>
              <a:rPr lang="en-GB" sz="1600" dirty="0" smtClean="0"/>
              <a:t>justifiable </a:t>
            </a:r>
            <a:r>
              <a:rPr lang="en-GB" sz="1600" dirty="0"/>
              <a:t>rule breaks</a:t>
            </a:r>
          </a:p>
          <a:p>
            <a:pPr algn="ctr"/>
            <a:r>
              <a:rPr lang="en-GB" sz="1600" dirty="0"/>
              <a:t>  </a:t>
            </a:r>
          </a:p>
        </p:txBody>
      </p:sp>
      <p:pic>
        <p:nvPicPr>
          <p:cNvPr id="5" name="Picture 4">
            <a:extLst>
              <a:ext uri="{FF2B5EF4-FFF2-40B4-BE49-F238E27FC236}">
                <a16:creationId xmlns="" xmlns:a16="http://schemas.microsoft.com/office/drawing/2014/main" id="{FE21703F-F043-4896-8DAF-C863873D490B}"/>
              </a:ext>
            </a:extLst>
          </p:cNvPr>
          <p:cNvPicPr>
            <a:picLocks noChangeAspect="1"/>
          </p:cNvPicPr>
          <p:nvPr/>
        </p:nvPicPr>
        <p:blipFill>
          <a:blip r:embed="rId7"/>
          <a:stretch>
            <a:fillRect/>
          </a:stretch>
        </p:blipFill>
        <p:spPr>
          <a:xfrm>
            <a:off x="-1" y="0"/>
            <a:ext cx="4392891" cy="6858000"/>
          </a:xfrm>
          <a:prstGeom prst="rect">
            <a:avLst/>
          </a:prstGeom>
        </p:spPr>
      </p:pic>
    </p:spTree>
    <p:extLst>
      <p:ext uri="{BB962C8B-B14F-4D97-AF65-F5344CB8AC3E}">
        <p14:creationId xmlns="" xmlns:p14="http://schemas.microsoft.com/office/powerpoint/2010/main" val="6239529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259906" y="409350"/>
            <a:ext cx="7616005" cy="1353462"/>
          </a:xfrm>
        </p:spPr>
        <p:txBody>
          <a:bodyPr>
            <a:normAutofit/>
          </a:bodyPr>
          <a:lstStyle/>
          <a:p>
            <a:pPr marL="0" indent="0">
              <a:buNone/>
            </a:pPr>
            <a:r>
              <a:rPr lang="en-US" b="1" dirty="0">
                <a:solidFill>
                  <a:srgbClr val="002060"/>
                </a:solidFill>
              </a:rPr>
              <a:t>Article 5- Cultivating A Conflict Positive Workplace : How Mindfulness Facilitates Constructive Conflict Management (Kay, Skarlicki 2020)</a:t>
            </a:r>
          </a:p>
        </p:txBody>
      </p:sp>
      <p:sp>
        <p:nvSpPr>
          <p:cNvPr id="4" name="Title 3"/>
          <p:cNvSpPr>
            <a:spLocks noGrp="1"/>
          </p:cNvSpPr>
          <p:nvPr>
            <p:ph type="title"/>
          </p:nvPr>
        </p:nvSpPr>
        <p:spPr/>
        <p:txBody>
          <a:bodyPr/>
          <a:lstStyle/>
          <a:p>
            <a:endParaRPr lang="en-US" dirty="0"/>
          </a:p>
        </p:txBody>
      </p:sp>
      <p:grpSp>
        <p:nvGrpSpPr>
          <p:cNvPr id="8" name="Group 89" descr="checklist with pencil icon"/>
          <p:cNvGrpSpPr>
            <a:grpSpLocks noChangeAspect="1"/>
          </p:cNvGrpSpPr>
          <p:nvPr/>
        </p:nvGrpSpPr>
        <p:grpSpPr bwMode="auto">
          <a:xfrm>
            <a:off x="891100" y="2462936"/>
            <a:ext cx="589100" cy="589100"/>
            <a:chOff x="6539" y="440"/>
            <a:chExt cx="426" cy="426"/>
          </a:xfrm>
          <a:solidFill>
            <a:schemeClr val="accent1"/>
          </a:solidFill>
        </p:grpSpPr>
        <p:sp>
          <p:nvSpPr>
            <p:cNvPr id="9" name="Freeform 90"/>
            <p:cNvSpPr>
              <a:spLocks noEditPoints="1"/>
            </p:cNvSpPr>
            <p:nvPr/>
          </p:nvSpPr>
          <p:spPr bwMode="auto">
            <a:xfrm>
              <a:off x="6752" y="653"/>
              <a:ext cx="213" cy="213"/>
            </a:xfrm>
            <a:custGeom>
              <a:avLst/>
              <a:gdLst>
                <a:gd name="T0" fmla="*/ 6 w 144"/>
                <a:gd name="T1" fmla="*/ 144 h 144"/>
                <a:gd name="T2" fmla="*/ 2 w 144"/>
                <a:gd name="T3" fmla="*/ 143 h 144"/>
                <a:gd name="T4" fmla="*/ 1 w 144"/>
                <a:gd name="T5" fmla="*/ 137 h 144"/>
                <a:gd name="T6" fmla="*/ 13 w 144"/>
                <a:gd name="T7" fmla="*/ 95 h 144"/>
                <a:gd name="T8" fmla="*/ 14 w 144"/>
                <a:gd name="T9" fmla="*/ 92 h 144"/>
                <a:gd name="T10" fmla="*/ 104 w 144"/>
                <a:gd name="T11" fmla="*/ 2 h 144"/>
                <a:gd name="T12" fmla="*/ 113 w 144"/>
                <a:gd name="T13" fmla="*/ 2 h 144"/>
                <a:gd name="T14" fmla="*/ 143 w 144"/>
                <a:gd name="T15" fmla="*/ 32 h 144"/>
                <a:gd name="T16" fmla="*/ 144 w 144"/>
                <a:gd name="T17" fmla="*/ 36 h 144"/>
                <a:gd name="T18" fmla="*/ 143 w 144"/>
                <a:gd name="T19" fmla="*/ 41 h 144"/>
                <a:gd name="T20" fmla="*/ 53 w 144"/>
                <a:gd name="T21" fmla="*/ 131 h 144"/>
                <a:gd name="T22" fmla="*/ 50 w 144"/>
                <a:gd name="T23" fmla="*/ 132 h 144"/>
                <a:gd name="T24" fmla="*/ 8 w 144"/>
                <a:gd name="T25" fmla="*/ 144 h 144"/>
                <a:gd name="T26" fmla="*/ 6 w 144"/>
                <a:gd name="T27" fmla="*/ 144 h 144"/>
                <a:gd name="T28" fmla="*/ 24 w 144"/>
                <a:gd name="T29" fmla="*/ 100 h 144"/>
                <a:gd name="T30" fmla="*/ 15 w 144"/>
                <a:gd name="T31" fmla="*/ 130 h 144"/>
                <a:gd name="T32" fmla="*/ 45 w 144"/>
                <a:gd name="T33" fmla="*/ 121 h 144"/>
                <a:gd name="T34" fmla="*/ 130 w 144"/>
                <a:gd name="T35" fmla="*/ 36 h 144"/>
                <a:gd name="T36" fmla="*/ 108 w 144"/>
                <a:gd name="T37" fmla="*/ 15 h 144"/>
                <a:gd name="T38" fmla="*/ 24 w 144"/>
                <a:gd name="T39" fmla="*/ 100 h 144"/>
                <a:gd name="T40" fmla="*/ 48 w 144"/>
                <a:gd name="T41" fmla="*/ 126 h 144"/>
                <a:gd name="T42" fmla="*/ 48 w 144"/>
                <a:gd name="T43" fmla="*/ 126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 h="144">
                  <a:moveTo>
                    <a:pt x="6" y="144"/>
                  </a:moveTo>
                  <a:cubicBezTo>
                    <a:pt x="5" y="144"/>
                    <a:pt x="3" y="144"/>
                    <a:pt x="2" y="143"/>
                  </a:cubicBezTo>
                  <a:cubicBezTo>
                    <a:pt x="1" y="141"/>
                    <a:pt x="0" y="139"/>
                    <a:pt x="1" y="137"/>
                  </a:cubicBezTo>
                  <a:cubicBezTo>
                    <a:pt x="13" y="95"/>
                    <a:pt x="13" y="95"/>
                    <a:pt x="13" y="95"/>
                  </a:cubicBezTo>
                  <a:cubicBezTo>
                    <a:pt x="13" y="94"/>
                    <a:pt x="13" y="93"/>
                    <a:pt x="14" y="92"/>
                  </a:cubicBezTo>
                  <a:cubicBezTo>
                    <a:pt x="104" y="2"/>
                    <a:pt x="104" y="2"/>
                    <a:pt x="104" y="2"/>
                  </a:cubicBezTo>
                  <a:cubicBezTo>
                    <a:pt x="107" y="0"/>
                    <a:pt x="110" y="0"/>
                    <a:pt x="113" y="2"/>
                  </a:cubicBezTo>
                  <a:cubicBezTo>
                    <a:pt x="143" y="32"/>
                    <a:pt x="143" y="32"/>
                    <a:pt x="143" y="32"/>
                  </a:cubicBezTo>
                  <a:cubicBezTo>
                    <a:pt x="144" y="33"/>
                    <a:pt x="144" y="35"/>
                    <a:pt x="144" y="36"/>
                  </a:cubicBezTo>
                  <a:cubicBezTo>
                    <a:pt x="144" y="38"/>
                    <a:pt x="144" y="40"/>
                    <a:pt x="143" y="41"/>
                  </a:cubicBezTo>
                  <a:cubicBezTo>
                    <a:pt x="53" y="131"/>
                    <a:pt x="53" y="131"/>
                    <a:pt x="53" y="131"/>
                  </a:cubicBezTo>
                  <a:cubicBezTo>
                    <a:pt x="52" y="131"/>
                    <a:pt x="51" y="132"/>
                    <a:pt x="50" y="132"/>
                  </a:cubicBezTo>
                  <a:cubicBezTo>
                    <a:pt x="8" y="144"/>
                    <a:pt x="8" y="144"/>
                    <a:pt x="8" y="144"/>
                  </a:cubicBezTo>
                  <a:cubicBezTo>
                    <a:pt x="8" y="144"/>
                    <a:pt x="7" y="144"/>
                    <a:pt x="6" y="144"/>
                  </a:cubicBezTo>
                  <a:close/>
                  <a:moveTo>
                    <a:pt x="24" y="100"/>
                  </a:moveTo>
                  <a:cubicBezTo>
                    <a:pt x="15" y="130"/>
                    <a:pt x="15" y="130"/>
                    <a:pt x="15" y="130"/>
                  </a:cubicBezTo>
                  <a:cubicBezTo>
                    <a:pt x="45" y="121"/>
                    <a:pt x="45" y="121"/>
                    <a:pt x="45" y="121"/>
                  </a:cubicBezTo>
                  <a:cubicBezTo>
                    <a:pt x="130" y="36"/>
                    <a:pt x="130" y="36"/>
                    <a:pt x="130" y="36"/>
                  </a:cubicBezTo>
                  <a:cubicBezTo>
                    <a:pt x="108" y="15"/>
                    <a:pt x="108" y="15"/>
                    <a:pt x="108" y="15"/>
                  </a:cubicBezTo>
                  <a:lnTo>
                    <a:pt x="24" y="100"/>
                  </a:lnTo>
                  <a:close/>
                  <a:moveTo>
                    <a:pt x="48" y="126"/>
                  </a:moveTo>
                  <a:cubicBezTo>
                    <a:pt x="48" y="126"/>
                    <a:pt x="48" y="126"/>
                    <a:pt x="48" y="126"/>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0" name="Freeform 91"/>
            <p:cNvSpPr>
              <a:spLocks/>
            </p:cNvSpPr>
            <p:nvPr/>
          </p:nvSpPr>
          <p:spPr bwMode="auto">
            <a:xfrm>
              <a:off x="6871" y="692"/>
              <a:ext cx="57" cy="57"/>
            </a:xfrm>
            <a:custGeom>
              <a:avLst/>
              <a:gdLst>
                <a:gd name="T0" fmla="*/ 44 w 57"/>
                <a:gd name="T1" fmla="*/ 57 h 57"/>
                <a:gd name="T2" fmla="*/ 0 w 57"/>
                <a:gd name="T3" fmla="*/ 13 h 57"/>
                <a:gd name="T4" fmla="*/ 13 w 57"/>
                <a:gd name="T5" fmla="*/ 0 h 57"/>
                <a:gd name="T6" fmla="*/ 57 w 57"/>
                <a:gd name="T7" fmla="*/ 44 h 57"/>
                <a:gd name="T8" fmla="*/ 44 w 57"/>
                <a:gd name="T9" fmla="*/ 57 h 57"/>
              </a:gdLst>
              <a:ahLst/>
              <a:cxnLst>
                <a:cxn ang="0">
                  <a:pos x="T0" y="T1"/>
                </a:cxn>
                <a:cxn ang="0">
                  <a:pos x="T2" y="T3"/>
                </a:cxn>
                <a:cxn ang="0">
                  <a:pos x="T4" y="T5"/>
                </a:cxn>
                <a:cxn ang="0">
                  <a:pos x="T6" y="T7"/>
                </a:cxn>
                <a:cxn ang="0">
                  <a:pos x="T8" y="T9"/>
                </a:cxn>
              </a:cxnLst>
              <a:rect l="0" t="0" r="r" b="b"/>
              <a:pathLst>
                <a:path w="57" h="57">
                  <a:moveTo>
                    <a:pt x="44" y="57"/>
                  </a:moveTo>
                  <a:lnTo>
                    <a:pt x="0" y="13"/>
                  </a:lnTo>
                  <a:lnTo>
                    <a:pt x="13" y="0"/>
                  </a:lnTo>
                  <a:lnTo>
                    <a:pt x="57" y="44"/>
                  </a:lnTo>
                  <a:lnTo>
                    <a:pt x="44" y="5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1" name="Freeform 92"/>
            <p:cNvSpPr>
              <a:spLocks/>
            </p:cNvSpPr>
            <p:nvPr/>
          </p:nvSpPr>
          <p:spPr bwMode="auto">
            <a:xfrm>
              <a:off x="6770" y="786"/>
              <a:ext cx="64" cy="62"/>
            </a:xfrm>
            <a:custGeom>
              <a:avLst/>
              <a:gdLst>
                <a:gd name="T0" fmla="*/ 36 w 43"/>
                <a:gd name="T1" fmla="*/ 42 h 42"/>
                <a:gd name="T2" fmla="*/ 32 w 43"/>
                <a:gd name="T3" fmla="*/ 41 h 42"/>
                <a:gd name="T4" fmla="*/ 2 w 43"/>
                <a:gd name="T5" fmla="*/ 11 h 42"/>
                <a:gd name="T6" fmla="*/ 2 w 43"/>
                <a:gd name="T7" fmla="*/ 2 h 42"/>
                <a:gd name="T8" fmla="*/ 11 w 43"/>
                <a:gd name="T9" fmla="*/ 2 h 42"/>
                <a:gd name="T10" fmla="*/ 41 w 43"/>
                <a:gd name="T11" fmla="*/ 32 h 42"/>
                <a:gd name="T12" fmla="*/ 41 w 43"/>
                <a:gd name="T13" fmla="*/ 41 h 42"/>
                <a:gd name="T14" fmla="*/ 36 w 43"/>
                <a:gd name="T15" fmla="*/ 42 h 4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 h="42">
                  <a:moveTo>
                    <a:pt x="36" y="42"/>
                  </a:moveTo>
                  <a:cubicBezTo>
                    <a:pt x="35" y="42"/>
                    <a:pt x="33" y="42"/>
                    <a:pt x="32" y="41"/>
                  </a:cubicBezTo>
                  <a:cubicBezTo>
                    <a:pt x="2" y="11"/>
                    <a:pt x="2" y="11"/>
                    <a:pt x="2" y="11"/>
                  </a:cubicBezTo>
                  <a:cubicBezTo>
                    <a:pt x="0" y="8"/>
                    <a:pt x="0" y="5"/>
                    <a:pt x="2" y="2"/>
                  </a:cubicBezTo>
                  <a:cubicBezTo>
                    <a:pt x="5" y="0"/>
                    <a:pt x="8" y="0"/>
                    <a:pt x="11" y="2"/>
                  </a:cubicBezTo>
                  <a:cubicBezTo>
                    <a:pt x="41" y="32"/>
                    <a:pt x="41" y="32"/>
                    <a:pt x="41" y="32"/>
                  </a:cubicBezTo>
                  <a:cubicBezTo>
                    <a:pt x="43" y="35"/>
                    <a:pt x="43" y="38"/>
                    <a:pt x="41" y="41"/>
                  </a:cubicBezTo>
                  <a:cubicBezTo>
                    <a:pt x="39" y="42"/>
                    <a:pt x="38" y="42"/>
                    <a:pt x="36" y="4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2" name="Freeform 93"/>
            <p:cNvSpPr>
              <a:spLocks/>
            </p:cNvSpPr>
            <p:nvPr/>
          </p:nvSpPr>
          <p:spPr bwMode="auto">
            <a:xfrm>
              <a:off x="6690" y="618"/>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3" name="Freeform 94"/>
            <p:cNvSpPr>
              <a:spLocks/>
            </p:cNvSpPr>
            <p:nvPr/>
          </p:nvSpPr>
          <p:spPr bwMode="auto">
            <a:xfrm>
              <a:off x="6690" y="689"/>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4" name="Freeform 95"/>
            <p:cNvSpPr>
              <a:spLocks/>
            </p:cNvSpPr>
            <p:nvPr/>
          </p:nvSpPr>
          <p:spPr bwMode="auto">
            <a:xfrm>
              <a:off x="6593" y="582"/>
              <a:ext cx="90" cy="62"/>
            </a:xfrm>
            <a:custGeom>
              <a:avLst/>
              <a:gdLst>
                <a:gd name="T0" fmla="*/ 24 w 61"/>
                <a:gd name="T1" fmla="*/ 42 h 42"/>
                <a:gd name="T2" fmla="*/ 20 w 61"/>
                <a:gd name="T3" fmla="*/ 41 h 42"/>
                <a:gd name="T4" fmla="*/ 2 w 61"/>
                <a:gd name="T5" fmla="*/ 23 h 42"/>
                <a:gd name="T6" fmla="*/ 2 w 61"/>
                <a:gd name="T7" fmla="*/ 14 h 42"/>
                <a:gd name="T8" fmla="*/ 11 w 61"/>
                <a:gd name="T9" fmla="*/ 14 h 42"/>
                <a:gd name="T10" fmla="*/ 24 w 61"/>
                <a:gd name="T11" fmla="*/ 28 h 42"/>
                <a:gd name="T12" fmla="*/ 50 w 61"/>
                <a:gd name="T13" fmla="*/ 2 h 42"/>
                <a:gd name="T14" fmla="*/ 59 w 61"/>
                <a:gd name="T15" fmla="*/ 2 h 42"/>
                <a:gd name="T16" fmla="*/ 59 w 61"/>
                <a:gd name="T17" fmla="*/ 11 h 42"/>
                <a:gd name="T18" fmla="*/ 29 w 61"/>
                <a:gd name="T19" fmla="*/ 41 h 42"/>
                <a:gd name="T20" fmla="*/ 24 w 61"/>
                <a:gd name="T21"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2">
                  <a:moveTo>
                    <a:pt x="24" y="42"/>
                  </a:moveTo>
                  <a:cubicBezTo>
                    <a:pt x="23" y="42"/>
                    <a:pt x="21" y="42"/>
                    <a:pt x="20" y="41"/>
                  </a:cubicBezTo>
                  <a:cubicBezTo>
                    <a:pt x="2" y="23"/>
                    <a:pt x="2" y="23"/>
                    <a:pt x="2" y="23"/>
                  </a:cubicBezTo>
                  <a:cubicBezTo>
                    <a:pt x="0" y="20"/>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8"/>
                    <a:pt x="59" y="11"/>
                  </a:cubicBezTo>
                  <a:cubicBezTo>
                    <a:pt x="29" y="41"/>
                    <a:pt x="29" y="41"/>
                    <a:pt x="29" y="41"/>
                  </a:cubicBezTo>
                  <a:cubicBezTo>
                    <a:pt x="28" y="42"/>
                    <a:pt x="26" y="42"/>
                    <a:pt x="24" y="4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5" name="Freeform 96"/>
            <p:cNvSpPr>
              <a:spLocks/>
            </p:cNvSpPr>
            <p:nvPr/>
          </p:nvSpPr>
          <p:spPr bwMode="auto">
            <a:xfrm>
              <a:off x="6593" y="653"/>
              <a:ext cx="90" cy="64"/>
            </a:xfrm>
            <a:custGeom>
              <a:avLst/>
              <a:gdLst>
                <a:gd name="T0" fmla="*/ 24 w 61"/>
                <a:gd name="T1" fmla="*/ 43 h 43"/>
                <a:gd name="T2" fmla="*/ 20 w 61"/>
                <a:gd name="T3" fmla="*/ 41 h 43"/>
                <a:gd name="T4" fmla="*/ 2 w 61"/>
                <a:gd name="T5" fmla="*/ 23 h 43"/>
                <a:gd name="T6" fmla="*/ 2 w 61"/>
                <a:gd name="T7" fmla="*/ 14 h 43"/>
                <a:gd name="T8" fmla="*/ 11 w 61"/>
                <a:gd name="T9" fmla="*/ 14 h 43"/>
                <a:gd name="T10" fmla="*/ 24 w 61"/>
                <a:gd name="T11" fmla="*/ 28 h 43"/>
                <a:gd name="T12" fmla="*/ 50 w 61"/>
                <a:gd name="T13" fmla="*/ 2 h 43"/>
                <a:gd name="T14" fmla="*/ 59 w 61"/>
                <a:gd name="T15" fmla="*/ 2 h 43"/>
                <a:gd name="T16" fmla="*/ 59 w 61"/>
                <a:gd name="T17" fmla="*/ 11 h 43"/>
                <a:gd name="T18" fmla="*/ 29 w 61"/>
                <a:gd name="T19" fmla="*/ 41 h 43"/>
                <a:gd name="T20" fmla="*/ 24 w 61"/>
                <a:gd name="T21"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3">
                  <a:moveTo>
                    <a:pt x="24" y="43"/>
                  </a:moveTo>
                  <a:cubicBezTo>
                    <a:pt x="23" y="43"/>
                    <a:pt x="21" y="42"/>
                    <a:pt x="20" y="41"/>
                  </a:cubicBezTo>
                  <a:cubicBezTo>
                    <a:pt x="2" y="23"/>
                    <a:pt x="2" y="23"/>
                    <a:pt x="2" y="23"/>
                  </a:cubicBezTo>
                  <a:cubicBezTo>
                    <a:pt x="0" y="21"/>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9"/>
                    <a:pt x="59" y="11"/>
                  </a:cubicBezTo>
                  <a:cubicBezTo>
                    <a:pt x="29" y="41"/>
                    <a:pt x="29" y="41"/>
                    <a:pt x="29" y="41"/>
                  </a:cubicBezTo>
                  <a:cubicBezTo>
                    <a:pt x="28" y="42"/>
                    <a:pt x="26" y="43"/>
                    <a:pt x="24" y="43"/>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6" name="Freeform 97"/>
            <p:cNvSpPr>
              <a:spLocks/>
            </p:cNvSpPr>
            <p:nvPr/>
          </p:nvSpPr>
          <p:spPr bwMode="auto">
            <a:xfrm>
              <a:off x="6539" y="440"/>
              <a:ext cx="302" cy="391"/>
            </a:xfrm>
            <a:custGeom>
              <a:avLst/>
              <a:gdLst>
                <a:gd name="T0" fmla="*/ 108 w 204"/>
                <a:gd name="T1" fmla="*/ 264 h 264"/>
                <a:gd name="T2" fmla="*/ 6 w 204"/>
                <a:gd name="T3" fmla="*/ 264 h 264"/>
                <a:gd name="T4" fmla="*/ 0 w 204"/>
                <a:gd name="T5" fmla="*/ 258 h 264"/>
                <a:gd name="T6" fmla="*/ 0 w 204"/>
                <a:gd name="T7" fmla="*/ 6 h 264"/>
                <a:gd name="T8" fmla="*/ 6 w 204"/>
                <a:gd name="T9" fmla="*/ 0 h 264"/>
                <a:gd name="T10" fmla="*/ 138 w 204"/>
                <a:gd name="T11" fmla="*/ 0 h 264"/>
                <a:gd name="T12" fmla="*/ 143 w 204"/>
                <a:gd name="T13" fmla="*/ 2 h 264"/>
                <a:gd name="T14" fmla="*/ 203 w 204"/>
                <a:gd name="T15" fmla="*/ 62 h 264"/>
                <a:gd name="T16" fmla="*/ 204 w 204"/>
                <a:gd name="T17" fmla="*/ 66 h 264"/>
                <a:gd name="T18" fmla="*/ 204 w 204"/>
                <a:gd name="T19" fmla="*/ 156 h 264"/>
                <a:gd name="T20" fmla="*/ 192 w 204"/>
                <a:gd name="T21" fmla="*/ 156 h 264"/>
                <a:gd name="T22" fmla="*/ 192 w 204"/>
                <a:gd name="T23" fmla="*/ 69 h 264"/>
                <a:gd name="T24" fmla="*/ 136 w 204"/>
                <a:gd name="T25" fmla="*/ 12 h 264"/>
                <a:gd name="T26" fmla="*/ 12 w 204"/>
                <a:gd name="T27" fmla="*/ 12 h 264"/>
                <a:gd name="T28" fmla="*/ 12 w 204"/>
                <a:gd name="T29" fmla="*/ 252 h 264"/>
                <a:gd name="T30" fmla="*/ 108 w 204"/>
                <a:gd name="T31" fmla="*/ 252 h 264"/>
                <a:gd name="T32" fmla="*/ 108 w 204"/>
                <a:gd name="T33" fmla="*/ 264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4" h="264">
                  <a:moveTo>
                    <a:pt x="108" y="264"/>
                  </a:moveTo>
                  <a:cubicBezTo>
                    <a:pt x="6" y="264"/>
                    <a:pt x="6" y="264"/>
                    <a:pt x="6" y="264"/>
                  </a:cubicBezTo>
                  <a:cubicBezTo>
                    <a:pt x="3" y="264"/>
                    <a:pt x="0" y="262"/>
                    <a:pt x="0" y="258"/>
                  </a:cubicBezTo>
                  <a:cubicBezTo>
                    <a:pt x="0" y="6"/>
                    <a:pt x="0" y="6"/>
                    <a:pt x="0" y="6"/>
                  </a:cubicBezTo>
                  <a:cubicBezTo>
                    <a:pt x="0" y="3"/>
                    <a:pt x="3" y="0"/>
                    <a:pt x="6" y="0"/>
                  </a:cubicBezTo>
                  <a:cubicBezTo>
                    <a:pt x="138" y="0"/>
                    <a:pt x="138" y="0"/>
                    <a:pt x="138" y="0"/>
                  </a:cubicBezTo>
                  <a:cubicBezTo>
                    <a:pt x="140" y="0"/>
                    <a:pt x="142" y="1"/>
                    <a:pt x="143" y="2"/>
                  </a:cubicBezTo>
                  <a:cubicBezTo>
                    <a:pt x="203" y="62"/>
                    <a:pt x="203" y="62"/>
                    <a:pt x="203" y="62"/>
                  </a:cubicBezTo>
                  <a:cubicBezTo>
                    <a:pt x="204" y="63"/>
                    <a:pt x="204" y="65"/>
                    <a:pt x="204" y="66"/>
                  </a:cubicBezTo>
                  <a:cubicBezTo>
                    <a:pt x="204" y="156"/>
                    <a:pt x="204" y="156"/>
                    <a:pt x="204" y="156"/>
                  </a:cubicBezTo>
                  <a:cubicBezTo>
                    <a:pt x="192" y="156"/>
                    <a:pt x="192" y="156"/>
                    <a:pt x="192" y="156"/>
                  </a:cubicBezTo>
                  <a:cubicBezTo>
                    <a:pt x="192" y="69"/>
                    <a:pt x="192" y="69"/>
                    <a:pt x="192" y="69"/>
                  </a:cubicBezTo>
                  <a:cubicBezTo>
                    <a:pt x="136" y="12"/>
                    <a:pt x="136" y="12"/>
                    <a:pt x="136" y="12"/>
                  </a:cubicBezTo>
                  <a:cubicBezTo>
                    <a:pt x="12" y="12"/>
                    <a:pt x="12" y="12"/>
                    <a:pt x="12" y="12"/>
                  </a:cubicBezTo>
                  <a:cubicBezTo>
                    <a:pt x="12" y="252"/>
                    <a:pt x="12" y="252"/>
                    <a:pt x="12" y="252"/>
                  </a:cubicBezTo>
                  <a:cubicBezTo>
                    <a:pt x="108" y="252"/>
                    <a:pt x="108" y="252"/>
                    <a:pt x="108" y="252"/>
                  </a:cubicBezTo>
                  <a:lnTo>
                    <a:pt x="108" y="264"/>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7" name="Freeform 98"/>
            <p:cNvSpPr>
              <a:spLocks/>
            </p:cNvSpPr>
            <p:nvPr/>
          </p:nvSpPr>
          <p:spPr bwMode="auto">
            <a:xfrm>
              <a:off x="6734" y="440"/>
              <a:ext cx="107" cy="107"/>
            </a:xfrm>
            <a:custGeom>
              <a:avLst/>
              <a:gdLst>
                <a:gd name="T0" fmla="*/ 66 w 72"/>
                <a:gd name="T1" fmla="*/ 72 h 72"/>
                <a:gd name="T2" fmla="*/ 6 w 72"/>
                <a:gd name="T3" fmla="*/ 72 h 72"/>
                <a:gd name="T4" fmla="*/ 0 w 72"/>
                <a:gd name="T5" fmla="*/ 66 h 72"/>
                <a:gd name="T6" fmla="*/ 0 w 72"/>
                <a:gd name="T7" fmla="*/ 6 h 72"/>
                <a:gd name="T8" fmla="*/ 6 w 72"/>
                <a:gd name="T9" fmla="*/ 0 h 72"/>
                <a:gd name="T10" fmla="*/ 12 w 72"/>
                <a:gd name="T11" fmla="*/ 6 h 72"/>
                <a:gd name="T12" fmla="*/ 12 w 72"/>
                <a:gd name="T13" fmla="*/ 60 h 72"/>
                <a:gd name="T14" fmla="*/ 66 w 72"/>
                <a:gd name="T15" fmla="*/ 60 h 72"/>
                <a:gd name="T16" fmla="*/ 72 w 72"/>
                <a:gd name="T17" fmla="*/ 66 h 72"/>
                <a:gd name="T18" fmla="*/ 66 w 72"/>
                <a:gd name="T19"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2" h="72">
                  <a:moveTo>
                    <a:pt x="66" y="72"/>
                  </a:moveTo>
                  <a:cubicBezTo>
                    <a:pt x="6" y="72"/>
                    <a:pt x="6" y="72"/>
                    <a:pt x="6" y="72"/>
                  </a:cubicBezTo>
                  <a:cubicBezTo>
                    <a:pt x="3" y="72"/>
                    <a:pt x="0" y="70"/>
                    <a:pt x="0" y="66"/>
                  </a:cubicBezTo>
                  <a:cubicBezTo>
                    <a:pt x="0" y="6"/>
                    <a:pt x="0" y="6"/>
                    <a:pt x="0" y="6"/>
                  </a:cubicBezTo>
                  <a:cubicBezTo>
                    <a:pt x="0" y="3"/>
                    <a:pt x="3" y="0"/>
                    <a:pt x="6" y="0"/>
                  </a:cubicBezTo>
                  <a:cubicBezTo>
                    <a:pt x="10" y="0"/>
                    <a:pt x="12" y="3"/>
                    <a:pt x="12" y="6"/>
                  </a:cubicBezTo>
                  <a:cubicBezTo>
                    <a:pt x="12" y="60"/>
                    <a:pt x="12" y="60"/>
                    <a:pt x="12" y="60"/>
                  </a:cubicBezTo>
                  <a:cubicBezTo>
                    <a:pt x="66" y="60"/>
                    <a:pt x="66" y="60"/>
                    <a:pt x="66" y="60"/>
                  </a:cubicBezTo>
                  <a:cubicBezTo>
                    <a:pt x="70" y="60"/>
                    <a:pt x="72" y="63"/>
                    <a:pt x="72" y="66"/>
                  </a:cubicBezTo>
                  <a:cubicBezTo>
                    <a:pt x="72" y="70"/>
                    <a:pt x="70" y="72"/>
                    <a:pt x="66" y="7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pSp>
        <p:nvGrpSpPr>
          <p:cNvPr id="18" name="Group 89" descr="checklist with pencil icon"/>
          <p:cNvGrpSpPr>
            <a:grpSpLocks noChangeAspect="1"/>
          </p:cNvGrpSpPr>
          <p:nvPr/>
        </p:nvGrpSpPr>
        <p:grpSpPr bwMode="auto">
          <a:xfrm>
            <a:off x="8737775" y="3443111"/>
            <a:ext cx="3138136" cy="3138136"/>
            <a:chOff x="6539" y="440"/>
            <a:chExt cx="426" cy="426"/>
          </a:xfrm>
          <a:solidFill>
            <a:schemeClr val="bg1">
              <a:alpha val="50000"/>
            </a:schemeClr>
          </a:solidFill>
        </p:grpSpPr>
        <p:sp>
          <p:nvSpPr>
            <p:cNvPr id="19" name="Freeform 90"/>
            <p:cNvSpPr>
              <a:spLocks noEditPoints="1"/>
            </p:cNvSpPr>
            <p:nvPr/>
          </p:nvSpPr>
          <p:spPr bwMode="auto">
            <a:xfrm>
              <a:off x="6752" y="653"/>
              <a:ext cx="213" cy="213"/>
            </a:xfrm>
            <a:custGeom>
              <a:avLst/>
              <a:gdLst>
                <a:gd name="T0" fmla="*/ 6 w 144"/>
                <a:gd name="T1" fmla="*/ 144 h 144"/>
                <a:gd name="T2" fmla="*/ 2 w 144"/>
                <a:gd name="T3" fmla="*/ 143 h 144"/>
                <a:gd name="T4" fmla="*/ 1 w 144"/>
                <a:gd name="T5" fmla="*/ 137 h 144"/>
                <a:gd name="T6" fmla="*/ 13 w 144"/>
                <a:gd name="T7" fmla="*/ 95 h 144"/>
                <a:gd name="T8" fmla="*/ 14 w 144"/>
                <a:gd name="T9" fmla="*/ 92 h 144"/>
                <a:gd name="T10" fmla="*/ 104 w 144"/>
                <a:gd name="T11" fmla="*/ 2 h 144"/>
                <a:gd name="T12" fmla="*/ 113 w 144"/>
                <a:gd name="T13" fmla="*/ 2 h 144"/>
                <a:gd name="T14" fmla="*/ 143 w 144"/>
                <a:gd name="T15" fmla="*/ 32 h 144"/>
                <a:gd name="T16" fmla="*/ 144 w 144"/>
                <a:gd name="T17" fmla="*/ 36 h 144"/>
                <a:gd name="T18" fmla="*/ 143 w 144"/>
                <a:gd name="T19" fmla="*/ 41 h 144"/>
                <a:gd name="T20" fmla="*/ 53 w 144"/>
                <a:gd name="T21" fmla="*/ 131 h 144"/>
                <a:gd name="T22" fmla="*/ 50 w 144"/>
                <a:gd name="T23" fmla="*/ 132 h 144"/>
                <a:gd name="T24" fmla="*/ 8 w 144"/>
                <a:gd name="T25" fmla="*/ 144 h 144"/>
                <a:gd name="T26" fmla="*/ 6 w 144"/>
                <a:gd name="T27" fmla="*/ 144 h 144"/>
                <a:gd name="T28" fmla="*/ 24 w 144"/>
                <a:gd name="T29" fmla="*/ 100 h 144"/>
                <a:gd name="T30" fmla="*/ 15 w 144"/>
                <a:gd name="T31" fmla="*/ 130 h 144"/>
                <a:gd name="T32" fmla="*/ 45 w 144"/>
                <a:gd name="T33" fmla="*/ 121 h 144"/>
                <a:gd name="T34" fmla="*/ 130 w 144"/>
                <a:gd name="T35" fmla="*/ 36 h 144"/>
                <a:gd name="T36" fmla="*/ 108 w 144"/>
                <a:gd name="T37" fmla="*/ 15 h 144"/>
                <a:gd name="T38" fmla="*/ 24 w 144"/>
                <a:gd name="T39" fmla="*/ 100 h 144"/>
                <a:gd name="T40" fmla="*/ 48 w 144"/>
                <a:gd name="T41" fmla="*/ 126 h 144"/>
                <a:gd name="T42" fmla="*/ 48 w 144"/>
                <a:gd name="T43" fmla="*/ 126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 h="144">
                  <a:moveTo>
                    <a:pt x="6" y="144"/>
                  </a:moveTo>
                  <a:cubicBezTo>
                    <a:pt x="5" y="144"/>
                    <a:pt x="3" y="144"/>
                    <a:pt x="2" y="143"/>
                  </a:cubicBezTo>
                  <a:cubicBezTo>
                    <a:pt x="1" y="141"/>
                    <a:pt x="0" y="139"/>
                    <a:pt x="1" y="137"/>
                  </a:cubicBezTo>
                  <a:cubicBezTo>
                    <a:pt x="13" y="95"/>
                    <a:pt x="13" y="95"/>
                    <a:pt x="13" y="95"/>
                  </a:cubicBezTo>
                  <a:cubicBezTo>
                    <a:pt x="13" y="94"/>
                    <a:pt x="13" y="93"/>
                    <a:pt x="14" y="92"/>
                  </a:cubicBezTo>
                  <a:cubicBezTo>
                    <a:pt x="104" y="2"/>
                    <a:pt x="104" y="2"/>
                    <a:pt x="104" y="2"/>
                  </a:cubicBezTo>
                  <a:cubicBezTo>
                    <a:pt x="107" y="0"/>
                    <a:pt x="110" y="0"/>
                    <a:pt x="113" y="2"/>
                  </a:cubicBezTo>
                  <a:cubicBezTo>
                    <a:pt x="143" y="32"/>
                    <a:pt x="143" y="32"/>
                    <a:pt x="143" y="32"/>
                  </a:cubicBezTo>
                  <a:cubicBezTo>
                    <a:pt x="144" y="33"/>
                    <a:pt x="144" y="35"/>
                    <a:pt x="144" y="36"/>
                  </a:cubicBezTo>
                  <a:cubicBezTo>
                    <a:pt x="144" y="38"/>
                    <a:pt x="144" y="40"/>
                    <a:pt x="143" y="41"/>
                  </a:cubicBezTo>
                  <a:cubicBezTo>
                    <a:pt x="53" y="131"/>
                    <a:pt x="53" y="131"/>
                    <a:pt x="53" y="131"/>
                  </a:cubicBezTo>
                  <a:cubicBezTo>
                    <a:pt x="52" y="131"/>
                    <a:pt x="51" y="132"/>
                    <a:pt x="50" y="132"/>
                  </a:cubicBezTo>
                  <a:cubicBezTo>
                    <a:pt x="8" y="144"/>
                    <a:pt x="8" y="144"/>
                    <a:pt x="8" y="144"/>
                  </a:cubicBezTo>
                  <a:cubicBezTo>
                    <a:pt x="8" y="144"/>
                    <a:pt x="7" y="144"/>
                    <a:pt x="6" y="144"/>
                  </a:cubicBezTo>
                  <a:close/>
                  <a:moveTo>
                    <a:pt x="24" y="100"/>
                  </a:moveTo>
                  <a:cubicBezTo>
                    <a:pt x="15" y="130"/>
                    <a:pt x="15" y="130"/>
                    <a:pt x="15" y="130"/>
                  </a:cubicBezTo>
                  <a:cubicBezTo>
                    <a:pt x="45" y="121"/>
                    <a:pt x="45" y="121"/>
                    <a:pt x="45" y="121"/>
                  </a:cubicBezTo>
                  <a:cubicBezTo>
                    <a:pt x="130" y="36"/>
                    <a:pt x="130" y="36"/>
                    <a:pt x="130" y="36"/>
                  </a:cubicBezTo>
                  <a:cubicBezTo>
                    <a:pt x="108" y="15"/>
                    <a:pt x="108" y="15"/>
                    <a:pt x="108" y="15"/>
                  </a:cubicBezTo>
                  <a:lnTo>
                    <a:pt x="24" y="100"/>
                  </a:lnTo>
                  <a:close/>
                  <a:moveTo>
                    <a:pt x="48" y="126"/>
                  </a:moveTo>
                  <a:cubicBezTo>
                    <a:pt x="48" y="126"/>
                    <a:pt x="48" y="126"/>
                    <a:pt x="48" y="126"/>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0" name="Freeform 91"/>
            <p:cNvSpPr>
              <a:spLocks/>
            </p:cNvSpPr>
            <p:nvPr/>
          </p:nvSpPr>
          <p:spPr bwMode="auto">
            <a:xfrm>
              <a:off x="6871" y="692"/>
              <a:ext cx="57" cy="57"/>
            </a:xfrm>
            <a:custGeom>
              <a:avLst/>
              <a:gdLst>
                <a:gd name="T0" fmla="*/ 44 w 57"/>
                <a:gd name="T1" fmla="*/ 57 h 57"/>
                <a:gd name="T2" fmla="*/ 0 w 57"/>
                <a:gd name="T3" fmla="*/ 13 h 57"/>
                <a:gd name="T4" fmla="*/ 13 w 57"/>
                <a:gd name="T5" fmla="*/ 0 h 57"/>
                <a:gd name="T6" fmla="*/ 57 w 57"/>
                <a:gd name="T7" fmla="*/ 44 h 57"/>
                <a:gd name="T8" fmla="*/ 44 w 57"/>
                <a:gd name="T9" fmla="*/ 57 h 57"/>
              </a:gdLst>
              <a:ahLst/>
              <a:cxnLst>
                <a:cxn ang="0">
                  <a:pos x="T0" y="T1"/>
                </a:cxn>
                <a:cxn ang="0">
                  <a:pos x="T2" y="T3"/>
                </a:cxn>
                <a:cxn ang="0">
                  <a:pos x="T4" y="T5"/>
                </a:cxn>
                <a:cxn ang="0">
                  <a:pos x="T6" y="T7"/>
                </a:cxn>
                <a:cxn ang="0">
                  <a:pos x="T8" y="T9"/>
                </a:cxn>
              </a:cxnLst>
              <a:rect l="0" t="0" r="r" b="b"/>
              <a:pathLst>
                <a:path w="57" h="57">
                  <a:moveTo>
                    <a:pt x="44" y="57"/>
                  </a:moveTo>
                  <a:lnTo>
                    <a:pt x="0" y="13"/>
                  </a:lnTo>
                  <a:lnTo>
                    <a:pt x="13" y="0"/>
                  </a:lnTo>
                  <a:lnTo>
                    <a:pt x="57" y="44"/>
                  </a:lnTo>
                  <a:lnTo>
                    <a:pt x="44" y="5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1" name="Freeform 92"/>
            <p:cNvSpPr>
              <a:spLocks/>
            </p:cNvSpPr>
            <p:nvPr/>
          </p:nvSpPr>
          <p:spPr bwMode="auto">
            <a:xfrm>
              <a:off x="6770" y="786"/>
              <a:ext cx="64" cy="62"/>
            </a:xfrm>
            <a:custGeom>
              <a:avLst/>
              <a:gdLst>
                <a:gd name="T0" fmla="*/ 36 w 43"/>
                <a:gd name="T1" fmla="*/ 42 h 42"/>
                <a:gd name="T2" fmla="*/ 32 w 43"/>
                <a:gd name="T3" fmla="*/ 41 h 42"/>
                <a:gd name="T4" fmla="*/ 2 w 43"/>
                <a:gd name="T5" fmla="*/ 11 h 42"/>
                <a:gd name="T6" fmla="*/ 2 w 43"/>
                <a:gd name="T7" fmla="*/ 2 h 42"/>
                <a:gd name="T8" fmla="*/ 11 w 43"/>
                <a:gd name="T9" fmla="*/ 2 h 42"/>
                <a:gd name="T10" fmla="*/ 41 w 43"/>
                <a:gd name="T11" fmla="*/ 32 h 42"/>
                <a:gd name="T12" fmla="*/ 41 w 43"/>
                <a:gd name="T13" fmla="*/ 41 h 42"/>
                <a:gd name="T14" fmla="*/ 36 w 43"/>
                <a:gd name="T15" fmla="*/ 42 h 4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 h="42">
                  <a:moveTo>
                    <a:pt x="36" y="42"/>
                  </a:moveTo>
                  <a:cubicBezTo>
                    <a:pt x="35" y="42"/>
                    <a:pt x="33" y="42"/>
                    <a:pt x="32" y="41"/>
                  </a:cubicBezTo>
                  <a:cubicBezTo>
                    <a:pt x="2" y="11"/>
                    <a:pt x="2" y="11"/>
                    <a:pt x="2" y="11"/>
                  </a:cubicBezTo>
                  <a:cubicBezTo>
                    <a:pt x="0" y="8"/>
                    <a:pt x="0" y="5"/>
                    <a:pt x="2" y="2"/>
                  </a:cubicBezTo>
                  <a:cubicBezTo>
                    <a:pt x="5" y="0"/>
                    <a:pt x="8" y="0"/>
                    <a:pt x="11" y="2"/>
                  </a:cubicBezTo>
                  <a:cubicBezTo>
                    <a:pt x="41" y="32"/>
                    <a:pt x="41" y="32"/>
                    <a:pt x="41" y="32"/>
                  </a:cubicBezTo>
                  <a:cubicBezTo>
                    <a:pt x="43" y="35"/>
                    <a:pt x="43" y="38"/>
                    <a:pt x="41" y="41"/>
                  </a:cubicBezTo>
                  <a:cubicBezTo>
                    <a:pt x="39" y="42"/>
                    <a:pt x="38" y="42"/>
                    <a:pt x="36" y="4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2" name="Freeform 93"/>
            <p:cNvSpPr>
              <a:spLocks/>
            </p:cNvSpPr>
            <p:nvPr/>
          </p:nvSpPr>
          <p:spPr bwMode="auto">
            <a:xfrm>
              <a:off x="6690" y="618"/>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3" name="Freeform 94"/>
            <p:cNvSpPr>
              <a:spLocks/>
            </p:cNvSpPr>
            <p:nvPr/>
          </p:nvSpPr>
          <p:spPr bwMode="auto">
            <a:xfrm>
              <a:off x="6690" y="689"/>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4" name="Freeform 95"/>
            <p:cNvSpPr>
              <a:spLocks/>
            </p:cNvSpPr>
            <p:nvPr/>
          </p:nvSpPr>
          <p:spPr bwMode="auto">
            <a:xfrm>
              <a:off x="6593" y="582"/>
              <a:ext cx="90" cy="62"/>
            </a:xfrm>
            <a:custGeom>
              <a:avLst/>
              <a:gdLst>
                <a:gd name="T0" fmla="*/ 24 w 61"/>
                <a:gd name="T1" fmla="*/ 42 h 42"/>
                <a:gd name="T2" fmla="*/ 20 w 61"/>
                <a:gd name="T3" fmla="*/ 41 h 42"/>
                <a:gd name="T4" fmla="*/ 2 w 61"/>
                <a:gd name="T5" fmla="*/ 23 h 42"/>
                <a:gd name="T6" fmla="*/ 2 w 61"/>
                <a:gd name="T7" fmla="*/ 14 h 42"/>
                <a:gd name="T8" fmla="*/ 11 w 61"/>
                <a:gd name="T9" fmla="*/ 14 h 42"/>
                <a:gd name="T10" fmla="*/ 24 w 61"/>
                <a:gd name="T11" fmla="*/ 28 h 42"/>
                <a:gd name="T12" fmla="*/ 50 w 61"/>
                <a:gd name="T13" fmla="*/ 2 h 42"/>
                <a:gd name="T14" fmla="*/ 59 w 61"/>
                <a:gd name="T15" fmla="*/ 2 h 42"/>
                <a:gd name="T16" fmla="*/ 59 w 61"/>
                <a:gd name="T17" fmla="*/ 11 h 42"/>
                <a:gd name="T18" fmla="*/ 29 w 61"/>
                <a:gd name="T19" fmla="*/ 41 h 42"/>
                <a:gd name="T20" fmla="*/ 24 w 61"/>
                <a:gd name="T21"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2">
                  <a:moveTo>
                    <a:pt x="24" y="42"/>
                  </a:moveTo>
                  <a:cubicBezTo>
                    <a:pt x="23" y="42"/>
                    <a:pt x="21" y="42"/>
                    <a:pt x="20" y="41"/>
                  </a:cubicBezTo>
                  <a:cubicBezTo>
                    <a:pt x="2" y="23"/>
                    <a:pt x="2" y="23"/>
                    <a:pt x="2" y="23"/>
                  </a:cubicBezTo>
                  <a:cubicBezTo>
                    <a:pt x="0" y="20"/>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8"/>
                    <a:pt x="59" y="11"/>
                  </a:cubicBezTo>
                  <a:cubicBezTo>
                    <a:pt x="29" y="41"/>
                    <a:pt x="29" y="41"/>
                    <a:pt x="29" y="41"/>
                  </a:cubicBezTo>
                  <a:cubicBezTo>
                    <a:pt x="28" y="42"/>
                    <a:pt x="26" y="42"/>
                    <a:pt x="24" y="4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5" name="Freeform 96"/>
            <p:cNvSpPr>
              <a:spLocks/>
            </p:cNvSpPr>
            <p:nvPr/>
          </p:nvSpPr>
          <p:spPr bwMode="auto">
            <a:xfrm>
              <a:off x="6593" y="653"/>
              <a:ext cx="90" cy="64"/>
            </a:xfrm>
            <a:custGeom>
              <a:avLst/>
              <a:gdLst>
                <a:gd name="T0" fmla="*/ 24 w 61"/>
                <a:gd name="T1" fmla="*/ 43 h 43"/>
                <a:gd name="T2" fmla="*/ 20 w 61"/>
                <a:gd name="T3" fmla="*/ 41 h 43"/>
                <a:gd name="T4" fmla="*/ 2 w 61"/>
                <a:gd name="T5" fmla="*/ 23 h 43"/>
                <a:gd name="T6" fmla="*/ 2 w 61"/>
                <a:gd name="T7" fmla="*/ 14 h 43"/>
                <a:gd name="T8" fmla="*/ 11 w 61"/>
                <a:gd name="T9" fmla="*/ 14 h 43"/>
                <a:gd name="T10" fmla="*/ 24 w 61"/>
                <a:gd name="T11" fmla="*/ 28 h 43"/>
                <a:gd name="T12" fmla="*/ 50 w 61"/>
                <a:gd name="T13" fmla="*/ 2 h 43"/>
                <a:gd name="T14" fmla="*/ 59 w 61"/>
                <a:gd name="T15" fmla="*/ 2 h 43"/>
                <a:gd name="T16" fmla="*/ 59 w 61"/>
                <a:gd name="T17" fmla="*/ 11 h 43"/>
                <a:gd name="T18" fmla="*/ 29 w 61"/>
                <a:gd name="T19" fmla="*/ 41 h 43"/>
                <a:gd name="T20" fmla="*/ 24 w 61"/>
                <a:gd name="T21"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3">
                  <a:moveTo>
                    <a:pt x="24" y="43"/>
                  </a:moveTo>
                  <a:cubicBezTo>
                    <a:pt x="23" y="43"/>
                    <a:pt x="21" y="42"/>
                    <a:pt x="20" y="41"/>
                  </a:cubicBezTo>
                  <a:cubicBezTo>
                    <a:pt x="2" y="23"/>
                    <a:pt x="2" y="23"/>
                    <a:pt x="2" y="23"/>
                  </a:cubicBezTo>
                  <a:cubicBezTo>
                    <a:pt x="0" y="21"/>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9"/>
                    <a:pt x="59" y="11"/>
                  </a:cubicBezTo>
                  <a:cubicBezTo>
                    <a:pt x="29" y="41"/>
                    <a:pt x="29" y="41"/>
                    <a:pt x="29" y="41"/>
                  </a:cubicBezTo>
                  <a:cubicBezTo>
                    <a:pt x="28" y="42"/>
                    <a:pt x="26" y="43"/>
                    <a:pt x="24" y="43"/>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6" name="Freeform 97"/>
            <p:cNvSpPr>
              <a:spLocks/>
            </p:cNvSpPr>
            <p:nvPr/>
          </p:nvSpPr>
          <p:spPr bwMode="auto">
            <a:xfrm>
              <a:off x="6539" y="440"/>
              <a:ext cx="302" cy="391"/>
            </a:xfrm>
            <a:custGeom>
              <a:avLst/>
              <a:gdLst>
                <a:gd name="T0" fmla="*/ 108 w 204"/>
                <a:gd name="T1" fmla="*/ 264 h 264"/>
                <a:gd name="T2" fmla="*/ 6 w 204"/>
                <a:gd name="T3" fmla="*/ 264 h 264"/>
                <a:gd name="T4" fmla="*/ 0 w 204"/>
                <a:gd name="T5" fmla="*/ 258 h 264"/>
                <a:gd name="T6" fmla="*/ 0 w 204"/>
                <a:gd name="T7" fmla="*/ 6 h 264"/>
                <a:gd name="T8" fmla="*/ 6 w 204"/>
                <a:gd name="T9" fmla="*/ 0 h 264"/>
                <a:gd name="T10" fmla="*/ 138 w 204"/>
                <a:gd name="T11" fmla="*/ 0 h 264"/>
                <a:gd name="T12" fmla="*/ 143 w 204"/>
                <a:gd name="T13" fmla="*/ 2 h 264"/>
                <a:gd name="T14" fmla="*/ 203 w 204"/>
                <a:gd name="T15" fmla="*/ 62 h 264"/>
                <a:gd name="T16" fmla="*/ 204 w 204"/>
                <a:gd name="T17" fmla="*/ 66 h 264"/>
                <a:gd name="T18" fmla="*/ 204 w 204"/>
                <a:gd name="T19" fmla="*/ 156 h 264"/>
                <a:gd name="T20" fmla="*/ 192 w 204"/>
                <a:gd name="T21" fmla="*/ 156 h 264"/>
                <a:gd name="T22" fmla="*/ 192 w 204"/>
                <a:gd name="T23" fmla="*/ 69 h 264"/>
                <a:gd name="T24" fmla="*/ 136 w 204"/>
                <a:gd name="T25" fmla="*/ 12 h 264"/>
                <a:gd name="T26" fmla="*/ 12 w 204"/>
                <a:gd name="T27" fmla="*/ 12 h 264"/>
                <a:gd name="T28" fmla="*/ 12 w 204"/>
                <a:gd name="T29" fmla="*/ 252 h 264"/>
                <a:gd name="T30" fmla="*/ 108 w 204"/>
                <a:gd name="T31" fmla="*/ 252 h 264"/>
                <a:gd name="T32" fmla="*/ 108 w 204"/>
                <a:gd name="T33" fmla="*/ 264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4" h="264">
                  <a:moveTo>
                    <a:pt x="108" y="264"/>
                  </a:moveTo>
                  <a:cubicBezTo>
                    <a:pt x="6" y="264"/>
                    <a:pt x="6" y="264"/>
                    <a:pt x="6" y="264"/>
                  </a:cubicBezTo>
                  <a:cubicBezTo>
                    <a:pt x="3" y="264"/>
                    <a:pt x="0" y="262"/>
                    <a:pt x="0" y="258"/>
                  </a:cubicBezTo>
                  <a:cubicBezTo>
                    <a:pt x="0" y="6"/>
                    <a:pt x="0" y="6"/>
                    <a:pt x="0" y="6"/>
                  </a:cubicBezTo>
                  <a:cubicBezTo>
                    <a:pt x="0" y="3"/>
                    <a:pt x="3" y="0"/>
                    <a:pt x="6" y="0"/>
                  </a:cubicBezTo>
                  <a:cubicBezTo>
                    <a:pt x="138" y="0"/>
                    <a:pt x="138" y="0"/>
                    <a:pt x="138" y="0"/>
                  </a:cubicBezTo>
                  <a:cubicBezTo>
                    <a:pt x="140" y="0"/>
                    <a:pt x="142" y="1"/>
                    <a:pt x="143" y="2"/>
                  </a:cubicBezTo>
                  <a:cubicBezTo>
                    <a:pt x="203" y="62"/>
                    <a:pt x="203" y="62"/>
                    <a:pt x="203" y="62"/>
                  </a:cubicBezTo>
                  <a:cubicBezTo>
                    <a:pt x="204" y="63"/>
                    <a:pt x="204" y="65"/>
                    <a:pt x="204" y="66"/>
                  </a:cubicBezTo>
                  <a:cubicBezTo>
                    <a:pt x="204" y="156"/>
                    <a:pt x="204" y="156"/>
                    <a:pt x="204" y="156"/>
                  </a:cubicBezTo>
                  <a:cubicBezTo>
                    <a:pt x="192" y="156"/>
                    <a:pt x="192" y="156"/>
                    <a:pt x="192" y="156"/>
                  </a:cubicBezTo>
                  <a:cubicBezTo>
                    <a:pt x="192" y="69"/>
                    <a:pt x="192" y="69"/>
                    <a:pt x="192" y="69"/>
                  </a:cubicBezTo>
                  <a:cubicBezTo>
                    <a:pt x="136" y="12"/>
                    <a:pt x="136" y="12"/>
                    <a:pt x="136" y="12"/>
                  </a:cubicBezTo>
                  <a:cubicBezTo>
                    <a:pt x="12" y="12"/>
                    <a:pt x="12" y="12"/>
                    <a:pt x="12" y="12"/>
                  </a:cubicBezTo>
                  <a:cubicBezTo>
                    <a:pt x="12" y="252"/>
                    <a:pt x="12" y="252"/>
                    <a:pt x="12" y="252"/>
                  </a:cubicBezTo>
                  <a:cubicBezTo>
                    <a:pt x="108" y="252"/>
                    <a:pt x="108" y="252"/>
                    <a:pt x="108" y="252"/>
                  </a:cubicBezTo>
                  <a:lnTo>
                    <a:pt x="108" y="264"/>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7" name="Freeform 98"/>
            <p:cNvSpPr>
              <a:spLocks/>
            </p:cNvSpPr>
            <p:nvPr/>
          </p:nvSpPr>
          <p:spPr bwMode="auto">
            <a:xfrm>
              <a:off x="6734" y="440"/>
              <a:ext cx="107" cy="107"/>
            </a:xfrm>
            <a:custGeom>
              <a:avLst/>
              <a:gdLst>
                <a:gd name="T0" fmla="*/ 66 w 72"/>
                <a:gd name="T1" fmla="*/ 72 h 72"/>
                <a:gd name="T2" fmla="*/ 6 w 72"/>
                <a:gd name="T3" fmla="*/ 72 h 72"/>
                <a:gd name="T4" fmla="*/ 0 w 72"/>
                <a:gd name="T5" fmla="*/ 66 h 72"/>
                <a:gd name="T6" fmla="*/ 0 w 72"/>
                <a:gd name="T7" fmla="*/ 6 h 72"/>
                <a:gd name="T8" fmla="*/ 6 w 72"/>
                <a:gd name="T9" fmla="*/ 0 h 72"/>
                <a:gd name="T10" fmla="*/ 12 w 72"/>
                <a:gd name="T11" fmla="*/ 6 h 72"/>
                <a:gd name="T12" fmla="*/ 12 w 72"/>
                <a:gd name="T13" fmla="*/ 60 h 72"/>
                <a:gd name="T14" fmla="*/ 66 w 72"/>
                <a:gd name="T15" fmla="*/ 60 h 72"/>
                <a:gd name="T16" fmla="*/ 72 w 72"/>
                <a:gd name="T17" fmla="*/ 66 h 72"/>
                <a:gd name="T18" fmla="*/ 66 w 72"/>
                <a:gd name="T19"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2" h="72">
                  <a:moveTo>
                    <a:pt x="66" y="72"/>
                  </a:moveTo>
                  <a:cubicBezTo>
                    <a:pt x="6" y="72"/>
                    <a:pt x="6" y="72"/>
                    <a:pt x="6" y="72"/>
                  </a:cubicBezTo>
                  <a:cubicBezTo>
                    <a:pt x="3" y="72"/>
                    <a:pt x="0" y="70"/>
                    <a:pt x="0" y="66"/>
                  </a:cubicBezTo>
                  <a:cubicBezTo>
                    <a:pt x="0" y="6"/>
                    <a:pt x="0" y="6"/>
                    <a:pt x="0" y="6"/>
                  </a:cubicBezTo>
                  <a:cubicBezTo>
                    <a:pt x="0" y="3"/>
                    <a:pt x="3" y="0"/>
                    <a:pt x="6" y="0"/>
                  </a:cubicBezTo>
                  <a:cubicBezTo>
                    <a:pt x="10" y="0"/>
                    <a:pt x="12" y="3"/>
                    <a:pt x="12" y="6"/>
                  </a:cubicBezTo>
                  <a:cubicBezTo>
                    <a:pt x="12" y="60"/>
                    <a:pt x="12" y="60"/>
                    <a:pt x="12" y="60"/>
                  </a:cubicBezTo>
                  <a:cubicBezTo>
                    <a:pt x="66" y="60"/>
                    <a:pt x="66" y="60"/>
                    <a:pt x="66" y="60"/>
                  </a:cubicBezTo>
                  <a:cubicBezTo>
                    <a:pt x="70" y="60"/>
                    <a:pt x="72" y="63"/>
                    <a:pt x="72" y="66"/>
                  </a:cubicBezTo>
                  <a:cubicBezTo>
                    <a:pt x="72" y="70"/>
                    <a:pt x="70" y="72"/>
                    <a:pt x="66" y="72"/>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aphicFrame>
        <p:nvGraphicFramePr>
          <p:cNvPr id="3" name="Diagram 2">
            <a:extLst>
              <a:ext uri="{FF2B5EF4-FFF2-40B4-BE49-F238E27FC236}">
                <a16:creationId xmlns="" xmlns:a16="http://schemas.microsoft.com/office/drawing/2014/main" id="{A72D6035-B6E0-43E6-ABB8-F5C6EE6C2648}"/>
              </a:ext>
            </a:extLst>
          </p:cNvPr>
          <p:cNvGraphicFramePr/>
          <p:nvPr>
            <p:extLst>
              <p:ext uri="{D42A27DB-BD31-4B8C-83A1-F6EECF244321}">
                <p14:modId xmlns="" xmlns:p14="http://schemas.microsoft.com/office/powerpoint/2010/main" val="1881191245"/>
              </p:ext>
            </p:extLst>
          </p:nvPr>
        </p:nvGraphicFramePr>
        <p:xfrm>
          <a:off x="4069367" y="1455394"/>
          <a:ext cx="8044076" cy="5210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 xmlns:a16="http://schemas.microsoft.com/office/drawing/2014/main" id="{B3528BBA-8790-4CC1-AD21-C5DB79B03B12}"/>
              </a:ext>
            </a:extLst>
          </p:cNvPr>
          <p:cNvPicPr>
            <a:picLocks noChangeAspect="1"/>
          </p:cNvPicPr>
          <p:nvPr/>
        </p:nvPicPr>
        <p:blipFill>
          <a:blip r:embed="rId7"/>
          <a:stretch>
            <a:fillRect/>
          </a:stretch>
        </p:blipFill>
        <p:spPr>
          <a:xfrm>
            <a:off x="588652" y="716437"/>
            <a:ext cx="3259720" cy="5514680"/>
          </a:xfrm>
          <a:prstGeom prst="rect">
            <a:avLst/>
          </a:prstGeom>
        </p:spPr>
      </p:pic>
    </p:spTree>
    <p:extLst>
      <p:ext uri="{BB962C8B-B14F-4D97-AF65-F5344CB8AC3E}">
        <p14:creationId xmlns="" xmlns:p14="http://schemas.microsoft.com/office/powerpoint/2010/main" val="32191251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575894" y="302267"/>
            <a:ext cx="11029616" cy="216207"/>
          </a:xfrm>
        </p:spPr>
        <p:txBody>
          <a:bodyPr>
            <a:normAutofit fontScale="90000"/>
          </a:bodyPr>
          <a:lstStyle/>
          <a:p>
            <a:pPr algn="ctr"/>
            <a:r>
              <a:rPr lang="en-US" dirty="0"/>
              <a:t>Research Overview-observations and questions</a:t>
            </a:r>
          </a:p>
        </p:txBody>
      </p:sp>
      <p:graphicFrame>
        <p:nvGraphicFramePr>
          <p:cNvPr id="2" name="Diagram 1" descr="SmartArt Graphic"/>
          <p:cNvGraphicFramePr/>
          <p:nvPr>
            <p:extLst>
              <p:ext uri="{D42A27DB-BD31-4B8C-83A1-F6EECF244321}">
                <p14:modId xmlns="" xmlns:p14="http://schemas.microsoft.com/office/powerpoint/2010/main" val="3375383124"/>
              </p:ext>
            </p:extLst>
          </p:nvPr>
        </p:nvGraphicFramePr>
        <p:xfrm>
          <a:off x="0" y="659876"/>
          <a:ext cx="12192000" cy="60237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 xmlns:p14="http://schemas.microsoft.com/office/powerpoint/2010/main" val="13948408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B4EF042-F01A-452C-A317-33C82485B0B7}"/>
              </a:ext>
            </a:extLst>
          </p:cNvPr>
          <p:cNvSpPr>
            <a:spLocks noGrp="1"/>
          </p:cNvSpPr>
          <p:nvPr>
            <p:ph type="title"/>
          </p:nvPr>
        </p:nvSpPr>
        <p:spPr>
          <a:xfrm>
            <a:off x="575894" y="729658"/>
            <a:ext cx="11029616" cy="469877"/>
          </a:xfrm>
        </p:spPr>
        <p:txBody>
          <a:bodyPr>
            <a:normAutofit fontScale="90000"/>
          </a:bodyPr>
          <a:lstStyle/>
          <a:p>
            <a:r>
              <a:rPr lang="en-GB" dirty="0"/>
              <a:t>conclusions</a:t>
            </a:r>
          </a:p>
        </p:txBody>
      </p:sp>
      <p:sp>
        <p:nvSpPr>
          <p:cNvPr id="3" name="Rectangle: Folded Corner 2">
            <a:extLst>
              <a:ext uri="{FF2B5EF4-FFF2-40B4-BE49-F238E27FC236}">
                <a16:creationId xmlns="" xmlns:a16="http://schemas.microsoft.com/office/drawing/2014/main" id="{0C7FC8E4-F880-4F8B-9400-9BF539AE77A6}"/>
              </a:ext>
            </a:extLst>
          </p:cNvPr>
          <p:cNvSpPr/>
          <p:nvPr/>
        </p:nvSpPr>
        <p:spPr>
          <a:xfrm>
            <a:off x="623966" y="1317523"/>
            <a:ext cx="10933471" cy="5466735"/>
          </a:xfrm>
          <a:prstGeom prst="foldedCorner">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just"/>
            <a:endParaRPr lang="en-GB" b="1" dirty="0">
              <a:solidFill>
                <a:srgbClr val="002060"/>
              </a:solidFill>
            </a:endParaRPr>
          </a:p>
          <a:p>
            <a:pPr algn="just"/>
            <a:endParaRPr lang="en-GB" b="1" dirty="0">
              <a:solidFill>
                <a:srgbClr val="002060"/>
              </a:solidFill>
            </a:endParaRPr>
          </a:p>
          <a:p>
            <a:pPr marL="285750" indent="-285750" algn="just">
              <a:buFont typeface="Wingdings" panose="05000000000000000000" pitchFamily="2" charset="2"/>
              <a:buChar char="q"/>
            </a:pPr>
            <a:r>
              <a:rPr lang="en-GB" b="1" dirty="0">
                <a:solidFill>
                  <a:srgbClr val="002060"/>
                </a:solidFill>
              </a:rPr>
              <a:t>Organizational behaviour is not just common sense, but rather the systemic study and application of knowledge on how individuals or groups, or specifically employees and employers work together within an organization to achieve common organizational goals. </a:t>
            </a:r>
          </a:p>
          <a:p>
            <a:pPr marL="285750" indent="-285750" algn="just">
              <a:buFont typeface="Wingdings" panose="05000000000000000000" pitchFamily="2" charset="2"/>
              <a:buChar char="q"/>
            </a:pPr>
            <a:r>
              <a:rPr lang="en-GB" b="1" dirty="0">
                <a:solidFill>
                  <a:srgbClr val="002060"/>
                </a:solidFill>
              </a:rPr>
              <a:t>It’s a field of study that explains the need for organizations to connect with their employees at an interpersonal level, and how organizational productivity and efficiency is improved through effective employee management or giving value to human capital within an organizational setup. </a:t>
            </a:r>
          </a:p>
          <a:p>
            <a:pPr marL="285750" indent="-285750" algn="just">
              <a:buFont typeface="Wingdings" panose="05000000000000000000" pitchFamily="2" charset="2"/>
              <a:buChar char="q"/>
            </a:pPr>
            <a:r>
              <a:rPr lang="en-GB" b="1" dirty="0">
                <a:solidFill>
                  <a:srgbClr val="002060"/>
                </a:solidFill>
              </a:rPr>
              <a:t>Business organizations, no matter how small or large, are the engine rooms of an economy. So, the study of organizational behaviour goes beyond the mere assessment of human behaviour for effective utilisation of human resource and transcends into a wholistic approach towards building attractive workplaces that sustain performance, enhance employee retention and motivation by adopting work practices that allow autonomy, flexibility and meaningful work engagement, as precursors to </a:t>
            </a:r>
            <a:r>
              <a:rPr lang="en-GB" b="1" dirty="0" smtClean="0">
                <a:solidFill>
                  <a:srgbClr val="002060"/>
                </a:solidFill>
              </a:rPr>
              <a:t>productivity. </a:t>
            </a:r>
            <a:endParaRPr lang="en-GB" b="1" dirty="0">
              <a:solidFill>
                <a:srgbClr val="002060"/>
              </a:solidFill>
            </a:endParaRPr>
          </a:p>
          <a:p>
            <a:pPr marL="285750" indent="-285750" algn="just">
              <a:buFont typeface="Wingdings" panose="05000000000000000000" pitchFamily="2" charset="2"/>
              <a:buChar char="q"/>
            </a:pPr>
            <a:r>
              <a:rPr lang="en-GB" b="1" dirty="0">
                <a:solidFill>
                  <a:srgbClr val="002060"/>
                </a:solidFill>
              </a:rPr>
              <a:t>While businesses are bricks and mortars, organizations are a reflection of their workforce. Therefore, every organization has the responsibility to balance life with employment, which can be achieved with the perfect combination of processes, hierarchy while also propagating an inherent sense of shared ownership in all it’s stakeholders (Robbins. S. P., 2017) </a:t>
            </a:r>
          </a:p>
          <a:p>
            <a:pPr algn="just"/>
            <a:endParaRPr lang="en-GB" dirty="0"/>
          </a:p>
        </p:txBody>
      </p:sp>
    </p:spTree>
    <p:extLst>
      <p:ext uri="{BB962C8B-B14F-4D97-AF65-F5344CB8AC3E}">
        <p14:creationId xmlns="" xmlns:p14="http://schemas.microsoft.com/office/powerpoint/2010/main" val="14391154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9D956F2-FB5C-4187-9926-7A047DB4B893}"/>
              </a:ext>
            </a:extLst>
          </p:cNvPr>
          <p:cNvSpPr>
            <a:spLocks noGrp="1"/>
          </p:cNvSpPr>
          <p:nvPr>
            <p:ph type="title"/>
          </p:nvPr>
        </p:nvSpPr>
        <p:spPr>
          <a:xfrm>
            <a:off x="581192" y="825911"/>
            <a:ext cx="11029616" cy="5867120"/>
          </a:xfrm>
        </p:spPr>
        <p:txBody>
          <a:bodyPr>
            <a:noAutofit/>
          </a:bodyPr>
          <a:lstStyle/>
          <a:p>
            <a:pPr algn="l"/>
            <a:r>
              <a:rPr lang="en-GB" sz="1600" b="1" dirty="0">
                <a:latin typeface="Times New Roman" panose="02020603050405020304" pitchFamily="18" charset="0"/>
                <a:cs typeface="Times New Roman" panose="02020603050405020304" pitchFamily="18" charset="0"/>
              </a:rPr>
              <a:t/>
            </a:r>
            <a:br>
              <a:rPr lang="en-GB" sz="1600" b="1" dirty="0">
                <a:latin typeface="Times New Roman" panose="02020603050405020304" pitchFamily="18" charset="0"/>
                <a:cs typeface="Times New Roman" panose="02020603050405020304" pitchFamily="18" charset="0"/>
              </a:rPr>
            </a:br>
            <a:r>
              <a:rPr lang="en-GB" sz="1600" b="1" dirty="0">
                <a:latin typeface="Times New Roman" panose="02020603050405020304" pitchFamily="18" charset="0"/>
                <a:cs typeface="Times New Roman" panose="02020603050405020304" pitchFamily="18" charset="0"/>
              </a:rPr>
              <a:t/>
            </a:r>
            <a:br>
              <a:rPr lang="en-GB" sz="1600" b="1" dirty="0">
                <a:latin typeface="Times New Roman" panose="02020603050405020304" pitchFamily="18" charset="0"/>
                <a:cs typeface="Times New Roman" panose="02020603050405020304" pitchFamily="18" charset="0"/>
              </a:rPr>
            </a:br>
            <a:r>
              <a:rPr lang="en-GB" sz="1600" b="1" dirty="0">
                <a:latin typeface="Times New Roman" panose="02020603050405020304" pitchFamily="18" charset="0"/>
                <a:cs typeface="Times New Roman" panose="02020603050405020304" pitchFamily="18" charset="0"/>
              </a:rPr>
              <a:t/>
            </a:r>
            <a:br>
              <a:rPr lang="en-GB" sz="1600" b="1" dirty="0">
                <a:latin typeface="Times New Roman" panose="02020603050405020304" pitchFamily="18" charset="0"/>
                <a:cs typeface="Times New Roman" panose="02020603050405020304" pitchFamily="18" charset="0"/>
              </a:rPr>
            </a:br>
            <a:r>
              <a:rPr lang="en-GB" sz="1600" b="1" dirty="0">
                <a:latin typeface="Times New Roman" panose="02020603050405020304" pitchFamily="18" charset="0"/>
                <a:cs typeface="Times New Roman" panose="02020603050405020304" pitchFamily="18" charset="0"/>
              </a:rPr>
              <a:t/>
            </a:r>
            <a:br>
              <a:rPr lang="en-GB" sz="1600" b="1" dirty="0">
                <a:latin typeface="Times New Roman" panose="02020603050405020304" pitchFamily="18" charset="0"/>
                <a:cs typeface="Times New Roman" panose="02020603050405020304" pitchFamily="18" charset="0"/>
              </a:rPr>
            </a:br>
            <a:r>
              <a:rPr lang="en-GB" sz="1600" b="1" dirty="0">
                <a:latin typeface="Times New Roman" panose="02020603050405020304" pitchFamily="18" charset="0"/>
                <a:cs typeface="Times New Roman" panose="02020603050405020304" pitchFamily="18" charset="0"/>
              </a:rPr>
              <a:t/>
            </a:r>
            <a:br>
              <a:rPr lang="en-GB" sz="1600" b="1" dirty="0">
                <a:latin typeface="Times New Roman" panose="02020603050405020304" pitchFamily="18" charset="0"/>
                <a:cs typeface="Times New Roman" panose="02020603050405020304" pitchFamily="18" charset="0"/>
              </a:rPr>
            </a:br>
            <a:r>
              <a:rPr lang="en-GB" sz="1600" b="1" dirty="0">
                <a:latin typeface="Times New Roman" panose="02020603050405020304" pitchFamily="18" charset="0"/>
                <a:cs typeface="Times New Roman" panose="02020603050405020304" pitchFamily="18" charset="0"/>
              </a:rPr>
              <a:t/>
            </a:r>
            <a:br>
              <a:rPr lang="en-GB" sz="1600" b="1" dirty="0">
                <a:latin typeface="Times New Roman" panose="02020603050405020304" pitchFamily="18" charset="0"/>
                <a:cs typeface="Times New Roman" panose="02020603050405020304" pitchFamily="18" charset="0"/>
              </a:rPr>
            </a:br>
            <a:r>
              <a:rPr lang="en-GB" sz="1600" b="1" dirty="0">
                <a:latin typeface="Times New Roman" panose="02020603050405020304" pitchFamily="18" charset="0"/>
                <a:cs typeface="Times New Roman" panose="02020603050405020304" pitchFamily="18" charset="0"/>
              </a:rPr>
              <a:t/>
            </a:r>
            <a:br>
              <a:rPr lang="en-GB" sz="1600" b="1" dirty="0">
                <a:latin typeface="Times New Roman" panose="02020603050405020304" pitchFamily="18" charset="0"/>
                <a:cs typeface="Times New Roman" panose="02020603050405020304" pitchFamily="18" charset="0"/>
              </a:rPr>
            </a:br>
            <a:r>
              <a:rPr lang="en-GB" sz="1600" b="1" dirty="0">
                <a:latin typeface="Times New Roman" panose="02020603050405020304" pitchFamily="18" charset="0"/>
                <a:cs typeface="Times New Roman" panose="02020603050405020304" pitchFamily="18" charset="0"/>
              </a:rPr>
              <a:t>Reference List:-</a:t>
            </a:r>
            <a:r>
              <a:rPr lang="en-GB" sz="1200" dirty="0">
                <a:latin typeface="Times New Roman" panose="02020603050405020304" pitchFamily="18" charset="0"/>
                <a:cs typeface="Times New Roman" panose="02020603050405020304" pitchFamily="18" charset="0"/>
              </a:rPr>
              <a:t/>
            </a:r>
            <a:br>
              <a:rPr lang="en-GB" sz="1200"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
            </a:r>
            <a:br>
              <a:rPr lang="en-GB" sz="1200" dirty="0">
                <a:latin typeface="Times New Roman" panose="02020603050405020304" pitchFamily="18" charset="0"/>
                <a:cs typeface="Times New Roman" panose="02020603050405020304" pitchFamily="18" charset="0"/>
              </a:rPr>
            </a:br>
            <a:r>
              <a:rPr lang="en-GB" sz="1200" b="0" i="0" dirty="0">
                <a:solidFill>
                  <a:srgbClr val="53565A"/>
                </a:solidFill>
                <a:effectLst/>
                <a:latin typeface="Times New Roman" panose="02020603050405020304" pitchFamily="18" charset="0"/>
                <a:cs typeface="Times New Roman" panose="02020603050405020304" pitchFamily="18" charset="0"/>
              </a:rPr>
              <a:t>AHLSTEDT, C., ERIKSSON LINDVALL, C., HOLMSTRÖM, I.K. and MUNTLIN ATHLIN, Å, (2019). What makes registered nurses remain in work? An ethnographic study. </a:t>
            </a:r>
            <a:r>
              <a:rPr lang="en-GB" sz="1200" b="0" i="1" dirty="0">
                <a:solidFill>
                  <a:srgbClr val="53565A"/>
                </a:solidFill>
                <a:effectLst/>
                <a:latin typeface="Times New Roman" panose="02020603050405020304" pitchFamily="18" charset="0"/>
                <a:cs typeface="Times New Roman" panose="02020603050405020304" pitchFamily="18" charset="0"/>
              </a:rPr>
              <a:t>International journal of nursing studies, </a:t>
            </a:r>
            <a:r>
              <a:rPr lang="en-GB" sz="1200" b="1" i="0" dirty="0">
                <a:solidFill>
                  <a:srgbClr val="53565A"/>
                </a:solidFill>
                <a:effectLst/>
                <a:latin typeface="Times New Roman" panose="02020603050405020304" pitchFamily="18" charset="0"/>
                <a:cs typeface="Times New Roman" panose="02020603050405020304" pitchFamily="18" charset="0"/>
              </a:rPr>
              <a:t>89</a:t>
            </a:r>
            <a:r>
              <a:rPr lang="en-GB" sz="1200" b="0" i="0" dirty="0">
                <a:solidFill>
                  <a:srgbClr val="53565A"/>
                </a:solidFill>
                <a:effectLst/>
                <a:latin typeface="Times New Roman" panose="02020603050405020304" pitchFamily="18" charset="0"/>
                <a:cs typeface="Times New Roman" panose="02020603050405020304" pitchFamily="18" charset="0"/>
              </a:rPr>
              <a:t>, pp. 32-38.</a:t>
            </a:r>
            <a:br>
              <a:rPr lang="en-GB" sz="1200" b="0" i="0" dirty="0">
                <a:solidFill>
                  <a:srgbClr val="53565A"/>
                </a:solidFill>
                <a:effectLst/>
                <a:latin typeface="Times New Roman" panose="02020603050405020304" pitchFamily="18" charset="0"/>
                <a:cs typeface="Times New Roman" panose="02020603050405020304" pitchFamily="18" charset="0"/>
              </a:rPr>
            </a:br>
            <a:r>
              <a:rPr lang="en-GB" sz="1200" b="0" i="0" dirty="0">
                <a:solidFill>
                  <a:srgbClr val="53565A"/>
                </a:solidFill>
                <a:effectLst/>
                <a:latin typeface="Times New Roman" panose="02020603050405020304" pitchFamily="18" charset="0"/>
                <a:cs typeface="Times New Roman" panose="02020603050405020304" pitchFamily="18" charset="0"/>
              </a:rPr>
              <a:t/>
            </a:r>
            <a:br>
              <a:rPr lang="en-GB" sz="1200" b="0" i="0" dirty="0">
                <a:solidFill>
                  <a:srgbClr val="53565A"/>
                </a:solidFill>
                <a:effectLst/>
                <a:latin typeface="Times New Roman" panose="02020603050405020304" pitchFamily="18" charset="0"/>
                <a:cs typeface="Times New Roman" panose="02020603050405020304" pitchFamily="18" charset="0"/>
              </a:rPr>
            </a:br>
            <a:r>
              <a:rPr lang="en-GB" sz="1200" b="0" i="0" dirty="0">
                <a:solidFill>
                  <a:srgbClr val="53565A"/>
                </a:solidFill>
                <a:effectLst/>
                <a:latin typeface="Times New Roman" panose="02020603050405020304" pitchFamily="18" charset="0"/>
                <a:cs typeface="Times New Roman" panose="02020603050405020304" pitchFamily="18" charset="0"/>
              </a:rPr>
              <a:t>ALI, S.A.M., SAID, N.A., YUNUS, N.M., KADER, S.F.A., LATIF, D.S.A. and MUNAP, R.,( 2014). Hackman and Oldham's Job Characteristics Model to Job Satisfaction. </a:t>
            </a:r>
            <a:r>
              <a:rPr lang="en-GB" sz="1200" b="0" i="1" dirty="0">
                <a:solidFill>
                  <a:srgbClr val="53565A"/>
                </a:solidFill>
                <a:effectLst/>
                <a:latin typeface="Times New Roman" panose="02020603050405020304" pitchFamily="18" charset="0"/>
                <a:cs typeface="Times New Roman" panose="02020603050405020304" pitchFamily="18" charset="0"/>
              </a:rPr>
              <a:t>Procedia, social and behavioral sciences, </a:t>
            </a:r>
            <a:r>
              <a:rPr lang="en-GB" sz="1200" b="1" i="0" dirty="0">
                <a:solidFill>
                  <a:srgbClr val="53565A"/>
                </a:solidFill>
                <a:effectLst/>
                <a:latin typeface="Times New Roman" panose="02020603050405020304" pitchFamily="18" charset="0"/>
                <a:cs typeface="Times New Roman" panose="02020603050405020304" pitchFamily="18" charset="0"/>
              </a:rPr>
              <a:t>129</a:t>
            </a:r>
            <a:r>
              <a:rPr lang="en-GB" sz="1200" b="0" i="0" dirty="0">
                <a:solidFill>
                  <a:srgbClr val="53565A"/>
                </a:solidFill>
                <a:effectLst/>
                <a:latin typeface="Times New Roman" panose="02020603050405020304" pitchFamily="18" charset="0"/>
                <a:cs typeface="Times New Roman" panose="02020603050405020304" pitchFamily="18" charset="0"/>
              </a:rPr>
              <a:t>, pp. 46-52.</a:t>
            </a:r>
            <a:br>
              <a:rPr lang="en-GB" sz="1200" b="0" i="0" dirty="0">
                <a:solidFill>
                  <a:srgbClr val="53565A"/>
                </a:solidFill>
                <a:effectLst/>
                <a:latin typeface="Times New Roman" panose="02020603050405020304" pitchFamily="18" charset="0"/>
                <a:cs typeface="Times New Roman" panose="02020603050405020304" pitchFamily="18" charset="0"/>
              </a:rPr>
            </a:br>
            <a:r>
              <a:rPr lang="en-GB" sz="1200" b="0" i="0" dirty="0">
                <a:solidFill>
                  <a:srgbClr val="53565A"/>
                </a:solidFill>
                <a:effectLst/>
                <a:latin typeface="Times New Roman" panose="02020603050405020304" pitchFamily="18" charset="0"/>
                <a:cs typeface="Times New Roman" panose="02020603050405020304" pitchFamily="18" charset="0"/>
              </a:rPr>
              <a:t/>
            </a:r>
            <a:br>
              <a:rPr lang="en-GB" sz="1200" b="0" i="0" dirty="0">
                <a:solidFill>
                  <a:srgbClr val="53565A"/>
                </a:solidFill>
                <a:effectLst/>
                <a:latin typeface="Times New Roman" panose="02020603050405020304" pitchFamily="18" charset="0"/>
                <a:cs typeface="Times New Roman" panose="02020603050405020304" pitchFamily="18" charset="0"/>
              </a:rPr>
            </a:br>
            <a:r>
              <a:rPr lang="en-GB" sz="1200" b="0" i="0" dirty="0">
                <a:solidFill>
                  <a:srgbClr val="53565A"/>
                </a:solidFill>
                <a:effectLst/>
                <a:latin typeface="Times New Roman" panose="02020603050405020304" pitchFamily="18" charset="0"/>
                <a:cs typeface="Times New Roman" panose="02020603050405020304" pitchFamily="18" charset="0"/>
              </a:rPr>
              <a:t>BABCOCK-ROBERSON, M. and STRICKLAND, O.J., (2010). The Relationship Between Charismatic Leadership, Work Engagement, and Organizational Citizenship Behaviors. </a:t>
            </a:r>
            <a:r>
              <a:rPr lang="en-GB" sz="1200" b="0" i="1" dirty="0">
                <a:solidFill>
                  <a:srgbClr val="53565A"/>
                </a:solidFill>
                <a:effectLst/>
                <a:latin typeface="Times New Roman" panose="02020603050405020304" pitchFamily="18" charset="0"/>
                <a:cs typeface="Times New Roman" panose="02020603050405020304" pitchFamily="18" charset="0"/>
              </a:rPr>
              <a:t>The Journal of psychology; J Psychol, </a:t>
            </a:r>
            <a:r>
              <a:rPr lang="en-GB" sz="1200" b="1" i="0" dirty="0">
                <a:solidFill>
                  <a:srgbClr val="53565A"/>
                </a:solidFill>
                <a:effectLst/>
                <a:latin typeface="Times New Roman" panose="02020603050405020304" pitchFamily="18" charset="0"/>
                <a:cs typeface="Times New Roman" panose="02020603050405020304" pitchFamily="18" charset="0"/>
              </a:rPr>
              <a:t>144</a:t>
            </a:r>
            <a:r>
              <a:rPr lang="en-GB" sz="1200" b="0" i="0" dirty="0">
                <a:solidFill>
                  <a:srgbClr val="53565A"/>
                </a:solidFill>
                <a:effectLst/>
                <a:latin typeface="Times New Roman" panose="02020603050405020304" pitchFamily="18" charset="0"/>
                <a:cs typeface="Times New Roman" panose="02020603050405020304" pitchFamily="18" charset="0"/>
              </a:rPr>
              <a:t>(3), pp. 313-326.</a:t>
            </a:r>
            <a:br>
              <a:rPr lang="en-GB" sz="1200" b="0" i="0" dirty="0">
                <a:solidFill>
                  <a:srgbClr val="53565A"/>
                </a:solidFill>
                <a:effectLst/>
                <a:latin typeface="Times New Roman" panose="02020603050405020304" pitchFamily="18" charset="0"/>
                <a:cs typeface="Times New Roman" panose="02020603050405020304" pitchFamily="18" charset="0"/>
              </a:rPr>
            </a:br>
            <a:r>
              <a:rPr lang="en-GB" sz="1200" b="0" i="0" dirty="0">
                <a:solidFill>
                  <a:srgbClr val="53565A"/>
                </a:solidFill>
                <a:effectLst/>
                <a:latin typeface="Times New Roman" panose="02020603050405020304" pitchFamily="18" charset="0"/>
                <a:cs typeface="Times New Roman" panose="02020603050405020304" pitchFamily="18" charset="0"/>
              </a:rPr>
              <a:t/>
            </a:r>
            <a:br>
              <a:rPr lang="en-GB" sz="1200" b="0" i="0" dirty="0">
                <a:solidFill>
                  <a:srgbClr val="53565A"/>
                </a:solidFill>
                <a:effectLst/>
                <a:latin typeface="Times New Roman" panose="02020603050405020304" pitchFamily="18" charset="0"/>
                <a:cs typeface="Times New Roman" panose="02020603050405020304" pitchFamily="18" charset="0"/>
              </a:rPr>
            </a:br>
            <a:r>
              <a:rPr lang="en-GB" sz="1200" dirty="0">
                <a:solidFill>
                  <a:srgbClr val="53565A"/>
                </a:solidFill>
                <a:latin typeface="Times New Roman" panose="02020603050405020304" pitchFamily="18" charset="0"/>
                <a:cs typeface="Times New Roman" panose="02020603050405020304" pitchFamily="18" charset="0"/>
              </a:rPr>
              <a:t>GHOSH, A. and SHUM, C., (2019). Why do employees break rules? Understanding organizational rule-breaking behaviors in hospitality. </a:t>
            </a:r>
            <a:r>
              <a:rPr lang="en-GB" sz="1200" i="1" dirty="0">
                <a:solidFill>
                  <a:srgbClr val="53565A"/>
                </a:solidFill>
                <a:latin typeface="Times New Roman" panose="02020603050405020304" pitchFamily="18" charset="0"/>
                <a:cs typeface="Times New Roman" panose="02020603050405020304" pitchFamily="18" charset="0"/>
              </a:rPr>
              <a:t>International Journal of Hospitality Management</a:t>
            </a:r>
            <a:r>
              <a:rPr lang="en-GB" sz="1200" dirty="0">
                <a:solidFill>
                  <a:srgbClr val="53565A"/>
                </a:solidFill>
                <a:latin typeface="Times New Roman" panose="02020603050405020304" pitchFamily="18" charset="0"/>
                <a:cs typeface="Times New Roman" panose="02020603050405020304" pitchFamily="18" charset="0"/>
              </a:rPr>
              <a:t>, 81, pp. 1-10.</a:t>
            </a:r>
            <a:br>
              <a:rPr lang="en-GB" sz="1200" dirty="0">
                <a:solidFill>
                  <a:srgbClr val="53565A"/>
                </a:solidFill>
                <a:latin typeface="Times New Roman" panose="02020603050405020304" pitchFamily="18" charset="0"/>
                <a:cs typeface="Times New Roman" panose="02020603050405020304" pitchFamily="18" charset="0"/>
              </a:rPr>
            </a:br>
            <a:r>
              <a:rPr lang="en-GB" sz="1200" dirty="0">
                <a:solidFill>
                  <a:srgbClr val="53565A"/>
                </a:solidFill>
                <a:latin typeface="Times New Roman" panose="02020603050405020304" pitchFamily="18" charset="0"/>
                <a:cs typeface="Times New Roman" panose="02020603050405020304" pitchFamily="18" charset="0"/>
              </a:rPr>
              <a:t/>
            </a:r>
            <a:br>
              <a:rPr lang="en-GB" sz="1200" dirty="0">
                <a:solidFill>
                  <a:srgbClr val="53565A"/>
                </a:solidFill>
                <a:latin typeface="Times New Roman" panose="02020603050405020304" pitchFamily="18" charset="0"/>
                <a:cs typeface="Times New Roman" panose="02020603050405020304" pitchFamily="18" charset="0"/>
              </a:rPr>
            </a:br>
            <a:r>
              <a:rPr lang="en-GB" sz="1200" b="0" i="0" dirty="0">
                <a:solidFill>
                  <a:srgbClr val="53565A"/>
                </a:solidFill>
                <a:effectLst/>
                <a:latin typeface="Times New Roman" panose="02020603050405020304" pitchFamily="18" charset="0"/>
                <a:cs typeface="Times New Roman" panose="02020603050405020304" pitchFamily="18" charset="0"/>
              </a:rPr>
              <a:t>BUCHANAN, D.A., (2017). </a:t>
            </a:r>
            <a:r>
              <a:rPr lang="en-GB" sz="1200" b="0" i="1" dirty="0">
                <a:solidFill>
                  <a:srgbClr val="53565A"/>
                </a:solidFill>
                <a:effectLst/>
                <a:latin typeface="Times New Roman" panose="02020603050405020304" pitchFamily="18" charset="0"/>
                <a:cs typeface="Times New Roman" panose="02020603050405020304" pitchFamily="18" charset="0"/>
              </a:rPr>
              <a:t>Organizational behaviour. </a:t>
            </a:r>
            <a:r>
              <a:rPr lang="en-GB" sz="1200" b="0" i="0" dirty="0">
                <a:solidFill>
                  <a:srgbClr val="53565A"/>
                </a:solidFill>
                <a:effectLst/>
                <a:latin typeface="Times New Roman" panose="02020603050405020304" pitchFamily="18" charset="0"/>
                <a:cs typeface="Times New Roman" panose="02020603050405020304" pitchFamily="18" charset="0"/>
              </a:rPr>
              <a:t>Ninth edition. edn. Harlow, England : Pearson.</a:t>
            </a:r>
            <a:br>
              <a:rPr lang="en-GB" sz="1200" b="0" i="0" dirty="0">
                <a:solidFill>
                  <a:srgbClr val="53565A"/>
                </a:solidFill>
                <a:effectLst/>
                <a:latin typeface="Times New Roman" panose="02020603050405020304" pitchFamily="18" charset="0"/>
                <a:cs typeface="Times New Roman" panose="02020603050405020304" pitchFamily="18" charset="0"/>
              </a:rPr>
            </a:br>
            <a:r>
              <a:rPr lang="en-GB" sz="1200" b="0" i="0" dirty="0">
                <a:solidFill>
                  <a:srgbClr val="53565A"/>
                </a:solidFill>
                <a:effectLst/>
                <a:latin typeface="Times New Roman" panose="02020603050405020304" pitchFamily="18" charset="0"/>
                <a:cs typeface="Times New Roman" panose="02020603050405020304" pitchFamily="18" charset="0"/>
              </a:rPr>
              <a:t/>
            </a:r>
            <a:br>
              <a:rPr lang="en-GB" sz="1200" b="0" i="0" dirty="0">
                <a:solidFill>
                  <a:srgbClr val="53565A"/>
                </a:solidFill>
                <a:effectLst/>
                <a:latin typeface="Times New Roman" panose="02020603050405020304" pitchFamily="18" charset="0"/>
                <a:cs typeface="Times New Roman" panose="02020603050405020304" pitchFamily="18" charset="0"/>
              </a:rPr>
            </a:br>
            <a:r>
              <a:rPr lang="en-GB" sz="1200" b="0" i="0" dirty="0">
                <a:solidFill>
                  <a:srgbClr val="53565A"/>
                </a:solidFill>
                <a:effectLst/>
                <a:latin typeface="Times New Roman" panose="02020603050405020304" pitchFamily="18" charset="0"/>
                <a:cs typeface="Times New Roman" panose="02020603050405020304" pitchFamily="18" charset="0"/>
              </a:rPr>
              <a:t>KAY, A.A. and SKARLICKI, D.P., 2020. Cultivating a conflict-positive workplace: How mindfulness facilitates constructive conflict management. </a:t>
            </a:r>
            <a:r>
              <a:rPr lang="en-GB" sz="1200" b="0" i="1" dirty="0">
                <a:solidFill>
                  <a:srgbClr val="53565A"/>
                </a:solidFill>
                <a:effectLst/>
                <a:latin typeface="Times New Roman" panose="02020603050405020304" pitchFamily="18" charset="0"/>
                <a:cs typeface="Times New Roman" panose="02020603050405020304" pitchFamily="18" charset="0"/>
              </a:rPr>
              <a:t>Organizational behavior and human decision processes, </a:t>
            </a:r>
            <a:r>
              <a:rPr lang="en-GB" sz="1200" b="1" i="0" dirty="0">
                <a:solidFill>
                  <a:srgbClr val="53565A"/>
                </a:solidFill>
                <a:effectLst/>
                <a:latin typeface="Times New Roman" panose="02020603050405020304" pitchFamily="18" charset="0"/>
                <a:cs typeface="Times New Roman" panose="02020603050405020304" pitchFamily="18" charset="0"/>
              </a:rPr>
              <a:t>159</a:t>
            </a:r>
            <a:r>
              <a:rPr lang="en-GB" sz="1200" b="0" i="0" dirty="0">
                <a:solidFill>
                  <a:srgbClr val="53565A"/>
                </a:solidFill>
                <a:effectLst/>
                <a:latin typeface="Times New Roman" panose="02020603050405020304" pitchFamily="18" charset="0"/>
                <a:cs typeface="Times New Roman" panose="02020603050405020304" pitchFamily="18" charset="0"/>
              </a:rPr>
              <a:t>, pp. 8-20.</a:t>
            </a:r>
            <a:br>
              <a:rPr lang="en-GB" sz="1200" b="0" i="0" dirty="0">
                <a:solidFill>
                  <a:srgbClr val="53565A"/>
                </a:solidFill>
                <a:effectLst/>
                <a:latin typeface="Times New Roman" panose="02020603050405020304" pitchFamily="18" charset="0"/>
                <a:cs typeface="Times New Roman" panose="02020603050405020304" pitchFamily="18" charset="0"/>
              </a:rPr>
            </a:br>
            <a:r>
              <a:rPr lang="en-GB" sz="1200" b="0" i="0" dirty="0">
                <a:solidFill>
                  <a:srgbClr val="53565A"/>
                </a:solidFill>
                <a:effectLst/>
                <a:latin typeface="Times New Roman" panose="02020603050405020304" pitchFamily="18" charset="0"/>
                <a:cs typeface="Times New Roman" panose="02020603050405020304" pitchFamily="18" charset="0"/>
              </a:rPr>
              <a:t/>
            </a:r>
            <a:br>
              <a:rPr lang="en-GB" sz="1200" b="0" i="0" dirty="0">
                <a:solidFill>
                  <a:srgbClr val="53565A"/>
                </a:solidFill>
                <a:effectLst/>
                <a:latin typeface="Times New Roman" panose="02020603050405020304" pitchFamily="18" charset="0"/>
                <a:cs typeface="Times New Roman" panose="02020603050405020304" pitchFamily="18" charset="0"/>
              </a:rPr>
            </a:br>
            <a:r>
              <a:rPr lang="en-GB" sz="1200" b="0" i="0" dirty="0">
                <a:solidFill>
                  <a:srgbClr val="53565A"/>
                </a:solidFill>
                <a:effectLst/>
                <a:latin typeface="Times New Roman" panose="02020603050405020304" pitchFamily="18" charset="0"/>
                <a:cs typeface="Times New Roman" panose="02020603050405020304" pitchFamily="18" charset="0"/>
              </a:rPr>
              <a:t>LUTHANS, F., (2002). The need for and meaning of positive organizational behavior. </a:t>
            </a:r>
            <a:r>
              <a:rPr lang="en-GB" sz="1200" b="0" i="1" dirty="0">
                <a:solidFill>
                  <a:srgbClr val="53565A"/>
                </a:solidFill>
                <a:effectLst/>
                <a:latin typeface="Times New Roman" panose="02020603050405020304" pitchFamily="18" charset="0"/>
                <a:cs typeface="Times New Roman" panose="02020603050405020304" pitchFamily="18" charset="0"/>
              </a:rPr>
              <a:t>Journal of Organizational Behavior, </a:t>
            </a:r>
            <a:r>
              <a:rPr lang="en-GB" sz="1200" b="1" i="0" dirty="0">
                <a:solidFill>
                  <a:srgbClr val="53565A"/>
                </a:solidFill>
                <a:effectLst/>
                <a:latin typeface="Times New Roman" panose="02020603050405020304" pitchFamily="18" charset="0"/>
                <a:cs typeface="Times New Roman" panose="02020603050405020304" pitchFamily="18" charset="0"/>
              </a:rPr>
              <a:t>23</a:t>
            </a:r>
            <a:r>
              <a:rPr lang="en-GB" sz="1200" b="0" i="0" dirty="0">
                <a:solidFill>
                  <a:srgbClr val="53565A"/>
                </a:solidFill>
                <a:effectLst/>
                <a:latin typeface="Times New Roman" panose="02020603050405020304" pitchFamily="18" charset="0"/>
                <a:cs typeface="Times New Roman" panose="02020603050405020304" pitchFamily="18" charset="0"/>
              </a:rPr>
              <a:t>(6), pp. 695-706.</a:t>
            </a:r>
            <a:br>
              <a:rPr lang="en-GB" sz="1200" b="0" i="0" dirty="0">
                <a:solidFill>
                  <a:srgbClr val="53565A"/>
                </a:solidFill>
                <a:effectLst/>
                <a:latin typeface="Times New Roman" panose="02020603050405020304" pitchFamily="18" charset="0"/>
                <a:cs typeface="Times New Roman" panose="02020603050405020304" pitchFamily="18" charset="0"/>
              </a:rPr>
            </a:br>
            <a:r>
              <a:rPr lang="en-GB" sz="1200" b="0" i="0" dirty="0">
                <a:solidFill>
                  <a:srgbClr val="53565A"/>
                </a:solidFill>
                <a:effectLst/>
                <a:latin typeface="Times New Roman" panose="02020603050405020304" pitchFamily="18" charset="0"/>
                <a:cs typeface="Times New Roman" panose="02020603050405020304" pitchFamily="18" charset="0"/>
              </a:rPr>
              <a:t>LUTHANS, F. and YOUSSEF, C.M., (2016). Emerging Positive Organizational Behavior. </a:t>
            </a:r>
            <a:r>
              <a:rPr lang="en-GB" sz="1200" b="0" i="1" dirty="0">
                <a:solidFill>
                  <a:srgbClr val="53565A"/>
                </a:solidFill>
                <a:effectLst/>
                <a:latin typeface="Times New Roman" panose="02020603050405020304" pitchFamily="18" charset="0"/>
                <a:cs typeface="Times New Roman" panose="02020603050405020304" pitchFamily="18" charset="0"/>
              </a:rPr>
              <a:t>Journal of management, </a:t>
            </a:r>
            <a:r>
              <a:rPr lang="en-GB" sz="1200" b="1" i="0" dirty="0">
                <a:solidFill>
                  <a:srgbClr val="53565A"/>
                </a:solidFill>
                <a:effectLst/>
                <a:latin typeface="Times New Roman" panose="02020603050405020304" pitchFamily="18" charset="0"/>
                <a:cs typeface="Times New Roman" panose="02020603050405020304" pitchFamily="18" charset="0"/>
              </a:rPr>
              <a:t>33</a:t>
            </a:r>
            <a:r>
              <a:rPr lang="en-GB" sz="1200" b="0" i="0" dirty="0">
                <a:solidFill>
                  <a:srgbClr val="53565A"/>
                </a:solidFill>
                <a:effectLst/>
                <a:latin typeface="Times New Roman" panose="02020603050405020304" pitchFamily="18" charset="0"/>
                <a:cs typeface="Times New Roman" panose="02020603050405020304" pitchFamily="18" charset="0"/>
              </a:rPr>
              <a:t>(3), pp. 321-349.</a:t>
            </a:r>
            <a:br>
              <a:rPr lang="en-GB" sz="1200" b="0" i="0" dirty="0">
                <a:solidFill>
                  <a:srgbClr val="53565A"/>
                </a:solidFill>
                <a:effectLst/>
                <a:latin typeface="Times New Roman" panose="02020603050405020304" pitchFamily="18" charset="0"/>
                <a:cs typeface="Times New Roman" panose="02020603050405020304" pitchFamily="18" charset="0"/>
              </a:rPr>
            </a:br>
            <a:r>
              <a:rPr lang="en-GB" sz="1200" b="0" i="0" dirty="0">
                <a:solidFill>
                  <a:srgbClr val="53565A"/>
                </a:solidFill>
                <a:effectLst/>
                <a:latin typeface="Times New Roman" panose="02020603050405020304" pitchFamily="18" charset="0"/>
                <a:cs typeface="Times New Roman" panose="02020603050405020304" pitchFamily="18" charset="0"/>
              </a:rPr>
              <a:t/>
            </a:r>
            <a:br>
              <a:rPr lang="en-GB" sz="1200" b="0" i="0" dirty="0">
                <a:solidFill>
                  <a:srgbClr val="53565A"/>
                </a:solidFill>
                <a:effectLst/>
                <a:latin typeface="Times New Roman" panose="02020603050405020304" pitchFamily="18" charset="0"/>
                <a:cs typeface="Times New Roman" panose="02020603050405020304" pitchFamily="18" charset="0"/>
              </a:rPr>
            </a:br>
            <a:r>
              <a:rPr lang="en-GB" sz="1200" b="0" i="0" dirty="0">
                <a:solidFill>
                  <a:srgbClr val="53565A"/>
                </a:solidFill>
                <a:effectLst/>
                <a:latin typeface="Times New Roman" panose="02020603050405020304" pitchFamily="18" charset="0"/>
                <a:cs typeface="Times New Roman" panose="02020603050405020304" pitchFamily="18" charset="0"/>
              </a:rPr>
              <a:t>MEYER, I., CARR, S.C. and FOSTER, L., (2018). Humanitarian organizational behavior. </a:t>
            </a:r>
            <a:r>
              <a:rPr lang="en-GB" sz="1200" b="0" i="1" dirty="0">
                <a:solidFill>
                  <a:srgbClr val="53565A"/>
                </a:solidFill>
                <a:effectLst/>
                <a:latin typeface="Times New Roman" panose="02020603050405020304" pitchFamily="18" charset="0"/>
                <a:cs typeface="Times New Roman" panose="02020603050405020304" pitchFamily="18" charset="0"/>
              </a:rPr>
              <a:t>Journal of Organizational Behavior, </a:t>
            </a:r>
            <a:r>
              <a:rPr lang="en-GB" sz="1200" b="1" i="0" dirty="0">
                <a:solidFill>
                  <a:srgbClr val="53565A"/>
                </a:solidFill>
                <a:effectLst/>
                <a:latin typeface="Times New Roman" panose="02020603050405020304" pitchFamily="18" charset="0"/>
                <a:cs typeface="Times New Roman" panose="02020603050405020304" pitchFamily="18" charset="0"/>
              </a:rPr>
              <a:t>39</a:t>
            </a:r>
            <a:r>
              <a:rPr lang="en-GB" sz="1200" b="0" i="0" dirty="0">
                <a:solidFill>
                  <a:srgbClr val="53565A"/>
                </a:solidFill>
                <a:effectLst/>
                <a:latin typeface="Times New Roman" panose="02020603050405020304" pitchFamily="18" charset="0"/>
                <a:cs typeface="Times New Roman" panose="02020603050405020304" pitchFamily="18" charset="0"/>
              </a:rPr>
              <a:t>(5), pp. 543-544.</a:t>
            </a:r>
            <a:br>
              <a:rPr lang="en-GB" sz="1200" b="0" i="0" dirty="0">
                <a:solidFill>
                  <a:srgbClr val="53565A"/>
                </a:solidFill>
                <a:effectLst/>
                <a:latin typeface="Times New Roman" panose="02020603050405020304" pitchFamily="18" charset="0"/>
                <a:cs typeface="Times New Roman" panose="02020603050405020304" pitchFamily="18" charset="0"/>
              </a:rPr>
            </a:br>
            <a:r>
              <a:rPr lang="en-GB" sz="1200" b="0" i="0" dirty="0">
                <a:solidFill>
                  <a:srgbClr val="53565A"/>
                </a:solidFill>
                <a:effectLst/>
                <a:latin typeface="Times New Roman" panose="02020603050405020304" pitchFamily="18" charset="0"/>
                <a:cs typeface="Times New Roman" panose="02020603050405020304" pitchFamily="18" charset="0"/>
              </a:rPr>
              <a:t/>
            </a:r>
            <a:br>
              <a:rPr lang="en-GB" sz="1200" b="0" i="0" dirty="0">
                <a:solidFill>
                  <a:srgbClr val="53565A"/>
                </a:solidFill>
                <a:effectLst/>
                <a:latin typeface="Times New Roman" panose="02020603050405020304" pitchFamily="18" charset="0"/>
                <a:cs typeface="Times New Roman" panose="02020603050405020304" pitchFamily="18" charset="0"/>
              </a:rPr>
            </a:br>
            <a:r>
              <a:rPr lang="en-GB" sz="1200" b="0" i="0" dirty="0">
                <a:solidFill>
                  <a:srgbClr val="53565A"/>
                </a:solidFill>
                <a:effectLst/>
                <a:latin typeface="Times New Roman" panose="02020603050405020304" pitchFamily="18" charset="0"/>
                <a:cs typeface="Times New Roman" panose="02020603050405020304" pitchFamily="18" charset="0"/>
              </a:rPr>
              <a:t>SAUNDERS, M.N.K., (2019). </a:t>
            </a:r>
            <a:r>
              <a:rPr lang="en-GB" sz="1200" b="0" i="1" dirty="0">
                <a:solidFill>
                  <a:srgbClr val="53565A"/>
                </a:solidFill>
                <a:effectLst/>
                <a:latin typeface="Times New Roman" panose="02020603050405020304" pitchFamily="18" charset="0"/>
                <a:cs typeface="Times New Roman" panose="02020603050405020304" pitchFamily="18" charset="0"/>
              </a:rPr>
              <a:t>Research methods for business students. </a:t>
            </a:r>
            <a:r>
              <a:rPr lang="en-GB" sz="1200" b="0" i="0" dirty="0">
                <a:solidFill>
                  <a:srgbClr val="53565A"/>
                </a:solidFill>
                <a:effectLst/>
                <a:latin typeface="Times New Roman" panose="02020603050405020304" pitchFamily="18" charset="0"/>
                <a:cs typeface="Times New Roman" panose="02020603050405020304" pitchFamily="18" charset="0"/>
              </a:rPr>
              <a:t>8th ed. edn. Harlow: Harlow : Pearson. </a:t>
            </a:r>
            <a:br>
              <a:rPr lang="en-GB" sz="1200" b="0" i="0" dirty="0">
                <a:solidFill>
                  <a:srgbClr val="53565A"/>
                </a:solidFill>
                <a:effectLst/>
                <a:latin typeface="Times New Roman" panose="02020603050405020304" pitchFamily="18" charset="0"/>
                <a:cs typeface="Times New Roman" panose="02020603050405020304" pitchFamily="18" charset="0"/>
              </a:rPr>
            </a:br>
            <a:r>
              <a:rPr lang="en-GB" sz="1200" b="0" i="0" dirty="0">
                <a:solidFill>
                  <a:srgbClr val="53565A"/>
                </a:solidFill>
                <a:effectLst/>
                <a:latin typeface="Times New Roman" panose="02020603050405020304" pitchFamily="18" charset="0"/>
                <a:cs typeface="Times New Roman" panose="02020603050405020304" pitchFamily="18" charset="0"/>
              </a:rPr>
              <a:t/>
            </a:r>
            <a:br>
              <a:rPr lang="en-GB" sz="1200" b="0" i="0" dirty="0">
                <a:solidFill>
                  <a:srgbClr val="53565A"/>
                </a:solidFill>
                <a:effectLst/>
                <a:latin typeface="Times New Roman" panose="02020603050405020304" pitchFamily="18" charset="0"/>
                <a:cs typeface="Times New Roman" panose="02020603050405020304" pitchFamily="18" charset="0"/>
              </a:rPr>
            </a:br>
            <a:r>
              <a:rPr lang="en-GB" sz="1200" dirty="0">
                <a:solidFill>
                  <a:srgbClr val="53565A"/>
                </a:solidFill>
                <a:latin typeface="Times New Roman" panose="02020603050405020304" pitchFamily="18" charset="0"/>
                <a:cs typeface="Times New Roman" panose="02020603050405020304" pitchFamily="18" charset="0"/>
              </a:rPr>
              <a:t>ROBBINS, S.P., (2017). Organizational behaviour. 2nd Edition. edn. New York : Pearson. </a:t>
            </a:r>
            <a:br>
              <a:rPr lang="en-GB" sz="1200" dirty="0">
                <a:solidFill>
                  <a:srgbClr val="53565A"/>
                </a:solidFill>
                <a:latin typeface="Times New Roman" panose="02020603050405020304" pitchFamily="18" charset="0"/>
                <a:cs typeface="Times New Roman" panose="02020603050405020304" pitchFamily="18" charset="0"/>
              </a:rPr>
            </a:br>
            <a:r>
              <a:rPr lang="en-GB" sz="1200" dirty="0">
                <a:solidFill>
                  <a:srgbClr val="53565A"/>
                </a:solidFill>
                <a:latin typeface="Times New Roman" panose="02020603050405020304" pitchFamily="18" charset="0"/>
                <a:cs typeface="Times New Roman" panose="02020603050405020304" pitchFamily="18" charset="0"/>
              </a:rPr>
              <a:t/>
            </a:r>
            <a:br>
              <a:rPr lang="en-GB" sz="1200" dirty="0">
                <a:solidFill>
                  <a:srgbClr val="53565A"/>
                </a:solidFill>
                <a:latin typeface="Times New Roman" panose="02020603050405020304" pitchFamily="18" charset="0"/>
                <a:cs typeface="Times New Roman" panose="02020603050405020304" pitchFamily="18" charset="0"/>
              </a:rPr>
            </a:br>
            <a:r>
              <a:rPr lang="en-GB" sz="1200" b="0" i="0" dirty="0">
                <a:solidFill>
                  <a:srgbClr val="53565A"/>
                </a:solidFill>
                <a:effectLst/>
                <a:latin typeface="Times New Roman" panose="02020603050405020304" pitchFamily="18" charset="0"/>
                <a:cs typeface="Times New Roman" panose="02020603050405020304" pitchFamily="18" charset="0"/>
              </a:rPr>
              <a:t>YOUSSEF, C.M. and LUTHANS, F., (2007). Positive Organizational Behavior in the Workplace: The Impact of Hope, Optimism, and Resilience. </a:t>
            </a:r>
            <a:r>
              <a:rPr lang="en-GB" sz="1200" b="0" i="1" dirty="0">
                <a:solidFill>
                  <a:srgbClr val="53565A"/>
                </a:solidFill>
                <a:effectLst/>
                <a:latin typeface="Times New Roman" panose="02020603050405020304" pitchFamily="18" charset="0"/>
                <a:cs typeface="Times New Roman" panose="02020603050405020304" pitchFamily="18" charset="0"/>
              </a:rPr>
              <a:t>Journal of management, </a:t>
            </a:r>
            <a:r>
              <a:rPr lang="en-GB" sz="1200" b="1" i="0" dirty="0">
                <a:solidFill>
                  <a:srgbClr val="53565A"/>
                </a:solidFill>
                <a:effectLst/>
                <a:latin typeface="Times New Roman" panose="02020603050405020304" pitchFamily="18" charset="0"/>
                <a:cs typeface="Times New Roman" panose="02020603050405020304" pitchFamily="18" charset="0"/>
              </a:rPr>
              <a:t>33</a:t>
            </a:r>
            <a:r>
              <a:rPr lang="en-GB" sz="1200" b="0" i="0" dirty="0">
                <a:solidFill>
                  <a:srgbClr val="53565A"/>
                </a:solidFill>
                <a:effectLst/>
                <a:latin typeface="Times New Roman" panose="02020603050405020304" pitchFamily="18" charset="0"/>
                <a:cs typeface="Times New Roman" panose="02020603050405020304" pitchFamily="18" charset="0"/>
              </a:rPr>
              <a:t>(5), pp. 774-800.</a:t>
            </a:r>
            <a:r>
              <a:rPr lang="en-GB" sz="1200" dirty="0">
                <a:latin typeface="Times New Roman" panose="02020603050405020304" pitchFamily="18" charset="0"/>
                <a:cs typeface="Times New Roman" panose="02020603050405020304" pitchFamily="18" charset="0"/>
              </a:rPr>
              <a:t/>
            </a:r>
            <a:br>
              <a:rPr lang="en-GB" sz="1200"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 </a:t>
            </a:r>
          </a:p>
        </p:txBody>
      </p:sp>
    </p:spTree>
    <p:extLst>
      <p:ext uri="{BB962C8B-B14F-4D97-AF65-F5344CB8AC3E}">
        <p14:creationId xmlns="" xmlns:p14="http://schemas.microsoft.com/office/powerpoint/2010/main" val="25378513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Video 10">
            <a:extLst>
              <a:ext uri="{FF2B5EF4-FFF2-40B4-BE49-F238E27FC236}">
                <a16:creationId xmlns="" xmlns:a16="http://schemas.microsoft.com/office/drawing/2014/main" id="{48EA0F91-E5CB-46CE-BFAA-F140FB2C4EF2}"/>
              </a:ext>
            </a:extLst>
          </p:cNvPr>
          <p:cNvPicPr>
            <a:picLocks noChangeAspect="1"/>
          </p:cNvPicPr>
          <p:nvPr>
            <a:videoFile r:link="rId1"/>
            <p:extLst>
              <p:ext uri="{DAA4B4D4-6D71-4841-9C94-3DE7FCFB9230}">
                <p14:media xmlns="" xmlns:p14="http://schemas.microsoft.com/office/powerpoint/2010/main" r:embed="rId4"/>
              </p:ext>
            </p:extLst>
          </p:nvPr>
        </p:nvPicPr>
        <p:blipFill rotWithShape="1">
          <a:blip r:embed="rId5"/>
          <a:srcRect t="284" r="-1" b="-1"/>
          <a:stretch/>
        </p:blipFill>
        <p:spPr>
          <a:xfrm>
            <a:off x="20" y="10"/>
            <a:ext cx="12191980" cy="6857990"/>
          </a:xfrm>
          <a:prstGeom prst="rect">
            <a:avLst/>
          </a:prstGeom>
          <a:noFill/>
        </p:spPr>
      </p:pic>
      <p:sp>
        <p:nvSpPr>
          <p:cNvPr id="9" name="Subtitle 8"/>
          <p:cNvSpPr>
            <a:spLocks noGrp="1"/>
          </p:cNvSpPr>
          <p:nvPr>
            <p:ph type="ctrTitle"/>
          </p:nvPr>
        </p:nvSpPr>
        <p:spPr>
          <a:xfrm>
            <a:off x="581192" y="4421171"/>
            <a:ext cx="3833492" cy="1274677"/>
          </a:xfrm>
        </p:spPr>
        <p:txBody>
          <a:bodyPr anchor="b">
            <a:normAutofit fontScale="90000"/>
          </a:bodyPr>
          <a:lstStyle/>
          <a:p>
            <a:pPr>
              <a:lnSpc>
                <a:spcPct val="90000"/>
              </a:lnSpc>
            </a:pPr>
            <a:r>
              <a:rPr lang="en-US" sz="2500" dirty="0">
                <a:solidFill>
                  <a:schemeClr val="tx1"/>
                </a:solidFill>
                <a:latin typeface="Cooper Black" panose="0208090404030B020404" pitchFamily="18" charset="0"/>
              </a:rPr>
              <a:t>Thank you for your kind company and guidance for MY org behavioral research presentation!!!  </a:t>
            </a:r>
            <a:br>
              <a:rPr lang="en-US" sz="2500" dirty="0">
                <a:solidFill>
                  <a:schemeClr val="tx1"/>
                </a:solidFill>
                <a:latin typeface="Cooper Black" panose="0208090404030B020404" pitchFamily="18" charset="0"/>
              </a:rPr>
            </a:br>
            <a:r>
              <a:rPr lang="en-US" sz="2500" dirty="0">
                <a:solidFill>
                  <a:schemeClr val="tx1"/>
                </a:solidFill>
                <a:latin typeface="Cooper Black" panose="0208090404030B020404" pitchFamily="18" charset="0"/>
              </a:rPr>
              <a:t/>
            </a:r>
            <a:br>
              <a:rPr lang="en-US" sz="2500" dirty="0">
                <a:solidFill>
                  <a:schemeClr val="tx1"/>
                </a:solidFill>
                <a:latin typeface="Cooper Black" panose="0208090404030B020404" pitchFamily="18" charset="0"/>
              </a:rPr>
            </a:br>
            <a:r>
              <a:rPr lang="en-US" sz="2500" dirty="0">
                <a:solidFill>
                  <a:schemeClr val="tx1"/>
                </a:solidFill>
                <a:latin typeface="Cooper Black" panose="0208090404030B020404" pitchFamily="18" charset="0"/>
              </a:rPr>
              <a:t>Author –</a:t>
            </a:r>
            <a:br>
              <a:rPr lang="en-US" sz="2500" dirty="0">
                <a:solidFill>
                  <a:schemeClr val="tx1"/>
                </a:solidFill>
                <a:latin typeface="Cooper Black" panose="0208090404030B020404" pitchFamily="18" charset="0"/>
              </a:rPr>
            </a:br>
            <a:r>
              <a:rPr lang="en-US" sz="2500" dirty="0">
                <a:solidFill>
                  <a:schemeClr val="tx1"/>
                </a:solidFill>
                <a:latin typeface="Cooper Black" panose="0208090404030B020404" pitchFamily="18" charset="0"/>
              </a:rPr>
              <a:t>Diya Ganguly Mallick ,DBA Term 1</a:t>
            </a:r>
          </a:p>
          <a:p>
            <a:pPr>
              <a:lnSpc>
                <a:spcPct val="90000"/>
              </a:lnSpc>
            </a:pPr>
            <a:endParaRPr lang="en-US" sz="2500" dirty="0"/>
          </a:p>
        </p:txBody>
      </p:sp>
      <p:pic>
        <p:nvPicPr>
          <p:cNvPr id="5" name="Picture 4">
            <a:extLst>
              <a:ext uri="{FF2B5EF4-FFF2-40B4-BE49-F238E27FC236}">
                <a16:creationId xmlns="" xmlns:a16="http://schemas.microsoft.com/office/drawing/2014/main" id="{23CA3C17-3C8E-41E4-B0AC-6B7F20808EA1}"/>
              </a:ext>
            </a:extLst>
          </p:cNvPr>
          <p:cNvPicPr>
            <a:picLocks noChangeAspect="1"/>
          </p:cNvPicPr>
          <p:nvPr/>
        </p:nvPicPr>
        <p:blipFill>
          <a:blip r:embed="rId6"/>
          <a:stretch>
            <a:fillRect/>
          </a:stretch>
        </p:blipFill>
        <p:spPr>
          <a:xfrm>
            <a:off x="137277" y="125789"/>
            <a:ext cx="2019300" cy="742950"/>
          </a:xfrm>
          <a:prstGeom prst="rect">
            <a:avLst/>
          </a:prstGeom>
        </p:spPr>
      </p:pic>
    </p:spTree>
    <p:extLst>
      <p:ext uri="{BB962C8B-B14F-4D97-AF65-F5344CB8AC3E}">
        <p14:creationId xmlns="" xmlns:p14="http://schemas.microsoft.com/office/powerpoint/2010/main" val="92594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8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p:cMediaNode mute="1">
                <p:cTn id="12" repeatCount="indefinite" fill="hold" display="0">
                  <p:stCondLst>
                    <p:cond delay="indefinite"/>
                  </p:stCondLst>
                </p:cTn>
                <p:tgtEl>
                  <p:spTgt spid="11"/>
                </p:tgtEl>
              </p:cMediaNode>
            </p:video>
          </p:childTnLst>
        </p:cTn>
      </p:par>
    </p:tnLst>
  </p:timing>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 xmlns:thm15="http://schemas.microsoft.com/office/thememl/2012/main" name="Product Summary_Win32_RS v2" id="{4A4BC7BA-E104-48CF-9F11-CBBDF04784BE}" vid="{45BAD27F-A2E8-4282-99F2-C6ED447BF4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043F881-A283-4804-BC69-C2CA14CA7881}">
  <ds:schemaRefs>
    <ds:schemaRef ds:uri="http://schemas.microsoft.com/sharepoint/v3/contenttype/forms"/>
  </ds:schemaRefs>
</ds:datastoreItem>
</file>

<file path=customXml/itemProps2.xml><?xml version="1.0" encoding="utf-8"?>
<ds:datastoreItem xmlns:ds="http://schemas.openxmlformats.org/officeDocument/2006/customXml" ds:itemID="{A5A6C788-C4FC-4FDC-8A35-3D0FEBD2EC4E}">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3F46A686-309E-4CB8-8B43-0618CA3DC8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1188</TotalTime>
  <Words>3205</Words>
  <Application>Microsoft Office PowerPoint</Application>
  <PresentationFormat>Custom</PresentationFormat>
  <Paragraphs>255</Paragraphs>
  <Slides>20</Slides>
  <Notes>18</Notes>
  <HiddenSlides>0</HiddenSlides>
  <MMClips>1</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DividendVTI</vt:lpstr>
      <vt:lpstr>ANALYSING ORGANIZATIONAL BEHAVIOUR</vt:lpstr>
      <vt:lpstr>Today’s Agenda</vt:lpstr>
      <vt:lpstr> </vt:lpstr>
      <vt:lpstr>     Article 1- The Relationship Between Charismatic Leadership,  Work Engagement And Organizational Citizenship Behaviour (Roberson. B , Oriel J. et al., 2010)  </vt:lpstr>
      <vt:lpstr>OVERVIEW OF THE RESEARCH STUDY </vt:lpstr>
      <vt:lpstr>Future ROADMAP- </vt:lpstr>
      <vt:lpstr>Slide 7</vt:lpstr>
      <vt:lpstr>Article ii-Hackman and Oldham’s Job Characteristics MODEL TO JOB SATISFACTION (Ali, Said et al. 2014) </vt:lpstr>
      <vt:lpstr>Research Analysis: Evaluating Hackman and Oldham’s Job Characteristics MODEL TO JOB SATISFACTION (Ali, Said et al. 2014) </vt:lpstr>
      <vt:lpstr> </vt:lpstr>
      <vt:lpstr>summary of Amabile and Kramer’s (2011) theory of inner work life system</vt:lpstr>
      <vt:lpstr>Slide 12</vt:lpstr>
      <vt:lpstr>Article 4-Why do employees break rules? Understanding organizational rule-breaking behaviours in hospitality(Ghosh. A &amp; Cass. S 2019) </vt:lpstr>
      <vt:lpstr> RESEARCH STUDY IN A NUTSHELL</vt:lpstr>
      <vt:lpstr>Slide 15</vt:lpstr>
      <vt:lpstr>Slide 16</vt:lpstr>
      <vt:lpstr>Research Overview-observations and questions</vt:lpstr>
      <vt:lpstr>conclusions</vt:lpstr>
      <vt:lpstr>       Reference List:-  AHLSTEDT, C., ERIKSSON LINDVALL, C., HOLMSTRÖM, I.K. and MUNTLIN ATHLIN, Å, (2019). What makes registered nurses remain in work? An ethnographic study. International journal of nursing studies, 89, pp. 32-38.  ALI, S.A.M., SAID, N.A., YUNUS, N.M., KADER, S.F.A., LATIF, D.S.A. and MUNAP, R.,( 2014). Hackman and Oldham's Job Characteristics Model to Job Satisfaction. Procedia, social and behavioral sciences, 129, pp. 46-52.  BABCOCK-ROBERSON, M. and STRICKLAND, O.J., (2010). The Relationship Between Charismatic Leadership, Work Engagement, and Organizational Citizenship Behaviors. The Journal of psychology; J Psychol, 144(3), pp. 313-326.  GHOSH, A. and SHUM, C., (2019). Why do employees break rules? Understanding organizational rule-breaking behaviors in hospitality. International Journal of Hospitality Management, 81, pp. 1-10.  BUCHANAN, D.A., (2017). Organizational behaviour. Ninth edition. edn. Harlow, England : Pearson.  KAY, A.A. and SKARLICKI, D.P., 2020. Cultivating a conflict-positive workplace: How mindfulness facilitates constructive conflict management. Organizational behavior and human decision processes, 159, pp. 8-20.  LUTHANS, F., (2002). The need for and meaning of positive organizational behavior. Journal of Organizational Behavior, 23(6), pp. 695-706. LUTHANS, F. and YOUSSEF, C.M., (2016). Emerging Positive Organizational Behavior. Journal of management, 33(3), pp. 321-349.  MEYER, I., CARR, S.C. and FOSTER, L., (2018). Humanitarian organizational behavior. Journal of Organizational Behavior, 39(5), pp. 543-544.  SAUNDERS, M.N.K., (2019). Research methods for business students. 8th ed. edn. Harlow: Harlow : Pearson.   ROBBINS, S.P., (2017). Organizational behaviour. 2nd Edition. edn. New York : Pearson.   YOUSSEF, C.M. and LUTHANS, F., (2007). Positive Organizational Behavior in the Workplace: The Impact of Hope, Optimism, and Resilience. Journal of management, 33(5), pp. 774-800.  </vt:lpstr>
      <vt:lpstr>Thank you for your kind company and guidance for MY org behavioral research presentation!!!    Author – Diya Ganguly Mallick ,DBA Term 1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ANALYSING ORGANIZATIONAL BEHAVIOUR</dc:title>
  <dc:creator>DIYA</dc:creator>
  <cp:lastModifiedBy>Administrator</cp:lastModifiedBy>
  <cp:revision>49</cp:revision>
  <dcterms:created xsi:type="dcterms:W3CDTF">2020-11-19T17:51:32Z</dcterms:created>
  <dcterms:modified xsi:type="dcterms:W3CDTF">2020-12-08T22:42:07Z</dcterms:modified>
</cp:coreProperties>
</file>