
<file path=[Content_Types].xml><?xml version="1.0" encoding="utf-8"?>
<Types xmlns="http://schemas.openxmlformats.org/package/2006/content-types">
  <Default ContentType="image/jpeg" Extension="jpg"/>
  <Default ContentType="application/xml" Extension="xml"/>
  <Default ContentType="image/png" Extension="png"/>
  <Default ContentType="application/vnd.openxmlformats-officedocument.obfuscatedFont" Extension="odttf"/>
  <Default ContentType="application/vnd.openxmlformats-package.relationships+xml" Extension="rels"/>
  <Override ContentType="application/vnd.openxmlformats-officedocument.presentationml.notesSlide+xml" PartName="/ppt/notesSlides/notesSlide6.xml"/>
  <Override ContentType="application/vnd.openxmlformats-officedocument.presentationml.notesSlide+xml" PartName="/ppt/notesSlides/notesSlide13.xml"/>
  <Override ContentType="application/vnd.openxmlformats-officedocument.presentationml.notesSlide+xml" PartName="/ppt/notesSlides/notesSlide1.xml"/>
  <Override ContentType="application/vnd.openxmlformats-officedocument.presentationml.notesSlide+xml" PartName="/ppt/notesSlides/notesSlide3.xml"/>
  <Override ContentType="application/vnd.openxmlformats-officedocument.presentationml.notesSlide+xml" PartName="/ppt/notesSlides/notesSlide9.xml"/>
  <Override ContentType="application/vnd.openxmlformats-officedocument.presentationml.notesSlide+xml" PartName="/ppt/notesSlides/notesSlide7.xml"/>
  <Override ContentType="application/vnd.openxmlformats-officedocument.presentationml.notesSlide+xml" PartName="/ppt/notesSlides/notesSlide11.xml"/>
  <Override ContentType="application/vnd.openxmlformats-officedocument.presentationml.notesSlide+xml" PartName="/ppt/notesSlides/notesSlide5.xml"/>
  <Override ContentType="application/vnd.openxmlformats-officedocument.presentationml.notesSlide+xml" PartName="/ppt/notesSlides/notesSlide12.xml"/>
  <Override ContentType="application/vnd.openxmlformats-officedocument.presentationml.notesSlide+xml" PartName="/ppt/notesSlides/notesSlide8.xml"/>
  <Override ContentType="application/vnd.openxmlformats-officedocument.presentationml.notesSlide+xml" PartName="/ppt/notesSlides/notesSlide14.xml"/>
  <Override ContentType="application/vnd.openxmlformats-officedocument.presentationml.notesSlide+xml" PartName="/ppt/notesSlides/notesSlide2.xml"/>
  <Override ContentType="application/vnd.openxmlformats-officedocument.presentationml.notesSlide+xml" PartName="/ppt/notesSlides/notesSlide4.xml"/>
  <Override ContentType="application/vnd.openxmlformats-officedocument.presentationml.notesSlide+xml" PartName="/ppt/notesSlides/notesSlide10.xml"/>
  <Override ContentType="application/vnd.openxmlformats-officedocument.presentationml.tableStyles+xml" PartName="/ppt/tableStyles.xml"/>
  <Override ContentType="application/vnd.openxmlformats-officedocument.presentationml.slideLayout+xml" PartName="/ppt/slideLayouts/slideLayout3.xml"/>
  <Override ContentType="application/vnd.openxmlformats-officedocument.presentationml.slideLayout+xml" PartName="/ppt/slideLayouts/slideLayout5.xml"/>
  <Override ContentType="application/vnd.openxmlformats-officedocument.presentationml.slideLayout+xml" PartName="/ppt/slideLayouts/slideLayout11.xml"/>
  <Override ContentType="application/vnd.openxmlformats-officedocument.presentationml.slideLayout+xml" PartName="/ppt/slideLayouts/slideLayout13.xml"/>
  <Override ContentType="application/vnd.openxmlformats-officedocument.presentationml.slideLayout+xml" PartName="/ppt/slideLayouts/slideLayout1.xml"/>
  <Override ContentType="application/vnd.openxmlformats-officedocument.presentationml.slideLayout+xml" PartName="/ppt/slideLayouts/slideLayout7.xml"/>
  <Override ContentType="application/vnd.openxmlformats-officedocument.presentationml.slideLayout+xml" PartName="/ppt/slideLayouts/slideLayout16.xml"/>
  <Override ContentType="application/vnd.openxmlformats-officedocument.presentationml.slideLayout+xml" PartName="/ppt/slideLayouts/slideLayout9.xml"/>
  <Override ContentType="application/vnd.openxmlformats-officedocument.presentationml.slideLayout+xml" PartName="/ppt/slideLayouts/slideLayout4.xml"/>
  <Override ContentType="application/vnd.openxmlformats-officedocument.presentationml.slideLayout+xml" PartName="/ppt/slideLayouts/slideLayout17.xml"/>
  <Override ContentType="application/vnd.openxmlformats-officedocument.presentationml.slideLayout+xml" PartName="/ppt/slideLayouts/slideLayout14.xml"/>
  <Override ContentType="application/vnd.openxmlformats-officedocument.presentationml.slideLayout+xml" PartName="/ppt/slideLayouts/slideLayout2.xml"/>
  <Override ContentType="application/vnd.openxmlformats-officedocument.presentationml.slideLayout+xml" PartName="/ppt/slideLayouts/slideLayout12.xml"/>
  <Override ContentType="application/vnd.openxmlformats-officedocument.presentationml.slideLayout+xml" PartName="/ppt/slideLayouts/slideLayout10.xml"/>
  <Override ContentType="application/vnd.openxmlformats-officedocument.presentationml.slideLayout+xml" PartName="/ppt/slideLayouts/slideLayout15.xml"/>
  <Override ContentType="application/vnd.openxmlformats-officedocument.presentationml.slideLayout+xml" PartName="/ppt/slideLayouts/slideLayout6.xml"/>
  <Override ContentType="application/vnd.openxmlformats-officedocument.presentationml.slideLayout+xml" PartName="/ppt/slideLayouts/slideLayout8.xml"/>
  <Override ContentType="application/vnd.openxmlformats-officedocument.presentationml.slideMaster+xml" PartName="/ppt/slideMasters/slideMaster1.xml"/>
  <Override ContentType="application/binary" PartName="/ppt/metadata"/>
  <Override ContentType="application/vnd.openxmlformats-officedocument.presentationml.slide+xml" PartName="/ppt/slides/slide4.xml"/>
  <Override ContentType="application/vnd.openxmlformats-officedocument.presentationml.slide+xml" PartName="/ppt/slides/slide11.xml"/>
  <Override ContentType="application/vnd.openxmlformats-officedocument.presentationml.slide+xml" PartName="/ppt/slides/slide1.xml"/>
  <Override ContentType="application/vnd.openxmlformats-officedocument.presentationml.slide+xml" PartName="/ppt/slides/slide3.xml"/>
  <Override ContentType="application/vnd.openxmlformats-officedocument.presentationml.slide+xml" PartName="/ppt/slides/slide9.xml"/>
  <Override ContentType="application/vnd.openxmlformats-officedocument.presentationml.slide+xml" PartName="/ppt/slides/slide13.xml"/>
  <Override ContentType="application/vnd.openxmlformats-officedocument.presentationml.slide+xml" PartName="/ppt/slides/slide5.xml"/>
  <Override ContentType="application/vnd.openxmlformats-officedocument.presentationml.slide+xml" PartName="/ppt/slides/slide7.xml"/>
  <Override ContentType="application/vnd.openxmlformats-officedocument.presentationml.slide+xml" PartName="/ppt/slides/slide12.xml"/>
  <Override ContentType="application/vnd.openxmlformats-officedocument.presentationml.slide+xml" PartName="/ppt/slides/slide10.xml"/>
  <Override ContentType="application/vnd.openxmlformats-officedocument.presentationml.slide+xml" PartName="/ppt/slides/slide2.xml"/>
  <Override ContentType="application/vnd.openxmlformats-officedocument.presentationml.slide+xml" PartName="/ppt/slides/slide6.xml"/>
  <Override ContentType="application/vnd.openxmlformats-officedocument.presentationml.slide+xml" PartName="/ppt/slides/slide8.xml"/>
  <Override ContentType="application/vnd.openxmlformats-officedocument.presentationml.slide+xml" PartName="/ppt/slides/slide14.xml"/>
  <Override ContentType="application/vnd.openxmlformats-officedocument.presentationml.notesMaster+xml" PartName="/ppt/notesMasters/notesMaster1.xml"/>
  <Override ContentType="application/vnd.openxmlformats-package.core-properties+xml" PartName="/docProps/core.xml"/>
  <Override ContentType="application/vnd.openxmlformats-officedocument.presentationml.presentation.main+xml" PartName="/ppt/presentation.xml"/>
  <Override ContentType="application/vnd.openxmlformats-officedocument.presentationml.presProps+xml" PartName="/ppt/presProps.xml"/>
  <Override ContentType="application/vnd.openxmlformats-officedocument.theme+xml" PartName="/ppt/theme/theme1.xml"/>
  <Override ContentType="application/vnd.openxmlformats-officedocument.theme+xml" PartName="/ppt/theme/theme2.xml"/>
  <Override ContentType="application/vnd.openxmlformats-officedocument.presentationml.viewProps+xml" PartName="/ppt/viewProps.xml"/>
</Types>
</file>

<file path=_rels/.rels><?xml version="1.0" encoding="UTF-8" standalone="yes"?><Relationships xmlns="http://schemas.openxmlformats.org/package/2006/relationships"><Relationship Id="rId1" Type="http://schemas.openxmlformats.org/package/2006/relationships/metadata/core-properties" Target="docProps/core.xml"/><Relationship Id="rId2"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autoCompressPictures="0" strictFirstAndLastChars="0" saveSubsetFonts="1">
  <p:sldMasterIdLst>
    <p:sldMasterId id="2147483648" r:id="rId5"/>
  </p:sldMasterIdLst>
  <p:notesMasterIdLst>
    <p:notesMasterId r:id="rId6"/>
  </p:notesMasterIdLst>
  <p:sldIdLst>
    <p:sldId id="256" r:id="rId7"/>
    <p:sldId id="257" r:id="rId8"/>
    <p:sldId id="258" r:id="rId9"/>
    <p:sldId id="259" r:id="rId10"/>
    <p:sldId id="260" r:id="rId11"/>
    <p:sldId id="261" r:id="rId12"/>
    <p:sldId id="262" r:id="rId13"/>
    <p:sldId id="263" r:id="rId14"/>
    <p:sldId id="264" r:id="rId15"/>
    <p:sldId id="265" r:id="rId16"/>
    <p:sldId id="266" r:id="rId17"/>
    <p:sldId id="267" r:id="rId18"/>
    <p:sldId id="268" r:id="rId19"/>
    <p:sldId id="269" r:id="rId20"/>
  </p:sldIdLst>
  <p:sldSz cy="10287000" cx="18288000"/>
  <p:notesSz cx="6858000" cy="9144000"/>
  <p:defaultText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defaultTextStyle>
  <p:extLst>
    <p:ext uri="{EFAFB233-063F-42B5-8137-9DF3F51BA10A}">
      <p15:sldGuideLst>
        <p15:guide id="1" orient="horz" pos="2160">
          <p15:clr>
            <a:srgbClr val="A4A3A4"/>
          </p15:clr>
        </p15:guide>
        <p15:guide id="2" pos="2880">
          <p15:clr>
            <a:srgbClr val="A4A3A4"/>
          </p15:clr>
        </p15:guide>
      </p15:sldGuideLst>
    </p:ext>
    <p:ext uri="GoogleSlidesCustomDataVersion2">
      <go:slidesCustomData xmlns:go="http://customooxmlschemas.google.com/" r:id="rId21" roundtripDataSignature="AMtx7mhnoesBI9x+YQ2z9ZhvTkQ1pL2lCQ=="/>
    </p:ext>
  </p:extLst>
</p:presentation>
</file>

<file path=ppt/presProps.xml><?xml version="1.0" encoding="utf-8"?>
<p:presentation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file>

<file path=ppt/tableStyles.xml><?xml version="1.0" encoding="utf-8"?>
<a:tblStyleLst xmlns:a="http://schemas.openxmlformats.org/drawingml/2006/main" xmlns:r="http://schemas.openxmlformats.org/officeDocument/2006/relationships" def="{BA8D2443-B8D6-4995-8638-6C1266ACCFEB}">
  <a:tblStyle styleId="{BA8D2443-B8D6-4995-8638-6C1266ACCFEB}" styleName="Table_0">
    <a:wholeTbl>
      <a:tcTxStyle b="off" i="off">
        <a:font>
          <a:latin typeface="Tw Cen MT"/>
          <a:ea typeface="Tw Cen MT"/>
          <a:cs typeface="Tw Cen MT"/>
        </a:font>
        <a:schemeClr val="dk1"/>
      </a:tcTxStyle>
      <a:tcStyle>
        <a:tcBdr>
          <a:left>
            <a:ln cap="flat" cmpd="sng" w="12700">
              <a:solidFill>
                <a:schemeClr val="lt1"/>
              </a:solidFill>
              <a:prstDash val="solid"/>
              <a:round/>
              <a:headEnd len="sm" w="sm" type="none"/>
              <a:tailEnd len="sm" w="sm" type="none"/>
            </a:ln>
          </a:left>
          <a:right>
            <a:ln cap="flat" cmpd="sng" w="12700">
              <a:solidFill>
                <a:schemeClr val="lt1"/>
              </a:solidFill>
              <a:prstDash val="solid"/>
              <a:round/>
              <a:headEnd len="sm" w="sm" type="none"/>
              <a:tailEnd len="sm" w="sm" type="none"/>
            </a:ln>
          </a:right>
          <a:top>
            <a:ln cap="flat" cmpd="sng" w="12700">
              <a:solidFill>
                <a:schemeClr val="lt1"/>
              </a:solidFill>
              <a:prstDash val="solid"/>
              <a:round/>
              <a:headEnd len="sm" w="sm" type="none"/>
              <a:tailEnd len="sm" w="sm" type="none"/>
            </a:ln>
          </a:top>
          <a:bottom>
            <a:ln cap="flat" cmpd="sng" w="12700">
              <a:solidFill>
                <a:schemeClr val="lt1"/>
              </a:solidFill>
              <a:prstDash val="solid"/>
              <a:round/>
              <a:headEnd len="sm" w="sm" type="none"/>
              <a:tailEnd len="sm" w="sm" type="none"/>
            </a:ln>
          </a:bottom>
          <a:insideH>
            <a:ln cap="flat" cmpd="sng" w="12700">
              <a:solidFill>
                <a:schemeClr val="lt1"/>
              </a:solidFill>
              <a:prstDash val="solid"/>
              <a:round/>
              <a:headEnd len="sm" w="sm" type="none"/>
              <a:tailEnd len="sm" w="sm" type="none"/>
            </a:ln>
          </a:insideH>
          <a:insideV>
            <a:ln cap="flat" cmpd="sng" w="12700">
              <a:solidFill>
                <a:schemeClr val="lt1"/>
              </a:solidFill>
              <a:prstDash val="solid"/>
              <a:round/>
              <a:headEnd len="sm" w="sm" type="none"/>
              <a:tailEnd len="sm" w="sm" type="none"/>
            </a:ln>
          </a:insideV>
        </a:tcBdr>
        <a:fill>
          <a:solidFill>
            <a:srgbClr val="E7F0FC"/>
          </a:solidFill>
        </a:fill>
      </a:tcStyle>
    </a:wholeTbl>
    <a:band1H>
      <a:tcTxStyle/>
      <a:tcStyle>
        <a:fill>
          <a:solidFill>
            <a:srgbClr val="CCE0F8"/>
          </a:solidFill>
        </a:fill>
      </a:tcStyle>
    </a:band1H>
    <a:band2H>
      <a:tcTxStyle/>
    </a:band2H>
    <a:band1V>
      <a:tcTxStyle/>
      <a:tcStyle>
        <a:fill>
          <a:solidFill>
            <a:srgbClr val="CCE0F8"/>
          </a:solidFill>
        </a:fill>
      </a:tcStyle>
    </a:band1V>
    <a:band2V>
      <a:tcTxStyle/>
    </a:band2V>
    <a:lastCol>
      <a:tcTxStyle b="on" i="off">
        <a:font>
          <a:latin typeface="Tw Cen MT"/>
          <a:ea typeface="Tw Cen MT"/>
          <a:cs typeface="Tw Cen MT"/>
        </a:font>
        <a:schemeClr val="lt1"/>
      </a:tcTxStyle>
      <a:tcStyle>
        <a:fill>
          <a:solidFill>
            <a:schemeClr val="accent1"/>
          </a:solidFill>
        </a:fill>
      </a:tcStyle>
    </a:lastCol>
    <a:firstCol>
      <a:tcTxStyle b="on" i="off">
        <a:font>
          <a:latin typeface="Tw Cen MT"/>
          <a:ea typeface="Tw Cen MT"/>
          <a:cs typeface="Tw Cen MT"/>
        </a:font>
        <a:schemeClr val="lt1"/>
      </a:tcTxStyle>
      <a:tcStyle>
        <a:fill>
          <a:solidFill>
            <a:schemeClr val="accent1"/>
          </a:solidFill>
        </a:fill>
      </a:tcStyle>
    </a:firstCol>
    <a:lastRow>
      <a:tcTxStyle b="on" i="off">
        <a:font>
          <a:latin typeface="Tw Cen MT"/>
          <a:ea typeface="Tw Cen MT"/>
          <a:cs typeface="Tw Cen MT"/>
        </a:font>
        <a:schemeClr val="lt1"/>
      </a:tcTxStyle>
      <a:tcStyle>
        <a:tcBdr>
          <a:top>
            <a:ln cap="flat" cmpd="sng" w="38100">
              <a:solidFill>
                <a:schemeClr val="lt1"/>
              </a:solidFill>
              <a:prstDash val="solid"/>
              <a:round/>
              <a:headEnd len="sm" w="sm" type="none"/>
              <a:tailEnd len="sm" w="sm" type="none"/>
            </a:ln>
          </a:top>
        </a:tcBdr>
        <a:fill>
          <a:solidFill>
            <a:schemeClr val="accent1"/>
          </a:solidFill>
        </a:fill>
      </a:tcStyle>
    </a:lastRow>
    <a:seCell>
      <a:tcTxStyle/>
    </a:seCell>
    <a:swCell>
      <a:tcTxStyle/>
    </a:swCell>
    <a:firstRow>
      <a:tcTxStyle b="on" i="off">
        <a:font>
          <a:latin typeface="Tw Cen MT"/>
          <a:ea typeface="Tw Cen MT"/>
          <a:cs typeface="Tw Cen MT"/>
        </a:font>
        <a:schemeClr val="lt1"/>
      </a:tcTxStyle>
      <a:tcStyle>
        <a:tcBdr>
          <a:bottom>
            <a:ln cap="flat" cmpd="sng" w="38100">
              <a:solidFill>
                <a:schemeClr val="lt1"/>
              </a:solidFill>
              <a:prstDash val="solid"/>
              <a:round/>
              <a:headEnd len="sm" w="sm" type="none"/>
              <a:tailEnd len="sm" w="sm" type="none"/>
            </a:ln>
          </a:bottom>
        </a:tcBdr>
        <a:fill>
          <a:solidFill>
            <a:schemeClr val="accent1"/>
          </a:solidFill>
        </a:fill>
      </a:tcStyle>
    </a:firstRow>
    <a:neCell>
      <a:tcTxStyle/>
    </a:neCell>
    <a:nwCell>
      <a:tcTxStyle/>
    </a:nwCell>
  </a:tblStyle>
</a:tblStyleLst>
</file>

<file path=ppt/viewProps.xml><?xml version="1.0" encoding="utf-8"?>
<p:view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Comments="0">
  <p:slideViewPr>
    <p:cSldViewPr snapToGrid="0">
      <p:cViewPr varScale="1">
        <p:scale>
          <a:sx n="100" d="100"/>
          <a:sy n="100" d="100"/>
        </p:scale>
        <p:origin x="0" y="0"/>
      </p:cViewPr>
      <p:guideLst>
        <p:guide pos="2160" orient="horz"/>
        <p:guide pos="2880"/>
      </p:guideLst>
    </p:cSldViewPr>
  </p:slideViewPr>
</p:viewPr>
</file>

<file path=ppt/_rels/presentation.xml.rels><?xml version="1.0" encoding="UTF-8" standalone="yes"?><Relationships xmlns="http://schemas.openxmlformats.org/package/2006/relationships"><Relationship Id="rId20" Type="http://schemas.openxmlformats.org/officeDocument/2006/relationships/slide" Target="slides/slide14.xml"/><Relationship Id="rId11" Type="http://schemas.openxmlformats.org/officeDocument/2006/relationships/slide" Target="slides/slide5.xml"/><Relationship Id="rId10" Type="http://schemas.openxmlformats.org/officeDocument/2006/relationships/slide" Target="slides/slide4.xml"/><Relationship Id="rId21" Type="http://customschemas.google.com/relationships/presentationmetadata" Target="metadata"/><Relationship Id="rId13" Type="http://schemas.openxmlformats.org/officeDocument/2006/relationships/slide" Target="slides/slide7.xml"/><Relationship Id="rId12" Type="http://schemas.openxmlformats.org/officeDocument/2006/relationships/slide" Target="slides/slide6.xml"/><Relationship Id="rId1" Type="http://schemas.openxmlformats.org/officeDocument/2006/relationships/theme" Target="theme/theme2.xml"/><Relationship Id="rId2" Type="http://schemas.openxmlformats.org/officeDocument/2006/relationships/viewProps" Target="viewProps.xml"/><Relationship Id="rId3" Type="http://schemas.openxmlformats.org/officeDocument/2006/relationships/presProps" Target="presProps.xml"/><Relationship Id="rId4" Type="http://schemas.openxmlformats.org/officeDocument/2006/relationships/tableStyles" Target="tableStyles.xml"/><Relationship Id="rId9" Type="http://schemas.openxmlformats.org/officeDocument/2006/relationships/slide" Target="slides/slide3.xml"/><Relationship Id="rId15" Type="http://schemas.openxmlformats.org/officeDocument/2006/relationships/slide" Target="slides/slide9.xml"/><Relationship Id="rId14" Type="http://schemas.openxmlformats.org/officeDocument/2006/relationships/slide" Target="slides/slide8.xml"/><Relationship Id="rId17" Type="http://schemas.openxmlformats.org/officeDocument/2006/relationships/slide" Target="slides/slide11.xml"/><Relationship Id="rId16" Type="http://schemas.openxmlformats.org/officeDocument/2006/relationships/slide" Target="slides/slide10.xml"/><Relationship Id="rId5" Type="http://schemas.openxmlformats.org/officeDocument/2006/relationships/slideMaster" Target="slideMasters/slideMaster1.xml"/><Relationship Id="rId19" Type="http://schemas.openxmlformats.org/officeDocument/2006/relationships/slide" Target="slides/slide13.xml"/><Relationship Id="rId6" Type="http://schemas.openxmlformats.org/officeDocument/2006/relationships/notesMaster" Target="notesMasters/notesMaster1.xml"/><Relationship Id="rId18" Type="http://schemas.openxmlformats.org/officeDocument/2006/relationships/slide" Target="slides/slide12.xml"/><Relationship Id="rId7" Type="http://schemas.openxmlformats.org/officeDocument/2006/relationships/slide" Target="slides/slide1.xml"/><Relationship Id="rId8" Type="http://schemas.openxmlformats.org/officeDocument/2006/relationships/slide" Target="slides/slide2.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1.xml"/></Relationships>
</file>

<file path=ppt/notesMasters/notesMaster1.xml><?xml version="1.0" encoding="utf-8"?>
<p:notes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2" name="Shape 2"/>
        <p:cNvGrpSpPr/>
        <p:nvPr/>
      </p:nvGrpSpPr>
      <p:grpSpPr>
        <a:xfrm>
          <a:off x="0" y="0"/>
          <a:ext cx="0" cy="0"/>
          <a:chOff x="0" y="0"/>
          <a:chExt cx="0" cy="0"/>
        </a:xfrm>
      </p:grpSpPr>
      <p:sp>
        <p:nvSpPr>
          <p:cNvPr id="3" name="Google Shape;3;n"/>
          <p:cNvSpPr txBox="1"/>
          <p:nvPr>
            <p:ph idx="2" type="hdr"/>
          </p:nvPr>
        </p:nvSpPr>
        <p:spPr>
          <a:xfrm>
            <a:off x="0" y="0"/>
            <a:ext cx="2971800" cy="458788"/>
          </a:xfrm>
          <a:prstGeom prst="rect">
            <a:avLst/>
          </a:prstGeom>
          <a:noFill/>
          <a:ln>
            <a:noFill/>
          </a:ln>
        </p:spPr>
        <p:txBody>
          <a:bodyPr anchorCtr="0" anchor="t" bIns="45700" lIns="91425" spcFirstLastPara="1" rIns="91425" wrap="square" tIns="45700">
            <a:noAutofit/>
          </a:bodyPr>
          <a:lstStyle>
            <a:lvl1pPr lvl="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1pPr>
            <a:lvl2pPr lvl="1"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2pPr>
            <a:lvl3pPr lvl="2"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3pPr>
            <a:lvl4pPr lvl="3"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4pPr>
            <a:lvl5pPr lvl="4"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5pPr>
            <a:lvl6pPr lvl="5"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6pPr>
            <a:lvl7pPr lvl="6"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7pPr>
            <a:lvl8pPr lvl="7"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8pPr>
            <a:lvl9pPr lvl="8"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9pPr>
          </a:lstStyle>
          <a:p/>
        </p:txBody>
      </p:sp>
      <p:sp>
        <p:nvSpPr>
          <p:cNvPr id="4" name="Google Shape;4;n"/>
          <p:cNvSpPr txBox="1"/>
          <p:nvPr>
            <p:ph idx="10" type="dt"/>
          </p:nvPr>
        </p:nvSpPr>
        <p:spPr>
          <a:xfrm>
            <a:off x="3884613" y="0"/>
            <a:ext cx="2971800" cy="458788"/>
          </a:xfrm>
          <a:prstGeom prst="rect">
            <a:avLst/>
          </a:prstGeom>
          <a:noFill/>
          <a:ln>
            <a:noFill/>
          </a:ln>
        </p:spPr>
        <p:txBody>
          <a:bodyPr anchorCtr="0" anchor="t" bIns="45700" lIns="91425" spcFirstLastPara="1" rIns="91425" wrap="square" tIns="45700">
            <a:noAutofit/>
          </a:bodyPr>
          <a:lstStyle>
            <a:lvl1pPr lvl="0" marR="0" rtl="0" algn="r">
              <a:spcBef>
                <a:spcPts val="0"/>
              </a:spcBef>
              <a:spcAft>
                <a:spcPts val="0"/>
              </a:spcAft>
              <a:buSzPts val="1400"/>
              <a:buNone/>
              <a:defRPr b="0" i="0" sz="1200" u="none" cap="none" strike="noStrike">
                <a:solidFill>
                  <a:schemeClr val="dk1"/>
                </a:solidFill>
                <a:latin typeface="Calibri"/>
                <a:ea typeface="Calibri"/>
                <a:cs typeface="Calibri"/>
                <a:sym typeface="Calibri"/>
              </a:defRPr>
            </a:lvl1pPr>
            <a:lvl2pPr lvl="1"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2pPr>
            <a:lvl3pPr lvl="2"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3pPr>
            <a:lvl4pPr lvl="3"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4pPr>
            <a:lvl5pPr lvl="4"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5pPr>
            <a:lvl6pPr lvl="5"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6pPr>
            <a:lvl7pPr lvl="6"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7pPr>
            <a:lvl8pPr lvl="7"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8pPr>
            <a:lvl9pPr lvl="8"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9pPr>
          </a:lstStyle>
          <a:p/>
        </p:txBody>
      </p:sp>
      <p:sp>
        <p:nvSpPr>
          <p:cNvPr id="5" name="Google Shape;5;n"/>
          <p:cNvSpPr/>
          <p:nvPr>
            <p:ph idx="3"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6" name="Google Shape;6;n"/>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lvl1pPr indent="-228600" lvl="0" marL="4572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1pPr>
            <a:lvl2pPr indent="-228600" lvl="1" marL="9144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2pPr>
            <a:lvl3pPr indent="-228600" lvl="2" marL="13716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3pPr>
            <a:lvl4pPr indent="-228600" lvl="3" marL="18288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4pPr>
            <a:lvl5pPr indent="-228600" lvl="4" marL="22860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5pPr>
            <a:lvl6pPr indent="-228600" lvl="5" marL="27432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6pPr>
            <a:lvl7pPr indent="-228600" lvl="6" marL="32004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7pPr>
            <a:lvl8pPr indent="-228600" lvl="7" marL="36576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8pPr>
            <a:lvl9pPr indent="-228600" lvl="8" marL="41148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9pPr>
          </a:lstStyle>
          <a:p/>
        </p:txBody>
      </p:sp>
      <p:sp>
        <p:nvSpPr>
          <p:cNvPr id="7" name="Google Shape;7;n"/>
          <p:cNvSpPr txBox="1"/>
          <p:nvPr>
            <p:ph idx="11" type="ftr"/>
          </p:nvPr>
        </p:nvSpPr>
        <p:spPr>
          <a:xfrm>
            <a:off x="0" y="8685213"/>
            <a:ext cx="2971800" cy="458787"/>
          </a:xfrm>
          <a:prstGeom prst="rect">
            <a:avLst/>
          </a:prstGeom>
          <a:noFill/>
          <a:ln>
            <a:noFill/>
          </a:ln>
        </p:spPr>
        <p:txBody>
          <a:bodyPr anchorCtr="0" anchor="b" bIns="45700" lIns="91425" spcFirstLastPara="1" rIns="91425" wrap="square" tIns="45700">
            <a:noAutofit/>
          </a:bodyPr>
          <a:lstStyle>
            <a:lvl1pPr lvl="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1pPr>
            <a:lvl2pPr lvl="1"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2pPr>
            <a:lvl3pPr lvl="2"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3pPr>
            <a:lvl4pPr lvl="3"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4pPr>
            <a:lvl5pPr lvl="4"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5pPr>
            <a:lvl6pPr lvl="5"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6pPr>
            <a:lvl7pPr lvl="6"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7pPr>
            <a:lvl8pPr lvl="7"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8pPr>
            <a:lvl9pPr lvl="8"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9pPr>
          </a:lstStyle>
          <a:p/>
        </p:txBody>
      </p:sp>
      <p:sp>
        <p:nvSpPr>
          <p:cNvPr id="8" name="Google Shape;8;n"/>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marR="0" rtl="0" algn="r">
              <a:spcBef>
                <a:spcPts val="0"/>
              </a:spcBef>
              <a:spcAft>
                <a:spcPts val="0"/>
              </a:spcAft>
              <a:buNone/>
            </a:pPr>
            <a:fld id="{00000000-1234-1234-1234-123412341234}" type="slidenum">
              <a:rPr b="0" i="0" lang="en-GB" sz="1200" u="none" cap="none" strike="noStrike">
                <a:solidFill>
                  <a:schemeClr val="dk1"/>
                </a:solidFill>
                <a:latin typeface="Calibri"/>
                <a:ea typeface="Calibri"/>
                <a:cs typeface="Calibri"/>
                <a:sym typeface="Calibri"/>
              </a:rPr>
              <a:t>‹#›</a:t>
            </a:fld>
            <a:endParaRPr b="0" i="0" sz="1200" u="none" cap="none" strike="noStrike">
              <a:solidFill>
                <a:schemeClr val="dk1"/>
              </a:solidFill>
              <a:latin typeface="Calibri"/>
              <a:ea typeface="Calibri"/>
              <a:cs typeface="Calibri"/>
              <a:sym typeface="Calibri"/>
            </a:endParaRPr>
          </a:p>
        </p:txBody>
      </p:sp>
    </p:spTree>
  </p:cSld>
  <p:clrMap accent1="accent1" accent2="accent2" accent3="accent3" accent4="accent4" accent5="accent5" accent6="accent6" bg1="lt1" bg2="dk2" tx1="dk1" tx2="lt2" folHlink="folHlink" hlink="hlink"/>
  <p:notes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55" name="Shape 155"/>
        <p:cNvGrpSpPr/>
        <p:nvPr/>
      </p:nvGrpSpPr>
      <p:grpSpPr>
        <a:xfrm>
          <a:off x="0" y="0"/>
          <a:ext cx="0" cy="0"/>
          <a:chOff x="0" y="0"/>
          <a:chExt cx="0" cy="0"/>
        </a:xfrm>
      </p:grpSpPr>
      <p:sp>
        <p:nvSpPr>
          <p:cNvPr id="156" name="Google Shape;156;p1:notes"/>
          <p:cNvSpPr txBox="1"/>
          <p:nvPr>
            <p:ph idx="1" type="body"/>
          </p:nvPr>
        </p:nvSpPr>
        <p:spPr>
          <a:xfrm>
            <a:off x="685800" y="4400550"/>
            <a:ext cx="5486400" cy="360045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157" name="Google Shape;157;p1: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63" name="Shape 163"/>
        <p:cNvGrpSpPr/>
        <p:nvPr/>
      </p:nvGrpSpPr>
      <p:grpSpPr>
        <a:xfrm>
          <a:off x="0" y="0"/>
          <a:ext cx="0" cy="0"/>
          <a:chOff x="0" y="0"/>
          <a:chExt cx="0" cy="0"/>
        </a:xfrm>
      </p:grpSpPr>
      <p:sp>
        <p:nvSpPr>
          <p:cNvPr id="164" name="Google Shape;164;p2: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65" name="Google Shape;165;p2: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marR="0" rtl="0" algn="l">
              <a:lnSpc>
                <a:spcPct val="100000"/>
              </a:lnSpc>
              <a:spcBef>
                <a:spcPts val="0"/>
              </a:spcBef>
              <a:spcAft>
                <a:spcPts val="0"/>
              </a:spcAft>
              <a:buClr>
                <a:schemeClr val="dk1"/>
              </a:buClr>
              <a:buSzPts val="1200"/>
              <a:buFont typeface="Calibri"/>
              <a:buNone/>
            </a:pPr>
            <a:r>
              <a:rPr lang="en-GB" sz="1200">
                <a:solidFill>
                  <a:schemeClr val="dk1"/>
                </a:solidFill>
                <a:latin typeface="Calibri"/>
                <a:ea typeface="Calibri"/>
                <a:cs typeface="Calibri"/>
                <a:sym typeface="Calibri"/>
              </a:rPr>
              <a:t>The presentation will include the case of Mr. John, who has been suffering from </a:t>
            </a:r>
            <a:r>
              <a:rPr b="1" i="1" lang="en-GB" sz="1200">
                <a:solidFill>
                  <a:schemeClr val="dk1"/>
                </a:solidFill>
                <a:latin typeface="Calibri"/>
                <a:ea typeface="Calibri"/>
                <a:cs typeface="Calibri"/>
                <a:sym typeface="Calibri"/>
              </a:rPr>
              <a:t>lung cancer</a:t>
            </a:r>
            <a:r>
              <a:rPr lang="en-GB" sz="1200">
                <a:solidFill>
                  <a:schemeClr val="dk1"/>
                </a:solidFill>
                <a:latin typeface="Calibri"/>
                <a:ea typeface="Calibri"/>
                <a:cs typeface="Calibri"/>
                <a:sym typeface="Calibri"/>
              </a:rPr>
              <a:t> for the last 2 years. The focus will be mainly on body functioning through describing the autonomy and physiology of two systems related to lung cancer, and an examination of the systems will be conducted. The person's Care Plan will be prepared, including risk factors, and recommendations will be offered, considering the guidelines of the NHS and NICE. </a:t>
            </a:r>
            <a:endParaRPr/>
          </a:p>
          <a:p>
            <a:pPr indent="0" lvl="0" marL="0" rtl="0" algn="l">
              <a:spcBef>
                <a:spcPts val="0"/>
              </a:spcBef>
              <a:spcAft>
                <a:spcPts val="0"/>
              </a:spcAft>
              <a:buNone/>
            </a:pPr>
            <a:r>
              <a:rPr lang="en-GB" sz="1200">
                <a:solidFill>
                  <a:schemeClr val="dk1"/>
                </a:solidFill>
                <a:latin typeface="Calibri"/>
                <a:ea typeface="Calibri"/>
                <a:cs typeface="Calibri"/>
                <a:sym typeface="Calibri"/>
              </a:rPr>
              <a:t>In case overview: Currently, John is experiencing weight loss, tiredness, occasional pain in the chest, needing consistent medical assistance and palliative care to handle symptoms and manage quality of life. </a:t>
            </a:r>
            <a:endParaRPr/>
          </a:p>
        </p:txBody>
      </p:sp>
      <p:sp>
        <p:nvSpPr>
          <p:cNvPr id="166" name="Google Shape;166;p2: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71" name="Shape 171"/>
        <p:cNvGrpSpPr/>
        <p:nvPr/>
      </p:nvGrpSpPr>
      <p:grpSpPr>
        <a:xfrm>
          <a:off x="0" y="0"/>
          <a:ext cx="0" cy="0"/>
          <a:chOff x="0" y="0"/>
          <a:chExt cx="0" cy="0"/>
        </a:xfrm>
      </p:grpSpPr>
      <p:sp>
        <p:nvSpPr>
          <p:cNvPr id="172" name="Google Shape;172;p3: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73" name="Google Shape;173;p3: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marR="0" rtl="0" algn="l">
              <a:lnSpc>
                <a:spcPct val="100000"/>
              </a:lnSpc>
              <a:spcBef>
                <a:spcPts val="0"/>
              </a:spcBef>
              <a:spcAft>
                <a:spcPts val="0"/>
              </a:spcAft>
              <a:buClr>
                <a:schemeClr val="dk1"/>
              </a:buClr>
              <a:buSzPts val="1200"/>
              <a:buFont typeface="Calibri"/>
              <a:buNone/>
            </a:pPr>
            <a:r>
              <a:rPr lang="en-GB" sz="1200">
                <a:solidFill>
                  <a:schemeClr val="dk1"/>
                </a:solidFill>
                <a:latin typeface="Calibri"/>
                <a:ea typeface="Calibri"/>
                <a:cs typeface="Calibri"/>
                <a:sym typeface="Calibri"/>
              </a:rPr>
              <a:t>Examining both general physiology and pathological changes allows better decisions, right care planning, and managed outcomes of patients within health and social care contexts. Further, the respiratory system is important for the exchange of gases and breathing. The air moves through the trachea and flows within the bronchi and bronchioles before reaching the alveoli. Such sacs of tiny air are circulated through capillaries, enabling the oxygen to move within the blood and remove carbon dioxide. Within lung cancer, airways are blocked through tumour growth and destruction of alveoli, mitigating the intake of oxygen. This results in breathlessness, chest pain and coughing for Mr. John. With time, there is a decrease in the elasticity of the lungs, making breathing more critical and less useful for the service users.</a:t>
            </a:r>
            <a:endParaRPr/>
          </a:p>
          <a:p>
            <a:pPr indent="0" lvl="0" marL="0" rtl="0" algn="l">
              <a:spcBef>
                <a:spcPts val="0"/>
              </a:spcBef>
              <a:spcAft>
                <a:spcPts val="0"/>
              </a:spcAft>
              <a:buNone/>
            </a:pPr>
            <a:r>
              <a:t/>
            </a:r>
            <a:endParaRPr/>
          </a:p>
        </p:txBody>
      </p:sp>
      <p:sp>
        <p:nvSpPr>
          <p:cNvPr id="174" name="Google Shape;174;p3: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79" name="Shape 179"/>
        <p:cNvGrpSpPr/>
        <p:nvPr/>
      </p:nvGrpSpPr>
      <p:grpSpPr>
        <a:xfrm>
          <a:off x="0" y="0"/>
          <a:ext cx="0" cy="0"/>
          <a:chOff x="0" y="0"/>
          <a:chExt cx="0" cy="0"/>
        </a:xfrm>
      </p:grpSpPr>
      <p:sp>
        <p:nvSpPr>
          <p:cNvPr id="180" name="Google Shape;180;p4: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81" name="Google Shape;181;p4: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marR="0" rtl="0" algn="l">
              <a:lnSpc>
                <a:spcPct val="100000"/>
              </a:lnSpc>
              <a:spcBef>
                <a:spcPts val="0"/>
              </a:spcBef>
              <a:spcAft>
                <a:spcPts val="0"/>
              </a:spcAft>
              <a:buClr>
                <a:schemeClr val="dk1"/>
              </a:buClr>
              <a:buSzPts val="1200"/>
              <a:buFont typeface="Calibri"/>
              <a:buNone/>
            </a:pPr>
            <a:r>
              <a:rPr lang="en-GB" sz="1200">
                <a:solidFill>
                  <a:schemeClr val="dk1"/>
                </a:solidFill>
                <a:latin typeface="Calibri"/>
                <a:ea typeface="Calibri"/>
                <a:cs typeface="Calibri"/>
                <a:sym typeface="Calibri"/>
              </a:rPr>
              <a:t>Lung cancer majorly impacts how the system functions during respiration. Through the tumour, alveoli are damaged, reducing the capability of oxygen to move within the blood, resulting in a lower level of oxygen. Similarly, carbon dioxide is not eradicated completely, resulting in blood gas imbalances. The presence of tumours reduces the capacity of the lungs, reflecting the inhalation of less air. As a result, Mr. John faces weakness, difficulty in doing daily chores, and remains fatigued all the time. Consistent coughing takes place because of irritation and airflow blockages, additionally making the condition worse. </a:t>
            </a:r>
            <a:endParaRPr/>
          </a:p>
          <a:p>
            <a:pPr indent="0" lvl="0" marL="0" marR="0" rtl="0" algn="l">
              <a:lnSpc>
                <a:spcPct val="100000"/>
              </a:lnSpc>
              <a:spcBef>
                <a:spcPts val="0"/>
              </a:spcBef>
              <a:spcAft>
                <a:spcPts val="0"/>
              </a:spcAft>
              <a:buClr>
                <a:schemeClr val="dk1"/>
              </a:buClr>
              <a:buSzPts val="1200"/>
              <a:buFont typeface="Calibri"/>
              <a:buNone/>
            </a:pPr>
            <a:r>
              <a:t/>
            </a:r>
            <a:endParaRPr sz="1200">
              <a:solidFill>
                <a:schemeClr val="dk1"/>
              </a:solidFill>
              <a:latin typeface="Calibri"/>
              <a:ea typeface="Calibri"/>
              <a:cs typeface="Calibri"/>
              <a:sym typeface="Calibri"/>
            </a:endParaRPr>
          </a:p>
        </p:txBody>
      </p:sp>
      <p:sp>
        <p:nvSpPr>
          <p:cNvPr id="182" name="Google Shape;182;p4: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88" name="Shape 188"/>
        <p:cNvGrpSpPr/>
        <p:nvPr/>
      </p:nvGrpSpPr>
      <p:grpSpPr>
        <a:xfrm>
          <a:off x="0" y="0"/>
          <a:ext cx="0" cy="0"/>
          <a:chOff x="0" y="0"/>
          <a:chExt cx="0" cy="0"/>
        </a:xfrm>
      </p:grpSpPr>
      <p:sp>
        <p:nvSpPr>
          <p:cNvPr id="189" name="Google Shape;189;p5: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90" name="Google Shape;190;p5: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marR="0" rtl="0" algn="l">
              <a:lnSpc>
                <a:spcPct val="100000"/>
              </a:lnSpc>
              <a:spcBef>
                <a:spcPts val="0"/>
              </a:spcBef>
              <a:spcAft>
                <a:spcPts val="0"/>
              </a:spcAft>
              <a:buClr>
                <a:schemeClr val="dk1"/>
              </a:buClr>
              <a:buSzPts val="1200"/>
              <a:buFont typeface="Calibri"/>
              <a:buNone/>
            </a:pPr>
            <a:r>
              <a:rPr lang="en-GB" sz="1200">
                <a:solidFill>
                  <a:schemeClr val="dk1"/>
                </a:solidFill>
                <a:latin typeface="Calibri"/>
                <a:ea typeface="Calibri"/>
                <a:cs typeface="Calibri"/>
                <a:sym typeface="Calibri"/>
              </a:rPr>
              <a:t>The cardiovascular system functions closely with this system to manage the supply of oxygen across the body. The pumping of the heart by oxygenated blood through the lungs to tissues by arteries, simultaneously, veins carry deoxygenated blood back to the lungs. In case of lung cancer, low levels of oxygen stress the heart to pump more blood and with higher initiatives to meet the body's needs. This enhanced work pressure can result in tiredness and lower stamina. Over time, the stress on the heart might impact its usefulness, additionally influencing Mr. John's overall levels of energy and health. </a:t>
            </a:r>
            <a:endParaRPr/>
          </a:p>
        </p:txBody>
      </p:sp>
      <p:sp>
        <p:nvSpPr>
          <p:cNvPr id="191" name="Google Shape;191;p5: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97" name="Shape 197"/>
        <p:cNvGrpSpPr/>
        <p:nvPr/>
      </p:nvGrpSpPr>
      <p:grpSpPr>
        <a:xfrm>
          <a:off x="0" y="0"/>
          <a:ext cx="0" cy="0"/>
          <a:chOff x="0" y="0"/>
          <a:chExt cx="0" cy="0"/>
        </a:xfrm>
      </p:grpSpPr>
      <p:sp>
        <p:nvSpPr>
          <p:cNvPr id="198" name="Google Shape;198;p6: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99" name="Google Shape;199;p6: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marR="0" rtl="0" algn="l">
              <a:lnSpc>
                <a:spcPct val="100000"/>
              </a:lnSpc>
              <a:spcBef>
                <a:spcPts val="0"/>
              </a:spcBef>
              <a:spcAft>
                <a:spcPts val="0"/>
              </a:spcAft>
              <a:buClr>
                <a:schemeClr val="dk1"/>
              </a:buClr>
              <a:buSzPts val="1200"/>
              <a:buFont typeface="Calibri"/>
              <a:buNone/>
            </a:pPr>
            <a:r>
              <a:rPr lang="en-GB" sz="1200">
                <a:solidFill>
                  <a:schemeClr val="dk1"/>
                </a:solidFill>
                <a:latin typeface="Calibri"/>
                <a:ea typeface="Calibri"/>
                <a:cs typeface="Calibri"/>
                <a:sym typeface="Calibri"/>
              </a:rPr>
              <a:t>Lung cancer affects the respiratory system by blocking the airways physically due to the growth of tumours. Such obstruction mitigates the air quantity that moves within the lungs, making it critical to breathe. The alveoli, whose function is to exchange gases, are destroyed and lose their capability to function smoothly. As a result, the transfer of oxygen in the blood is lowered. Such functioning outcomes in breathlessness and restrain the body's capability to manage the levels of normal oxygen flow during regular activities. </a:t>
            </a:r>
            <a:endParaRPr/>
          </a:p>
          <a:p>
            <a:pPr indent="0" lvl="0" marL="0" rtl="0" algn="l">
              <a:spcBef>
                <a:spcPts val="0"/>
              </a:spcBef>
              <a:spcAft>
                <a:spcPts val="0"/>
              </a:spcAft>
              <a:buNone/>
            </a:pPr>
            <a:r>
              <a:t/>
            </a:r>
            <a:endParaRPr/>
          </a:p>
        </p:txBody>
      </p:sp>
      <p:sp>
        <p:nvSpPr>
          <p:cNvPr id="200" name="Google Shape;200;p6: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06" name="Shape 206"/>
        <p:cNvGrpSpPr/>
        <p:nvPr/>
      </p:nvGrpSpPr>
      <p:grpSpPr>
        <a:xfrm>
          <a:off x="0" y="0"/>
          <a:ext cx="0" cy="0"/>
          <a:chOff x="0" y="0"/>
          <a:chExt cx="0" cy="0"/>
        </a:xfrm>
      </p:grpSpPr>
      <p:sp>
        <p:nvSpPr>
          <p:cNvPr id="207" name="Google Shape;207;p7: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208" name="Google Shape;208;p7: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marR="0" rtl="0" algn="l">
              <a:lnSpc>
                <a:spcPct val="100000"/>
              </a:lnSpc>
              <a:spcBef>
                <a:spcPts val="0"/>
              </a:spcBef>
              <a:spcAft>
                <a:spcPts val="0"/>
              </a:spcAft>
              <a:buClr>
                <a:schemeClr val="dk1"/>
              </a:buClr>
              <a:buSzPts val="1200"/>
              <a:buFont typeface="Calibri"/>
              <a:buNone/>
            </a:pPr>
            <a:r>
              <a:rPr lang="en-GB" sz="1200">
                <a:solidFill>
                  <a:schemeClr val="dk1"/>
                </a:solidFill>
                <a:latin typeface="Calibri"/>
                <a:ea typeface="Calibri"/>
                <a:cs typeface="Calibri"/>
                <a:sym typeface="Calibri"/>
              </a:rPr>
              <a:t>The lungs' physiology is affected significantly because of lung cancer. Losing elasticity reflects that lungs are able to inflate and deflate correctly, mitigating their usefulness. Carbon dioxide is stored within the body as it is not removed in the right manner. Such imbalances impact the functions of the normal human body. A slowdown in the exchange of gas results in lower levels of oxygen within the blood. Such changes result in symptoms such as discomfort in the chest and coughing issues, which additionally impact the quality of life of Mr. John. </a:t>
            </a:r>
            <a:endParaRPr/>
          </a:p>
          <a:p>
            <a:pPr indent="0" lvl="0" marL="0" rtl="0" algn="l">
              <a:spcBef>
                <a:spcPts val="0"/>
              </a:spcBef>
              <a:spcAft>
                <a:spcPts val="0"/>
              </a:spcAft>
              <a:buNone/>
            </a:pPr>
            <a:r>
              <a:t/>
            </a:r>
            <a:endParaRPr/>
          </a:p>
        </p:txBody>
      </p:sp>
      <p:sp>
        <p:nvSpPr>
          <p:cNvPr id="209" name="Google Shape;209;p7: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15" name="Shape 215"/>
        <p:cNvGrpSpPr/>
        <p:nvPr/>
      </p:nvGrpSpPr>
      <p:grpSpPr>
        <a:xfrm>
          <a:off x="0" y="0"/>
          <a:ext cx="0" cy="0"/>
          <a:chOff x="0" y="0"/>
          <a:chExt cx="0" cy="0"/>
        </a:xfrm>
      </p:grpSpPr>
      <p:sp>
        <p:nvSpPr>
          <p:cNvPr id="216" name="Google Shape;216;p8: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217" name="Google Shape;217;p8: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marR="0" rtl="0" algn="l">
              <a:lnSpc>
                <a:spcPct val="100000"/>
              </a:lnSpc>
              <a:spcBef>
                <a:spcPts val="0"/>
              </a:spcBef>
              <a:spcAft>
                <a:spcPts val="0"/>
              </a:spcAft>
              <a:buClr>
                <a:schemeClr val="dk1"/>
              </a:buClr>
              <a:buSzPts val="1200"/>
              <a:buFont typeface="Calibri"/>
              <a:buNone/>
            </a:pPr>
            <a:r>
              <a:rPr lang="en-GB" sz="1200">
                <a:solidFill>
                  <a:schemeClr val="dk1"/>
                </a:solidFill>
                <a:latin typeface="Calibri"/>
                <a:ea typeface="Calibri"/>
                <a:cs typeface="Calibri"/>
                <a:sym typeface="Calibri"/>
              </a:rPr>
              <a:t>The cardiovascular system is affected as lung cancer mitigates the levels of oxygen within the blood. The heart reacts by enhancing its beat rate and pumping force to provide oxygen to tissue cells. However, such additional initiative puts a limitation on the heart over time. Irrespective of the compensation mentioned, tissues did not generate enough oxygen, resulting in weakness and tiredness. Due to this, Mr. John is generally struggling to perform regular tasks because of lower stamina, impacting his physical performance as well. Overall, it can be considered that both systems' functions are affected significantly due to lung cancer, as it reduces the overall oxygen levels of the human body. </a:t>
            </a:r>
            <a:endParaRPr/>
          </a:p>
          <a:p>
            <a:pPr indent="0" lvl="0" marL="0" rtl="0" algn="l">
              <a:spcBef>
                <a:spcPts val="0"/>
              </a:spcBef>
              <a:spcAft>
                <a:spcPts val="0"/>
              </a:spcAft>
              <a:buNone/>
            </a:pPr>
            <a:r>
              <a:t/>
            </a:r>
            <a:endParaRPr/>
          </a:p>
        </p:txBody>
      </p:sp>
      <p:sp>
        <p:nvSpPr>
          <p:cNvPr id="218" name="Google Shape;218;p8: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24" name="Shape 224"/>
        <p:cNvGrpSpPr/>
        <p:nvPr/>
      </p:nvGrpSpPr>
      <p:grpSpPr>
        <a:xfrm>
          <a:off x="0" y="0"/>
          <a:ext cx="0" cy="0"/>
          <a:chOff x="0" y="0"/>
          <a:chExt cx="0" cy="0"/>
        </a:xfrm>
      </p:grpSpPr>
      <p:sp>
        <p:nvSpPr>
          <p:cNvPr id="225" name="Google Shape;225;p9: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226" name="Google Shape;226;p9: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marR="0" rtl="0" algn="l">
              <a:lnSpc>
                <a:spcPct val="100000"/>
              </a:lnSpc>
              <a:spcBef>
                <a:spcPts val="0"/>
              </a:spcBef>
              <a:spcAft>
                <a:spcPts val="0"/>
              </a:spcAft>
              <a:buClr>
                <a:schemeClr val="dk1"/>
              </a:buClr>
              <a:buSzPts val="1200"/>
              <a:buFont typeface="Calibri"/>
              <a:buNone/>
            </a:pPr>
            <a:r>
              <a:rPr lang="en-GB" sz="1200">
                <a:solidFill>
                  <a:schemeClr val="dk1"/>
                </a:solidFill>
                <a:latin typeface="Calibri"/>
                <a:ea typeface="Calibri"/>
                <a:cs typeface="Calibri"/>
                <a:sym typeface="Calibri"/>
              </a:rPr>
              <a:t>The demographic profile of Mr. John is necessary to know the case needs and conditions for health. His age puts him at major risk of dangerous illness, which includes lung cancer. Being a former worker in a factory reflects the likely exposure to dangerous elements like chemicals or dust, which might have contributed towards the present health condition. Living within an urban area might also impact his health conditions because of high air pollution, additionally worsening his respiratory system. The living situation of Mr. John is supportive, as his wife plays the major role in offering emotional connectivity and conducting physical activities. Such support is important in managing the illness in the long term. Furthermore, accessibility towards healthcare services enables consistent treatment and review, which is important for managing the quality of life of Mr. John. </a:t>
            </a:r>
            <a:endParaRPr/>
          </a:p>
          <a:p>
            <a:pPr indent="0" lvl="0" marL="0" rtl="0" algn="l">
              <a:spcBef>
                <a:spcPts val="0"/>
              </a:spcBef>
              <a:spcAft>
                <a:spcPts val="0"/>
              </a:spcAft>
              <a:buNone/>
            </a:pPr>
            <a:r>
              <a:t/>
            </a:r>
            <a:endParaRPr/>
          </a:p>
        </p:txBody>
      </p:sp>
      <p:sp>
        <p:nvSpPr>
          <p:cNvPr id="227" name="Google Shape;227;p9: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32" name="Shape 232"/>
        <p:cNvGrpSpPr/>
        <p:nvPr/>
      </p:nvGrpSpPr>
      <p:grpSpPr>
        <a:xfrm>
          <a:off x="0" y="0"/>
          <a:ext cx="0" cy="0"/>
          <a:chOff x="0" y="0"/>
          <a:chExt cx="0" cy="0"/>
        </a:xfrm>
      </p:grpSpPr>
      <p:sp>
        <p:nvSpPr>
          <p:cNvPr id="233" name="Google Shape;233;p10: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234" name="Google Shape;234;p10: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marR="0" rtl="0" algn="l">
              <a:lnSpc>
                <a:spcPct val="100000"/>
              </a:lnSpc>
              <a:spcBef>
                <a:spcPts val="0"/>
              </a:spcBef>
              <a:spcAft>
                <a:spcPts val="0"/>
              </a:spcAft>
              <a:buClr>
                <a:schemeClr val="dk1"/>
              </a:buClr>
              <a:buSzPts val="1200"/>
              <a:buFont typeface="Calibri"/>
              <a:buNone/>
            </a:pPr>
            <a:r>
              <a:rPr lang="en-GB" sz="1200">
                <a:solidFill>
                  <a:schemeClr val="dk1"/>
                </a:solidFill>
                <a:latin typeface="Calibri"/>
                <a:ea typeface="Calibri"/>
                <a:cs typeface="Calibri"/>
                <a:sym typeface="Calibri"/>
              </a:rPr>
              <a:t>Provided risk factors related to lifestyle contributed to the health condition of Mr. John. Long-term smoking is the foremost risk factor resulting in lung cancer as it destroys the tissues and brings harmful substances into the body. Sedentary lifestyles weaken overall health and decrease the efficiency of the heart and lungs. Poor dietary attitude might also have restrained his body from fighting the disease and managing immunity. Exposure towards air pollution additionally raised the risk of respiratory damage. Furthermore, a lack of daily health check-ups and delays in the initial diagnosis of cancer could have improved the outcomes of treatment. Such aligned factors show the significance of protective healthcare and healthy options in lifestyles. </a:t>
            </a:r>
            <a:endParaRPr/>
          </a:p>
          <a:p>
            <a:pPr indent="0" lvl="0" marL="0" rtl="0" algn="l">
              <a:spcBef>
                <a:spcPts val="0"/>
              </a:spcBef>
              <a:spcAft>
                <a:spcPts val="0"/>
              </a:spcAft>
              <a:buNone/>
            </a:pPr>
            <a:r>
              <a:t/>
            </a:r>
            <a:endParaRPr/>
          </a:p>
        </p:txBody>
      </p:sp>
      <p:sp>
        <p:nvSpPr>
          <p:cNvPr id="235" name="Google Shape;235;p10: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41" name="Shape 241"/>
        <p:cNvGrpSpPr/>
        <p:nvPr/>
      </p:nvGrpSpPr>
      <p:grpSpPr>
        <a:xfrm>
          <a:off x="0" y="0"/>
          <a:ext cx="0" cy="0"/>
          <a:chOff x="0" y="0"/>
          <a:chExt cx="0" cy="0"/>
        </a:xfrm>
      </p:grpSpPr>
      <p:sp>
        <p:nvSpPr>
          <p:cNvPr id="242" name="Google Shape;242;p11: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243" name="Google Shape;243;p11: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rPr lang="en-GB" sz="1200">
                <a:solidFill>
                  <a:schemeClr val="dk1"/>
                </a:solidFill>
                <a:latin typeface="Calibri"/>
                <a:ea typeface="Calibri"/>
                <a:cs typeface="Calibri"/>
                <a:sym typeface="Calibri"/>
              </a:rPr>
              <a:t>Lung cancer development is strongly aligned with disease and lifestyle risk factors. Smoking is the most vital contributor, as it brings carcinogens that destroy the cells within the lungs. His exposure to chemicals might have additionally raised the chances of developing cancer. Age also plays an essential role as the human body becomes less effective in repairing damage over time. A weak immunity mechanism also decreases the potential to identify and damage abnormal cells, enabling cancer to spread. </a:t>
            </a:r>
            <a:endParaRPr/>
          </a:p>
        </p:txBody>
      </p:sp>
      <p:sp>
        <p:nvSpPr>
          <p:cNvPr id="244" name="Google Shape;244;p11: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50" name="Shape 250"/>
        <p:cNvGrpSpPr/>
        <p:nvPr/>
      </p:nvGrpSpPr>
      <p:grpSpPr>
        <a:xfrm>
          <a:off x="0" y="0"/>
          <a:ext cx="0" cy="0"/>
          <a:chOff x="0" y="0"/>
          <a:chExt cx="0" cy="0"/>
        </a:xfrm>
      </p:grpSpPr>
      <p:sp>
        <p:nvSpPr>
          <p:cNvPr id="251" name="Google Shape;251;p12: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252" name="Google Shape;252;p12: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rPr lang="en-GB" sz="1200">
                <a:solidFill>
                  <a:schemeClr val="dk1"/>
                </a:solidFill>
                <a:latin typeface="Calibri"/>
                <a:ea typeface="Calibri"/>
                <a:cs typeface="Calibri"/>
                <a:sym typeface="Calibri"/>
              </a:rPr>
              <a:t>Care plan for Mr. John is considering the evidence-based recommendations and practices suggested by NICE and NHS guidelines, emphasising holistic and patient-centric care. Regular care routines encompass handling symptoms like breathlessness, fatigue, and pain through medical treatment, oxygen therapy, and proper nutrition. Monitoring has an essential role, as consistent examination of saturation of oxygen, respiratory system function, and weight supports tracking the progression of the disease and the effectiveness of treatment. </a:t>
            </a:r>
            <a:endParaRPr/>
          </a:p>
          <a:p>
            <a:pPr indent="0" lvl="0" marL="0" rtl="0" algn="l">
              <a:spcBef>
                <a:spcPts val="0"/>
              </a:spcBef>
              <a:spcAft>
                <a:spcPts val="0"/>
              </a:spcAft>
              <a:buNone/>
            </a:pPr>
            <a:r>
              <a:rPr lang="en-GB" sz="1200">
                <a:solidFill>
                  <a:schemeClr val="dk1"/>
                </a:solidFill>
                <a:latin typeface="Calibri"/>
                <a:ea typeface="Calibri"/>
                <a:cs typeface="Calibri"/>
                <a:sym typeface="Calibri"/>
              </a:rPr>
              <a:t>Care planning includes a multidisciplinary team to convey that all aspects related to patients' emotional and physical needs are identified. Right communication is important to convey that Mr. John and his family are aware of the situation, the options of treatments, and the care objectives. Ethical concerns like managing dignity, conveying approved consent, and respecting the autonomy of the patient are important, particularly in advanced stages of disease. </a:t>
            </a:r>
            <a:endParaRPr/>
          </a:p>
          <a:p>
            <a:pPr indent="0" lvl="0" marL="0" rtl="0" algn="l">
              <a:spcBef>
                <a:spcPts val="0"/>
              </a:spcBef>
              <a:spcAft>
                <a:spcPts val="0"/>
              </a:spcAft>
              <a:buNone/>
            </a:pPr>
            <a:r>
              <a:rPr lang="en-GB" sz="1200">
                <a:solidFill>
                  <a:schemeClr val="dk1"/>
                </a:solidFill>
                <a:latin typeface="Calibri"/>
                <a:ea typeface="Calibri"/>
                <a:cs typeface="Calibri"/>
                <a:sym typeface="Calibri"/>
              </a:rPr>
              <a:t>Routine collection of data within health and social care, like vital signs, medical-related documents, and patient-recorded results, is applied to examine the effectiveness of treatment and adjustments in the care plan. Such data also helps in decision-making in a clinical context, improving the safety of patients, and conveying compliance within healthcare benchmarks. </a:t>
            </a:r>
            <a:endParaRPr/>
          </a:p>
          <a:p>
            <a:pPr indent="0" lvl="0" marL="0" rtl="0" algn="l">
              <a:spcBef>
                <a:spcPts val="0"/>
              </a:spcBef>
              <a:spcAft>
                <a:spcPts val="0"/>
              </a:spcAft>
              <a:buNone/>
            </a:pPr>
            <a:r>
              <a:t/>
            </a:r>
            <a:endParaRPr/>
          </a:p>
        </p:txBody>
      </p:sp>
      <p:sp>
        <p:nvSpPr>
          <p:cNvPr id="253" name="Google Shape;253;p12: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58" name="Shape 258"/>
        <p:cNvGrpSpPr/>
        <p:nvPr/>
      </p:nvGrpSpPr>
      <p:grpSpPr>
        <a:xfrm>
          <a:off x="0" y="0"/>
          <a:ext cx="0" cy="0"/>
          <a:chOff x="0" y="0"/>
          <a:chExt cx="0" cy="0"/>
        </a:xfrm>
      </p:grpSpPr>
      <p:sp>
        <p:nvSpPr>
          <p:cNvPr id="259" name="Google Shape;259;p13: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260" name="Google Shape;260;p13: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marR="0" rtl="0" algn="l">
              <a:lnSpc>
                <a:spcPct val="100000"/>
              </a:lnSpc>
              <a:spcBef>
                <a:spcPts val="0"/>
              </a:spcBef>
              <a:spcAft>
                <a:spcPts val="0"/>
              </a:spcAft>
              <a:buClr>
                <a:schemeClr val="dk1"/>
              </a:buClr>
              <a:buSzPts val="1200"/>
              <a:buFont typeface="Calibri"/>
              <a:buNone/>
            </a:pPr>
            <a:r>
              <a:rPr lang="en-GB" sz="1200">
                <a:solidFill>
                  <a:schemeClr val="dk1"/>
                </a:solidFill>
                <a:latin typeface="Calibri"/>
                <a:ea typeface="Calibri"/>
                <a:cs typeface="Calibri"/>
                <a:sym typeface="Calibri"/>
              </a:rPr>
              <a:t>The case concluded that lung cancer destroys the functioning of the normal human body and requires comprehensive care. Knowing risk factors, anatomy, physiology, and system impact supports planning the right treatment. Care based on evidence, consistent monitoring, and ethical practices is important to manage outcomes of service users and consider dignity, particularly in long-term and palliative care cases.  </a:t>
            </a:r>
            <a:endParaRPr/>
          </a:p>
          <a:p>
            <a:pPr indent="0" lvl="0" marL="0" marR="0" rtl="0" algn="l">
              <a:lnSpc>
                <a:spcPct val="100000"/>
              </a:lnSpc>
              <a:spcBef>
                <a:spcPts val="0"/>
              </a:spcBef>
              <a:spcAft>
                <a:spcPts val="0"/>
              </a:spcAft>
              <a:buClr>
                <a:schemeClr val="dk1"/>
              </a:buClr>
              <a:buSzPts val="1200"/>
              <a:buFont typeface="Calibri"/>
              <a:buNone/>
            </a:pPr>
            <a:r>
              <a:t/>
            </a:r>
            <a:endParaRPr/>
          </a:p>
        </p:txBody>
      </p:sp>
      <p:sp>
        <p:nvSpPr>
          <p:cNvPr id="261" name="Google Shape;261;p13: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66" name="Shape 266"/>
        <p:cNvGrpSpPr/>
        <p:nvPr/>
      </p:nvGrpSpPr>
      <p:grpSpPr>
        <a:xfrm>
          <a:off x="0" y="0"/>
          <a:ext cx="0" cy="0"/>
          <a:chOff x="0" y="0"/>
          <a:chExt cx="0" cy="0"/>
        </a:xfrm>
      </p:grpSpPr>
      <p:sp>
        <p:nvSpPr>
          <p:cNvPr id="267" name="Google Shape;267;p14: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268" name="Google Shape;268;p14: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269" name="Google Shape;269;p14: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png"/></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2.png"/></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png"/></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png"/></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png"/></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png"/></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png"/></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png"/></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png"/></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png"/></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png"/></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png"/></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png"/></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png"/></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png"/></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png"/></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png"/></Relationships>
</file>

<file path=ppt/slideLayouts/slideLayout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lank" type="blank">
  <p:cSld name="BLANK">
    <p:spTree>
      <p:nvGrpSpPr>
        <p:cNvPr id="16" name="Shape 16"/>
        <p:cNvGrpSpPr/>
        <p:nvPr/>
      </p:nvGrpSpPr>
      <p:grpSpPr>
        <a:xfrm>
          <a:off x="0" y="0"/>
          <a:ext cx="0" cy="0"/>
          <a:chOff x="0" y="0"/>
          <a:chExt cx="0" cy="0"/>
        </a:xfrm>
      </p:grpSpPr>
      <p:pic>
        <p:nvPicPr>
          <p:cNvPr descr="Droplets-HD-Content-R1d.png" id="17" name="Google Shape;17;p16"/>
          <p:cNvPicPr preferRelativeResize="0"/>
          <p:nvPr/>
        </p:nvPicPr>
        <p:blipFill rotWithShape="1">
          <a:blip r:embed="rId2">
            <a:alphaModFix/>
          </a:blip>
          <a:srcRect b="0" l="0" r="0" t="0"/>
          <a:stretch/>
        </p:blipFill>
        <p:spPr>
          <a:xfrm>
            <a:off x="0" y="0"/>
            <a:ext cx="18288000" cy="10287000"/>
          </a:xfrm>
          <a:prstGeom prst="rect">
            <a:avLst/>
          </a:prstGeom>
          <a:noFill/>
          <a:ln>
            <a:noFill/>
          </a:ln>
        </p:spPr>
      </p:pic>
      <p:sp>
        <p:nvSpPr>
          <p:cNvPr id="18" name="Google Shape;18;p16"/>
          <p:cNvSpPr txBox="1"/>
          <p:nvPr>
            <p:ph idx="10" type="dt"/>
          </p:nvPr>
        </p:nvSpPr>
        <p:spPr>
          <a:xfrm>
            <a:off x="11518106" y="8824913"/>
            <a:ext cx="4114800" cy="547688"/>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9" name="Google Shape;19;p16"/>
          <p:cNvSpPr txBox="1"/>
          <p:nvPr>
            <p:ph idx="11" type="ftr"/>
          </p:nvPr>
        </p:nvSpPr>
        <p:spPr>
          <a:xfrm>
            <a:off x="1370662" y="8824913"/>
            <a:ext cx="10009331" cy="547688"/>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20" name="Google Shape;20;p16"/>
          <p:cNvSpPr txBox="1"/>
          <p:nvPr>
            <p:ph idx="12" type="sldNum"/>
          </p:nvPr>
        </p:nvSpPr>
        <p:spPr>
          <a:xfrm>
            <a:off x="15771017" y="8824913"/>
            <a:ext cx="1146323" cy="547688"/>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Slide" type="title">
  <p:cSld name="TITLE">
    <p:spTree>
      <p:nvGrpSpPr>
        <p:cNvPr id="21" name="Shape 21"/>
        <p:cNvGrpSpPr/>
        <p:nvPr/>
      </p:nvGrpSpPr>
      <p:grpSpPr>
        <a:xfrm>
          <a:off x="0" y="0"/>
          <a:ext cx="0" cy="0"/>
          <a:chOff x="0" y="0"/>
          <a:chExt cx="0" cy="0"/>
        </a:xfrm>
      </p:grpSpPr>
      <p:pic>
        <p:nvPicPr>
          <p:cNvPr descr="Droplets-HD-Title-R1d.png" id="22" name="Google Shape;22;p17"/>
          <p:cNvPicPr preferRelativeResize="0"/>
          <p:nvPr/>
        </p:nvPicPr>
        <p:blipFill rotWithShape="1">
          <a:blip r:embed="rId2">
            <a:alphaModFix/>
          </a:blip>
          <a:srcRect b="0" l="0" r="0" t="0"/>
          <a:stretch/>
        </p:blipFill>
        <p:spPr>
          <a:xfrm>
            <a:off x="0" y="0"/>
            <a:ext cx="18288000" cy="10287000"/>
          </a:xfrm>
          <a:prstGeom prst="rect">
            <a:avLst/>
          </a:prstGeom>
          <a:noFill/>
          <a:ln>
            <a:noFill/>
          </a:ln>
        </p:spPr>
      </p:pic>
      <p:sp>
        <p:nvSpPr>
          <p:cNvPr id="23" name="Google Shape;23;p17"/>
          <p:cNvSpPr txBox="1"/>
          <p:nvPr>
            <p:ph type="ctrTitle"/>
          </p:nvPr>
        </p:nvSpPr>
        <p:spPr>
          <a:xfrm>
            <a:off x="2626518" y="1951178"/>
            <a:ext cx="13034964" cy="3763820"/>
          </a:xfrm>
          <a:prstGeom prst="rect">
            <a:avLst/>
          </a:prstGeom>
          <a:noFill/>
          <a:ln>
            <a:noFill/>
          </a:ln>
        </p:spPr>
        <p:txBody>
          <a:bodyPr anchorCtr="0" anchor="b" bIns="45700" lIns="91425" spcFirstLastPara="1" rIns="91425" wrap="square" tIns="45700">
            <a:normAutofit/>
          </a:bodyPr>
          <a:lstStyle>
            <a:lvl1pPr lvl="0" algn="ctr">
              <a:lnSpc>
                <a:spcPct val="90000"/>
              </a:lnSpc>
              <a:spcBef>
                <a:spcPts val="0"/>
              </a:spcBef>
              <a:spcAft>
                <a:spcPts val="0"/>
              </a:spcAft>
              <a:buClr>
                <a:schemeClr val="dk1"/>
              </a:buClr>
              <a:buSzPts val="7200"/>
              <a:buFont typeface="Twentieth Century"/>
              <a:buNone/>
              <a:defRPr sz="72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24" name="Google Shape;24;p17"/>
          <p:cNvSpPr txBox="1"/>
          <p:nvPr>
            <p:ph idx="1" type="subTitle"/>
          </p:nvPr>
        </p:nvSpPr>
        <p:spPr>
          <a:xfrm>
            <a:off x="2626518" y="5829301"/>
            <a:ext cx="13034964" cy="2057399"/>
          </a:xfrm>
          <a:prstGeom prst="rect">
            <a:avLst/>
          </a:prstGeom>
          <a:noFill/>
          <a:ln>
            <a:noFill/>
          </a:ln>
        </p:spPr>
        <p:txBody>
          <a:bodyPr anchorCtr="0" anchor="t" bIns="45700" lIns="91425" spcFirstLastPara="1" rIns="91425" wrap="square" tIns="45700">
            <a:normAutofit/>
          </a:bodyPr>
          <a:lstStyle>
            <a:lvl1pPr lvl="0" algn="ctr">
              <a:lnSpc>
                <a:spcPct val="120000"/>
              </a:lnSpc>
              <a:spcBef>
                <a:spcPts val="1500"/>
              </a:spcBef>
              <a:spcAft>
                <a:spcPts val="0"/>
              </a:spcAft>
              <a:buSzPts val="3300"/>
              <a:buNone/>
              <a:defRPr sz="3300">
                <a:solidFill>
                  <a:srgbClr val="7F7F7F"/>
                </a:solidFill>
              </a:defRPr>
            </a:lvl1pPr>
            <a:lvl2pPr lvl="1" algn="ctr">
              <a:lnSpc>
                <a:spcPct val="120000"/>
              </a:lnSpc>
              <a:spcBef>
                <a:spcPts val="750"/>
              </a:spcBef>
              <a:spcAft>
                <a:spcPts val="0"/>
              </a:spcAft>
              <a:buSzPts val="3000"/>
              <a:buNone/>
              <a:defRPr sz="3000"/>
            </a:lvl2pPr>
            <a:lvl3pPr lvl="2" algn="ctr">
              <a:lnSpc>
                <a:spcPct val="120000"/>
              </a:lnSpc>
              <a:spcBef>
                <a:spcPts val="750"/>
              </a:spcBef>
              <a:spcAft>
                <a:spcPts val="0"/>
              </a:spcAft>
              <a:buSzPts val="2700"/>
              <a:buNone/>
              <a:defRPr sz="2700"/>
            </a:lvl3pPr>
            <a:lvl4pPr lvl="3" algn="ctr">
              <a:lnSpc>
                <a:spcPct val="120000"/>
              </a:lnSpc>
              <a:spcBef>
                <a:spcPts val="750"/>
              </a:spcBef>
              <a:spcAft>
                <a:spcPts val="0"/>
              </a:spcAft>
              <a:buSzPts val="2400"/>
              <a:buNone/>
              <a:defRPr sz="2400"/>
            </a:lvl4pPr>
            <a:lvl5pPr lvl="4" algn="ctr">
              <a:lnSpc>
                <a:spcPct val="120000"/>
              </a:lnSpc>
              <a:spcBef>
                <a:spcPts val="750"/>
              </a:spcBef>
              <a:spcAft>
                <a:spcPts val="0"/>
              </a:spcAft>
              <a:buSzPts val="2400"/>
              <a:buNone/>
              <a:defRPr sz="2400"/>
            </a:lvl5pPr>
            <a:lvl6pPr lvl="5" algn="ctr">
              <a:lnSpc>
                <a:spcPct val="120000"/>
              </a:lnSpc>
              <a:spcBef>
                <a:spcPts val="750"/>
              </a:spcBef>
              <a:spcAft>
                <a:spcPts val="0"/>
              </a:spcAft>
              <a:buSzPts val="2400"/>
              <a:buNone/>
              <a:defRPr sz="2400"/>
            </a:lvl6pPr>
            <a:lvl7pPr lvl="6" algn="ctr">
              <a:lnSpc>
                <a:spcPct val="120000"/>
              </a:lnSpc>
              <a:spcBef>
                <a:spcPts val="750"/>
              </a:spcBef>
              <a:spcAft>
                <a:spcPts val="0"/>
              </a:spcAft>
              <a:buSzPts val="2400"/>
              <a:buNone/>
              <a:defRPr sz="2400"/>
            </a:lvl7pPr>
            <a:lvl8pPr lvl="7" algn="ctr">
              <a:lnSpc>
                <a:spcPct val="120000"/>
              </a:lnSpc>
              <a:spcBef>
                <a:spcPts val="750"/>
              </a:spcBef>
              <a:spcAft>
                <a:spcPts val="0"/>
              </a:spcAft>
              <a:buSzPts val="2400"/>
              <a:buNone/>
              <a:defRPr sz="2400"/>
            </a:lvl8pPr>
            <a:lvl9pPr lvl="8" algn="ctr">
              <a:lnSpc>
                <a:spcPct val="120000"/>
              </a:lnSpc>
              <a:spcBef>
                <a:spcPts val="750"/>
              </a:spcBef>
              <a:spcAft>
                <a:spcPts val="0"/>
              </a:spcAft>
              <a:buSzPts val="2400"/>
              <a:buNone/>
              <a:defRPr sz="2400"/>
            </a:lvl9pPr>
          </a:lstStyle>
          <a:p/>
        </p:txBody>
      </p:sp>
      <p:sp>
        <p:nvSpPr>
          <p:cNvPr id="25" name="Google Shape;25;p17"/>
          <p:cNvSpPr txBox="1"/>
          <p:nvPr>
            <p:ph idx="10" type="dt"/>
          </p:nvPr>
        </p:nvSpPr>
        <p:spPr>
          <a:xfrm>
            <a:off x="11518106" y="8824913"/>
            <a:ext cx="4114800" cy="547688"/>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26" name="Google Shape;26;p17"/>
          <p:cNvSpPr txBox="1"/>
          <p:nvPr>
            <p:ph idx="11" type="ftr"/>
          </p:nvPr>
        </p:nvSpPr>
        <p:spPr>
          <a:xfrm>
            <a:off x="1370662" y="8824913"/>
            <a:ext cx="10009331" cy="547688"/>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27" name="Google Shape;27;p17"/>
          <p:cNvSpPr txBox="1"/>
          <p:nvPr>
            <p:ph idx="12" type="sldNum"/>
          </p:nvPr>
        </p:nvSpPr>
        <p:spPr>
          <a:xfrm>
            <a:off x="15771017" y="8824913"/>
            <a:ext cx="1146323" cy="547688"/>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Content" type="obj">
  <p:cSld name="OBJECT">
    <p:spTree>
      <p:nvGrpSpPr>
        <p:cNvPr id="28" name="Shape 28"/>
        <p:cNvGrpSpPr/>
        <p:nvPr/>
      </p:nvGrpSpPr>
      <p:grpSpPr>
        <a:xfrm>
          <a:off x="0" y="0"/>
          <a:ext cx="0" cy="0"/>
          <a:chOff x="0" y="0"/>
          <a:chExt cx="0" cy="0"/>
        </a:xfrm>
      </p:grpSpPr>
      <p:pic>
        <p:nvPicPr>
          <p:cNvPr descr="Droplets-HD-Content-R1d.png" id="29" name="Google Shape;29;p18"/>
          <p:cNvPicPr preferRelativeResize="0"/>
          <p:nvPr/>
        </p:nvPicPr>
        <p:blipFill rotWithShape="1">
          <a:blip r:embed="rId2">
            <a:alphaModFix/>
          </a:blip>
          <a:srcRect b="0" l="0" r="0" t="0"/>
          <a:stretch/>
        </p:blipFill>
        <p:spPr>
          <a:xfrm>
            <a:off x="0" y="0"/>
            <a:ext cx="18288000" cy="10287000"/>
          </a:xfrm>
          <a:prstGeom prst="rect">
            <a:avLst/>
          </a:prstGeom>
          <a:noFill/>
          <a:ln>
            <a:noFill/>
          </a:ln>
        </p:spPr>
      </p:pic>
      <p:sp>
        <p:nvSpPr>
          <p:cNvPr id="30" name="Google Shape;30;p18"/>
          <p:cNvSpPr txBox="1"/>
          <p:nvPr>
            <p:ph type="title"/>
          </p:nvPr>
        </p:nvSpPr>
        <p:spPr>
          <a:xfrm>
            <a:off x="1370663" y="927776"/>
            <a:ext cx="15546677" cy="2394266"/>
          </a:xfrm>
          <a:prstGeom prst="rect">
            <a:avLst/>
          </a:prstGeom>
          <a:noFill/>
          <a:ln>
            <a:noFill/>
          </a:ln>
        </p:spPr>
        <p:txBody>
          <a:bodyPr anchorCtr="0" anchor="ctr" bIns="45700" lIns="91425" spcFirstLastPara="1" rIns="91425" wrap="square" tIns="45700">
            <a:normAutofit/>
          </a:bodyPr>
          <a:lstStyle>
            <a:lvl1pPr lvl="0" algn="ctr">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31" name="Google Shape;31;p18"/>
          <p:cNvSpPr txBox="1"/>
          <p:nvPr>
            <p:ph idx="1" type="body"/>
          </p:nvPr>
        </p:nvSpPr>
        <p:spPr>
          <a:xfrm>
            <a:off x="1370661" y="3550639"/>
            <a:ext cx="15545739" cy="5136161"/>
          </a:xfrm>
          <a:prstGeom prst="rect">
            <a:avLst/>
          </a:prstGeom>
          <a:noFill/>
          <a:ln>
            <a:noFill/>
          </a:ln>
        </p:spPr>
        <p:txBody>
          <a:bodyPr anchorCtr="0" anchor="t" bIns="45700" lIns="91425" spcFirstLastPara="1" rIns="91425" wrap="square" tIns="45700">
            <a:normAutofit/>
          </a:bodyPr>
          <a:lstStyle>
            <a:lvl1pPr indent="-342900" lvl="0" marL="457200" algn="l">
              <a:lnSpc>
                <a:spcPct val="120000"/>
              </a:lnSpc>
              <a:spcBef>
                <a:spcPts val="1500"/>
              </a:spcBef>
              <a:spcAft>
                <a:spcPts val="0"/>
              </a:spcAft>
              <a:buSzPts val="1800"/>
              <a:buChar char="•"/>
              <a:defRPr/>
            </a:lvl1pPr>
            <a:lvl2pPr indent="-342900" lvl="1" marL="914400" algn="l">
              <a:lnSpc>
                <a:spcPct val="120000"/>
              </a:lnSpc>
              <a:spcBef>
                <a:spcPts val="750"/>
              </a:spcBef>
              <a:spcAft>
                <a:spcPts val="0"/>
              </a:spcAft>
              <a:buSzPts val="1800"/>
              <a:buChar char="•"/>
              <a:defRPr/>
            </a:lvl2pPr>
            <a:lvl3pPr indent="-342900" lvl="2" marL="1371600" algn="l">
              <a:lnSpc>
                <a:spcPct val="120000"/>
              </a:lnSpc>
              <a:spcBef>
                <a:spcPts val="750"/>
              </a:spcBef>
              <a:spcAft>
                <a:spcPts val="0"/>
              </a:spcAft>
              <a:buSzPts val="1800"/>
              <a:buChar char="•"/>
              <a:defRPr/>
            </a:lvl3pPr>
            <a:lvl4pPr indent="-342900" lvl="3" marL="1828800" algn="l">
              <a:lnSpc>
                <a:spcPct val="120000"/>
              </a:lnSpc>
              <a:spcBef>
                <a:spcPts val="750"/>
              </a:spcBef>
              <a:spcAft>
                <a:spcPts val="0"/>
              </a:spcAft>
              <a:buSzPts val="1800"/>
              <a:buChar char="•"/>
              <a:defRPr/>
            </a:lvl4pPr>
            <a:lvl5pPr indent="-342900" lvl="4" marL="2286000" algn="l">
              <a:lnSpc>
                <a:spcPct val="120000"/>
              </a:lnSpc>
              <a:spcBef>
                <a:spcPts val="750"/>
              </a:spcBef>
              <a:spcAft>
                <a:spcPts val="0"/>
              </a:spcAft>
              <a:buSzPts val="1800"/>
              <a:buChar char="•"/>
              <a:defRPr/>
            </a:lvl5pPr>
            <a:lvl6pPr indent="-342900" lvl="5" marL="2743200" algn="l">
              <a:lnSpc>
                <a:spcPct val="120000"/>
              </a:lnSpc>
              <a:spcBef>
                <a:spcPts val="750"/>
              </a:spcBef>
              <a:spcAft>
                <a:spcPts val="0"/>
              </a:spcAft>
              <a:buSzPts val="1800"/>
              <a:buChar char="•"/>
              <a:defRPr/>
            </a:lvl6pPr>
            <a:lvl7pPr indent="-342900" lvl="6" marL="3200400" algn="l">
              <a:lnSpc>
                <a:spcPct val="120000"/>
              </a:lnSpc>
              <a:spcBef>
                <a:spcPts val="750"/>
              </a:spcBef>
              <a:spcAft>
                <a:spcPts val="0"/>
              </a:spcAft>
              <a:buSzPts val="1800"/>
              <a:buChar char="•"/>
              <a:defRPr/>
            </a:lvl7pPr>
            <a:lvl8pPr indent="-342900" lvl="7" marL="3657600" algn="l">
              <a:lnSpc>
                <a:spcPct val="120000"/>
              </a:lnSpc>
              <a:spcBef>
                <a:spcPts val="750"/>
              </a:spcBef>
              <a:spcAft>
                <a:spcPts val="0"/>
              </a:spcAft>
              <a:buSzPts val="1800"/>
              <a:buChar char="•"/>
              <a:defRPr/>
            </a:lvl8pPr>
            <a:lvl9pPr indent="-342900" lvl="8" marL="4114800" algn="l">
              <a:lnSpc>
                <a:spcPct val="120000"/>
              </a:lnSpc>
              <a:spcBef>
                <a:spcPts val="750"/>
              </a:spcBef>
              <a:spcAft>
                <a:spcPts val="0"/>
              </a:spcAft>
              <a:buSzPts val="1800"/>
              <a:buChar char="•"/>
              <a:defRPr/>
            </a:lvl9pPr>
          </a:lstStyle>
          <a:p/>
        </p:txBody>
      </p:sp>
      <p:sp>
        <p:nvSpPr>
          <p:cNvPr id="32" name="Google Shape;32;p18"/>
          <p:cNvSpPr txBox="1"/>
          <p:nvPr>
            <p:ph idx="10" type="dt"/>
          </p:nvPr>
        </p:nvSpPr>
        <p:spPr>
          <a:xfrm>
            <a:off x="11518106" y="8824913"/>
            <a:ext cx="4114800" cy="547688"/>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33" name="Google Shape;33;p18"/>
          <p:cNvSpPr txBox="1"/>
          <p:nvPr>
            <p:ph idx="11" type="ftr"/>
          </p:nvPr>
        </p:nvSpPr>
        <p:spPr>
          <a:xfrm>
            <a:off x="1370662" y="8824913"/>
            <a:ext cx="10009331" cy="547688"/>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34" name="Google Shape;34;p18"/>
          <p:cNvSpPr txBox="1"/>
          <p:nvPr>
            <p:ph idx="12" type="sldNum"/>
          </p:nvPr>
        </p:nvSpPr>
        <p:spPr>
          <a:xfrm>
            <a:off x="15771017" y="8824913"/>
            <a:ext cx="1146323" cy="547688"/>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Header" type="secHead">
  <p:cSld name="SECTION_HEADER">
    <p:spTree>
      <p:nvGrpSpPr>
        <p:cNvPr id="35" name="Shape 35"/>
        <p:cNvGrpSpPr/>
        <p:nvPr/>
      </p:nvGrpSpPr>
      <p:grpSpPr>
        <a:xfrm>
          <a:off x="0" y="0"/>
          <a:ext cx="0" cy="0"/>
          <a:chOff x="0" y="0"/>
          <a:chExt cx="0" cy="0"/>
        </a:xfrm>
      </p:grpSpPr>
      <p:pic>
        <p:nvPicPr>
          <p:cNvPr descr="Droplets-HD-Content-R1d.png" id="36" name="Google Shape;36;p19"/>
          <p:cNvPicPr preferRelativeResize="0"/>
          <p:nvPr/>
        </p:nvPicPr>
        <p:blipFill rotWithShape="1">
          <a:blip r:embed="rId2">
            <a:alphaModFix/>
          </a:blip>
          <a:srcRect b="0" l="0" r="0" t="0"/>
          <a:stretch/>
        </p:blipFill>
        <p:spPr>
          <a:xfrm>
            <a:off x="0" y="0"/>
            <a:ext cx="18288000" cy="10287000"/>
          </a:xfrm>
          <a:prstGeom prst="rect">
            <a:avLst/>
          </a:prstGeom>
          <a:noFill/>
          <a:ln>
            <a:noFill/>
          </a:ln>
        </p:spPr>
      </p:pic>
      <p:sp>
        <p:nvSpPr>
          <p:cNvPr id="37" name="Google Shape;37;p19"/>
          <p:cNvSpPr txBox="1"/>
          <p:nvPr>
            <p:ph type="title"/>
          </p:nvPr>
        </p:nvSpPr>
        <p:spPr>
          <a:xfrm>
            <a:off x="1370661" y="1242845"/>
            <a:ext cx="15527628" cy="4105229"/>
          </a:xfrm>
          <a:prstGeom prst="rect">
            <a:avLst/>
          </a:prstGeom>
          <a:noFill/>
          <a:ln>
            <a:noFill/>
          </a:ln>
        </p:spPr>
        <p:txBody>
          <a:bodyPr anchorCtr="0" anchor="b" bIns="45700" lIns="91425" spcFirstLastPara="1" rIns="91425" wrap="square" tIns="45700">
            <a:normAutofit/>
          </a:bodyPr>
          <a:lstStyle>
            <a:lvl1pPr lvl="0" algn="ctr">
              <a:lnSpc>
                <a:spcPct val="90000"/>
              </a:lnSpc>
              <a:spcBef>
                <a:spcPts val="0"/>
              </a:spcBef>
              <a:spcAft>
                <a:spcPts val="0"/>
              </a:spcAft>
              <a:buClr>
                <a:schemeClr val="dk1"/>
              </a:buClr>
              <a:buSzPts val="6000"/>
              <a:buFont typeface="Twentieth Century"/>
              <a:buNone/>
              <a:defRPr sz="60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38" name="Google Shape;38;p19"/>
          <p:cNvSpPr txBox="1"/>
          <p:nvPr>
            <p:ph idx="1" type="body"/>
          </p:nvPr>
        </p:nvSpPr>
        <p:spPr>
          <a:xfrm>
            <a:off x="1370661" y="5486186"/>
            <a:ext cx="15527628" cy="2052275"/>
          </a:xfrm>
          <a:prstGeom prst="rect">
            <a:avLst/>
          </a:prstGeom>
          <a:noFill/>
          <a:ln>
            <a:noFill/>
          </a:ln>
        </p:spPr>
        <p:txBody>
          <a:bodyPr anchorCtr="0" anchor="t" bIns="45700" lIns="91425" spcFirstLastPara="1" rIns="91425" wrap="square" tIns="45700">
            <a:normAutofit/>
          </a:bodyPr>
          <a:lstStyle>
            <a:lvl1pPr indent="-228600" lvl="0" marL="457200" algn="ctr">
              <a:lnSpc>
                <a:spcPct val="120000"/>
              </a:lnSpc>
              <a:spcBef>
                <a:spcPts val="1500"/>
              </a:spcBef>
              <a:spcAft>
                <a:spcPts val="0"/>
              </a:spcAft>
              <a:buSzPts val="3000"/>
              <a:buNone/>
              <a:defRPr sz="3000">
                <a:solidFill>
                  <a:srgbClr val="7F7F7F"/>
                </a:solidFill>
              </a:defRPr>
            </a:lvl1pPr>
            <a:lvl2pPr indent="-228600" lvl="1" marL="914400" algn="l">
              <a:lnSpc>
                <a:spcPct val="120000"/>
              </a:lnSpc>
              <a:spcBef>
                <a:spcPts val="750"/>
              </a:spcBef>
              <a:spcAft>
                <a:spcPts val="0"/>
              </a:spcAft>
              <a:buSzPts val="3000"/>
              <a:buNone/>
              <a:defRPr sz="3000">
                <a:solidFill>
                  <a:srgbClr val="888888"/>
                </a:solidFill>
              </a:defRPr>
            </a:lvl2pPr>
            <a:lvl3pPr indent="-228600" lvl="2" marL="1371600" algn="l">
              <a:lnSpc>
                <a:spcPct val="120000"/>
              </a:lnSpc>
              <a:spcBef>
                <a:spcPts val="750"/>
              </a:spcBef>
              <a:spcAft>
                <a:spcPts val="0"/>
              </a:spcAft>
              <a:buSzPts val="2700"/>
              <a:buNone/>
              <a:defRPr sz="2700">
                <a:solidFill>
                  <a:srgbClr val="888888"/>
                </a:solidFill>
              </a:defRPr>
            </a:lvl3pPr>
            <a:lvl4pPr indent="-228600" lvl="3" marL="1828800" algn="l">
              <a:lnSpc>
                <a:spcPct val="120000"/>
              </a:lnSpc>
              <a:spcBef>
                <a:spcPts val="750"/>
              </a:spcBef>
              <a:spcAft>
                <a:spcPts val="0"/>
              </a:spcAft>
              <a:buSzPts val="2400"/>
              <a:buNone/>
              <a:defRPr sz="2400">
                <a:solidFill>
                  <a:srgbClr val="888888"/>
                </a:solidFill>
              </a:defRPr>
            </a:lvl4pPr>
            <a:lvl5pPr indent="-228600" lvl="4" marL="2286000" algn="l">
              <a:lnSpc>
                <a:spcPct val="120000"/>
              </a:lnSpc>
              <a:spcBef>
                <a:spcPts val="750"/>
              </a:spcBef>
              <a:spcAft>
                <a:spcPts val="0"/>
              </a:spcAft>
              <a:buSzPts val="2400"/>
              <a:buNone/>
              <a:defRPr sz="2400">
                <a:solidFill>
                  <a:srgbClr val="888888"/>
                </a:solidFill>
              </a:defRPr>
            </a:lvl5pPr>
            <a:lvl6pPr indent="-228600" lvl="5" marL="2743200" algn="l">
              <a:lnSpc>
                <a:spcPct val="120000"/>
              </a:lnSpc>
              <a:spcBef>
                <a:spcPts val="750"/>
              </a:spcBef>
              <a:spcAft>
                <a:spcPts val="0"/>
              </a:spcAft>
              <a:buSzPts val="2400"/>
              <a:buNone/>
              <a:defRPr sz="2400">
                <a:solidFill>
                  <a:srgbClr val="888888"/>
                </a:solidFill>
              </a:defRPr>
            </a:lvl6pPr>
            <a:lvl7pPr indent="-228600" lvl="6" marL="3200400" algn="l">
              <a:lnSpc>
                <a:spcPct val="120000"/>
              </a:lnSpc>
              <a:spcBef>
                <a:spcPts val="750"/>
              </a:spcBef>
              <a:spcAft>
                <a:spcPts val="0"/>
              </a:spcAft>
              <a:buSzPts val="2400"/>
              <a:buNone/>
              <a:defRPr sz="2400">
                <a:solidFill>
                  <a:srgbClr val="888888"/>
                </a:solidFill>
              </a:defRPr>
            </a:lvl7pPr>
            <a:lvl8pPr indent="-228600" lvl="7" marL="3657600" algn="l">
              <a:lnSpc>
                <a:spcPct val="120000"/>
              </a:lnSpc>
              <a:spcBef>
                <a:spcPts val="750"/>
              </a:spcBef>
              <a:spcAft>
                <a:spcPts val="0"/>
              </a:spcAft>
              <a:buSzPts val="2400"/>
              <a:buNone/>
              <a:defRPr sz="2400">
                <a:solidFill>
                  <a:srgbClr val="888888"/>
                </a:solidFill>
              </a:defRPr>
            </a:lvl8pPr>
            <a:lvl9pPr indent="-228600" lvl="8" marL="4114800" algn="l">
              <a:lnSpc>
                <a:spcPct val="120000"/>
              </a:lnSpc>
              <a:spcBef>
                <a:spcPts val="750"/>
              </a:spcBef>
              <a:spcAft>
                <a:spcPts val="0"/>
              </a:spcAft>
              <a:buSzPts val="2400"/>
              <a:buNone/>
              <a:defRPr sz="2400">
                <a:solidFill>
                  <a:srgbClr val="888888"/>
                </a:solidFill>
              </a:defRPr>
            </a:lvl9pPr>
          </a:lstStyle>
          <a:p/>
        </p:txBody>
      </p:sp>
      <p:sp>
        <p:nvSpPr>
          <p:cNvPr id="39" name="Google Shape;39;p19"/>
          <p:cNvSpPr txBox="1"/>
          <p:nvPr>
            <p:ph idx="10" type="dt"/>
          </p:nvPr>
        </p:nvSpPr>
        <p:spPr>
          <a:xfrm>
            <a:off x="11518106" y="8824913"/>
            <a:ext cx="4114800" cy="547688"/>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40" name="Google Shape;40;p19"/>
          <p:cNvSpPr txBox="1"/>
          <p:nvPr>
            <p:ph idx="11" type="ftr"/>
          </p:nvPr>
        </p:nvSpPr>
        <p:spPr>
          <a:xfrm>
            <a:off x="1370662" y="8824913"/>
            <a:ext cx="10009331" cy="547688"/>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41" name="Google Shape;41;p19"/>
          <p:cNvSpPr txBox="1"/>
          <p:nvPr>
            <p:ph idx="12" type="sldNum"/>
          </p:nvPr>
        </p:nvSpPr>
        <p:spPr>
          <a:xfrm>
            <a:off x="15771017" y="8824913"/>
            <a:ext cx="1146323" cy="547688"/>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wo Content" type="twoObj">
  <p:cSld name="TWO_OBJECTS">
    <p:spTree>
      <p:nvGrpSpPr>
        <p:cNvPr id="42" name="Shape 42"/>
        <p:cNvGrpSpPr/>
        <p:nvPr/>
      </p:nvGrpSpPr>
      <p:grpSpPr>
        <a:xfrm>
          <a:off x="0" y="0"/>
          <a:ext cx="0" cy="0"/>
          <a:chOff x="0" y="0"/>
          <a:chExt cx="0" cy="0"/>
        </a:xfrm>
      </p:grpSpPr>
      <p:pic>
        <p:nvPicPr>
          <p:cNvPr descr="Droplets-HD-Content-R1d.png" id="43" name="Google Shape;43;p20"/>
          <p:cNvPicPr preferRelativeResize="0"/>
          <p:nvPr/>
        </p:nvPicPr>
        <p:blipFill rotWithShape="1">
          <a:blip r:embed="rId2">
            <a:alphaModFix/>
          </a:blip>
          <a:srcRect b="0" l="0" r="0" t="0"/>
          <a:stretch/>
        </p:blipFill>
        <p:spPr>
          <a:xfrm>
            <a:off x="0" y="0"/>
            <a:ext cx="18288000" cy="10287000"/>
          </a:xfrm>
          <a:prstGeom prst="rect">
            <a:avLst/>
          </a:prstGeom>
          <a:noFill/>
          <a:ln>
            <a:noFill/>
          </a:ln>
        </p:spPr>
      </p:pic>
      <p:sp>
        <p:nvSpPr>
          <p:cNvPr id="44" name="Google Shape;44;p20"/>
          <p:cNvSpPr txBox="1"/>
          <p:nvPr>
            <p:ph type="title"/>
          </p:nvPr>
        </p:nvSpPr>
        <p:spPr>
          <a:xfrm>
            <a:off x="1370663" y="927776"/>
            <a:ext cx="15546677" cy="2394266"/>
          </a:xfrm>
          <a:prstGeom prst="rect">
            <a:avLst/>
          </a:prstGeom>
          <a:noFill/>
          <a:ln>
            <a:noFill/>
          </a:ln>
        </p:spPr>
        <p:txBody>
          <a:bodyPr anchorCtr="0" anchor="ctr" bIns="45700" lIns="91425" spcFirstLastPara="1" rIns="91425" wrap="square" tIns="45700">
            <a:normAutofit/>
          </a:bodyPr>
          <a:lstStyle>
            <a:lvl1pPr lvl="0" algn="ctr">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45" name="Google Shape;45;p20"/>
          <p:cNvSpPr txBox="1"/>
          <p:nvPr>
            <p:ph idx="1" type="body"/>
          </p:nvPr>
        </p:nvSpPr>
        <p:spPr>
          <a:xfrm>
            <a:off x="1370661" y="3550639"/>
            <a:ext cx="7659039" cy="5136161"/>
          </a:xfrm>
          <a:prstGeom prst="rect">
            <a:avLst/>
          </a:prstGeom>
          <a:noFill/>
          <a:ln>
            <a:noFill/>
          </a:ln>
        </p:spPr>
        <p:txBody>
          <a:bodyPr anchorCtr="0" anchor="t" bIns="45700" lIns="91425" spcFirstLastPara="1" rIns="91425" wrap="square" tIns="45700">
            <a:normAutofit/>
          </a:bodyPr>
          <a:lstStyle>
            <a:lvl1pPr indent="-342900" lvl="0" marL="457200" algn="l">
              <a:lnSpc>
                <a:spcPct val="120000"/>
              </a:lnSpc>
              <a:spcBef>
                <a:spcPts val="1500"/>
              </a:spcBef>
              <a:spcAft>
                <a:spcPts val="0"/>
              </a:spcAft>
              <a:buSzPts val="1800"/>
              <a:buChar char="•"/>
              <a:defRPr/>
            </a:lvl1pPr>
            <a:lvl2pPr indent="-342900" lvl="1" marL="914400" algn="l">
              <a:lnSpc>
                <a:spcPct val="120000"/>
              </a:lnSpc>
              <a:spcBef>
                <a:spcPts val="750"/>
              </a:spcBef>
              <a:spcAft>
                <a:spcPts val="0"/>
              </a:spcAft>
              <a:buSzPts val="1800"/>
              <a:buChar char="•"/>
              <a:defRPr/>
            </a:lvl2pPr>
            <a:lvl3pPr indent="-342900" lvl="2" marL="1371600" algn="l">
              <a:lnSpc>
                <a:spcPct val="120000"/>
              </a:lnSpc>
              <a:spcBef>
                <a:spcPts val="750"/>
              </a:spcBef>
              <a:spcAft>
                <a:spcPts val="0"/>
              </a:spcAft>
              <a:buSzPts val="1800"/>
              <a:buChar char="•"/>
              <a:defRPr/>
            </a:lvl3pPr>
            <a:lvl4pPr indent="-342900" lvl="3" marL="1828800" algn="l">
              <a:lnSpc>
                <a:spcPct val="120000"/>
              </a:lnSpc>
              <a:spcBef>
                <a:spcPts val="750"/>
              </a:spcBef>
              <a:spcAft>
                <a:spcPts val="0"/>
              </a:spcAft>
              <a:buSzPts val="1800"/>
              <a:buChar char="•"/>
              <a:defRPr/>
            </a:lvl4pPr>
            <a:lvl5pPr indent="-342900" lvl="4" marL="2286000" algn="l">
              <a:lnSpc>
                <a:spcPct val="120000"/>
              </a:lnSpc>
              <a:spcBef>
                <a:spcPts val="750"/>
              </a:spcBef>
              <a:spcAft>
                <a:spcPts val="0"/>
              </a:spcAft>
              <a:buSzPts val="1800"/>
              <a:buChar char="•"/>
              <a:defRPr/>
            </a:lvl5pPr>
            <a:lvl6pPr indent="-342900" lvl="5" marL="2743200" algn="l">
              <a:lnSpc>
                <a:spcPct val="120000"/>
              </a:lnSpc>
              <a:spcBef>
                <a:spcPts val="750"/>
              </a:spcBef>
              <a:spcAft>
                <a:spcPts val="0"/>
              </a:spcAft>
              <a:buSzPts val="1800"/>
              <a:buChar char="•"/>
              <a:defRPr/>
            </a:lvl6pPr>
            <a:lvl7pPr indent="-342900" lvl="6" marL="3200400" algn="l">
              <a:lnSpc>
                <a:spcPct val="120000"/>
              </a:lnSpc>
              <a:spcBef>
                <a:spcPts val="750"/>
              </a:spcBef>
              <a:spcAft>
                <a:spcPts val="0"/>
              </a:spcAft>
              <a:buSzPts val="1800"/>
              <a:buChar char="•"/>
              <a:defRPr/>
            </a:lvl7pPr>
            <a:lvl8pPr indent="-342900" lvl="7" marL="3657600" algn="l">
              <a:lnSpc>
                <a:spcPct val="120000"/>
              </a:lnSpc>
              <a:spcBef>
                <a:spcPts val="750"/>
              </a:spcBef>
              <a:spcAft>
                <a:spcPts val="0"/>
              </a:spcAft>
              <a:buSzPts val="1800"/>
              <a:buChar char="•"/>
              <a:defRPr/>
            </a:lvl8pPr>
            <a:lvl9pPr indent="-342900" lvl="8" marL="4114800" algn="l">
              <a:lnSpc>
                <a:spcPct val="120000"/>
              </a:lnSpc>
              <a:spcBef>
                <a:spcPts val="750"/>
              </a:spcBef>
              <a:spcAft>
                <a:spcPts val="0"/>
              </a:spcAft>
              <a:buSzPts val="1800"/>
              <a:buChar char="•"/>
              <a:defRPr/>
            </a:lvl9pPr>
          </a:lstStyle>
          <a:p/>
        </p:txBody>
      </p:sp>
      <p:sp>
        <p:nvSpPr>
          <p:cNvPr id="46" name="Google Shape;46;p20"/>
          <p:cNvSpPr txBox="1"/>
          <p:nvPr>
            <p:ph idx="2" type="body"/>
          </p:nvPr>
        </p:nvSpPr>
        <p:spPr>
          <a:xfrm>
            <a:off x="9258300" y="3550639"/>
            <a:ext cx="7658100" cy="5136161"/>
          </a:xfrm>
          <a:prstGeom prst="rect">
            <a:avLst/>
          </a:prstGeom>
          <a:noFill/>
          <a:ln>
            <a:noFill/>
          </a:ln>
        </p:spPr>
        <p:txBody>
          <a:bodyPr anchorCtr="0" anchor="t" bIns="45700" lIns="91425" spcFirstLastPara="1" rIns="91425" wrap="square" tIns="45700">
            <a:normAutofit/>
          </a:bodyPr>
          <a:lstStyle>
            <a:lvl1pPr indent="-342900" lvl="0" marL="457200" algn="l">
              <a:lnSpc>
                <a:spcPct val="120000"/>
              </a:lnSpc>
              <a:spcBef>
                <a:spcPts val="1500"/>
              </a:spcBef>
              <a:spcAft>
                <a:spcPts val="0"/>
              </a:spcAft>
              <a:buSzPts val="1800"/>
              <a:buChar char="•"/>
              <a:defRPr/>
            </a:lvl1pPr>
            <a:lvl2pPr indent="-342900" lvl="1" marL="914400" algn="l">
              <a:lnSpc>
                <a:spcPct val="120000"/>
              </a:lnSpc>
              <a:spcBef>
                <a:spcPts val="750"/>
              </a:spcBef>
              <a:spcAft>
                <a:spcPts val="0"/>
              </a:spcAft>
              <a:buSzPts val="1800"/>
              <a:buChar char="•"/>
              <a:defRPr/>
            </a:lvl2pPr>
            <a:lvl3pPr indent="-342900" lvl="2" marL="1371600" algn="l">
              <a:lnSpc>
                <a:spcPct val="120000"/>
              </a:lnSpc>
              <a:spcBef>
                <a:spcPts val="750"/>
              </a:spcBef>
              <a:spcAft>
                <a:spcPts val="0"/>
              </a:spcAft>
              <a:buSzPts val="1800"/>
              <a:buChar char="•"/>
              <a:defRPr/>
            </a:lvl3pPr>
            <a:lvl4pPr indent="-342900" lvl="3" marL="1828800" algn="l">
              <a:lnSpc>
                <a:spcPct val="120000"/>
              </a:lnSpc>
              <a:spcBef>
                <a:spcPts val="750"/>
              </a:spcBef>
              <a:spcAft>
                <a:spcPts val="0"/>
              </a:spcAft>
              <a:buSzPts val="1800"/>
              <a:buChar char="•"/>
              <a:defRPr/>
            </a:lvl4pPr>
            <a:lvl5pPr indent="-342900" lvl="4" marL="2286000" algn="l">
              <a:lnSpc>
                <a:spcPct val="120000"/>
              </a:lnSpc>
              <a:spcBef>
                <a:spcPts val="750"/>
              </a:spcBef>
              <a:spcAft>
                <a:spcPts val="0"/>
              </a:spcAft>
              <a:buSzPts val="1800"/>
              <a:buChar char="•"/>
              <a:defRPr/>
            </a:lvl5pPr>
            <a:lvl6pPr indent="-342900" lvl="5" marL="2743200" algn="l">
              <a:lnSpc>
                <a:spcPct val="120000"/>
              </a:lnSpc>
              <a:spcBef>
                <a:spcPts val="750"/>
              </a:spcBef>
              <a:spcAft>
                <a:spcPts val="0"/>
              </a:spcAft>
              <a:buSzPts val="1800"/>
              <a:buChar char="•"/>
              <a:defRPr/>
            </a:lvl6pPr>
            <a:lvl7pPr indent="-342900" lvl="6" marL="3200400" algn="l">
              <a:lnSpc>
                <a:spcPct val="120000"/>
              </a:lnSpc>
              <a:spcBef>
                <a:spcPts val="750"/>
              </a:spcBef>
              <a:spcAft>
                <a:spcPts val="0"/>
              </a:spcAft>
              <a:buSzPts val="1800"/>
              <a:buChar char="•"/>
              <a:defRPr/>
            </a:lvl7pPr>
            <a:lvl8pPr indent="-342900" lvl="7" marL="3657600" algn="l">
              <a:lnSpc>
                <a:spcPct val="120000"/>
              </a:lnSpc>
              <a:spcBef>
                <a:spcPts val="750"/>
              </a:spcBef>
              <a:spcAft>
                <a:spcPts val="0"/>
              </a:spcAft>
              <a:buSzPts val="1800"/>
              <a:buChar char="•"/>
              <a:defRPr/>
            </a:lvl8pPr>
            <a:lvl9pPr indent="-342900" lvl="8" marL="4114800" algn="l">
              <a:lnSpc>
                <a:spcPct val="120000"/>
              </a:lnSpc>
              <a:spcBef>
                <a:spcPts val="750"/>
              </a:spcBef>
              <a:spcAft>
                <a:spcPts val="0"/>
              </a:spcAft>
              <a:buSzPts val="1800"/>
              <a:buChar char="•"/>
              <a:defRPr/>
            </a:lvl9pPr>
          </a:lstStyle>
          <a:p/>
        </p:txBody>
      </p:sp>
      <p:sp>
        <p:nvSpPr>
          <p:cNvPr id="47" name="Google Shape;47;p20"/>
          <p:cNvSpPr txBox="1"/>
          <p:nvPr>
            <p:ph idx="10" type="dt"/>
          </p:nvPr>
        </p:nvSpPr>
        <p:spPr>
          <a:xfrm>
            <a:off x="11518106" y="8824913"/>
            <a:ext cx="4114800" cy="547688"/>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48" name="Google Shape;48;p20"/>
          <p:cNvSpPr txBox="1"/>
          <p:nvPr>
            <p:ph idx="11" type="ftr"/>
          </p:nvPr>
        </p:nvSpPr>
        <p:spPr>
          <a:xfrm>
            <a:off x="1370662" y="8824913"/>
            <a:ext cx="10009331" cy="547688"/>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49" name="Google Shape;49;p20"/>
          <p:cNvSpPr txBox="1"/>
          <p:nvPr>
            <p:ph idx="12" type="sldNum"/>
          </p:nvPr>
        </p:nvSpPr>
        <p:spPr>
          <a:xfrm>
            <a:off x="15771017" y="8824913"/>
            <a:ext cx="1146323" cy="547688"/>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omparison" type="twoTxTwoObj">
  <p:cSld name="TWO_OBJECTS_WITH_TEXT">
    <p:spTree>
      <p:nvGrpSpPr>
        <p:cNvPr id="50" name="Shape 50"/>
        <p:cNvGrpSpPr/>
        <p:nvPr/>
      </p:nvGrpSpPr>
      <p:grpSpPr>
        <a:xfrm>
          <a:off x="0" y="0"/>
          <a:ext cx="0" cy="0"/>
          <a:chOff x="0" y="0"/>
          <a:chExt cx="0" cy="0"/>
        </a:xfrm>
      </p:grpSpPr>
      <p:pic>
        <p:nvPicPr>
          <p:cNvPr descr="Droplets-HD-Content-R1d.png" id="51" name="Google Shape;51;p21"/>
          <p:cNvPicPr preferRelativeResize="0"/>
          <p:nvPr/>
        </p:nvPicPr>
        <p:blipFill rotWithShape="1">
          <a:blip r:embed="rId2">
            <a:alphaModFix/>
          </a:blip>
          <a:srcRect b="0" l="0" r="0" t="0"/>
          <a:stretch/>
        </p:blipFill>
        <p:spPr>
          <a:xfrm>
            <a:off x="0" y="0"/>
            <a:ext cx="18288000" cy="10287000"/>
          </a:xfrm>
          <a:prstGeom prst="rect">
            <a:avLst/>
          </a:prstGeom>
          <a:noFill/>
          <a:ln>
            <a:noFill/>
          </a:ln>
        </p:spPr>
      </p:pic>
      <p:sp>
        <p:nvSpPr>
          <p:cNvPr id="52" name="Google Shape;52;p21"/>
          <p:cNvSpPr txBox="1"/>
          <p:nvPr>
            <p:ph type="title"/>
          </p:nvPr>
        </p:nvSpPr>
        <p:spPr>
          <a:xfrm>
            <a:off x="1370663" y="927776"/>
            <a:ext cx="15546677" cy="2394266"/>
          </a:xfrm>
          <a:prstGeom prst="rect">
            <a:avLst/>
          </a:prstGeom>
          <a:noFill/>
          <a:ln>
            <a:noFill/>
          </a:ln>
        </p:spPr>
        <p:txBody>
          <a:bodyPr anchorCtr="0" anchor="ctr" bIns="45700" lIns="91425" spcFirstLastPara="1" rIns="91425" wrap="square" tIns="45700">
            <a:normAutofit/>
          </a:bodyPr>
          <a:lstStyle>
            <a:lvl1pPr lvl="0" algn="ctr">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53" name="Google Shape;53;p21"/>
          <p:cNvSpPr txBox="1"/>
          <p:nvPr>
            <p:ph idx="1" type="body"/>
          </p:nvPr>
        </p:nvSpPr>
        <p:spPr>
          <a:xfrm>
            <a:off x="1719492" y="3556527"/>
            <a:ext cx="7310211" cy="1019991"/>
          </a:xfrm>
          <a:prstGeom prst="rect">
            <a:avLst/>
          </a:prstGeom>
          <a:noFill/>
          <a:ln>
            <a:noFill/>
          </a:ln>
        </p:spPr>
        <p:txBody>
          <a:bodyPr anchorCtr="0" anchor="b" bIns="45700" lIns="91425" spcFirstLastPara="1" rIns="91425" wrap="square" tIns="45700">
            <a:noAutofit/>
          </a:bodyPr>
          <a:lstStyle>
            <a:lvl1pPr indent="-228600" lvl="0" marL="457200" algn="l">
              <a:lnSpc>
                <a:spcPct val="85000"/>
              </a:lnSpc>
              <a:spcBef>
                <a:spcPts val="1500"/>
              </a:spcBef>
              <a:spcAft>
                <a:spcPts val="0"/>
              </a:spcAft>
              <a:buSzPts val="3900"/>
              <a:buNone/>
              <a:defRPr b="0" sz="3900">
                <a:solidFill>
                  <a:schemeClr val="dk1"/>
                </a:solidFill>
              </a:defRPr>
            </a:lvl1pPr>
            <a:lvl2pPr indent="-228600" lvl="1" marL="914400" algn="l">
              <a:lnSpc>
                <a:spcPct val="120000"/>
              </a:lnSpc>
              <a:spcBef>
                <a:spcPts val="750"/>
              </a:spcBef>
              <a:spcAft>
                <a:spcPts val="0"/>
              </a:spcAft>
              <a:buSzPts val="3000"/>
              <a:buNone/>
              <a:defRPr b="1" sz="3000"/>
            </a:lvl2pPr>
            <a:lvl3pPr indent="-228600" lvl="2" marL="1371600" algn="l">
              <a:lnSpc>
                <a:spcPct val="120000"/>
              </a:lnSpc>
              <a:spcBef>
                <a:spcPts val="750"/>
              </a:spcBef>
              <a:spcAft>
                <a:spcPts val="0"/>
              </a:spcAft>
              <a:buSzPts val="2700"/>
              <a:buNone/>
              <a:defRPr b="1" sz="2700"/>
            </a:lvl3pPr>
            <a:lvl4pPr indent="-228600" lvl="3" marL="1828800" algn="l">
              <a:lnSpc>
                <a:spcPct val="120000"/>
              </a:lnSpc>
              <a:spcBef>
                <a:spcPts val="750"/>
              </a:spcBef>
              <a:spcAft>
                <a:spcPts val="0"/>
              </a:spcAft>
              <a:buSzPts val="2400"/>
              <a:buNone/>
              <a:defRPr b="1" sz="2400"/>
            </a:lvl4pPr>
            <a:lvl5pPr indent="-228600" lvl="4" marL="2286000" algn="l">
              <a:lnSpc>
                <a:spcPct val="120000"/>
              </a:lnSpc>
              <a:spcBef>
                <a:spcPts val="750"/>
              </a:spcBef>
              <a:spcAft>
                <a:spcPts val="0"/>
              </a:spcAft>
              <a:buSzPts val="2400"/>
              <a:buNone/>
              <a:defRPr b="1" sz="2400"/>
            </a:lvl5pPr>
            <a:lvl6pPr indent="-228600" lvl="5" marL="2743200" algn="l">
              <a:lnSpc>
                <a:spcPct val="120000"/>
              </a:lnSpc>
              <a:spcBef>
                <a:spcPts val="750"/>
              </a:spcBef>
              <a:spcAft>
                <a:spcPts val="0"/>
              </a:spcAft>
              <a:buSzPts val="2400"/>
              <a:buNone/>
              <a:defRPr b="1" sz="2400"/>
            </a:lvl6pPr>
            <a:lvl7pPr indent="-228600" lvl="6" marL="3200400" algn="l">
              <a:lnSpc>
                <a:spcPct val="120000"/>
              </a:lnSpc>
              <a:spcBef>
                <a:spcPts val="750"/>
              </a:spcBef>
              <a:spcAft>
                <a:spcPts val="0"/>
              </a:spcAft>
              <a:buSzPts val="2400"/>
              <a:buNone/>
              <a:defRPr b="1" sz="2400"/>
            </a:lvl7pPr>
            <a:lvl8pPr indent="-228600" lvl="7" marL="3657600" algn="l">
              <a:lnSpc>
                <a:spcPct val="120000"/>
              </a:lnSpc>
              <a:spcBef>
                <a:spcPts val="750"/>
              </a:spcBef>
              <a:spcAft>
                <a:spcPts val="0"/>
              </a:spcAft>
              <a:buSzPts val="2400"/>
              <a:buNone/>
              <a:defRPr b="1" sz="2400"/>
            </a:lvl8pPr>
            <a:lvl9pPr indent="-228600" lvl="8" marL="4114800" algn="l">
              <a:lnSpc>
                <a:spcPct val="120000"/>
              </a:lnSpc>
              <a:spcBef>
                <a:spcPts val="750"/>
              </a:spcBef>
              <a:spcAft>
                <a:spcPts val="0"/>
              </a:spcAft>
              <a:buSzPts val="2400"/>
              <a:buNone/>
              <a:defRPr b="1" sz="2400"/>
            </a:lvl9pPr>
          </a:lstStyle>
          <a:p/>
        </p:txBody>
      </p:sp>
      <p:sp>
        <p:nvSpPr>
          <p:cNvPr id="54" name="Google Shape;54;p21"/>
          <p:cNvSpPr txBox="1"/>
          <p:nvPr>
            <p:ph idx="2" type="body"/>
          </p:nvPr>
        </p:nvSpPr>
        <p:spPr>
          <a:xfrm>
            <a:off x="1370662" y="4576519"/>
            <a:ext cx="7659041" cy="4110281"/>
          </a:xfrm>
          <a:prstGeom prst="rect">
            <a:avLst/>
          </a:prstGeom>
          <a:noFill/>
          <a:ln>
            <a:noFill/>
          </a:ln>
        </p:spPr>
        <p:txBody>
          <a:bodyPr anchorCtr="0" anchor="t" bIns="45700" lIns="91425" spcFirstLastPara="1" rIns="91425" wrap="square" tIns="45700">
            <a:normAutofit/>
          </a:bodyPr>
          <a:lstStyle>
            <a:lvl1pPr indent="-342900" lvl="0" marL="457200" algn="l">
              <a:lnSpc>
                <a:spcPct val="120000"/>
              </a:lnSpc>
              <a:spcBef>
                <a:spcPts val="1500"/>
              </a:spcBef>
              <a:spcAft>
                <a:spcPts val="0"/>
              </a:spcAft>
              <a:buSzPts val="1800"/>
              <a:buChar char="•"/>
              <a:defRPr/>
            </a:lvl1pPr>
            <a:lvl2pPr indent="-342900" lvl="1" marL="914400" algn="l">
              <a:lnSpc>
                <a:spcPct val="120000"/>
              </a:lnSpc>
              <a:spcBef>
                <a:spcPts val="750"/>
              </a:spcBef>
              <a:spcAft>
                <a:spcPts val="0"/>
              </a:spcAft>
              <a:buSzPts val="1800"/>
              <a:buChar char="•"/>
              <a:defRPr/>
            </a:lvl2pPr>
            <a:lvl3pPr indent="-342900" lvl="2" marL="1371600" algn="l">
              <a:lnSpc>
                <a:spcPct val="120000"/>
              </a:lnSpc>
              <a:spcBef>
                <a:spcPts val="750"/>
              </a:spcBef>
              <a:spcAft>
                <a:spcPts val="0"/>
              </a:spcAft>
              <a:buSzPts val="1800"/>
              <a:buChar char="•"/>
              <a:defRPr/>
            </a:lvl3pPr>
            <a:lvl4pPr indent="-342900" lvl="3" marL="1828800" algn="l">
              <a:lnSpc>
                <a:spcPct val="120000"/>
              </a:lnSpc>
              <a:spcBef>
                <a:spcPts val="750"/>
              </a:spcBef>
              <a:spcAft>
                <a:spcPts val="0"/>
              </a:spcAft>
              <a:buSzPts val="1800"/>
              <a:buChar char="•"/>
              <a:defRPr/>
            </a:lvl4pPr>
            <a:lvl5pPr indent="-342900" lvl="4" marL="2286000" algn="l">
              <a:lnSpc>
                <a:spcPct val="120000"/>
              </a:lnSpc>
              <a:spcBef>
                <a:spcPts val="750"/>
              </a:spcBef>
              <a:spcAft>
                <a:spcPts val="0"/>
              </a:spcAft>
              <a:buSzPts val="1800"/>
              <a:buChar char="•"/>
              <a:defRPr/>
            </a:lvl5pPr>
            <a:lvl6pPr indent="-342900" lvl="5" marL="2743200" algn="l">
              <a:lnSpc>
                <a:spcPct val="120000"/>
              </a:lnSpc>
              <a:spcBef>
                <a:spcPts val="750"/>
              </a:spcBef>
              <a:spcAft>
                <a:spcPts val="0"/>
              </a:spcAft>
              <a:buSzPts val="1800"/>
              <a:buChar char="•"/>
              <a:defRPr/>
            </a:lvl6pPr>
            <a:lvl7pPr indent="-342900" lvl="6" marL="3200400" algn="l">
              <a:lnSpc>
                <a:spcPct val="120000"/>
              </a:lnSpc>
              <a:spcBef>
                <a:spcPts val="750"/>
              </a:spcBef>
              <a:spcAft>
                <a:spcPts val="0"/>
              </a:spcAft>
              <a:buSzPts val="1800"/>
              <a:buChar char="•"/>
              <a:defRPr/>
            </a:lvl7pPr>
            <a:lvl8pPr indent="-342900" lvl="7" marL="3657600" algn="l">
              <a:lnSpc>
                <a:spcPct val="120000"/>
              </a:lnSpc>
              <a:spcBef>
                <a:spcPts val="750"/>
              </a:spcBef>
              <a:spcAft>
                <a:spcPts val="0"/>
              </a:spcAft>
              <a:buSzPts val="1800"/>
              <a:buChar char="•"/>
              <a:defRPr/>
            </a:lvl8pPr>
            <a:lvl9pPr indent="-342900" lvl="8" marL="4114800" algn="l">
              <a:lnSpc>
                <a:spcPct val="120000"/>
              </a:lnSpc>
              <a:spcBef>
                <a:spcPts val="750"/>
              </a:spcBef>
              <a:spcAft>
                <a:spcPts val="0"/>
              </a:spcAft>
              <a:buSzPts val="1800"/>
              <a:buChar char="•"/>
              <a:defRPr/>
            </a:lvl9pPr>
          </a:lstStyle>
          <a:p/>
        </p:txBody>
      </p:sp>
      <p:sp>
        <p:nvSpPr>
          <p:cNvPr id="55" name="Google Shape;55;p21"/>
          <p:cNvSpPr txBox="1"/>
          <p:nvPr>
            <p:ph idx="3" type="body"/>
          </p:nvPr>
        </p:nvSpPr>
        <p:spPr>
          <a:xfrm>
            <a:off x="9594635" y="3556527"/>
            <a:ext cx="7322706" cy="1019991"/>
          </a:xfrm>
          <a:prstGeom prst="rect">
            <a:avLst/>
          </a:prstGeom>
          <a:noFill/>
          <a:ln>
            <a:noFill/>
          </a:ln>
        </p:spPr>
        <p:txBody>
          <a:bodyPr anchorCtr="0" anchor="b" bIns="45700" lIns="91425" spcFirstLastPara="1" rIns="91425" wrap="square" tIns="45700">
            <a:noAutofit/>
          </a:bodyPr>
          <a:lstStyle>
            <a:lvl1pPr indent="-228600" lvl="0" marL="457200" algn="l">
              <a:lnSpc>
                <a:spcPct val="85000"/>
              </a:lnSpc>
              <a:spcBef>
                <a:spcPts val="1500"/>
              </a:spcBef>
              <a:spcAft>
                <a:spcPts val="0"/>
              </a:spcAft>
              <a:buSzPts val="3900"/>
              <a:buNone/>
              <a:defRPr b="0" sz="3900">
                <a:solidFill>
                  <a:schemeClr val="dk1"/>
                </a:solidFill>
              </a:defRPr>
            </a:lvl1pPr>
            <a:lvl2pPr indent="-228600" lvl="1" marL="914400" algn="l">
              <a:lnSpc>
                <a:spcPct val="120000"/>
              </a:lnSpc>
              <a:spcBef>
                <a:spcPts val="750"/>
              </a:spcBef>
              <a:spcAft>
                <a:spcPts val="0"/>
              </a:spcAft>
              <a:buSzPts val="3000"/>
              <a:buNone/>
              <a:defRPr b="1" sz="3000"/>
            </a:lvl2pPr>
            <a:lvl3pPr indent="-228600" lvl="2" marL="1371600" algn="l">
              <a:lnSpc>
                <a:spcPct val="120000"/>
              </a:lnSpc>
              <a:spcBef>
                <a:spcPts val="750"/>
              </a:spcBef>
              <a:spcAft>
                <a:spcPts val="0"/>
              </a:spcAft>
              <a:buSzPts val="2700"/>
              <a:buNone/>
              <a:defRPr b="1" sz="2700"/>
            </a:lvl3pPr>
            <a:lvl4pPr indent="-228600" lvl="3" marL="1828800" algn="l">
              <a:lnSpc>
                <a:spcPct val="120000"/>
              </a:lnSpc>
              <a:spcBef>
                <a:spcPts val="750"/>
              </a:spcBef>
              <a:spcAft>
                <a:spcPts val="0"/>
              </a:spcAft>
              <a:buSzPts val="2400"/>
              <a:buNone/>
              <a:defRPr b="1" sz="2400"/>
            </a:lvl4pPr>
            <a:lvl5pPr indent="-228600" lvl="4" marL="2286000" algn="l">
              <a:lnSpc>
                <a:spcPct val="120000"/>
              </a:lnSpc>
              <a:spcBef>
                <a:spcPts val="750"/>
              </a:spcBef>
              <a:spcAft>
                <a:spcPts val="0"/>
              </a:spcAft>
              <a:buSzPts val="2400"/>
              <a:buNone/>
              <a:defRPr b="1" sz="2400"/>
            </a:lvl5pPr>
            <a:lvl6pPr indent="-228600" lvl="5" marL="2743200" algn="l">
              <a:lnSpc>
                <a:spcPct val="120000"/>
              </a:lnSpc>
              <a:spcBef>
                <a:spcPts val="750"/>
              </a:spcBef>
              <a:spcAft>
                <a:spcPts val="0"/>
              </a:spcAft>
              <a:buSzPts val="2400"/>
              <a:buNone/>
              <a:defRPr b="1" sz="2400"/>
            </a:lvl6pPr>
            <a:lvl7pPr indent="-228600" lvl="6" marL="3200400" algn="l">
              <a:lnSpc>
                <a:spcPct val="120000"/>
              </a:lnSpc>
              <a:spcBef>
                <a:spcPts val="750"/>
              </a:spcBef>
              <a:spcAft>
                <a:spcPts val="0"/>
              </a:spcAft>
              <a:buSzPts val="2400"/>
              <a:buNone/>
              <a:defRPr b="1" sz="2400"/>
            </a:lvl7pPr>
            <a:lvl8pPr indent="-228600" lvl="7" marL="3657600" algn="l">
              <a:lnSpc>
                <a:spcPct val="120000"/>
              </a:lnSpc>
              <a:spcBef>
                <a:spcPts val="750"/>
              </a:spcBef>
              <a:spcAft>
                <a:spcPts val="0"/>
              </a:spcAft>
              <a:buSzPts val="2400"/>
              <a:buNone/>
              <a:defRPr b="1" sz="2400"/>
            </a:lvl8pPr>
            <a:lvl9pPr indent="-228600" lvl="8" marL="4114800" algn="l">
              <a:lnSpc>
                <a:spcPct val="120000"/>
              </a:lnSpc>
              <a:spcBef>
                <a:spcPts val="750"/>
              </a:spcBef>
              <a:spcAft>
                <a:spcPts val="0"/>
              </a:spcAft>
              <a:buSzPts val="2400"/>
              <a:buNone/>
              <a:defRPr b="1" sz="2400"/>
            </a:lvl9pPr>
          </a:lstStyle>
          <a:p/>
        </p:txBody>
      </p:sp>
      <p:sp>
        <p:nvSpPr>
          <p:cNvPr id="56" name="Google Shape;56;p21"/>
          <p:cNvSpPr txBox="1"/>
          <p:nvPr>
            <p:ph idx="4" type="body"/>
          </p:nvPr>
        </p:nvSpPr>
        <p:spPr>
          <a:xfrm>
            <a:off x="9258301" y="4576519"/>
            <a:ext cx="7658102" cy="4110281"/>
          </a:xfrm>
          <a:prstGeom prst="rect">
            <a:avLst/>
          </a:prstGeom>
          <a:noFill/>
          <a:ln>
            <a:noFill/>
          </a:ln>
        </p:spPr>
        <p:txBody>
          <a:bodyPr anchorCtr="0" anchor="t" bIns="45700" lIns="91425" spcFirstLastPara="1" rIns="91425" wrap="square" tIns="45700">
            <a:normAutofit/>
          </a:bodyPr>
          <a:lstStyle>
            <a:lvl1pPr indent="-342900" lvl="0" marL="457200" algn="l">
              <a:lnSpc>
                <a:spcPct val="120000"/>
              </a:lnSpc>
              <a:spcBef>
                <a:spcPts val="1500"/>
              </a:spcBef>
              <a:spcAft>
                <a:spcPts val="0"/>
              </a:spcAft>
              <a:buSzPts val="1800"/>
              <a:buChar char="•"/>
              <a:defRPr/>
            </a:lvl1pPr>
            <a:lvl2pPr indent="-342900" lvl="1" marL="914400" algn="l">
              <a:lnSpc>
                <a:spcPct val="120000"/>
              </a:lnSpc>
              <a:spcBef>
                <a:spcPts val="750"/>
              </a:spcBef>
              <a:spcAft>
                <a:spcPts val="0"/>
              </a:spcAft>
              <a:buSzPts val="1800"/>
              <a:buChar char="•"/>
              <a:defRPr/>
            </a:lvl2pPr>
            <a:lvl3pPr indent="-342900" lvl="2" marL="1371600" algn="l">
              <a:lnSpc>
                <a:spcPct val="120000"/>
              </a:lnSpc>
              <a:spcBef>
                <a:spcPts val="750"/>
              </a:spcBef>
              <a:spcAft>
                <a:spcPts val="0"/>
              </a:spcAft>
              <a:buSzPts val="1800"/>
              <a:buChar char="•"/>
              <a:defRPr/>
            </a:lvl3pPr>
            <a:lvl4pPr indent="-342900" lvl="3" marL="1828800" algn="l">
              <a:lnSpc>
                <a:spcPct val="120000"/>
              </a:lnSpc>
              <a:spcBef>
                <a:spcPts val="750"/>
              </a:spcBef>
              <a:spcAft>
                <a:spcPts val="0"/>
              </a:spcAft>
              <a:buSzPts val="1800"/>
              <a:buChar char="•"/>
              <a:defRPr/>
            </a:lvl4pPr>
            <a:lvl5pPr indent="-342900" lvl="4" marL="2286000" algn="l">
              <a:lnSpc>
                <a:spcPct val="120000"/>
              </a:lnSpc>
              <a:spcBef>
                <a:spcPts val="750"/>
              </a:spcBef>
              <a:spcAft>
                <a:spcPts val="0"/>
              </a:spcAft>
              <a:buSzPts val="1800"/>
              <a:buChar char="•"/>
              <a:defRPr/>
            </a:lvl5pPr>
            <a:lvl6pPr indent="-342900" lvl="5" marL="2743200" algn="l">
              <a:lnSpc>
                <a:spcPct val="120000"/>
              </a:lnSpc>
              <a:spcBef>
                <a:spcPts val="750"/>
              </a:spcBef>
              <a:spcAft>
                <a:spcPts val="0"/>
              </a:spcAft>
              <a:buSzPts val="1800"/>
              <a:buChar char="•"/>
              <a:defRPr/>
            </a:lvl6pPr>
            <a:lvl7pPr indent="-342900" lvl="6" marL="3200400" algn="l">
              <a:lnSpc>
                <a:spcPct val="120000"/>
              </a:lnSpc>
              <a:spcBef>
                <a:spcPts val="750"/>
              </a:spcBef>
              <a:spcAft>
                <a:spcPts val="0"/>
              </a:spcAft>
              <a:buSzPts val="1800"/>
              <a:buChar char="•"/>
              <a:defRPr/>
            </a:lvl7pPr>
            <a:lvl8pPr indent="-342900" lvl="7" marL="3657600" algn="l">
              <a:lnSpc>
                <a:spcPct val="120000"/>
              </a:lnSpc>
              <a:spcBef>
                <a:spcPts val="750"/>
              </a:spcBef>
              <a:spcAft>
                <a:spcPts val="0"/>
              </a:spcAft>
              <a:buSzPts val="1800"/>
              <a:buChar char="•"/>
              <a:defRPr/>
            </a:lvl8pPr>
            <a:lvl9pPr indent="-342900" lvl="8" marL="4114800" algn="l">
              <a:lnSpc>
                <a:spcPct val="120000"/>
              </a:lnSpc>
              <a:spcBef>
                <a:spcPts val="750"/>
              </a:spcBef>
              <a:spcAft>
                <a:spcPts val="0"/>
              </a:spcAft>
              <a:buSzPts val="1800"/>
              <a:buChar char="•"/>
              <a:defRPr/>
            </a:lvl9pPr>
          </a:lstStyle>
          <a:p/>
        </p:txBody>
      </p:sp>
      <p:sp>
        <p:nvSpPr>
          <p:cNvPr id="57" name="Google Shape;57;p21"/>
          <p:cNvSpPr txBox="1"/>
          <p:nvPr>
            <p:ph idx="10" type="dt"/>
          </p:nvPr>
        </p:nvSpPr>
        <p:spPr>
          <a:xfrm>
            <a:off x="11518106" y="8824913"/>
            <a:ext cx="4114800" cy="547688"/>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58" name="Google Shape;58;p21"/>
          <p:cNvSpPr txBox="1"/>
          <p:nvPr>
            <p:ph idx="11" type="ftr"/>
          </p:nvPr>
        </p:nvSpPr>
        <p:spPr>
          <a:xfrm>
            <a:off x="1370662" y="8824913"/>
            <a:ext cx="10009331" cy="547688"/>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59" name="Google Shape;59;p21"/>
          <p:cNvSpPr txBox="1"/>
          <p:nvPr>
            <p:ph idx="12" type="sldNum"/>
          </p:nvPr>
        </p:nvSpPr>
        <p:spPr>
          <a:xfrm>
            <a:off x="15771017" y="8824913"/>
            <a:ext cx="1146323" cy="547688"/>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Only" type="titleOnly">
  <p:cSld name="TITLE_ONLY">
    <p:spTree>
      <p:nvGrpSpPr>
        <p:cNvPr id="60" name="Shape 60"/>
        <p:cNvGrpSpPr/>
        <p:nvPr/>
      </p:nvGrpSpPr>
      <p:grpSpPr>
        <a:xfrm>
          <a:off x="0" y="0"/>
          <a:ext cx="0" cy="0"/>
          <a:chOff x="0" y="0"/>
          <a:chExt cx="0" cy="0"/>
        </a:xfrm>
      </p:grpSpPr>
      <p:pic>
        <p:nvPicPr>
          <p:cNvPr descr="Droplets-HD-Content-R1d.png" id="61" name="Google Shape;61;p22"/>
          <p:cNvPicPr preferRelativeResize="0"/>
          <p:nvPr/>
        </p:nvPicPr>
        <p:blipFill rotWithShape="1">
          <a:blip r:embed="rId2">
            <a:alphaModFix/>
          </a:blip>
          <a:srcRect b="0" l="0" r="0" t="0"/>
          <a:stretch/>
        </p:blipFill>
        <p:spPr>
          <a:xfrm>
            <a:off x="0" y="0"/>
            <a:ext cx="18288000" cy="10287000"/>
          </a:xfrm>
          <a:prstGeom prst="rect">
            <a:avLst/>
          </a:prstGeom>
          <a:noFill/>
          <a:ln>
            <a:noFill/>
          </a:ln>
        </p:spPr>
      </p:pic>
      <p:sp>
        <p:nvSpPr>
          <p:cNvPr id="62" name="Google Shape;62;p22"/>
          <p:cNvSpPr txBox="1"/>
          <p:nvPr>
            <p:ph type="title"/>
          </p:nvPr>
        </p:nvSpPr>
        <p:spPr>
          <a:xfrm>
            <a:off x="1370663" y="927776"/>
            <a:ext cx="15546677" cy="2394266"/>
          </a:xfrm>
          <a:prstGeom prst="rect">
            <a:avLst/>
          </a:prstGeom>
          <a:noFill/>
          <a:ln>
            <a:noFill/>
          </a:ln>
        </p:spPr>
        <p:txBody>
          <a:bodyPr anchorCtr="0" anchor="ctr" bIns="45700" lIns="91425" spcFirstLastPara="1" rIns="91425" wrap="square" tIns="45700">
            <a:normAutofit/>
          </a:bodyPr>
          <a:lstStyle>
            <a:lvl1pPr lvl="0" algn="ctr">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63" name="Google Shape;63;p22"/>
          <p:cNvSpPr txBox="1"/>
          <p:nvPr>
            <p:ph idx="10" type="dt"/>
          </p:nvPr>
        </p:nvSpPr>
        <p:spPr>
          <a:xfrm>
            <a:off x="11518106" y="8824913"/>
            <a:ext cx="4114800" cy="547688"/>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64" name="Google Shape;64;p22"/>
          <p:cNvSpPr txBox="1"/>
          <p:nvPr>
            <p:ph idx="11" type="ftr"/>
          </p:nvPr>
        </p:nvSpPr>
        <p:spPr>
          <a:xfrm>
            <a:off x="1370662" y="8824913"/>
            <a:ext cx="10009331" cy="547688"/>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65" name="Google Shape;65;p22"/>
          <p:cNvSpPr txBox="1"/>
          <p:nvPr>
            <p:ph idx="12" type="sldNum"/>
          </p:nvPr>
        </p:nvSpPr>
        <p:spPr>
          <a:xfrm>
            <a:off x="15771017" y="8824913"/>
            <a:ext cx="1146323" cy="547688"/>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ontent with Caption" type="objTx">
  <p:cSld name="OBJECT_WITH_CAPTION_TEXT">
    <p:spTree>
      <p:nvGrpSpPr>
        <p:cNvPr id="66" name="Shape 66"/>
        <p:cNvGrpSpPr/>
        <p:nvPr/>
      </p:nvGrpSpPr>
      <p:grpSpPr>
        <a:xfrm>
          <a:off x="0" y="0"/>
          <a:ext cx="0" cy="0"/>
          <a:chOff x="0" y="0"/>
          <a:chExt cx="0" cy="0"/>
        </a:xfrm>
      </p:grpSpPr>
      <p:pic>
        <p:nvPicPr>
          <p:cNvPr descr="Droplets-HD-Content-R1d.png" id="67" name="Google Shape;67;p23"/>
          <p:cNvPicPr preferRelativeResize="0"/>
          <p:nvPr/>
        </p:nvPicPr>
        <p:blipFill rotWithShape="1">
          <a:blip r:embed="rId2">
            <a:alphaModFix/>
          </a:blip>
          <a:srcRect b="0" l="0" r="0" t="0"/>
          <a:stretch/>
        </p:blipFill>
        <p:spPr>
          <a:xfrm>
            <a:off x="0" y="0"/>
            <a:ext cx="18288000" cy="10287000"/>
          </a:xfrm>
          <a:prstGeom prst="rect">
            <a:avLst/>
          </a:prstGeom>
          <a:noFill/>
          <a:ln>
            <a:noFill/>
          </a:ln>
        </p:spPr>
      </p:pic>
      <p:sp>
        <p:nvSpPr>
          <p:cNvPr id="68" name="Google Shape;68;p23"/>
          <p:cNvSpPr txBox="1"/>
          <p:nvPr>
            <p:ph type="title"/>
          </p:nvPr>
        </p:nvSpPr>
        <p:spPr>
          <a:xfrm>
            <a:off x="1370663" y="914400"/>
            <a:ext cx="5903532" cy="3034878"/>
          </a:xfrm>
          <a:prstGeom prst="rect">
            <a:avLst/>
          </a:prstGeom>
          <a:noFill/>
          <a:ln>
            <a:noFill/>
          </a:ln>
        </p:spPr>
        <p:txBody>
          <a:bodyPr anchorCtr="0" anchor="b" bIns="45700" lIns="91425" spcFirstLastPara="1" rIns="91425" wrap="square" tIns="45700">
            <a:normAutofit/>
          </a:bodyPr>
          <a:lstStyle>
            <a:lvl1pPr lvl="0" algn="ctr">
              <a:lnSpc>
                <a:spcPct val="90000"/>
              </a:lnSpc>
              <a:spcBef>
                <a:spcPts val="0"/>
              </a:spcBef>
              <a:spcAft>
                <a:spcPts val="0"/>
              </a:spcAft>
              <a:buClr>
                <a:schemeClr val="dk1"/>
              </a:buClr>
              <a:buSzPts val="4800"/>
              <a:buFont typeface="Twentieth Century"/>
              <a:buNone/>
              <a:defRPr sz="48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69" name="Google Shape;69;p23"/>
          <p:cNvSpPr txBox="1"/>
          <p:nvPr>
            <p:ph idx="1" type="body"/>
          </p:nvPr>
        </p:nvSpPr>
        <p:spPr>
          <a:xfrm>
            <a:off x="7617094" y="914401"/>
            <a:ext cx="9300245" cy="7772399"/>
          </a:xfrm>
          <a:prstGeom prst="rect">
            <a:avLst/>
          </a:prstGeom>
          <a:noFill/>
          <a:ln>
            <a:noFill/>
          </a:ln>
        </p:spPr>
        <p:txBody>
          <a:bodyPr anchorCtr="0" anchor="t" bIns="45700" lIns="91425" spcFirstLastPara="1" rIns="91425" wrap="square" tIns="45700">
            <a:normAutofit/>
          </a:bodyPr>
          <a:lstStyle>
            <a:lvl1pPr indent="-342900" lvl="0" marL="457200" algn="l">
              <a:lnSpc>
                <a:spcPct val="120000"/>
              </a:lnSpc>
              <a:spcBef>
                <a:spcPts val="1500"/>
              </a:spcBef>
              <a:spcAft>
                <a:spcPts val="0"/>
              </a:spcAft>
              <a:buSzPts val="1800"/>
              <a:buChar char="•"/>
              <a:defRPr/>
            </a:lvl1pPr>
            <a:lvl2pPr indent="-342900" lvl="1" marL="914400" algn="l">
              <a:lnSpc>
                <a:spcPct val="120000"/>
              </a:lnSpc>
              <a:spcBef>
                <a:spcPts val="750"/>
              </a:spcBef>
              <a:spcAft>
                <a:spcPts val="0"/>
              </a:spcAft>
              <a:buSzPts val="1800"/>
              <a:buChar char="•"/>
              <a:defRPr/>
            </a:lvl2pPr>
            <a:lvl3pPr indent="-342900" lvl="2" marL="1371600" algn="l">
              <a:lnSpc>
                <a:spcPct val="120000"/>
              </a:lnSpc>
              <a:spcBef>
                <a:spcPts val="750"/>
              </a:spcBef>
              <a:spcAft>
                <a:spcPts val="0"/>
              </a:spcAft>
              <a:buSzPts val="1800"/>
              <a:buChar char="•"/>
              <a:defRPr/>
            </a:lvl3pPr>
            <a:lvl4pPr indent="-342900" lvl="3" marL="1828800" algn="l">
              <a:lnSpc>
                <a:spcPct val="120000"/>
              </a:lnSpc>
              <a:spcBef>
                <a:spcPts val="750"/>
              </a:spcBef>
              <a:spcAft>
                <a:spcPts val="0"/>
              </a:spcAft>
              <a:buSzPts val="1800"/>
              <a:buChar char="•"/>
              <a:defRPr/>
            </a:lvl4pPr>
            <a:lvl5pPr indent="-342900" lvl="4" marL="2286000" algn="l">
              <a:lnSpc>
                <a:spcPct val="120000"/>
              </a:lnSpc>
              <a:spcBef>
                <a:spcPts val="750"/>
              </a:spcBef>
              <a:spcAft>
                <a:spcPts val="0"/>
              </a:spcAft>
              <a:buSzPts val="1800"/>
              <a:buChar char="•"/>
              <a:defRPr/>
            </a:lvl5pPr>
            <a:lvl6pPr indent="-342900" lvl="5" marL="2743200" algn="l">
              <a:lnSpc>
                <a:spcPct val="120000"/>
              </a:lnSpc>
              <a:spcBef>
                <a:spcPts val="750"/>
              </a:spcBef>
              <a:spcAft>
                <a:spcPts val="0"/>
              </a:spcAft>
              <a:buSzPts val="1800"/>
              <a:buChar char="•"/>
              <a:defRPr/>
            </a:lvl6pPr>
            <a:lvl7pPr indent="-342900" lvl="6" marL="3200400" algn="l">
              <a:lnSpc>
                <a:spcPct val="120000"/>
              </a:lnSpc>
              <a:spcBef>
                <a:spcPts val="750"/>
              </a:spcBef>
              <a:spcAft>
                <a:spcPts val="0"/>
              </a:spcAft>
              <a:buSzPts val="1800"/>
              <a:buChar char="•"/>
              <a:defRPr/>
            </a:lvl7pPr>
            <a:lvl8pPr indent="-342900" lvl="7" marL="3657600" algn="l">
              <a:lnSpc>
                <a:spcPct val="120000"/>
              </a:lnSpc>
              <a:spcBef>
                <a:spcPts val="750"/>
              </a:spcBef>
              <a:spcAft>
                <a:spcPts val="0"/>
              </a:spcAft>
              <a:buSzPts val="1800"/>
              <a:buChar char="•"/>
              <a:defRPr/>
            </a:lvl8pPr>
            <a:lvl9pPr indent="-342900" lvl="8" marL="4114800" algn="l">
              <a:lnSpc>
                <a:spcPct val="120000"/>
              </a:lnSpc>
              <a:spcBef>
                <a:spcPts val="750"/>
              </a:spcBef>
              <a:spcAft>
                <a:spcPts val="0"/>
              </a:spcAft>
              <a:buSzPts val="1800"/>
              <a:buChar char="•"/>
              <a:defRPr/>
            </a:lvl9pPr>
          </a:lstStyle>
          <a:p/>
        </p:txBody>
      </p:sp>
      <p:sp>
        <p:nvSpPr>
          <p:cNvPr id="70" name="Google Shape;70;p23"/>
          <p:cNvSpPr txBox="1"/>
          <p:nvPr>
            <p:ph idx="2" type="body"/>
          </p:nvPr>
        </p:nvSpPr>
        <p:spPr>
          <a:xfrm>
            <a:off x="1370662" y="3949278"/>
            <a:ext cx="5903534" cy="4737522"/>
          </a:xfrm>
          <a:prstGeom prst="rect">
            <a:avLst/>
          </a:prstGeom>
          <a:noFill/>
          <a:ln>
            <a:noFill/>
          </a:ln>
        </p:spPr>
        <p:txBody>
          <a:bodyPr anchorCtr="0" anchor="t" bIns="45700" lIns="91425" spcFirstLastPara="1" rIns="91425" wrap="square" tIns="45700">
            <a:normAutofit/>
          </a:bodyPr>
          <a:lstStyle>
            <a:lvl1pPr indent="-228600" lvl="0" marL="457200" algn="ctr">
              <a:lnSpc>
                <a:spcPct val="120000"/>
              </a:lnSpc>
              <a:spcBef>
                <a:spcPts val="1500"/>
              </a:spcBef>
              <a:spcAft>
                <a:spcPts val="0"/>
              </a:spcAft>
              <a:buSzPts val="2400"/>
              <a:buNone/>
              <a:defRPr sz="2400"/>
            </a:lvl1pPr>
            <a:lvl2pPr indent="-228600" lvl="1" marL="914400" algn="l">
              <a:lnSpc>
                <a:spcPct val="120000"/>
              </a:lnSpc>
              <a:spcBef>
                <a:spcPts val="750"/>
              </a:spcBef>
              <a:spcAft>
                <a:spcPts val="0"/>
              </a:spcAft>
              <a:buSzPts val="2100"/>
              <a:buNone/>
              <a:defRPr sz="2100"/>
            </a:lvl2pPr>
            <a:lvl3pPr indent="-228600" lvl="2" marL="1371600" algn="l">
              <a:lnSpc>
                <a:spcPct val="120000"/>
              </a:lnSpc>
              <a:spcBef>
                <a:spcPts val="750"/>
              </a:spcBef>
              <a:spcAft>
                <a:spcPts val="0"/>
              </a:spcAft>
              <a:buSzPts val="1800"/>
              <a:buNone/>
              <a:defRPr sz="1800"/>
            </a:lvl3pPr>
            <a:lvl4pPr indent="-228600" lvl="3" marL="1828800" algn="l">
              <a:lnSpc>
                <a:spcPct val="120000"/>
              </a:lnSpc>
              <a:spcBef>
                <a:spcPts val="750"/>
              </a:spcBef>
              <a:spcAft>
                <a:spcPts val="0"/>
              </a:spcAft>
              <a:buSzPts val="1500"/>
              <a:buNone/>
              <a:defRPr sz="1500"/>
            </a:lvl4pPr>
            <a:lvl5pPr indent="-228600" lvl="4" marL="2286000" algn="l">
              <a:lnSpc>
                <a:spcPct val="120000"/>
              </a:lnSpc>
              <a:spcBef>
                <a:spcPts val="750"/>
              </a:spcBef>
              <a:spcAft>
                <a:spcPts val="0"/>
              </a:spcAft>
              <a:buSzPts val="1500"/>
              <a:buNone/>
              <a:defRPr sz="1500"/>
            </a:lvl5pPr>
            <a:lvl6pPr indent="-228600" lvl="5" marL="2743200" algn="l">
              <a:lnSpc>
                <a:spcPct val="120000"/>
              </a:lnSpc>
              <a:spcBef>
                <a:spcPts val="750"/>
              </a:spcBef>
              <a:spcAft>
                <a:spcPts val="0"/>
              </a:spcAft>
              <a:buSzPts val="1500"/>
              <a:buNone/>
              <a:defRPr sz="1500"/>
            </a:lvl6pPr>
            <a:lvl7pPr indent="-228600" lvl="6" marL="3200400" algn="l">
              <a:lnSpc>
                <a:spcPct val="120000"/>
              </a:lnSpc>
              <a:spcBef>
                <a:spcPts val="750"/>
              </a:spcBef>
              <a:spcAft>
                <a:spcPts val="0"/>
              </a:spcAft>
              <a:buSzPts val="1500"/>
              <a:buNone/>
              <a:defRPr sz="1500"/>
            </a:lvl7pPr>
            <a:lvl8pPr indent="-228600" lvl="7" marL="3657600" algn="l">
              <a:lnSpc>
                <a:spcPct val="120000"/>
              </a:lnSpc>
              <a:spcBef>
                <a:spcPts val="750"/>
              </a:spcBef>
              <a:spcAft>
                <a:spcPts val="0"/>
              </a:spcAft>
              <a:buSzPts val="1500"/>
              <a:buNone/>
              <a:defRPr sz="1500"/>
            </a:lvl8pPr>
            <a:lvl9pPr indent="-228600" lvl="8" marL="4114800" algn="l">
              <a:lnSpc>
                <a:spcPct val="120000"/>
              </a:lnSpc>
              <a:spcBef>
                <a:spcPts val="750"/>
              </a:spcBef>
              <a:spcAft>
                <a:spcPts val="0"/>
              </a:spcAft>
              <a:buSzPts val="1500"/>
              <a:buNone/>
              <a:defRPr sz="1500"/>
            </a:lvl9pPr>
          </a:lstStyle>
          <a:p/>
        </p:txBody>
      </p:sp>
      <p:sp>
        <p:nvSpPr>
          <p:cNvPr id="71" name="Google Shape;71;p23"/>
          <p:cNvSpPr txBox="1"/>
          <p:nvPr>
            <p:ph idx="10" type="dt"/>
          </p:nvPr>
        </p:nvSpPr>
        <p:spPr>
          <a:xfrm>
            <a:off x="11518106" y="8824913"/>
            <a:ext cx="4114800" cy="547688"/>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72" name="Google Shape;72;p23"/>
          <p:cNvSpPr txBox="1"/>
          <p:nvPr>
            <p:ph idx="11" type="ftr"/>
          </p:nvPr>
        </p:nvSpPr>
        <p:spPr>
          <a:xfrm>
            <a:off x="1370662" y="8824913"/>
            <a:ext cx="10009331" cy="547688"/>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73" name="Google Shape;73;p23"/>
          <p:cNvSpPr txBox="1"/>
          <p:nvPr>
            <p:ph idx="12" type="sldNum"/>
          </p:nvPr>
        </p:nvSpPr>
        <p:spPr>
          <a:xfrm>
            <a:off x="15771017" y="8824913"/>
            <a:ext cx="1146323" cy="547688"/>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Picture with Caption" type="picTx">
  <p:cSld name="PICTURE_WITH_CAPTION_TEXT">
    <p:spTree>
      <p:nvGrpSpPr>
        <p:cNvPr id="74" name="Shape 74"/>
        <p:cNvGrpSpPr/>
        <p:nvPr/>
      </p:nvGrpSpPr>
      <p:grpSpPr>
        <a:xfrm>
          <a:off x="0" y="0"/>
          <a:ext cx="0" cy="0"/>
          <a:chOff x="0" y="0"/>
          <a:chExt cx="0" cy="0"/>
        </a:xfrm>
      </p:grpSpPr>
      <p:pic>
        <p:nvPicPr>
          <p:cNvPr descr="Droplets-HD-Content-R1d.png" id="75" name="Google Shape;75;p24"/>
          <p:cNvPicPr preferRelativeResize="0"/>
          <p:nvPr/>
        </p:nvPicPr>
        <p:blipFill rotWithShape="1">
          <a:blip r:embed="rId2">
            <a:alphaModFix/>
          </a:blip>
          <a:srcRect b="0" l="0" r="0" t="0"/>
          <a:stretch/>
        </p:blipFill>
        <p:spPr>
          <a:xfrm>
            <a:off x="0" y="0"/>
            <a:ext cx="18288000" cy="10287000"/>
          </a:xfrm>
          <a:prstGeom prst="rect">
            <a:avLst/>
          </a:prstGeom>
          <a:noFill/>
          <a:ln>
            <a:noFill/>
          </a:ln>
        </p:spPr>
      </p:pic>
      <p:sp>
        <p:nvSpPr>
          <p:cNvPr id="76" name="Google Shape;76;p24"/>
          <p:cNvSpPr txBox="1"/>
          <p:nvPr>
            <p:ph type="title"/>
          </p:nvPr>
        </p:nvSpPr>
        <p:spPr>
          <a:xfrm>
            <a:off x="1370662" y="914400"/>
            <a:ext cx="8902454" cy="3034881"/>
          </a:xfrm>
          <a:prstGeom prst="rect">
            <a:avLst/>
          </a:prstGeom>
          <a:noFill/>
          <a:ln>
            <a:noFill/>
          </a:ln>
        </p:spPr>
        <p:txBody>
          <a:bodyPr anchorCtr="0" anchor="b" bIns="45700" lIns="91425" spcFirstLastPara="1" rIns="91425" wrap="square" tIns="45700">
            <a:normAutofit/>
          </a:bodyPr>
          <a:lstStyle>
            <a:lvl1pPr lvl="0" algn="ctr">
              <a:lnSpc>
                <a:spcPct val="90000"/>
              </a:lnSpc>
              <a:spcBef>
                <a:spcPts val="0"/>
              </a:spcBef>
              <a:spcAft>
                <a:spcPts val="0"/>
              </a:spcAft>
              <a:buClr>
                <a:schemeClr val="dk1"/>
              </a:buClr>
              <a:buSzPts val="4800"/>
              <a:buFont typeface="Twentieth Century"/>
              <a:buNone/>
              <a:defRPr sz="48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77" name="Google Shape;77;p24"/>
          <p:cNvSpPr/>
          <p:nvPr>
            <p:ph idx="2" type="pic"/>
          </p:nvPr>
        </p:nvSpPr>
        <p:spPr>
          <a:xfrm>
            <a:off x="11137205" y="914402"/>
            <a:ext cx="4883037" cy="7772400"/>
          </a:xfrm>
          <a:prstGeom prst="roundRect">
            <a:avLst>
              <a:gd fmla="val 4943" name="adj"/>
            </a:avLst>
          </a:prstGeom>
          <a:noFill/>
          <a:ln cap="sq" cmpd="sng" w="82550">
            <a:solidFill>
              <a:srgbClr val="EAEAEA"/>
            </a:solidFill>
            <a:prstDash val="solid"/>
            <a:miter lim="800000"/>
            <a:headEnd len="sm" w="sm" type="none"/>
            <a:tailEnd len="sm" w="sm" type="none"/>
          </a:ln>
        </p:spPr>
      </p:sp>
      <p:sp>
        <p:nvSpPr>
          <p:cNvPr id="78" name="Google Shape;78;p24"/>
          <p:cNvSpPr txBox="1"/>
          <p:nvPr>
            <p:ph idx="1" type="body"/>
          </p:nvPr>
        </p:nvSpPr>
        <p:spPr>
          <a:xfrm>
            <a:off x="1370692" y="3949278"/>
            <a:ext cx="8902424" cy="4737521"/>
          </a:xfrm>
          <a:prstGeom prst="rect">
            <a:avLst/>
          </a:prstGeom>
          <a:noFill/>
          <a:ln>
            <a:noFill/>
          </a:ln>
        </p:spPr>
        <p:txBody>
          <a:bodyPr anchorCtr="0" anchor="t" bIns="45700" lIns="91425" spcFirstLastPara="1" rIns="91425" wrap="square" tIns="45700">
            <a:normAutofit/>
          </a:bodyPr>
          <a:lstStyle>
            <a:lvl1pPr indent="-228600" lvl="0" marL="457200" algn="ctr">
              <a:lnSpc>
                <a:spcPct val="120000"/>
              </a:lnSpc>
              <a:spcBef>
                <a:spcPts val="1500"/>
              </a:spcBef>
              <a:spcAft>
                <a:spcPts val="0"/>
              </a:spcAft>
              <a:buSzPts val="2400"/>
              <a:buNone/>
              <a:defRPr sz="2400"/>
            </a:lvl1pPr>
            <a:lvl2pPr indent="-228600" lvl="1" marL="914400" algn="l">
              <a:lnSpc>
                <a:spcPct val="120000"/>
              </a:lnSpc>
              <a:spcBef>
                <a:spcPts val="750"/>
              </a:spcBef>
              <a:spcAft>
                <a:spcPts val="0"/>
              </a:spcAft>
              <a:buSzPts val="2100"/>
              <a:buNone/>
              <a:defRPr sz="2100"/>
            </a:lvl2pPr>
            <a:lvl3pPr indent="-228600" lvl="2" marL="1371600" algn="l">
              <a:lnSpc>
                <a:spcPct val="120000"/>
              </a:lnSpc>
              <a:spcBef>
                <a:spcPts val="750"/>
              </a:spcBef>
              <a:spcAft>
                <a:spcPts val="0"/>
              </a:spcAft>
              <a:buSzPts val="1800"/>
              <a:buNone/>
              <a:defRPr sz="1800"/>
            </a:lvl3pPr>
            <a:lvl4pPr indent="-228600" lvl="3" marL="1828800" algn="l">
              <a:lnSpc>
                <a:spcPct val="120000"/>
              </a:lnSpc>
              <a:spcBef>
                <a:spcPts val="750"/>
              </a:spcBef>
              <a:spcAft>
                <a:spcPts val="0"/>
              </a:spcAft>
              <a:buSzPts val="1500"/>
              <a:buNone/>
              <a:defRPr sz="1500"/>
            </a:lvl4pPr>
            <a:lvl5pPr indent="-228600" lvl="4" marL="2286000" algn="l">
              <a:lnSpc>
                <a:spcPct val="120000"/>
              </a:lnSpc>
              <a:spcBef>
                <a:spcPts val="750"/>
              </a:spcBef>
              <a:spcAft>
                <a:spcPts val="0"/>
              </a:spcAft>
              <a:buSzPts val="1500"/>
              <a:buNone/>
              <a:defRPr sz="1500"/>
            </a:lvl5pPr>
            <a:lvl6pPr indent="-228600" lvl="5" marL="2743200" algn="l">
              <a:lnSpc>
                <a:spcPct val="120000"/>
              </a:lnSpc>
              <a:spcBef>
                <a:spcPts val="750"/>
              </a:spcBef>
              <a:spcAft>
                <a:spcPts val="0"/>
              </a:spcAft>
              <a:buSzPts val="1500"/>
              <a:buNone/>
              <a:defRPr sz="1500"/>
            </a:lvl6pPr>
            <a:lvl7pPr indent="-228600" lvl="6" marL="3200400" algn="l">
              <a:lnSpc>
                <a:spcPct val="120000"/>
              </a:lnSpc>
              <a:spcBef>
                <a:spcPts val="750"/>
              </a:spcBef>
              <a:spcAft>
                <a:spcPts val="0"/>
              </a:spcAft>
              <a:buSzPts val="1500"/>
              <a:buNone/>
              <a:defRPr sz="1500"/>
            </a:lvl7pPr>
            <a:lvl8pPr indent="-228600" lvl="7" marL="3657600" algn="l">
              <a:lnSpc>
                <a:spcPct val="120000"/>
              </a:lnSpc>
              <a:spcBef>
                <a:spcPts val="750"/>
              </a:spcBef>
              <a:spcAft>
                <a:spcPts val="0"/>
              </a:spcAft>
              <a:buSzPts val="1500"/>
              <a:buNone/>
              <a:defRPr sz="1500"/>
            </a:lvl8pPr>
            <a:lvl9pPr indent="-228600" lvl="8" marL="4114800" algn="l">
              <a:lnSpc>
                <a:spcPct val="120000"/>
              </a:lnSpc>
              <a:spcBef>
                <a:spcPts val="750"/>
              </a:spcBef>
              <a:spcAft>
                <a:spcPts val="0"/>
              </a:spcAft>
              <a:buSzPts val="1500"/>
              <a:buNone/>
              <a:defRPr sz="1500"/>
            </a:lvl9pPr>
          </a:lstStyle>
          <a:p/>
        </p:txBody>
      </p:sp>
      <p:sp>
        <p:nvSpPr>
          <p:cNvPr id="79" name="Google Shape;79;p24"/>
          <p:cNvSpPr txBox="1"/>
          <p:nvPr>
            <p:ph idx="10" type="dt"/>
          </p:nvPr>
        </p:nvSpPr>
        <p:spPr>
          <a:xfrm>
            <a:off x="11518106" y="8824913"/>
            <a:ext cx="4114800" cy="547688"/>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80" name="Google Shape;80;p24"/>
          <p:cNvSpPr txBox="1"/>
          <p:nvPr>
            <p:ph idx="11" type="ftr"/>
          </p:nvPr>
        </p:nvSpPr>
        <p:spPr>
          <a:xfrm>
            <a:off x="1370662" y="8824913"/>
            <a:ext cx="10009331" cy="547688"/>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81" name="Google Shape;81;p24"/>
          <p:cNvSpPr txBox="1"/>
          <p:nvPr>
            <p:ph idx="12" type="sldNum"/>
          </p:nvPr>
        </p:nvSpPr>
        <p:spPr>
          <a:xfrm>
            <a:off x="15771017" y="8824913"/>
            <a:ext cx="1146323" cy="547688"/>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Panoramic Picture with Caption">
  <p:cSld name="Panoramic Picture with Caption">
    <p:spTree>
      <p:nvGrpSpPr>
        <p:cNvPr id="82" name="Shape 82"/>
        <p:cNvGrpSpPr/>
        <p:nvPr/>
      </p:nvGrpSpPr>
      <p:grpSpPr>
        <a:xfrm>
          <a:off x="0" y="0"/>
          <a:ext cx="0" cy="0"/>
          <a:chOff x="0" y="0"/>
          <a:chExt cx="0" cy="0"/>
        </a:xfrm>
      </p:grpSpPr>
      <p:pic>
        <p:nvPicPr>
          <p:cNvPr descr="Droplets-HD-Content-R1d.png" id="83" name="Google Shape;83;p25"/>
          <p:cNvPicPr preferRelativeResize="0"/>
          <p:nvPr/>
        </p:nvPicPr>
        <p:blipFill rotWithShape="1">
          <a:blip r:embed="rId2">
            <a:alphaModFix/>
          </a:blip>
          <a:srcRect b="0" l="0" r="0" t="0"/>
          <a:stretch/>
        </p:blipFill>
        <p:spPr>
          <a:xfrm>
            <a:off x="0" y="0"/>
            <a:ext cx="18288000" cy="10287000"/>
          </a:xfrm>
          <a:prstGeom prst="rect">
            <a:avLst/>
          </a:prstGeom>
          <a:noFill/>
          <a:ln>
            <a:noFill/>
          </a:ln>
        </p:spPr>
      </p:pic>
      <p:sp>
        <p:nvSpPr>
          <p:cNvPr id="84" name="Google Shape;84;p25"/>
          <p:cNvSpPr txBox="1"/>
          <p:nvPr>
            <p:ph type="title"/>
          </p:nvPr>
        </p:nvSpPr>
        <p:spPr>
          <a:xfrm>
            <a:off x="1370691" y="6434061"/>
            <a:ext cx="15546648" cy="1217415"/>
          </a:xfrm>
          <a:prstGeom prst="rect">
            <a:avLst/>
          </a:prstGeom>
          <a:noFill/>
          <a:ln>
            <a:noFill/>
          </a:ln>
        </p:spPr>
        <p:txBody>
          <a:bodyPr anchorCtr="0" anchor="b" bIns="45700" lIns="91425" spcFirstLastPara="1" rIns="91425" wrap="square" tIns="45700">
            <a:normAutofit/>
          </a:bodyPr>
          <a:lstStyle>
            <a:lvl1pPr lvl="0" algn="ctr">
              <a:lnSpc>
                <a:spcPct val="90000"/>
              </a:lnSpc>
              <a:spcBef>
                <a:spcPts val="0"/>
              </a:spcBef>
              <a:spcAft>
                <a:spcPts val="0"/>
              </a:spcAft>
              <a:buClr>
                <a:schemeClr val="dk1"/>
              </a:buClr>
              <a:buSzPts val="4800"/>
              <a:buFont typeface="Twentieth Century"/>
              <a:buNone/>
              <a:defRPr sz="48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85" name="Google Shape;85;p25"/>
          <p:cNvSpPr/>
          <p:nvPr>
            <p:ph idx="2" type="pic"/>
          </p:nvPr>
        </p:nvSpPr>
        <p:spPr>
          <a:xfrm>
            <a:off x="1777116" y="1047392"/>
            <a:ext cx="14733798" cy="4821204"/>
          </a:xfrm>
          <a:prstGeom prst="roundRect">
            <a:avLst>
              <a:gd fmla="val 4944" name="adj"/>
            </a:avLst>
          </a:prstGeom>
          <a:noFill/>
          <a:ln cap="sq" cmpd="sng" w="82550">
            <a:solidFill>
              <a:srgbClr val="EAEAEA"/>
            </a:solidFill>
            <a:prstDash val="solid"/>
            <a:miter lim="800000"/>
            <a:headEnd len="sm" w="sm" type="none"/>
            <a:tailEnd len="sm" w="sm" type="none"/>
          </a:ln>
        </p:spPr>
      </p:sp>
      <p:sp>
        <p:nvSpPr>
          <p:cNvPr id="86" name="Google Shape;86;p25"/>
          <p:cNvSpPr txBox="1"/>
          <p:nvPr>
            <p:ph idx="1" type="body"/>
          </p:nvPr>
        </p:nvSpPr>
        <p:spPr>
          <a:xfrm>
            <a:off x="1370661" y="7663092"/>
            <a:ext cx="15546678" cy="1023708"/>
          </a:xfrm>
          <a:prstGeom prst="rect">
            <a:avLst/>
          </a:prstGeom>
          <a:noFill/>
          <a:ln>
            <a:noFill/>
          </a:ln>
        </p:spPr>
        <p:txBody>
          <a:bodyPr anchorCtr="0" anchor="t" bIns="45700" lIns="91425" spcFirstLastPara="1" rIns="91425" wrap="square" tIns="45700">
            <a:normAutofit/>
          </a:bodyPr>
          <a:lstStyle>
            <a:lvl1pPr indent="-228600" lvl="0" marL="457200" algn="ctr">
              <a:lnSpc>
                <a:spcPct val="120000"/>
              </a:lnSpc>
              <a:spcBef>
                <a:spcPts val="1500"/>
              </a:spcBef>
              <a:spcAft>
                <a:spcPts val="0"/>
              </a:spcAft>
              <a:buSzPts val="2400"/>
              <a:buNone/>
              <a:defRPr sz="2400"/>
            </a:lvl1pPr>
            <a:lvl2pPr indent="-228600" lvl="1" marL="914400" algn="l">
              <a:lnSpc>
                <a:spcPct val="120000"/>
              </a:lnSpc>
              <a:spcBef>
                <a:spcPts val="750"/>
              </a:spcBef>
              <a:spcAft>
                <a:spcPts val="0"/>
              </a:spcAft>
              <a:buSzPts val="2100"/>
              <a:buNone/>
              <a:defRPr sz="2100"/>
            </a:lvl2pPr>
            <a:lvl3pPr indent="-228600" lvl="2" marL="1371600" algn="l">
              <a:lnSpc>
                <a:spcPct val="120000"/>
              </a:lnSpc>
              <a:spcBef>
                <a:spcPts val="750"/>
              </a:spcBef>
              <a:spcAft>
                <a:spcPts val="0"/>
              </a:spcAft>
              <a:buSzPts val="1800"/>
              <a:buNone/>
              <a:defRPr sz="1800"/>
            </a:lvl3pPr>
            <a:lvl4pPr indent="-228600" lvl="3" marL="1828800" algn="l">
              <a:lnSpc>
                <a:spcPct val="120000"/>
              </a:lnSpc>
              <a:spcBef>
                <a:spcPts val="750"/>
              </a:spcBef>
              <a:spcAft>
                <a:spcPts val="0"/>
              </a:spcAft>
              <a:buSzPts val="1500"/>
              <a:buNone/>
              <a:defRPr sz="1500"/>
            </a:lvl4pPr>
            <a:lvl5pPr indent="-228600" lvl="4" marL="2286000" algn="l">
              <a:lnSpc>
                <a:spcPct val="120000"/>
              </a:lnSpc>
              <a:spcBef>
                <a:spcPts val="750"/>
              </a:spcBef>
              <a:spcAft>
                <a:spcPts val="0"/>
              </a:spcAft>
              <a:buSzPts val="1500"/>
              <a:buNone/>
              <a:defRPr sz="1500"/>
            </a:lvl5pPr>
            <a:lvl6pPr indent="-228600" lvl="5" marL="2743200" algn="l">
              <a:lnSpc>
                <a:spcPct val="120000"/>
              </a:lnSpc>
              <a:spcBef>
                <a:spcPts val="750"/>
              </a:spcBef>
              <a:spcAft>
                <a:spcPts val="0"/>
              </a:spcAft>
              <a:buSzPts val="1500"/>
              <a:buNone/>
              <a:defRPr sz="1500"/>
            </a:lvl6pPr>
            <a:lvl7pPr indent="-228600" lvl="6" marL="3200400" algn="l">
              <a:lnSpc>
                <a:spcPct val="120000"/>
              </a:lnSpc>
              <a:spcBef>
                <a:spcPts val="750"/>
              </a:spcBef>
              <a:spcAft>
                <a:spcPts val="0"/>
              </a:spcAft>
              <a:buSzPts val="1500"/>
              <a:buNone/>
              <a:defRPr sz="1500"/>
            </a:lvl7pPr>
            <a:lvl8pPr indent="-228600" lvl="7" marL="3657600" algn="l">
              <a:lnSpc>
                <a:spcPct val="120000"/>
              </a:lnSpc>
              <a:spcBef>
                <a:spcPts val="750"/>
              </a:spcBef>
              <a:spcAft>
                <a:spcPts val="0"/>
              </a:spcAft>
              <a:buSzPts val="1500"/>
              <a:buNone/>
              <a:defRPr sz="1500"/>
            </a:lvl8pPr>
            <a:lvl9pPr indent="-228600" lvl="8" marL="4114800" algn="l">
              <a:lnSpc>
                <a:spcPct val="120000"/>
              </a:lnSpc>
              <a:spcBef>
                <a:spcPts val="750"/>
              </a:spcBef>
              <a:spcAft>
                <a:spcPts val="0"/>
              </a:spcAft>
              <a:buSzPts val="1500"/>
              <a:buNone/>
              <a:defRPr sz="1500"/>
            </a:lvl9pPr>
          </a:lstStyle>
          <a:p/>
        </p:txBody>
      </p:sp>
      <p:sp>
        <p:nvSpPr>
          <p:cNvPr id="87" name="Google Shape;87;p25"/>
          <p:cNvSpPr txBox="1"/>
          <p:nvPr>
            <p:ph idx="10" type="dt"/>
          </p:nvPr>
        </p:nvSpPr>
        <p:spPr>
          <a:xfrm>
            <a:off x="11518106" y="8824913"/>
            <a:ext cx="4114800" cy="547688"/>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88" name="Google Shape;88;p25"/>
          <p:cNvSpPr txBox="1"/>
          <p:nvPr>
            <p:ph idx="11" type="ftr"/>
          </p:nvPr>
        </p:nvSpPr>
        <p:spPr>
          <a:xfrm>
            <a:off x="1370662" y="8824913"/>
            <a:ext cx="10009331" cy="547688"/>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89" name="Google Shape;89;p25"/>
          <p:cNvSpPr txBox="1"/>
          <p:nvPr>
            <p:ph idx="12" type="sldNum"/>
          </p:nvPr>
        </p:nvSpPr>
        <p:spPr>
          <a:xfrm>
            <a:off x="15771017" y="8824913"/>
            <a:ext cx="1146323" cy="547688"/>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Caption">
  <p:cSld name="Title and Caption">
    <p:spTree>
      <p:nvGrpSpPr>
        <p:cNvPr id="90" name="Shape 90"/>
        <p:cNvGrpSpPr/>
        <p:nvPr/>
      </p:nvGrpSpPr>
      <p:grpSpPr>
        <a:xfrm>
          <a:off x="0" y="0"/>
          <a:ext cx="0" cy="0"/>
          <a:chOff x="0" y="0"/>
          <a:chExt cx="0" cy="0"/>
        </a:xfrm>
      </p:grpSpPr>
      <p:pic>
        <p:nvPicPr>
          <p:cNvPr descr="Droplets-HD-Content-R1d.png" id="91" name="Google Shape;91;p26"/>
          <p:cNvPicPr preferRelativeResize="0"/>
          <p:nvPr/>
        </p:nvPicPr>
        <p:blipFill rotWithShape="1">
          <a:blip r:embed="rId2">
            <a:alphaModFix/>
          </a:blip>
          <a:srcRect b="0" l="0" r="0" t="0"/>
          <a:stretch/>
        </p:blipFill>
        <p:spPr>
          <a:xfrm>
            <a:off x="0" y="0"/>
            <a:ext cx="18288000" cy="10287000"/>
          </a:xfrm>
          <a:prstGeom prst="rect">
            <a:avLst/>
          </a:prstGeom>
          <a:noFill/>
          <a:ln>
            <a:noFill/>
          </a:ln>
        </p:spPr>
      </p:pic>
      <p:sp>
        <p:nvSpPr>
          <p:cNvPr id="92" name="Google Shape;92;p26"/>
          <p:cNvSpPr txBox="1"/>
          <p:nvPr>
            <p:ph type="title"/>
          </p:nvPr>
        </p:nvSpPr>
        <p:spPr>
          <a:xfrm>
            <a:off x="1370661" y="914399"/>
            <a:ext cx="15546678" cy="5140868"/>
          </a:xfrm>
          <a:prstGeom prst="rect">
            <a:avLst/>
          </a:prstGeom>
          <a:noFill/>
          <a:ln>
            <a:noFill/>
          </a:ln>
        </p:spPr>
        <p:txBody>
          <a:bodyPr anchorCtr="0" anchor="ctr" bIns="45700" lIns="91425" spcFirstLastPara="1" rIns="91425" wrap="square" tIns="45700">
            <a:normAutofit/>
          </a:bodyPr>
          <a:lstStyle>
            <a:lvl1pPr lvl="0" algn="ctr">
              <a:lnSpc>
                <a:spcPct val="90000"/>
              </a:lnSpc>
              <a:spcBef>
                <a:spcPts val="0"/>
              </a:spcBef>
              <a:spcAft>
                <a:spcPts val="0"/>
              </a:spcAft>
              <a:buClr>
                <a:schemeClr val="dk1"/>
              </a:buClr>
              <a:buSzPts val="4800"/>
              <a:buFont typeface="Twentieth Century"/>
              <a:buNone/>
              <a:defRPr sz="48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93" name="Google Shape;93;p26"/>
          <p:cNvSpPr txBox="1"/>
          <p:nvPr>
            <p:ph idx="1" type="body"/>
          </p:nvPr>
        </p:nvSpPr>
        <p:spPr>
          <a:xfrm>
            <a:off x="1370663" y="6307232"/>
            <a:ext cx="15546678" cy="2379570"/>
          </a:xfrm>
          <a:prstGeom prst="rect">
            <a:avLst/>
          </a:prstGeom>
          <a:noFill/>
          <a:ln>
            <a:noFill/>
          </a:ln>
        </p:spPr>
        <p:txBody>
          <a:bodyPr anchorCtr="0" anchor="ctr" bIns="45700" lIns="91425" spcFirstLastPara="1" rIns="91425" wrap="square" tIns="45700">
            <a:normAutofit/>
          </a:bodyPr>
          <a:lstStyle>
            <a:lvl1pPr indent="-228600" lvl="0" marL="457200" algn="ctr">
              <a:lnSpc>
                <a:spcPct val="120000"/>
              </a:lnSpc>
              <a:spcBef>
                <a:spcPts val="1500"/>
              </a:spcBef>
              <a:spcAft>
                <a:spcPts val="0"/>
              </a:spcAft>
              <a:buSzPts val="2400"/>
              <a:buNone/>
              <a:defRPr sz="2400"/>
            </a:lvl1pPr>
            <a:lvl2pPr indent="-228600" lvl="1" marL="914400" algn="l">
              <a:lnSpc>
                <a:spcPct val="120000"/>
              </a:lnSpc>
              <a:spcBef>
                <a:spcPts val="750"/>
              </a:spcBef>
              <a:spcAft>
                <a:spcPts val="0"/>
              </a:spcAft>
              <a:buSzPts val="2100"/>
              <a:buNone/>
              <a:defRPr sz="2100"/>
            </a:lvl2pPr>
            <a:lvl3pPr indent="-228600" lvl="2" marL="1371600" algn="l">
              <a:lnSpc>
                <a:spcPct val="120000"/>
              </a:lnSpc>
              <a:spcBef>
                <a:spcPts val="750"/>
              </a:spcBef>
              <a:spcAft>
                <a:spcPts val="0"/>
              </a:spcAft>
              <a:buSzPts val="1800"/>
              <a:buNone/>
              <a:defRPr sz="1800"/>
            </a:lvl3pPr>
            <a:lvl4pPr indent="-228600" lvl="3" marL="1828800" algn="l">
              <a:lnSpc>
                <a:spcPct val="120000"/>
              </a:lnSpc>
              <a:spcBef>
                <a:spcPts val="750"/>
              </a:spcBef>
              <a:spcAft>
                <a:spcPts val="0"/>
              </a:spcAft>
              <a:buSzPts val="1500"/>
              <a:buNone/>
              <a:defRPr sz="1500"/>
            </a:lvl4pPr>
            <a:lvl5pPr indent="-228600" lvl="4" marL="2286000" algn="l">
              <a:lnSpc>
                <a:spcPct val="120000"/>
              </a:lnSpc>
              <a:spcBef>
                <a:spcPts val="750"/>
              </a:spcBef>
              <a:spcAft>
                <a:spcPts val="0"/>
              </a:spcAft>
              <a:buSzPts val="1500"/>
              <a:buNone/>
              <a:defRPr sz="1500"/>
            </a:lvl5pPr>
            <a:lvl6pPr indent="-228600" lvl="5" marL="2743200" algn="l">
              <a:lnSpc>
                <a:spcPct val="120000"/>
              </a:lnSpc>
              <a:spcBef>
                <a:spcPts val="750"/>
              </a:spcBef>
              <a:spcAft>
                <a:spcPts val="0"/>
              </a:spcAft>
              <a:buSzPts val="1500"/>
              <a:buNone/>
              <a:defRPr sz="1500"/>
            </a:lvl6pPr>
            <a:lvl7pPr indent="-228600" lvl="6" marL="3200400" algn="l">
              <a:lnSpc>
                <a:spcPct val="120000"/>
              </a:lnSpc>
              <a:spcBef>
                <a:spcPts val="750"/>
              </a:spcBef>
              <a:spcAft>
                <a:spcPts val="0"/>
              </a:spcAft>
              <a:buSzPts val="1500"/>
              <a:buNone/>
              <a:defRPr sz="1500"/>
            </a:lvl7pPr>
            <a:lvl8pPr indent="-228600" lvl="7" marL="3657600" algn="l">
              <a:lnSpc>
                <a:spcPct val="120000"/>
              </a:lnSpc>
              <a:spcBef>
                <a:spcPts val="750"/>
              </a:spcBef>
              <a:spcAft>
                <a:spcPts val="0"/>
              </a:spcAft>
              <a:buSzPts val="1500"/>
              <a:buNone/>
              <a:defRPr sz="1500"/>
            </a:lvl8pPr>
            <a:lvl9pPr indent="-228600" lvl="8" marL="4114800" algn="l">
              <a:lnSpc>
                <a:spcPct val="120000"/>
              </a:lnSpc>
              <a:spcBef>
                <a:spcPts val="750"/>
              </a:spcBef>
              <a:spcAft>
                <a:spcPts val="0"/>
              </a:spcAft>
              <a:buSzPts val="1500"/>
              <a:buNone/>
              <a:defRPr sz="1500"/>
            </a:lvl9pPr>
          </a:lstStyle>
          <a:p/>
        </p:txBody>
      </p:sp>
      <p:sp>
        <p:nvSpPr>
          <p:cNvPr id="94" name="Google Shape;94;p26"/>
          <p:cNvSpPr txBox="1"/>
          <p:nvPr>
            <p:ph idx="10" type="dt"/>
          </p:nvPr>
        </p:nvSpPr>
        <p:spPr>
          <a:xfrm>
            <a:off x="11518106" y="8824913"/>
            <a:ext cx="4114800" cy="547688"/>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95" name="Google Shape;95;p26"/>
          <p:cNvSpPr txBox="1"/>
          <p:nvPr>
            <p:ph idx="11" type="ftr"/>
          </p:nvPr>
        </p:nvSpPr>
        <p:spPr>
          <a:xfrm>
            <a:off x="1370662" y="8824913"/>
            <a:ext cx="10009331" cy="547688"/>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96" name="Google Shape;96;p26"/>
          <p:cNvSpPr txBox="1"/>
          <p:nvPr>
            <p:ph idx="12" type="sldNum"/>
          </p:nvPr>
        </p:nvSpPr>
        <p:spPr>
          <a:xfrm>
            <a:off x="15771017" y="8824913"/>
            <a:ext cx="1146323" cy="547688"/>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Quote with Caption">
  <p:cSld name="Quote with Caption">
    <p:spTree>
      <p:nvGrpSpPr>
        <p:cNvPr id="97" name="Shape 97"/>
        <p:cNvGrpSpPr/>
        <p:nvPr/>
      </p:nvGrpSpPr>
      <p:grpSpPr>
        <a:xfrm>
          <a:off x="0" y="0"/>
          <a:ext cx="0" cy="0"/>
          <a:chOff x="0" y="0"/>
          <a:chExt cx="0" cy="0"/>
        </a:xfrm>
      </p:grpSpPr>
      <p:pic>
        <p:nvPicPr>
          <p:cNvPr descr="Droplets-HD-Content-R1d.png" id="98" name="Google Shape;98;p27"/>
          <p:cNvPicPr preferRelativeResize="0"/>
          <p:nvPr/>
        </p:nvPicPr>
        <p:blipFill rotWithShape="1">
          <a:blip r:embed="rId2">
            <a:alphaModFix/>
          </a:blip>
          <a:srcRect b="0" l="0" r="0" t="0"/>
          <a:stretch/>
        </p:blipFill>
        <p:spPr>
          <a:xfrm>
            <a:off x="0" y="0"/>
            <a:ext cx="18288000" cy="10287000"/>
          </a:xfrm>
          <a:prstGeom prst="rect">
            <a:avLst/>
          </a:prstGeom>
          <a:noFill/>
          <a:ln>
            <a:noFill/>
          </a:ln>
        </p:spPr>
      </p:pic>
      <p:sp>
        <p:nvSpPr>
          <p:cNvPr id="99" name="Google Shape;99;p27"/>
          <p:cNvSpPr txBox="1"/>
          <p:nvPr>
            <p:ph type="title"/>
          </p:nvPr>
        </p:nvSpPr>
        <p:spPr>
          <a:xfrm>
            <a:off x="2169318" y="914400"/>
            <a:ext cx="13954128" cy="4489356"/>
          </a:xfrm>
          <a:prstGeom prst="rect">
            <a:avLst/>
          </a:prstGeom>
          <a:noFill/>
          <a:ln>
            <a:noFill/>
          </a:ln>
        </p:spPr>
        <p:txBody>
          <a:bodyPr anchorCtr="0" anchor="ctr" bIns="45700" lIns="91425" spcFirstLastPara="1" rIns="91425" wrap="square" tIns="45700">
            <a:normAutofit/>
          </a:bodyPr>
          <a:lstStyle>
            <a:lvl1pPr lvl="0" algn="ctr">
              <a:lnSpc>
                <a:spcPct val="90000"/>
              </a:lnSpc>
              <a:spcBef>
                <a:spcPts val="0"/>
              </a:spcBef>
              <a:spcAft>
                <a:spcPts val="0"/>
              </a:spcAft>
              <a:buClr>
                <a:schemeClr val="dk1"/>
              </a:buClr>
              <a:buSzPts val="4800"/>
              <a:buFont typeface="Twentieth Century"/>
              <a:buNone/>
              <a:defRPr sz="48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100" name="Google Shape;100;p27"/>
          <p:cNvSpPr txBox="1"/>
          <p:nvPr>
            <p:ph idx="1" type="body"/>
          </p:nvPr>
        </p:nvSpPr>
        <p:spPr>
          <a:xfrm>
            <a:off x="2580967" y="5415048"/>
            <a:ext cx="13128449" cy="892182"/>
          </a:xfrm>
          <a:prstGeom prst="rect">
            <a:avLst/>
          </a:prstGeom>
          <a:noFill/>
          <a:ln>
            <a:noFill/>
          </a:ln>
        </p:spPr>
        <p:txBody>
          <a:bodyPr anchorCtr="0" anchor="t" bIns="45700" lIns="91425" spcFirstLastPara="1" rIns="91425" wrap="square" tIns="45700">
            <a:normAutofit/>
          </a:bodyPr>
          <a:lstStyle>
            <a:lvl1pPr indent="-228600" lvl="0" marL="457200" algn="l">
              <a:lnSpc>
                <a:spcPct val="120000"/>
              </a:lnSpc>
              <a:spcBef>
                <a:spcPts val="1500"/>
              </a:spcBef>
              <a:spcAft>
                <a:spcPts val="0"/>
              </a:spcAft>
              <a:buSzPts val="2100"/>
              <a:buNone/>
              <a:defRPr sz="2100"/>
            </a:lvl1pPr>
            <a:lvl2pPr indent="-228600" lvl="1" marL="914400" algn="l">
              <a:lnSpc>
                <a:spcPct val="120000"/>
              </a:lnSpc>
              <a:spcBef>
                <a:spcPts val="750"/>
              </a:spcBef>
              <a:spcAft>
                <a:spcPts val="0"/>
              </a:spcAft>
              <a:buSzPts val="2100"/>
              <a:buNone/>
              <a:defRPr sz="2100"/>
            </a:lvl2pPr>
            <a:lvl3pPr indent="-228600" lvl="2" marL="1371600" algn="l">
              <a:lnSpc>
                <a:spcPct val="120000"/>
              </a:lnSpc>
              <a:spcBef>
                <a:spcPts val="750"/>
              </a:spcBef>
              <a:spcAft>
                <a:spcPts val="0"/>
              </a:spcAft>
              <a:buSzPts val="1800"/>
              <a:buNone/>
              <a:defRPr sz="1800"/>
            </a:lvl3pPr>
            <a:lvl4pPr indent="-228600" lvl="3" marL="1828800" algn="l">
              <a:lnSpc>
                <a:spcPct val="120000"/>
              </a:lnSpc>
              <a:spcBef>
                <a:spcPts val="750"/>
              </a:spcBef>
              <a:spcAft>
                <a:spcPts val="0"/>
              </a:spcAft>
              <a:buSzPts val="1500"/>
              <a:buNone/>
              <a:defRPr sz="1500"/>
            </a:lvl4pPr>
            <a:lvl5pPr indent="-228600" lvl="4" marL="2286000" algn="l">
              <a:lnSpc>
                <a:spcPct val="120000"/>
              </a:lnSpc>
              <a:spcBef>
                <a:spcPts val="750"/>
              </a:spcBef>
              <a:spcAft>
                <a:spcPts val="0"/>
              </a:spcAft>
              <a:buSzPts val="1500"/>
              <a:buNone/>
              <a:defRPr sz="1500"/>
            </a:lvl5pPr>
            <a:lvl6pPr indent="-228600" lvl="5" marL="2743200" algn="l">
              <a:lnSpc>
                <a:spcPct val="120000"/>
              </a:lnSpc>
              <a:spcBef>
                <a:spcPts val="750"/>
              </a:spcBef>
              <a:spcAft>
                <a:spcPts val="0"/>
              </a:spcAft>
              <a:buSzPts val="1500"/>
              <a:buNone/>
              <a:defRPr sz="1500"/>
            </a:lvl6pPr>
            <a:lvl7pPr indent="-228600" lvl="6" marL="3200400" algn="l">
              <a:lnSpc>
                <a:spcPct val="120000"/>
              </a:lnSpc>
              <a:spcBef>
                <a:spcPts val="750"/>
              </a:spcBef>
              <a:spcAft>
                <a:spcPts val="0"/>
              </a:spcAft>
              <a:buSzPts val="1500"/>
              <a:buNone/>
              <a:defRPr sz="1500"/>
            </a:lvl7pPr>
            <a:lvl8pPr indent="-228600" lvl="7" marL="3657600" algn="l">
              <a:lnSpc>
                <a:spcPct val="120000"/>
              </a:lnSpc>
              <a:spcBef>
                <a:spcPts val="750"/>
              </a:spcBef>
              <a:spcAft>
                <a:spcPts val="0"/>
              </a:spcAft>
              <a:buSzPts val="1500"/>
              <a:buNone/>
              <a:defRPr sz="1500"/>
            </a:lvl8pPr>
            <a:lvl9pPr indent="-228600" lvl="8" marL="4114800" algn="l">
              <a:lnSpc>
                <a:spcPct val="120000"/>
              </a:lnSpc>
              <a:spcBef>
                <a:spcPts val="750"/>
              </a:spcBef>
              <a:spcAft>
                <a:spcPts val="0"/>
              </a:spcAft>
              <a:buSzPts val="1500"/>
              <a:buNone/>
              <a:defRPr sz="1500"/>
            </a:lvl9pPr>
          </a:lstStyle>
          <a:p/>
        </p:txBody>
      </p:sp>
      <p:sp>
        <p:nvSpPr>
          <p:cNvPr id="101" name="Google Shape;101;p27"/>
          <p:cNvSpPr txBox="1"/>
          <p:nvPr>
            <p:ph idx="2" type="body"/>
          </p:nvPr>
        </p:nvSpPr>
        <p:spPr>
          <a:xfrm>
            <a:off x="1370661" y="6559195"/>
            <a:ext cx="15546678" cy="2131580"/>
          </a:xfrm>
          <a:prstGeom prst="rect">
            <a:avLst/>
          </a:prstGeom>
          <a:noFill/>
          <a:ln>
            <a:noFill/>
          </a:ln>
        </p:spPr>
        <p:txBody>
          <a:bodyPr anchorCtr="0" anchor="ctr" bIns="45700" lIns="91425" spcFirstLastPara="1" rIns="91425" wrap="square" tIns="45700">
            <a:normAutofit/>
          </a:bodyPr>
          <a:lstStyle>
            <a:lvl1pPr indent="-228600" lvl="0" marL="457200" algn="ctr">
              <a:lnSpc>
                <a:spcPct val="120000"/>
              </a:lnSpc>
              <a:spcBef>
                <a:spcPts val="1500"/>
              </a:spcBef>
              <a:spcAft>
                <a:spcPts val="0"/>
              </a:spcAft>
              <a:buSzPts val="2400"/>
              <a:buNone/>
              <a:defRPr sz="2400"/>
            </a:lvl1pPr>
            <a:lvl2pPr indent="-228600" lvl="1" marL="914400" algn="l">
              <a:lnSpc>
                <a:spcPct val="120000"/>
              </a:lnSpc>
              <a:spcBef>
                <a:spcPts val="750"/>
              </a:spcBef>
              <a:spcAft>
                <a:spcPts val="0"/>
              </a:spcAft>
              <a:buSzPts val="2100"/>
              <a:buNone/>
              <a:defRPr sz="2100"/>
            </a:lvl2pPr>
            <a:lvl3pPr indent="-228600" lvl="2" marL="1371600" algn="l">
              <a:lnSpc>
                <a:spcPct val="120000"/>
              </a:lnSpc>
              <a:spcBef>
                <a:spcPts val="750"/>
              </a:spcBef>
              <a:spcAft>
                <a:spcPts val="0"/>
              </a:spcAft>
              <a:buSzPts val="1800"/>
              <a:buNone/>
              <a:defRPr sz="1800"/>
            </a:lvl3pPr>
            <a:lvl4pPr indent="-228600" lvl="3" marL="1828800" algn="l">
              <a:lnSpc>
                <a:spcPct val="120000"/>
              </a:lnSpc>
              <a:spcBef>
                <a:spcPts val="750"/>
              </a:spcBef>
              <a:spcAft>
                <a:spcPts val="0"/>
              </a:spcAft>
              <a:buSzPts val="1500"/>
              <a:buNone/>
              <a:defRPr sz="1500"/>
            </a:lvl4pPr>
            <a:lvl5pPr indent="-228600" lvl="4" marL="2286000" algn="l">
              <a:lnSpc>
                <a:spcPct val="120000"/>
              </a:lnSpc>
              <a:spcBef>
                <a:spcPts val="750"/>
              </a:spcBef>
              <a:spcAft>
                <a:spcPts val="0"/>
              </a:spcAft>
              <a:buSzPts val="1500"/>
              <a:buNone/>
              <a:defRPr sz="1500"/>
            </a:lvl5pPr>
            <a:lvl6pPr indent="-228600" lvl="5" marL="2743200" algn="l">
              <a:lnSpc>
                <a:spcPct val="120000"/>
              </a:lnSpc>
              <a:spcBef>
                <a:spcPts val="750"/>
              </a:spcBef>
              <a:spcAft>
                <a:spcPts val="0"/>
              </a:spcAft>
              <a:buSzPts val="1500"/>
              <a:buNone/>
              <a:defRPr sz="1500"/>
            </a:lvl6pPr>
            <a:lvl7pPr indent="-228600" lvl="6" marL="3200400" algn="l">
              <a:lnSpc>
                <a:spcPct val="120000"/>
              </a:lnSpc>
              <a:spcBef>
                <a:spcPts val="750"/>
              </a:spcBef>
              <a:spcAft>
                <a:spcPts val="0"/>
              </a:spcAft>
              <a:buSzPts val="1500"/>
              <a:buNone/>
              <a:defRPr sz="1500"/>
            </a:lvl7pPr>
            <a:lvl8pPr indent="-228600" lvl="7" marL="3657600" algn="l">
              <a:lnSpc>
                <a:spcPct val="120000"/>
              </a:lnSpc>
              <a:spcBef>
                <a:spcPts val="750"/>
              </a:spcBef>
              <a:spcAft>
                <a:spcPts val="0"/>
              </a:spcAft>
              <a:buSzPts val="1500"/>
              <a:buNone/>
              <a:defRPr sz="1500"/>
            </a:lvl8pPr>
            <a:lvl9pPr indent="-228600" lvl="8" marL="4114800" algn="l">
              <a:lnSpc>
                <a:spcPct val="120000"/>
              </a:lnSpc>
              <a:spcBef>
                <a:spcPts val="750"/>
              </a:spcBef>
              <a:spcAft>
                <a:spcPts val="0"/>
              </a:spcAft>
              <a:buSzPts val="1500"/>
              <a:buNone/>
              <a:defRPr sz="1500"/>
            </a:lvl9pPr>
          </a:lstStyle>
          <a:p/>
        </p:txBody>
      </p:sp>
      <p:sp>
        <p:nvSpPr>
          <p:cNvPr id="102" name="Google Shape;102;p27"/>
          <p:cNvSpPr txBox="1"/>
          <p:nvPr>
            <p:ph idx="10" type="dt"/>
          </p:nvPr>
        </p:nvSpPr>
        <p:spPr>
          <a:xfrm>
            <a:off x="11518106" y="8824913"/>
            <a:ext cx="4114800" cy="547688"/>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03" name="Google Shape;103;p27"/>
          <p:cNvSpPr txBox="1"/>
          <p:nvPr>
            <p:ph idx="11" type="ftr"/>
          </p:nvPr>
        </p:nvSpPr>
        <p:spPr>
          <a:xfrm>
            <a:off x="1370662" y="8824913"/>
            <a:ext cx="10009331" cy="547688"/>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04" name="Google Shape;104;p27"/>
          <p:cNvSpPr txBox="1"/>
          <p:nvPr>
            <p:ph idx="12" type="sldNum"/>
          </p:nvPr>
        </p:nvSpPr>
        <p:spPr>
          <a:xfrm>
            <a:off x="15771017" y="8824913"/>
            <a:ext cx="1146323" cy="547688"/>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
        <p:nvSpPr>
          <p:cNvPr id="105" name="Google Shape;105;p27"/>
          <p:cNvSpPr txBox="1"/>
          <p:nvPr/>
        </p:nvSpPr>
        <p:spPr>
          <a:xfrm>
            <a:off x="1502232" y="1131249"/>
            <a:ext cx="914400" cy="877164"/>
          </a:xfrm>
          <a:prstGeom prst="rect">
            <a:avLst/>
          </a:prstGeom>
          <a:noFill/>
          <a:ln>
            <a:noFill/>
          </a:ln>
        </p:spPr>
        <p:txBody>
          <a:bodyPr anchorCtr="0" anchor="ctr" bIns="68575" lIns="137150" spcFirstLastPara="1" rIns="137150" wrap="square" tIns="68575">
            <a:noAutofit/>
          </a:bodyPr>
          <a:lstStyle/>
          <a:p>
            <a:pPr indent="0" lvl="0" marL="0" marR="0" rtl="0" algn="l">
              <a:spcBef>
                <a:spcPts val="0"/>
              </a:spcBef>
              <a:spcAft>
                <a:spcPts val="0"/>
              </a:spcAft>
              <a:buClr>
                <a:schemeClr val="dk1"/>
              </a:buClr>
              <a:buSzPts val="12000"/>
              <a:buFont typeface="Twentieth Century"/>
              <a:buNone/>
            </a:pPr>
            <a:r>
              <a:rPr b="0" lang="en-GB" sz="12000" cap="none">
                <a:solidFill>
                  <a:schemeClr val="dk1"/>
                </a:solidFill>
                <a:latin typeface="Twentieth Century"/>
                <a:ea typeface="Twentieth Century"/>
                <a:cs typeface="Twentieth Century"/>
                <a:sym typeface="Twentieth Century"/>
              </a:rPr>
              <a:t>“</a:t>
            </a:r>
            <a:endParaRPr/>
          </a:p>
        </p:txBody>
      </p:sp>
      <p:sp>
        <p:nvSpPr>
          <p:cNvPr id="106" name="Google Shape;106;p27"/>
          <p:cNvSpPr txBox="1"/>
          <p:nvPr/>
        </p:nvSpPr>
        <p:spPr>
          <a:xfrm>
            <a:off x="15836337" y="4490367"/>
            <a:ext cx="914400" cy="877164"/>
          </a:xfrm>
          <a:prstGeom prst="rect">
            <a:avLst/>
          </a:prstGeom>
          <a:noFill/>
          <a:ln>
            <a:noFill/>
          </a:ln>
        </p:spPr>
        <p:txBody>
          <a:bodyPr anchorCtr="0" anchor="ctr" bIns="68575" lIns="137150" spcFirstLastPara="1" rIns="137150" wrap="square" tIns="68575">
            <a:noAutofit/>
          </a:bodyPr>
          <a:lstStyle/>
          <a:p>
            <a:pPr indent="0" lvl="0" marL="0" marR="0" rtl="0" algn="r">
              <a:spcBef>
                <a:spcPts val="0"/>
              </a:spcBef>
              <a:spcAft>
                <a:spcPts val="0"/>
              </a:spcAft>
              <a:buClr>
                <a:schemeClr val="dk1"/>
              </a:buClr>
              <a:buSzPts val="12000"/>
              <a:buFont typeface="Twentieth Century"/>
              <a:buNone/>
            </a:pPr>
            <a:r>
              <a:rPr b="0" lang="en-GB" sz="12000" cap="none">
                <a:solidFill>
                  <a:schemeClr val="dk1"/>
                </a:solidFill>
                <a:latin typeface="Twentieth Century"/>
                <a:ea typeface="Twentieth Century"/>
                <a:cs typeface="Twentieth Century"/>
                <a:sym typeface="Twentieth Century"/>
              </a:rPr>
              <a:t>”</a:t>
            </a:r>
            <a:endParaRP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Name Card">
  <p:cSld name="Name Card">
    <p:spTree>
      <p:nvGrpSpPr>
        <p:cNvPr id="107" name="Shape 107"/>
        <p:cNvGrpSpPr/>
        <p:nvPr/>
      </p:nvGrpSpPr>
      <p:grpSpPr>
        <a:xfrm>
          <a:off x="0" y="0"/>
          <a:ext cx="0" cy="0"/>
          <a:chOff x="0" y="0"/>
          <a:chExt cx="0" cy="0"/>
        </a:xfrm>
      </p:grpSpPr>
      <p:pic>
        <p:nvPicPr>
          <p:cNvPr descr="Droplets-HD-Content-R1d.png" id="108" name="Google Shape;108;p28"/>
          <p:cNvPicPr preferRelativeResize="0"/>
          <p:nvPr/>
        </p:nvPicPr>
        <p:blipFill rotWithShape="1">
          <a:blip r:embed="rId2">
            <a:alphaModFix/>
          </a:blip>
          <a:srcRect b="0" l="0" r="0" t="0"/>
          <a:stretch/>
        </p:blipFill>
        <p:spPr>
          <a:xfrm>
            <a:off x="0" y="0"/>
            <a:ext cx="18288000" cy="10287000"/>
          </a:xfrm>
          <a:prstGeom prst="rect">
            <a:avLst/>
          </a:prstGeom>
          <a:noFill/>
          <a:ln>
            <a:noFill/>
          </a:ln>
        </p:spPr>
      </p:pic>
      <p:sp>
        <p:nvSpPr>
          <p:cNvPr id="109" name="Google Shape;109;p28"/>
          <p:cNvSpPr txBox="1"/>
          <p:nvPr>
            <p:ph type="title"/>
          </p:nvPr>
        </p:nvSpPr>
        <p:spPr>
          <a:xfrm>
            <a:off x="1370663" y="3208082"/>
            <a:ext cx="15546678" cy="3767753"/>
          </a:xfrm>
          <a:prstGeom prst="rect">
            <a:avLst/>
          </a:prstGeom>
          <a:noFill/>
          <a:ln>
            <a:noFill/>
          </a:ln>
        </p:spPr>
        <p:txBody>
          <a:bodyPr anchorCtr="0" anchor="b" bIns="45700" lIns="91425" spcFirstLastPara="1" rIns="91425" wrap="square" tIns="45700">
            <a:normAutofit/>
          </a:bodyPr>
          <a:lstStyle>
            <a:lvl1pPr lvl="0" algn="ctr">
              <a:lnSpc>
                <a:spcPct val="90000"/>
              </a:lnSpc>
              <a:spcBef>
                <a:spcPts val="0"/>
              </a:spcBef>
              <a:spcAft>
                <a:spcPts val="0"/>
              </a:spcAft>
              <a:buClr>
                <a:schemeClr val="dk1"/>
              </a:buClr>
              <a:buSzPts val="4800"/>
              <a:buFont typeface="Twentieth Century"/>
              <a:buNone/>
              <a:defRPr sz="48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110" name="Google Shape;110;p28"/>
          <p:cNvSpPr txBox="1"/>
          <p:nvPr>
            <p:ph idx="1" type="body"/>
          </p:nvPr>
        </p:nvSpPr>
        <p:spPr>
          <a:xfrm>
            <a:off x="1370663" y="6993503"/>
            <a:ext cx="15546678" cy="1710966"/>
          </a:xfrm>
          <a:prstGeom prst="rect">
            <a:avLst/>
          </a:prstGeom>
          <a:noFill/>
          <a:ln>
            <a:noFill/>
          </a:ln>
        </p:spPr>
        <p:txBody>
          <a:bodyPr anchorCtr="0" anchor="t" bIns="45700" lIns="91425" spcFirstLastPara="1" rIns="91425" wrap="square" tIns="45700">
            <a:normAutofit/>
          </a:bodyPr>
          <a:lstStyle>
            <a:lvl1pPr indent="-228600" lvl="0" marL="457200" algn="ctr">
              <a:lnSpc>
                <a:spcPct val="120000"/>
              </a:lnSpc>
              <a:spcBef>
                <a:spcPts val="1500"/>
              </a:spcBef>
              <a:spcAft>
                <a:spcPts val="0"/>
              </a:spcAft>
              <a:buSzPts val="2400"/>
              <a:buNone/>
              <a:defRPr sz="2400"/>
            </a:lvl1pPr>
            <a:lvl2pPr indent="-228600" lvl="1" marL="914400" algn="l">
              <a:lnSpc>
                <a:spcPct val="120000"/>
              </a:lnSpc>
              <a:spcBef>
                <a:spcPts val="750"/>
              </a:spcBef>
              <a:spcAft>
                <a:spcPts val="0"/>
              </a:spcAft>
              <a:buSzPts val="2100"/>
              <a:buNone/>
              <a:defRPr sz="2100"/>
            </a:lvl2pPr>
            <a:lvl3pPr indent="-228600" lvl="2" marL="1371600" algn="l">
              <a:lnSpc>
                <a:spcPct val="120000"/>
              </a:lnSpc>
              <a:spcBef>
                <a:spcPts val="750"/>
              </a:spcBef>
              <a:spcAft>
                <a:spcPts val="0"/>
              </a:spcAft>
              <a:buSzPts val="1800"/>
              <a:buNone/>
              <a:defRPr sz="1800"/>
            </a:lvl3pPr>
            <a:lvl4pPr indent="-228600" lvl="3" marL="1828800" algn="l">
              <a:lnSpc>
                <a:spcPct val="120000"/>
              </a:lnSpc>
              <a:spcBef>
                <a:spcPts val="750"/>
              </a:spcBef>
              <a:spcAft>
                <a:spcPts val="0"/>
              </a:spcAft>
              <a:buSzPts val="1500"/>
              <a:buNone/>
              <a:defRPr sz="1500"/>
            </a:lvl4pPr>
            <a:lvl5pPr indent="-228600" lvl="4" marL="2286000" algn="l">
              <a:lnSpc>
                <a:spcPct val="120000"/>
              </a:lnSpc>
              <a:spcBef>
                <a:spcPts val="750"/>
              </a:spcBef>
              <a:spcAft>
                <a:spcPts val="0"/>
              </a:spcAft>
              <a:buSzPts val="1500"/>
              <a:buNone/>
              <a:defRPr sz="1500"/>
            </a:lvl5pPr>
            <a:lvl6pPr indent="-228600" lvl="5" marL="2743200" algn="l">
              <a:lnSpc>
                <a:spcPct val="120000"/>
              </a:lnSpc>
              <a:spcBef>
                <a:spcPts val="750"/>
              </a:spcBef>
              <a:spcAft>
                <a:spcPts val="0"/>
              </a:spcAft>
              <a:buSzPts val="1500"/>
              <a:buNone/>
              <a:defRPr sz="1500"/>
            </a:lvl6pPr>
            <a:lvl7pPr indent="-228600" lvl="6" marL="3200400" algn="l">
              <a:lnSpc>
                <a:spcPct val="120000"/>
              </a:lnSpc>
              <a:spcBef>
                <a:spcPts val="750"/>
              </a:spcBef>
              <a:spcAft>
                <a:spcPts val="0"/>
              </a:spcAft>
              <a:buSzPts val="1500"/>
              <a:buNone/>
              <a:defRPr sz="1500"/>
            </a:lvl7pPr>
            <a:lvl8pPr indent="-228600" lvl="7" marL="3657600" algn="l">
              <a:lnSpc>
                <a:spcPct val="120000"/>
              </a:lnSpc>
              <a:spcBef>
                <a:spcPts val="750"/>
              </a:spcBef>
              <a:spcAft>
                <a:spcPts val="0"/>
              </a:spcAft>
              <a:buSzPts val="1500"/>
              <a:buNone/>
              <a:defRPr sz="1500"/>
            </a:lvl8pPr>
            <a:lvl9pPr indent="-228600" lvl="8" marL="4114800" algn="l">
              <a:lnSpc>
                <a:spcPct val="120000"/>
              </a:lnSpc>
              <a:spcBef>
                <a:spcPts val="750"/>
              </a:spcBef>
              <a:spcAft>
                <a:spcPts val="0"/>
              </a:spcAft>
              <a:buSzPts val="1500"/>
              <a:buNone/>
              <a:defRPr sz="1500"/>
            </a:lvl9pPr>
          </a:lstStyle>
          <a:p/>
        </p:txBody>
      </p:sp>
      <p:sp>
        <p:nvSpPr>
          <p:cNvPr id="111" name="Google Shape;111;p28"/>
          <p:cNvSpPr txBox="1"/>
          <p:nvPr>
            <p:ph idx="10" type="dt"/>
          </p:nvPr>
        </p:nvSpPr>
        <p:spPr>
          <a:xfrm>
            <a:off x="11518106" y="8824913"/>
            <a:ext cx="4114800" cy="547688"/>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12" name="Google Shape;112;p28"/>
          <p:cNvSpPr txBox="1"/>
          <p:nvPr>
            <p:ph idx="11" type="ftr"/>
          </p:nvPr>
        </p:nvSpPr>
        <p:spPr>
          <a:xfrm>
            <a:off x="1370662" y="8824913"/>
            <a:ext cx="10009331" cy="547688"/>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13" name="Google Shape;113;p28"/>
          <p:cNvSpPr txBox="1"/>
          <p:nvPr>
            <p:ph idx="12" type="sldNum"/>
          </p:nvPr>
        </p:nvSpPr>
        <p:spPr>
          <a:xfrm>
            <a:off x="15771017" y="8824913"/>
            <a:ext cx="1146323" cy="547688"/>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3 Column">
  <p:cSld name="3 Column">
    <p:spTree>
      <p:nvGrpSpPr>
        <p:cNvPr id="114" name="Shape 114"/>
        <p:cNvGrpSpPr/>
        <p:nvPr/>
      </p:nvGrpSpPr>
      <p:grpSpPr>
        <a:xfrm>
          <a:off x="0" y="0"/>
          <a:ext cx="0" cy="0"/>
          <a:chOff x="0" y="0"/>
          <a:chExt cx="0" cy="0"/>
        </a:xfrm>
      </p:grpSpPr>
      <p:pic>
        <p:nvPicPr>
          <p:cNvPr descr="Droplets-HD-Content-R1d.png" id="115" name="Google Shape;115;p29"/>
          <p:cNvPicPr preferRelativeResize="0"/>
          <p:nvPr/>
        </p:nvPicPr>
        <p:blipFill rotWithShape="1">
          <a:blip r:embed="rId2">
            <a:alphaModFix/>
          </a:blip>
          <a:srcRect b="0" l="0" r="0" t="0"/>
          <a:stretch/>
        </p:blipFill>
        <p:spPr>
          <a:xfrm>
            <a:off x="0" y="0"/>
            <a:ext cx="18288000" cy="10287000"/>
          </a:xfrm>
          <a:prstGeom prst="rect">
            <a:avLst/>
          </a:prstGeom>
          <a:noFill/>
          <a:ln>
            <a:noFill/>
          </a:ln>
        </p:spPr>
      </p:pic>
      <p:sp>
        <p:nvSpPr>
          <p:cNvPr id="116" name="Google Shape;116;p29"/>
          <p:cNvSpPr txBox="1"/>
          <p:nvPr>
            <p:ph type="title"/>
          </p:nvPr>
        </p:nvSpPr>
        <p:spPr>
          <a:xfrm>
            <a:off x="1370661" y="914400"/>
            <a:ext cx="15546678" cy="2407641"/>
          </a:xfrm>
          <a:prstGeom prst="rect">
            <a:avLst/>
          </a:prstGeom>
          <a:noFill/>
          <a:ln>
            <a:noFill/>
          </a:ln>
        </p:spPr>
        <p:txBody>
          <a:bodyPr anchorCtr="0" anchor="ctr" bIns="45700" lIns="91425" spcFirstLastPara="1" rIns="91425" wrap="square" tIns="45700">
            <a:normAutofit/>
          </a:bodyPr>
          <a:lstStyle>
            <a:lvl1pPr lvl="0" algn="ctr">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117" name="Google Shape;117;p29"/>
          <p:cNvSpPr txBox="1"/>
          <p:nvPr>
            <p:ph idx="1" type="body"/>
          </p:nvPr>
        </p:nvSpPr>
        <p:spPr>
          <a:xfrm>
            <a:off x="1370661" y="3550640"/>
            <a:ext cx="4948464" cy="864393"/>
          </a:xfrm>
          <a:prstGeom prst="rect">
            <a:avLst/>
          </a:prstGeom>
          <a:noFill/>
          <a:ln>
            <a:noFill/>
          </a:ln>
        </p:spPr>
        <p:txBody>
          <a:bodyPr anchorCtr="0" anchor="b" bIns="45700" lIns="91425" spcFirstLastPara="1" rIns="91425" wrap="square" tIns="45700">
            <a:noAutofit/>
          </a:bodyPr>
          <a:lstStyle>
            <a:lvl1pPr indent="-228600" lvl="0" marL="457200" algn="ctr">
              <a:lnSpc>
                <a:spcPct val="85000"/>
              </a:lnSpc>
              <a:spcBef>
                <a:spcPts val="1500"/>
              </a:spcBef>
              <a:spcAft>
                <a:spcPts val="0"/>
              </a:spcAft>
              <a:buSzPts val="3600"/>
              <a:buNone/>
              <a:defRPr b="0" sz="3600">
                <a:solidFill>
                  <a:schemeClr val="dk1"/>
                </a:solidFill>
              </a:defRPr>
            </a:lvl1pPr>
            <a:lvl2pPr indent="-228600" lvl="1" marL="914400" algn="l">
              <a:lnSpc>
                <a:spcPct val="120000"/>
              </a:lnSpc>
              <a:spcBef>
                <a:spcPts val="750"/>
              </a:spcBef>
              <a:spcAft>
                <a:spcPts val="0"/>
              </a:spcAft>
              <a:buSzPts val="3000"/>
              <a:buNone/>
              <a:defRPr b="1" sz="3000"/>
            </a:lvl2pPr>
            <a:lvl3pPr indent="-228600" lvl="2" marL="1371600" algn="l">
              <a:lnSpc>
                <a:spcPct val="120000"/>
              </a:lnSpc>
              <a:spcBef>
                <a:spcPts val="750"/>
              </a:spcBef>
              <a:spcAft>
                <a:spcPts val="0"/>
              </a:spcAft>
              <a:buSzPts val="2700"/>
              <a:buNone/>
              <a:defRPr b="1" sz="2700"/>
            </a:lvl3pPr>
            <a:lvl4pPr indent="-228600" lvl="3" marL="1828800" algn="l">
              <a:lnSpc>
                <a:spcPct val="120000"/>
              </a:lnSpc>
              <a:spcBef>
                <a:spcPts val="750"/>
              </a:spcBef>
              <a:spcAft>
                <a:spcPts val="0"/>
              </a:spcAft>
              <a:buSzPts val="2400"/>
              <a:buNone/>
              <a:defRPr b="1" sz="2400"/>
            </a:lvl4pPr>
            <a:lvl5pPr indent="-228600" lvl="4" marL="2286000" algn="l">
              <a:lnSpc>
                <a:spcPct val="120000"/>
              </a:lnSpc>
              <a:spcBef>
                <a:spcPts val="750"/>
              </a:spcBef>
              <a:spcAft>
                <a:spcPts val="0"/>
              </a:spcAft>
              <a:buSzPts val="2400"/>
              <a:buNone/>
              <a:defRPr b="1" sz="2400"/>
            </a:lvl5pPr>
            <a:lvl6pPr indent="-228600" lvl="5" marL="2743200" algn="l">
              <a:lnSpc>
                <a:spcPct val="120000"/>
              </a:lnSpc>
              <a:spcBef>
                <a:spcPts val="750"/>
              </a:spcBef>
              <a:spcAft>
                <a:spcPts val="0"/>
              </a:spcAft>
              <a:buSzPts val="2400"/>
              <a:buNone/>
              <a:defRPr b="1" sz="2400"/>
            </a:lvl6pPr>
            <a:lvl7pPr indent="-228600" lvl="6" marL="3200400" algn="l">
              <a:lnSpc>
                <a:spcPct val="120000"/>
              </a:lnSpc>
              <a:spcBef>
                <a:spcPts val="750"/>
              </a:spcBef>
              <a:spcAft>
                <a:spcPts val="0"/>
              </a:spcAft>
              <a:buSzPts val="2400"/>
              <a:buNone/>
              <a:defRPr b="1" sz="2400"/>
            </a:lvl7pPr>
            <a:lvl8pPr indent="-228600" lvl="7" marL="3657600" algn="l">
              <a:lnSpc>
                <a:spcPct val="120000"/>
              </a:lnSpc>
              <a:spcBef>
                <a:spcPts val="750"/>
              </a:spcBef>
              <a:spcAft>
                <a:spcPts val="0"/>
              </a:spcAft>
              <a:buSzPts val="2400"/>
              <a:buNone/>
              <a:defRPr b="1" sz="2400"/>
            </a:lvl8pPr>
            <a:lvl9pPr indent="-228600" lvl="8" marL="4114800" algn="l">
              <a:lnSpc>
                <a:spcPct val="120000"/>
              </a:lnSpc>
              <a:spcBef>
                <a:spcPts val="750"/>
              </a:spcBef>
              <a:spcAft>
                <a:spcPts val="0"/>
              </a:spcAft>
              <a:buSzPts val="2400"/>
              <a:buNone/>
              <a:defRPr b="1" sz="2400"/>
            </a:lvl9pPr>
          </a:lstStyle>
          <a:p/>
        </p:txBody>
      </p:sp>
      <p:sp>
        <p:nvSpPr>
          <p:cNvPr id="118" name="Google Shape;118;p29"/>
          <p:cNvSpPr txBox="1"/>
          <p:nvPr>
            <p:ph idx="2" type="body"/>
          </p:nvPr>
        </p:nvSpPr>
        <p:spPr>
          <a:xfrm>
            <a:off x="1370661" y="4415033"/>
            <a:ext cx="4948464" cy="4271768"/>
          </a:xfrm>
          <a:prstGeom prst="rect">
            <a:avLst/>
          </a:prstGeom>
          <a:noFill/>
          <a:ln>
            <a:noFill/>
          </a:ln>
        </p:spPr>
        <p:txBody>
          <a:bodyPr anchorCtr="0" anchor="t" bIns="45700" lIns="91425" spcFirstLastPara="1" rIns="91425" wrap="square" tIns="45700">
            <a:normAutofit/>
          </a:bodyPr>
          <a:lstStyle>
            <a:lvl1pPr indent="-228600" lvl="0" marL="457200" algn="ctr">
              <a:lnSpc>
                <a:spcPct val="120000"/>
              </a:lnSpc>
              <a:spcBef>
                <a:spcPts val="1500"/>
              </a:spcBef>
              <a:spcAft>
                <a:spcPts val="0"/>
              </a:spcAft>
              <a:buSzPts val="2100"/>
              <a:buNone/>
              <a:defRPr sz="2100"/>
            </a:lvl1pPr>
            <a:lvl2pPr indent="-228600" lvl="1" marL="914400" algn="l">
              <a:lnSpc>
                <a:spcPct val="120000"/>
              </a:lnSpc>
              <a:spcBef>
                <a:spcPts val="750"/>
              </a:spcBef>
              <a:spcAft>
                <a:spcPts val="0"/>
              </a:spcAft>
              <a:buSzPts val="1800"/>
              <a:buNone/>
              <a:defRPr sz="1800"/>
            </a:lvl2pPr>
            <a:lvl3pPr indent="-228600" lvl="2" marL="1371600" algn="l">
              <a:lnSpc>
                <a:spcPct val="120000"/>
              </a:lnSpc>
              <a:spcBef>
                <a:spcPts val="750"/>
              </a:spcBef>
              <a:spcAft>
                <a:spcPts val="0"/>
              </a:spcAft>
              <a:buSzPts val="1500"/>
              <a:buNone/>
              <a:defRPr sz="1500"/>
            </a:lvl3pPr>
            <a:lvl4pPr indent="-228600" lvl="3" marL="1828800" algn="l">
              <a:lnSpc>
                <a:spcPct val="120000"/>
              </a:lnSpc>
              <a:spcBef>
                <a:spcPts val="750"/>
              </a:spcBef>
              <a:spcAft>
                <a:spcPts val="0"/>
              </a:spcAft>
              <a:buSzPts val="1350"/>
              <a:buNone/>
              <a:defRPr sz="1350"/>
            </a:lvl4pPr>
            <a:lvl5pPr indent="-228600" lvl="4" marL="2286000" algn="l">
              <a:lnSpc>
                <a:spcPct val="120000"/>
              </a:lnSpc>
              <a:spcBef>
                <a:spcPts val="750"/>
              </a:spcBef>
              <a:spcAft>
                <a:spcPts val="0"/>
              </a:spcAft>
              <a:buSzPts val="1350"/>
              <a:buNone/>
              <a:defRPr sz="1350"/>
            </a:lvl5pPr>
            <a:lvl6pPr indent="-228600" lvl="5" marL="2743200" algn="l">
              <a:lnSpc>
                <a:spcPct val="120000"/>
              </a:lnSpc>
              <a:spcBef>
                <a:spcPts val="750"/>
              </a:spcBef>
              <a:spcAft>
                <a:spcPts val="0"/>
              </a:spcAft>
              <a:buSzPts val="1350"/>
              <a:buNone/>
              <a:defRPr sz="1350"/>
            </a:lvl6pPr>
            <a:lvl7pPr indent="-228600" lvl="6" marL="3200400" algn="l">
              <a:lnSpc>
                <a:spcPct val="120000"/>
              </a:lnSpc>
              <a:spcBef>
                <a:spcPts val="750"/>
              </a:spcBef>
              <a:spcAft>
                <a:spcPts val="0"/>
              </a:spcAft>
              <a:buSzPts val="1350"/>
              <a:buNone/>
              <a:defRPr sz="1350"/>
            </a:lvl7pPr>
            <a:lvl8pPr indent="-228600" lvl="7" marL="3657600" algn="l">
              <a:lnSpc>
                <a:spcPct val="120000"/>
              </a:lnSpc>
              <a:spcBef>
                <a:spcPts val="750"/>
              </a:spcBef>
              <a:spcAft>
                <a:spcPts val="0"/>
              </a:spcAft>
              <a:buSzPts val="1350"/>
              <a:buNone/>
              <a:defRPr sz="1350"/>
            </a:lvl8pPr>
            <a:lvl9pPr indent="-228600" lvl="8" marL="4114800" algn="l">
              <a:lnSpc>
                <a:spcPct val="120000"/>
              </a:lnSpc>
              <a:spcBef>
                <a:spcPts val="750"/>
              </a:spcBef>
              <a:spcAft>
                <a:spcPts val="0"/>
              </a:spcAft>
              <a:buSzPts val="1350"/>
              <a:buNone/>
              <a:defRPr sz="1350"/>
            </a:lvl9pPr>
          </a:lstStyle>
          <a:p/>
        </p:txBody>
      </p:sp>
      <p:sp>
        <p:nvSpPr>
          <p:cNvPr id="119" name="Google Shape;119;p29"/>
          <p:cNvSpPr txBox="1"/>
          <p:nvPr>
            <p:ph idx="3" type="body"/>
          </p:nvPr>
        </p:nvSpPr>
        <p:spPr>
          <a:xfrm>
            <a:off x="6678584" y="3550640"/>
            <a:ext cx="4937282" cy="864393"/>
          </a:xfrm>
          <a:prstGeom prst="rect">
            <a:avLst/>
          </a:prstGeom>
          <a:noFill/>
          <a:ln>
            <a:noFill/>
          </a:ln>
        </p:spPr>
        <p:txBody>
          <a:bodyPr anchorCtr="0" anchor="b" bIns="45700" lIns="91425" spcFirstLastPara="1" rIns="91425" wrap="square" tIns="45700">
            <a:noAutofit/>
          </a:bodyPr>
          <a:lstStyle>
            <a:lvl1pPr indent="-228600" lvl="0" marL="457200" algn="ctr">
              <a:lnSpc>
                <a:spcPct val="85000"/>
              </a:lnSpc>
              <a:spcBef>
                <a:spcPts val="1500"/>
              </a:spcBef>
              <a:spcAft>
                <a:spcPts val="0"/>
              </a:spcAft>
              <a:buSzPts val="3600"/>
              <a:buNone/>
              <a:defRPr b="0" sz="3600">
                <a:solidFill>
                  <a:schemeClr val="dk1"/>
                </a:solidFill>
              </a:defRPr>
            </a:lvl1pPr>
            <a:lvl2pPr indent="-228600" lvl="1" marL="914400" algn="l">
              <a:lnSpc>
                <a:spcPct val="120000"/>
              </a:lnSpc>
              <a:spcBef>
                <a:spcPts val="750"/>
              </a:spcBef>
              <a:spcAft>
                <a:spcPts val="0"/>
              </a:spcAft>
              <a:buSzPts val="3000"/>
              <a:buNone/>
              <a:defRPr b="1" sz="3000"/>
            </a:lvl2pPr>
            <a:lvl3pPr indent="-228600" lvl="2" marL="1371600" algn="l">
              <a:lnSpc>
                <a:spcPct val="120000"/>
              </a:lnSpc>
              <a:spcBef>
                <a:spcPts val="750"/>
              </a:spcBef>
              <a:spcAft>
                <a:spcPts val="0"/>
              </a:spcAft>
              <a:buSzPts val="2700"/>
              <a:buNone/>
              <a:defRPr b="1" sz="2700"/>
            </a:lvl3pPr>
            <a:lvl4pPr indent="-228600" lvl="3" marL="1828800" algn="l">
              <a:lnSpc>
                <a:spcPct val="120000"/>
              </a:lnSpc>
              <a:spcBef>
                <a:spcPts val="750"/>
              </a:spcBef>
              <a:spcAft>
                <a:spcPts val="0"/>
              </a:spcAft>
              <a:buSzPts val="2400"/>
              <a:buNone/>
              <a:defRPr b="1" sz="2400"/>
            </a:lvl4pPr>
            <a:lvl5pPr indent="-228600" lvl="4" marL="2286000" algn="l">
              <a:lnSpc>
                <a:spcPct val="120000"/>
              </a:lnSpc>
              <a:spcBef>
                <a:spcPts val="750"/>
              </a:spcBef>
              <a:spcAft>
                <a:spcPts val="0"/>
              </a:spcAft>
              <a:buSzPts val="2400"/>
              <a:buNone/>
              <a:defRPr b="1" sz="2400"/>
            </a:lvl5pPr>
            <a:lvl6pPr indent="-228600" lvl="5" marL="2743200" algn="l">
              <a:lnSpc>
                <a:spcPct val="120000"/>
              </a:lnSpc>
              <a:spcBef>
                <a:spcPts val="750"/>
              </a:spcBef>
              <a:spcAft>
                <a:spcPts val="0"/>
              </a:spcAft>
              <a:buSzPts val="2400"/>
              <a:buNone/>
              <a:defRPr b="1" sz="2400"/>
            </a:lvl6pPr>
            <a:lvl7pPr indent="-228600" lvl="6" marL="3200400" algn="l">
              <a:lnSpc>
                <a:spcPct val="120000"/>
              </a:lnSpc>
              <a:spcBef>
                <a:spcPts val="750"/>
              </a:spcBef>
              <a:spcAft>
                <a:spcPts val="0"/>
              </a:spcAft>
              <a:buSzPts val="2400"/>
              <a:buNone/>
              <a:defRPr b="1" sz="2400"/>
            </a:lvl7pPr>
            <a:lvl8pPr indent="-228600" lvl="7" marL="3657600" algn="l">
              <a:lnSpc>
                <a:spcPct val="120000"/>
              </a:lnSpc>
              <a:spcBef>
                <a:spcPts val="750"/>
              </a:spcBef>
              <a:spcAft>
                <a:spcPts val="0"/>
              </a:spcAft>
              <a:buSzPts val="2400"/>
              <a:buNone/>
              <a:defRPr b="1" sz="2400"/>
            </a:lvl8pPr>
            <a:lvl9pPr indent="-228600" lvl="8" marL="4114800" algn="l">
              <a:lnSpc>
                <a:spcPct val="120000"/>
              </a:lnSpc>
              <a:spcBef>
                <a:spcPts val="750"/>
              </a:spcBef>
              <a:spcAft>
                <a:spcPts val="0"/>
              </a:spcAft>
              <a:buSzPts val="2400"/>
              <a:buNone/>
              <a:defRPr b="1" sz="2400"/>
            </a:lvl9pPr>
          </a:lstStyle>
          <a:p/>
        </p:txBody>
      </p:sp>
      <p:sp>
        <p:nvSpPr>
          <p:cNvPr id="120" name="Google Shape;120;p29"/>
          <p:cNvSpPr txBox="1"/>
          <p:nvPr>
            <p:ph idx="4" type="body"/>
          </p:nvPr>
        </p:nvSpPr>
        <p:spPr>
          <a:xfrm>
            <a:off x="6662023" y="4415033"/>
            <a:ext cx="4955027" cy="4271768"/>
          </a:xfrm>
          <a:prstGeom prst="rect">
            <a:avLst/>
          </a:prstGeom>
          <a:noFill/>
          <a:ln>
            <a:noFill/>
          </a:ln>
        </p:spPr>
        <p:txBody>
          <a:bodyPr anchorCtr="0" anchor="t" bIns="45700" lIns="91425" spcFirstLastPara="1" rIns="91425" wrap="square" tIns="45700">
            <a:normAutofit/>
          </a:bodyPr>
          <a:lstStyle>
            <a:lvl1pPr indent="-228600" lvl="0" marL="457200" algn="ctr">
              <a:lnSpc>
                <a:spcPct val="120000"/>
              </a:lnSpc>
              <a:spcBef>
                <a:spcPts val="1500"/>
              </a:spcBef>
              <a:spcAft>
                <a:spcPts val="0"/>
              </a:spcAft>
              <a:buSzPts val="2100"/>
              <a:buNone/>
              <a:defRPr sz="2100"/>
            </a:lvl1pPr>
            <a:lvl2pPr indent="-228600" lvl="1" marL="914400" algn="l">
              <a:lnSpc>
                <a:spcPct val="120000"/>
              </a:lnSpc>
              <a:spcBef>
                <a:spcPts val="750"/>
              </a:spcBef>
              <a:spcAft>
                <a:spcPts val="0"/>
              </a:spcAft>
              <a:buSzPts val="1800"/>
              <a:buNone/>
              <a:defRPr sz="1800"/>
            </a:lvl2pPr>
            <a:lvl3pPr indent="-228600" lvl="2" marL="1371600" algn="l">
              <a:lnSpc>
                <a:spcPct val="120000"/>
              </a:lnSpc>
              <a:spcBef>
                <a:spcPts val="750"/>
              </a:spcBef>
              <a:spcAft>
                <a:spcPts val="0"/>
              </a:spcAft>
              <a:buSzPts val="1500"/>
              <a:buNone/>
              <a:defRPr sz="1500"/>
            </a:lvl3pPr>
            <a:lvl4pPr indent="-228600" lvl="3" marL="1828800" algn="l">
              <a:lnSpc>
                <a:spcPct val="120000"/>
              </a:lnSpc>
              <a:spcBef>
                <a:spcPts val="750"/>
              </a:spcBef>
              <a:spcAft>
                <a:spcPts val="0"/>
              </a:spcAft>
              <a:buSzPts val="1350"/>
              <a:buNone/>
              <a:defRPr sz="1350"/>
            </a:lvl4pPr>
            <a:lvl5pPr indent="-228600" lvl="4" marL="2286000" algn="l">
              <a:lnSpc>
                <a:spcPct val="120000"/>
              </a:lnSpc>
              <a:spcBef>
                <a:spcPts val="750"/>
              </a:spcBef>
              <a:spcAft>
                <a:spcPts val="0"/>
              </a:spcAft>
              <a:buSzPts val="1350"/>
              <a:buNone/>
              <a:defRPr sz="1350"/>
            </a:lvl5pPr>
            <a:lvl6pPr indent="-228600" lvl="5" marL="2743200" algn="l">
              <a:lnSpc>
                <a:spcPct val="120000"/>
              </a:lnSpc>
              <a:spcBef>
                <a:spcPts val="750"/>
              </a:spcBef>
              <a:spcAft>
                <a:spcPts val="0"/>
              </a:spcAft>
              <a:buSzPts val="1350"/>
              <a:buNone/>
              <a:defRPr sz="1350"/>
            </a:lvl6pPr>
            <a:lvl7pPr indent="-228600" lvl="6" marL="3200400" algn="l">
              <a:lnSpc>
                <a:spcPct val="120000"/>
              </a:lnSpc>
              <a:spcBef>
                <a:spcPts val="750"/>
              </a:spcBef>
              <a:spcAft>
                <a:spcPts val="0"/>
              </a:spcAft>
              <a:buSzPts val="1350"/>
              <a:buNone/>
              <a:defRPr sz="1350"/>
            </a:lvl7pPr>
            <a:lvl8pPr indent="-228600" lvl="7" marL="3657600" algn="l">
              <a:lnSpc>
                <a:spcPct val="120000"/>
              </a:lnSpc>
              <a:spcBef>
                <a:spcPts val="750"/>
              </a:spcBef>
              <a:spcAft>
                <a:spcPts val="0"/>
              </a:spcAft>
              <a:buSzPts val="1350"/>
              <a:buNone/>
              <a:defRPr sz="1350"/>
            </a:lvl8pPr>
            <a:lvl9pPr indent="-228600" lvl="8" marL="4114800" algn="l">
              <a:lnSpc>
                <a:spcPct val="120000"/>
              </a:lnSpc>
              <a:spcBef>
                <a:spcPts val="750"/>
              </a:spcBef>
              <a:spcAft>
                <a:spcPts val="0"/>
              </a:spcAft>
              <a:buSzPts val="1350"/>
              <a:buNone/>
              <a:defRPr sz="1350"/>
            </a:lvl9pPr>
          </a:lstStyle>
          <a:p/>
        </p:txBody>
      </p:sp>
      <p:sp>
        <p:nvSpPr>
          <p:cNvPr id="121" name="Google Shape;121;p29"/>
          <p:cNvSpPr txBox="1"/>
          <p:nvPr>
            <p:ph idx="5" type="body"/>
          </p:nvPr>
        </p:nvSpPr>
        <p:spPr>
          <a:xfrm>
            <a:off x="11959947" y="3550640"/>
            <a:ext cx="4957392" cy="864393"/>
          </a:xfrm>
          <a:prstGeom prst="rect">
            <a:avLst/>
          </a:prstGeom>
          <a:noFill/>
          <a:ln>
            <a:noFill/>
          </a:ln>
        </p:spPr>
        <p:txBody>
          <a:bodyPr anchorCtr="0" anchor="b" bIns="45700" lIns="91425" spcFirstLastPara="1" rIns="91425" wrap="square" tIns="45700">
            <a:noAutofit/>
          </a:bodyPr>
          <a:lstStyle>
            <a:lvl1pPr indent="-228600" lvl="0" marL="457200" algn="ctr">
              <a:lnSpc>
                <a:spcPct val="85000"/>
              </a:lnSpc>
              <a:spcBef>
                <a:spcPts val="1500"/>
              </a:spcBef>
              <a:spcAft>
                <a:spcPts val="0"/>
              </a:spcAft>
              <a:buSzPts val="3600"/>
              <a:buNone/>
              <a:defRPr b="0" sz="3600">
                <a:solidFill>
                  <a:schemeClr val="dk1"/>
                </a:solidFill>
              </a:defRPr>
            </a:lvl1pPr>
            <a:lvl2pPr indent="-228600" lvl="1" marL="914400" algn="l">
              <a:lnSpc>
                <a:spcPct val="120000"/>
              </a:lnSpc>
              <a:spcBef>
                <a:spcPts val="750"/>
              </a:spcBef>
              <a:spcAft>
                <a:spcPts val="0"/>
              </a:spcAft>
              <a:buSzPts val="3000"/>
              <a:buNone/>
              <a:defRPr b="1" sz="3000"/>
            </a:lvl2pPr>
            <a:lvl3pPr indent="-228600" lvl="2" marL="1371600" algn="l">
              <a:lnSpc>
                <a:spcPct val="120000"/>
              </a:lnSpc>
              <a:spcBef>
                <a:spcPts val="750"/>
              </a:spcBef>
              <a:spcAft>
                <a:spcPts val="0"/>
              </a:spcAft>
              <a:buSzPts val="2700"/>
              <a:buNone/>
              <a:defRPr b="1" sz="2700"/>
            </a:lvl3pPr>
            <a:lvl4pPr indent="-228600" lvl="3" marL="1828800" algn="l">
              <a:lnSpc>
                <a:spcPct val="120000"/>
              </a:lnSpc>
              <a:spcBef>
                <a:spcPts val="750"/>
              </a:spcBef>
              <a:spcAft>
                <a:spcPts val="0"/>
              </a:spcAft>
              <a:buSzPts val="2400"/>
              <a:buNone/>
              <a:defRPr b="1" sz="2400"/>
            </a:lvl4pPr>
            <a:lvl5pPr indent="-228600" lvl="4" marL="2286000" algn="l">
              <a:lnSpc>
                <a:spcPct val="120000"/>
              </a:lnSpc>
              <a:spcBef>
                <a:spcPts val="750"/>
              </a:spcBef>
              <a:spcAft>
                <a:spcPts val="0"/>
              </a:spcAft>
              <a:buSzPts val="2400"/>
              <a:buNone/>
              <a:defRPr b="1" sz="2400"/>
            </a:lvl5pPr>
            <a:lvl6pPr indent="-228600" lvl="5" marL="2743200" algn="l">
              <a:lnSpc>
                <a:spcPct val="120000"/>
              </a:lnSpc>
              <a:spcBef>
                <a:spcPts val="750"/>
              </a:spcBef>
              <a:spcAft>
                <a:spcPts val="0"/>
              </a:spcAft>
              <a:buSzPts val="2400"/>
              <a:buNone/>
              <a:defRPr b="1" sz="2400"/>
            </a:lvl6pPr>
            <a:lvl7pPr indent="-228600" lvl="6" marL="3200400" algn="l">
              <a:lnSpc>
                <a:spcPct val="120000"/>
              </a:lnSpc>
              <a:spcBef>
                <a:spcPts val="750"/>
              </a:spcBef>
              <a:spcAft>
                <a:spcPts val="0"/>
              </a:spcAft>
              <a:buSzPts val="2400"/>
              <a:buNone/>
              <a:defRPr b="1" sz="2400"/>
            </a:lvl7pPr>
            <a:lvl8pPr indent="-228600" lvl="7" marL="3657600" algn="l">
              <a:lnSpc>
                <a:spcPct val="120000"/>
              </a:lnSpc>
              <a:spcBef>
                <a:spcPts val="750"/>
              </a:spcBef>
              <a:spcAft>
                <a:spcPts val="0"/>
              </a:spcAft>
              <a:buSzPts val="2400"/>
              <a:buNone/>
              <a:defRPr b="1" sz="2400"/>
            </a:lvl8pPr>
            <a:lvl9pPr indent="-228600" lvl="8" marL="4114800" algn="l">
              <a:lnSpc>
                <a:spcPct val="120000"/>
              </a:lnSpc>
              <a:spcBef>
                <a:spcPts val="750"/>
              </a:spcBef>
              <a:spcAft>
                <a:spcPts val="0"/>
              </a:spcAft>
              <a:buSzPts val="2400"/>
              <a:buNone/>
              <a:defRPr b="1" sz="2400"/>
            </a:lvl9pPr>
          </a:lstStyle>
          <a:p/>
        </p:txBody>
      </p:sp>
      <p:sp>
        <p:nvSpPr>
          <p:cNvPr id="122" name="Google Shape;122;p29"/>
          <p:cNvSpPr txBox="1"/>
          <p:nvPr>
            <p:ph idx="6" type="body"/>
          </p:nvPr>
        </p:nvSpPr>
        <p:spPr>
          <a:xfrm>
            <a:off x="11959947" y="4415033"/>
            <a:ext cx="4957392" cy="4271768"/>
          </a:xfrm>
          <a:prstGeom prst="rect">
            <a:avLst/>
          </a:prstGeom>
          <a:noFill/>
          <a:ln>
            <a:noFill/>
          </a:ln>
        </p:spPr>
        <p:txBody>
          <a:bodyPr anchorCtr="0" anchor="t" bIns="45700" lIns="91425" spcFirstLastPara="1" rIns="91425" wrap="square" tIns="45700">
            <a:normAutofit/>
          </a:bodyPr>
          <a:lstStyle>
            <a:lvl1pPr indent="-228600" lvl="0" marL="457200" algn="ctr">
              <a:lnSpc>
                <a:spcPct val="120000"/>
              </a:lnSpc>
              <a:spcBef>
                <a:spcPts val="1500"/>
              </a:spcBef>
              <a:spcAft>
                <a:spcPts val="0"/>
              </a:spcAft>
              <a:buSzPts val="2100"/>
              <a:buNone/>
              <a:defRPr sz="2100"/>
            </a:lvl1pPr>
            <a:lvl2pPr indent="-228600" lvl="1" marL="914400" algn="l">
              <a:lnSpc>
                <a:spcPct val="120000"/>
              </a:lnSpc>
              <a:spcBef>
                <a:spcPts val="750"/>
              </a:spcBef>
              <a:spcAft>
                <a:spcPts val="0"/>
              </a:spcAft>
              <a:buSzPts val="1800"/>
              <a:buNone/>
              <a:defRPr sz="1800"/>
            </a:lvl2pPr>
            <a:lvl3pPr indent="-228600" lvl="2" marL="1371600" algn="l">
              <a:lnSpc>
                <a:spcPct val="120000"/>
              </a:lnSpc>
              <a:spcBef>
                <a:spcPts val="750"/>
              </a:spcBef>
              <a:spcAft>
                <a:spcPts val="0"/>
              </a:spcAft>
              <a:buSzPts val="1500"/>
              <a:buNone/>
              <a:defRPr sz="1500"/>
            </a:lvl3pPr>
            <a:lvl4pPr indent="-228600" lvl="3" marL="1828800" algn="l">
              <a:lnSpc>
                <a:spcPct val="120000"/>
              </a:lnSpc>
              <a:spcBef>
                <a:spcPts val="750"/>
              </a:spcBef>
              <a:spcAft>
                <a:spcPts val="0"/>
              </a:spcAft>
              <a:buSzPts val="1350"/>
              <a:buNone/>
              <a:defRPr sz="1350"/>
            </a:lvl4pPr>
            <a:lvl5pPr indent="-228600" lvl="4" marL="2286000" algn="l">
              <a:lnSpc>
                <a:spcPct val="120000"/>
              </a:lnSpc>
              <a:spcBef>
                <a:spcPts val="750"/>
              </a:spcBef>
              <a:spcAft>
                <a:spcPts val="0"/>
              </a:spcAft>
              <a:buSzPts val="1350"/>
              <a:buNone/>
              <a:defRPr sz="1350"/>
            </a:lvl5pPr>
            <a:lvl6pPr indent="-228600" lvl="5" marL="2743200" algn="l">
              <a:lnSpc>
                <a:spcPct val="120000"/>
              </a:lnSpc>
              <a:spcBef>
                <a:spcPts val="750"/>
              </a:spcBef>
              <a:spcAft>
                <a:spcPts val="0"/>
              </a:spcAft>
              <a:buSzPts val="1350"/>
              <a:buNone/>
              <a:defRPr sz="1350"/>
            </a:lvl6pPr>
            <a:lvl7pPr indent="-228600" lvl="6" marL="3200400" algn="l">
              <a:lnSpc>
                <a:spcPct val="120000"/>
              </a:lnSpc>
              <a:spcBef>
                <a:spcPts val="750"/>
              </a:spcBef>
              <a:spcAft>
                <a:spcPts val="0"/>
              </a:spcAft>
              <a:buSzPts val="1350"/>
              <a:buNone/>
              <a:defRPr sz="1350"/>
            </a:lvl7pPr>
            <a:lvl8pPr indent="-228600" lvl="7" marL="3657600" algn="l">
              <a:lnSpc>
                <a:spcPct val="120000"/>
              </a:lnSpc>
              <a:spcBef>
                <a:spcPts val="750"/>
              </a:spcBef>
              <a:spcAft>
                <a:spcPts val="0"/>
              </a:spcAft>
              <a:buSzPts val="1350"/>
              <a:buNone/>
              <a:defRPr sz="1350"/>
            </a:lvl8pPr>
            <a:lvl9pPr indent="-228600" lvl="8" marL="4114800" algn="l">
              <a:lnSpc>
                <a:spcPct val="120000"/>
              </a:lnSpc>
              <a:spcBef>
                <a:spcPts val="750"/>
              </a:spcBef>
              <a:spcAft>
                <a:spcPts val="0"/>
              </a:spcAft>
              <a:buSzPts val="1350"/>
              <a:buNone/>
              <a:defRPr sz="1350"/>
            </a:lvl9pPr>
          </a:lstStyle>
          <a:p/>
        </p:txBody>
      </p:sp>
      <p:sp>
        <p:nvSpPr>
          <p:cNvPr id="123" name="Google Shape;123;p29"/>
          <p:cNvSpPr txBox="1"/>
          <p:nvPr>
            <p:ph idx="10" type="dt"/>
          </p:nvPr>
        </p:nvSpPr>
        <p:spPr>
          <a:xfrm>
            <a:off x="11518106" y="8824913"/>
            <a:ext cx="4114800" cy="547688"/>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24" name="Google Shape;124;p29"/>
          <p:cNvSpPr txBox="1"/>
          <p:nvPr>
            <p:ph idx="11" type="ftr"/>
          </p:nvPr>
        </p:nvSpPr>
        <p:spPr>
          <a:xfrm>
            <a:off x="1370662" y="8824913"/>
            <a:ext cx="10009331" cy="547688"/>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25" name="Google Shape;125;p29"/>
          <p:cNvSpPr txBox="1"/>
          <p:nvPr>
            <p:ph idx="12" type="sldNum"/>
          </p:nvPr>
        </p:nvSpPr>
        <p:spPr>
          <a:xfrm>
            <a:off x="15771017" y="8824913"/>
            <a:ext cx="1146323" cy="547688"/>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3 Picture Column">
  <p:cSld name="3 Picture Column">
    <p:spTree>
      <p:nvGrpSpPr>
        <p:cNvPr id="126" name="Shape 126"/>
        <p:cNvGrpSpPr/>
        <p:nvPr/>
      </p:nvGrpSpPr>
      <p:grpSpPr>
        <a:xfrm>
          <a:off x="0" y="0"/>
          <a:ext cx="0" cy="0"/>
          <a:chOff x="0" y="0"/>
          <a:chExt cx="0" cy="0"/>
        </a:xfrm>
      </p:grpSpPr>
      <p:pic>
        <p:nvPicPr>
          <p:cNvPr descr="Droplets-HD-Content-R1d.png" id="127" name="Google Shape;127;p30"/>
          <p:cNvPicPr preferRelativeResize="0"/>
          <p:nvPr/>
        </p:nvPicPr>
        <p:blipFill rotWithShape="1">
          <a:blip r:embed="rId2">
            <a:alphaModFix/>
          </a:blip>
          <a:srcRect b="0" l="0" r="0" t="0"/>
          <a:stretch/>
        </p:blipFill>
        <p:spPr>
          <a:xfrm>
            <a:off x="0" y="0"/>
            <a:ext cx="18288000" cy="10287000"/>
          </a:xfrm>
          <a:prstGeom prst="rect">
            <a:avLst/>
          </a:prstGeom>
          <a:noFill/>
          <a:ln>
            <a:noFill/>
          </a:ln>
        </p:spPr>
      </p:pic>
      <p:sp>
        <p:nvSpPr>
          <p:cNvPr id="128" name="Google Shape;128;p30"/>
          <p:cNvSpPr txBox="1"/>
          <p:nvPr>
            <p:ph type="title"/>
          </p:nvPr>
        </p:nvSpPr>
        <p:spPr>
          <a:xfrm>
            <a:off x="1370661" y="916158"/>
            <a:ext cx="15546678" cy="2405883"/>
          </a:xfrm>
          <a:prstGeom prst="rect">
            <a:avLst/>
          </a:prstGeom>
          <a:noFill/>
          <a:ln>
            <a:noFill/>
          </a:ln>
        </p:spPr>
        <p:txBody>
          <a:bodyPr anchorCtr="0" anchor="ctr" bIns="45700" lIns="91425" spcFirstLastPara="1" rIns="91425" wrap="square" tIns="45700">
            <a:normAutofit/>
          </a:bodyPr>
          <a:lstStyle>
            <a:lvl1pPr lvl="0" algn="ctr">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129" name="Google Shape;129;p30"/>
          <p:cNvSpPr txBox="1"/>
          <p:nvPr>
            <p:ph idx="1" type="body"/>
          </p:nvPr>
        </p:nvSpPr>
        <p:spPr>
          <a:xfrm>
            <a:off x="1370662" y="6307230"/>
            <a:ext cx="4944614" cy="864393"/>
          </a:xfrm>
          <a:prstGeom prst="rect">
            <a:avLst/>
          </a:prstGeom>
          <a:noFill/>
          <a:ln>
            <a:noFill/>
          </a:ln>
        </p:spPr>
        <p:txBody>
          <a:bodyPr anchorCtr="0" anchor="b" bIns="45700" lIns="91425" spcFirstLastPara="1" rIns="91425" wrap="square" tIns="45700">
            <a:noAutofit/>
          </a:bodyPr>
          <a:lstStyle>
            <a:lvl1pPr indent="-228600" lvl="0" marL="457200" algn="ctr">
              <a:lnSpc>
                <a:spcPct val="85000"/>
              </a:lnSpc>
              <a:spcBef>
                <a:spcPts val="1500"/>
              </a:spcBef>
              <a:spcAft>
                <a:spcPts val="0"/>
              </a:spcAft>
              <a:buSzPts val="3300"/>
              <a:buNone/>
              <a:defRPr b="0" sz="3300">
                <a:solidFill>
                  <a:schemeClr val="dk1"/>
                </a:solidFill>
              </a:defRPr>
            </a:lvl1pPr>
            <a:lvl2pPr indent="-228600" lvl="1" marL="914400" algn="l">
              <a:lnSpc>
                <a:spcPct val="120000"/>
              </a:lnSpc>
              <a:spcBef>
                <a:spcPts val="750"/>
              </a:spcBef>
              <a:spcAft>
                <a:spcPts val="0"/>
              </a:spcAft>
              <a:buSzPts val="3000"/>
              <a:buNone/>
              <a:defRPr b="1" sz="3000"/>
            </a:lvl2pPr>
            <a:lvl3pPr indent="-228600" lvl="2" marL="1371600" algn="l">
              <a:lnSpc>
                <a:spcPct val="120000"/>
              </a:lnSpc>
              <a:spcBef>
                <a:spcPts val="750"/>
              </a:spcBef>
              <a:spcAft>
                <a:spcPts val="0"/>
              </a:spcAft>
              <a:buSzPts val="2700"/>
              <a:buNone/>
              <a:defRPr b="1" sz="2700"/>
            </a:lvl3pPr>
            <a:lvl4pPr indent="-228600" lvl="3" marL="1828800" algn="l">
              <a:lnSpc>
                <a:spcPct val="120000"/>
              </a:lnSpc>
              <a:spcBef>
                <a:spcPts val="750"/>
              </a:spcBef>
              <a:spcAft>
                <a:spcPts val="0"/>
              </a:spcAft>
              <a:buSzPts val="2400"/>
              <a:buNone/>
              <a:defRPr b="1" sz="2400"/>
            </a:lvl4pPr>
            <a:lvl5pPr indent="-228600" lvl="4" marL="2286000" algn="l">
              <a:lnSpc>
                <a:spcPct val="120000"/>
              </a:lnSpc>
              <a:spcBef>
                <a:spcPts val="750"/>
              </a:spcBef>
              <a:spcAft>
                <a:spcPts val="0"/>
              </a:spcAft>
              <a:buSzPts val="2400"/>
              <a:buNone/>
              <a:defRPr b="1" sz="2400"/>
            </a:lvl5pPr>
            <a:lvl6pPr indent="-228600" lvl="5" marL="2743200" algn="l">
              <a:lnSpc>
                <a:spcPct val="120000"/>
              </a:lnSpc>
              <a:spcBef>
                <a:spcPts val="750"/>
              </a:spcBef>
              <a:spcAft>
                <a:spcPts val="0"/>
              </a:spcAft>
              <a:buSzPts val="2400"/>
              <a:buNone/>
              <a:defRPr b="1" sz="2400"/>
            </a:lvl6pPr>
            <a:lvl7pPr indent="-228600" lvl="6" marL="3200400" algn="l">
              <a:lnSpc>
                <a:spcPct val="120000"/>
              </a:lnSpc>
              <a:spcBef>
                <a:spcPts val="750"/>
              </a:spcBef>
              <a:spcAft>
                <a:spcPts val="0"/>
              </a:spcAft>
              <a:buSzPts val="2400"/>
              <a:buNone/>
              <a:defRPr b="1" sz="2400"/>
            </a:lvl7pPr>
            <a:lvl8pPr indent="-228600" lvl="7" marL="3657600" algn="l">
              <a:lnSpc>
                <a:spcPct val="120000"/>
              </a:lnSpc>
              <a:spcBef>
                <a:spcPts val="750"/>
              </a:spcBef>
              <a:spcAft>
                <a:spcPts val="0"/>
              </a:spcAft>
              <a:buSzPts val="2400"/>
              <a:buNone/>
              <a:defRPr b="1" sz="2400"/>
            </a:lvl8pPr>
            <a:lvl9pPr indent="-228600" lvl="8" marL="4114800" algn="l">
              <a:lnSpc>
                <a:spcPct val="120000"/>
              </a:lnSpc>
              <a:spcBef>
                <a:spcPts val="750"/>
              </a:spcBef>
              <a:spcAft>
                <a:spcPts val="0"/>
              </a:spcAft>
              <a:buSzPts val="2400"/>
              <a:buNone/>
              <a:defRPr b="1" sz="2400"/>
            </a:lvl9pPr>
          </a:lstStyle>
          <a:p/>
        </p:txBody>
      </p:sp>
      <p:sp>
        <p:nvSpPr>
          <p:cNvPr id="130" name="Google Shape;130;p30"/>
          <p:cNvSpPr/>
          <p:nvPr>
            <p:ph idx="2" type="pic"/>
          </p:nvPr>
        </p:nvSpPr>
        <p:spPr>
          <a:xfrm>
            <a:off x="1370662" y="3550640"/>
            <a:ext cx="4944614" cy="2286000"/>
          </a:xfrm>
          <a:prstGeom prst="roundRect">
            <a:avLst>
              <a:gd fmla="val 9363" name="adj"/>
            </a:avLst>
          </a:prstGeom>
          <a:noFill/>
          <a:ln cap="sq" cmpd="sng" w="82550">
            <a:solidFill>
              <a:srgbClr val="EAEAEA"/>
            </a:solidFill>
            <a:prstDash val="solid"/>
            <a:miter lim="800000"/>
            <a:headEnd len="sm" w="sm" type="none"/>
            <a:tailEnd len="sm" w="sm" type="none"/>
          </a:ln>
        </p:spPr>
      </p:sp>
      <p:sp>
        <p:nvSpPr>
          <p:cNvPr id="131" name="Google Shape;131;p30"/>
          <p:cNvSpPr txBox="1"/>
          <p:nvPr>
            <p:ph idx="3" type="body"/>
          </p:nvPr>
        </p:nvSpPr>
        <p:spPr>
          <a:xfrm>
            <a:off x="1370662" y="7171623"/>
            <a:ext cx="4944614" cy="1515177"/>
          </a:xfrm>
          <a:prstGeom prst="rect">
            <a:avLst/>
          </a:prstGeom>
          <a:noFill/>
          <a:ln>
            <a:noFill/>
          </a:ln>
        </p:spPr>
        <p:txBody>
          <a:bodyPr anchorCtr="0" anchor="t" bIns="45700" lIns="91425" spcFirstLastPara="1" rIns="91425" wrap="square" tIns="45700">
            <a:normAutofit/>
          </a:bodyPr>
          <a:lstStyle>
            <a:lvl1pPr indent="-228600" lvl="0" marL="457200" algn="ctr">
              <a:lnSpc>
                <a:spcPct val="120000"/>
              </a:lnSpc>
              <a:spcBef>
                <a:spcPts val="1500"/>
              </a:spcBef>
              <a:spcAft>
                <a:spcPts val="0"/>
              </a:spcAft>
              <a:buSzPts val="2100"/>
              <a:buNone/>
              <a:defRPr sz="2100"/>
            </a:lvl1pPr>
            <a:lvl2pPr indent="-228600" lvl="1" marL="914400" algn="l">
              <a:lnSpc>
                <a:spcPct val="120000"/>
              </a:lnSpc>
              <a:spcBef>
                <a:spcPts val="750"/>
              </a:spcBef>
              <a:spcAft>
                <a:spcPts val="0"/>
              </a:spcAft>
              <a:buSzPts val="1800"/>
              <a:buNone/>
              <a:defRPr sz="1800"/>
            </a:lvl2pPr>
            <a:lvl3pPr indent="-228600" lvl="2" marL="1371600" algn="l">
              <a:lnSpc>
                <a:spcPct val="120000"/>
              </a:lnSpc>
              <a:spcBef>
                <a:spcPts val="750"/>
              </a:spcBef>
              <a:spcAft>
                <a:spcPts val="0"/>
              </a:spcAft>
              <a:buSzPts val="1500"/>
              <a:buNone/>
              <a:defRPr sz="1500"/>
            </a:lvl3pPr>
            <a:lvl4pPr indent="-228600" lvl="3" marL="1828800" algn="l">
              <a:lnSpc>
                <a:spcPct val="120000"/>
              </a:lnSpc>
              <a:spcBef>
                <a:spcPts val="750"/>
              </a:spcBef>
              <a:spcAft>
                <a:spcPts val="0"/>
              </a:spcAft>
              <a:buSzPts val="1350"/>
              <a:buNone/>
              <a:defRPr sz="1350"/>
            </a:lvl4pPr>
            <a:lvl5pPr indent="-228600" lvl="4" marL="2286000" algn="l">
              <a:lnSpc>
                <a:spcPct val="120000"/>
              </a:lnSpc>
              <a:spcBef>
                <a:spcPts val="750"/>
              </a:spcBef>
              <a:spcAft>
                <a:spcPts val="0"/>
              </a:spcAft>
              <a:buSzPts val="1350"/>
              <a:buNone/>
              <a:defRPr sz="1350"/>
            </a:lvl5pPr>
            <a:lvl6pPr indent="-228600" lvl="5" marL="2743200" algn="l">
              <a:lnSpc>
                <a:spcPct val="120000"/>
              </a:lnSpc>
              <a:spcBef>
                <a:spcPts val="750"/>
              </a:spcBef>
              <a:spcAft>
                <a:spcPts val="0"/>
              </a:spcAft>
              <a:buSzPts val="1350"/>
              <a:buNone/>
              <a:defRPr sz="1350"/>
            </a:lvl6pPr>
            <a:lvl7pPr indent="-228600" lvl="6" marL="3200400" algn="l">
              <a:lnSpc>
                <a:spcPct val="120000"/>
              </a:lnSpc>
              <a:spcBef>
                <a:spcPts val="750"/>
              </a:spcBef>
              <a:spcAft>
                <a:spcPts val="0"/>
              </a:spcAft>
              <a:buSzPts val="1350"/>
              <a:buNone/>
              <a:defRPr sz="1350"/>
            </a:lvl7pPr>
            <a:lvl8pPr indent="-228600" lvl="7" marL="3657600" algn="l">
              <a:lnSpc>
                <a:spcPct val="120000"/>
              </a:lnSpc>
              <a:spcBef>
                <a:spcPts val="750"/>
              </a:spcBef>
              <a:spcAft>
                <a:spcPts val="0"/>
              </a:spcAft>
              <a:buSzPts val="1350"/>
              <a:buNone/>
              <a:defRPr sz="1350"/>
            </a:lvl8pPr>
            <a:lvl9pPr indent="-228600" lvl="8" marL="4114800" algn="l">
              <a:lnSpc>
                <a:spcPct val="120000"/>
              </a:lnSpc>
              <a:spcBef>
                <a:spcPts val="750"/>
              </a:spcBef>
              <a:spcAft>
                <a:spcPts val="0"/>
              </a:spcAft>
              <a:buSzPts val="1350"/>
              <a:buNone/>
              <a:defRPr sz="1350"/>
            </a:lvl9pPr>
          </a:lstStyle>
          <a:p/>
        </p:txBody>
      </p:sp>
      <p:sp>
        <p:nvSpPr>
          <p:cNvPr id="132" name="Google Shape;132;p30"/>
          <p:cNvSpPr txBox="1"/>
          <p:nvPr>
            <p:ph idx="4" type="body"/>
          </p:nvPr>
        </p:nvSpPr>
        <p:spPr>
          <a:xfrm>
            <a:off x="6664139" y="6307230"/>
            <a:ext cx="4952742" cy="864393"/>
          </a:xfrm>
          <a:prstGeom prst="rect">
            <a:avLst/>
          </a:prstGeom>
          <a:noFill/>
          <a:ln>
            <a:noFill/>
          </a:ln>
        </p:spPr>
        <p:txBody>
          <a:bodyPr anchorCtr="0" anchor="b" bIns="45700" lIns="91425" spcFirstLastPara="1" rIns="91425" wrap="square" tIns="45700">
            <a:noAutofit/>
          </a:bodyPr>
          <a:lstStyle>
            <a:lvl1pPr indent="-228600" lvl="0" marL="457200" algn="ctr">
              <a:lnSpc>
                <a:spcPct val="85000"/>
              </a:lnSpc>
              <a:spcBef>
                <a:spcPts val="1500"/>
              </a:spcBef>
              <a:spcAft>
                <a:spcPts val="0"/>
              </a:spcAft>
              <a:buSzPts val="3300"/>
              <a:buNone/>
              <a:defRPr b="0" sz="3300">
                <a:solidFill>
                  <a:schemeClr val="dk1"/>
                </a:solidFill>
              </a:defRPr>
            </a:lvl1pPr>
            <a:lvl2pPr indent="-228600" lvl="1" marL="914400" algn="l">
              <a:lnSpc>
                <a:spcPct val="120000"/>
              </a:lnSpc>
              <a:spcBef>
                <a:spcPts val="750"/>
              </a:spcBef>
              <a:spcAft>
                <a:spcPts val="0"/>
              </a:spcAft>
              <a:buSzPts val="3000"/>
              <a:buNone/>
              <a:defRPr b="1" sz="3000"/>
            </a:lvl2pPr>
            <a:lvl3pPr indent="-228600" lvl="2" marL="1371600" algn="l">
              <a:lnSpc>
                <a:spcPct val="120000"/>
              </a:lnSpc>
              <a:spcBef>
                <a:spcPts val="750"/>
              </a:spcBef>
              <a:spcAft>
                <a:spcPts val="0"/>
              </a:spcAft>
              <a:buSzPts val="2700"/>
              <a:buNone/>
              <a:defRPr b="1" sz="2700"/>
            </a:lvl3pPr>
            <a:lvl4pPr indent="-228600" lvl="3" marL="1828800" algn="l">
              <a:lnSpc>
                <a:spcPct val="120000"/>
              </a:lnSpc>
              <a:spcBef>
                <a:spcPts val="750"/>
              </a:spcBef>
              <a:spcAft>
                <a:spcPts val="0"/>
              </a:spcAft>
              <a:buSzPts val="2400"/>
              <a:buNone/>
              <a:defRPr b="1" sz="2400"/>
            </a:lvl4pPr>
            <a:lvl5pPr indent="-228600" lvl="4" marL="2286000" algn="l">
              <a:lnSpc>
                <a:spcPct val="120000"/>
              </a:lnSpc>
              <a:spcBef>
                <a:spcPts val="750"/>
              </a:spcBef>
              <a:spcAft>
                <a:spcPts val="0"/>
              </a:spcAft>
              <a:buSzPts val="2400"/>
              <a:buNone/>
              <a:defRPr b="1" sz="2400"/>
            </a:lvl5pPr>
            <a:lvl6pPr indent="-228600" lvl="5" marL="2743200" algn="l">
              <a:lnSpc>
                <a:spcPct val="120000"/>
              </a:lnSpc>
              <a:spcBef>
                <a:spcPts val="750"/>
              </a:spcBef>
              <a:spcAft>
                <a:spcPts val="0"/>
              </a:spcAft>
              <a:buSzPts val="2400"/>
              <a:buNone/>
              <a:defRPr b="1" sz="2400"/>
            </a:lvl6pPr>
            <a:lvl7pPr indent="-228600" lvl="6" marL="3200400" algn="l">
              <a:lnSpc>
                <a:spcPct val="120000"/>
              </a:lnSpc>
              <a:spcBef>
                <a:spcPts val="750"/>
              </a:spcBef>
              <a:spcAft>
                <a:spcPts val="0"/>
              </a:spcAft>
              <a:buSzPts val="2400"/>
              <a:buNone/>
              <a:defRPr b="1" sz="2400"/>
            </a:lvl7pPr>
            <a:lvl8pPr indent="-228600" lvl="7" marL="3657600" algn="l">
              <a:lnSpc>
                <a:spcPct val="120000"/>
              </a:lnSpc>
              <a:spcBef>
                <a:spcPts val="750"/>
              </a:spcBef>
              <a:spcAft>
                <a:spcPts val="0"/>
              </a:spcAft>
              <a:buSzPts val="2400"/>
              <a:buNone/>
              <a:defRPr b="1" sz="2400"/>
            </a:lvl8pPr>
            <a:lvl9pPr indent="-228600" lvl="8" marL="4114800" algn="l">
              <a:lnSpc>
                <a:spcPct val="120000"/>
              </a:lnSpc>
              <a:spcBef>
                <a:spcPts val="750"/>
              </a:spcBef>
              <a:spcAft>
                <a:spcPts val="0"/>
              </a:spcAft>
              <a:buSzPts val="2400"/>
              <a:buNone/>
              <a:defRPr b="1" sz="2400"/>
            </a:lvl9pPr>
          </a:lstStyle>
          <a:p/>
        </p:txBody>
      </p:sp>
      <p:sp>
        <p:nvSpPr>
          <p:cNvPr id="133" name="Google Shape;133;p30"/>
          <p:cNvSpPr/>
          <p:nvPr>
            <p:ph idx="5" type="pic"/>
          </p:nvPr>
        </p:nvSpPr>
        <p:spPr>
          <a:xfrm>
            <a:off x="6662022" y="3550640"/>
            <a:ext cx="4955028" cy="2286000"/>
          </a:xfrm>
          <a:prstGeom prst="roundRect">
            <a:avLst>
              <a:gd fmla="val 8841" name="adj"/>
            </a:avLst>
          </a:prstGeom>
          <a:noFill/>
          <a:ln cap="sq" cmpd="sng" w="82550">
            <a:solidFill>
              <a:srgbClr val="EAEAEA"/>
            </a:solidFill>
            <a:prstDash val="solid"/>
            <a:miter lim="800000"/>
            <a:headEnd len="sm" w="sm" type="none"/>
            <a:tailEnd len="sm" w="sm" type="none"/>
          </a:ln>
        </p:spPr>
      </p:sp>
      <p:sp>
        <p:nvSpPr>
          <p:cNvPr id="134" name="Google Shape;134;p30"/>
          <p:cNvSpPr txBox="1"/>
          <p:nvPr>
            <p:ph idx="6" type="body"/>
          </p:nvPr>
        </p:nvSpPr>
        <p:spPr>
          <a:xfrm>
            <a:off x="6662022" y="7171621"/>
            <a:ext cx="4955028" cy="1515179"/>
          </a:xfrm>
          <a:prstGeom prst="rect">
            <a:avLst/>
          </a:prstGeom>
          <a:noFill/>
          <a:ln>
            <a:noFill/>
          </a:ln>
        </p:spPr>
        <p:txBody>
          <a:bodyPr anchorCtr="0" anchor="t" bIns="45700" lIns="91425" spcFirstLastPara="1" rIns="91425" wrap="square" tIns="45700">
            <a:normAutofit/>
          </a:bodyPr>
          <a:lstStyle>
            <a:lvl1pPr indent="-228600" lvl="0" marL="457200" algn="ctr">
              <a:lnSpc>
                <a:spcPct val="120000"/>
              </a:lnSpc>
              <a:spcBef>
                <a:spcPts val="1500"/>
              </a:spcBef>
              <a:spcAft>
                <a:spcPts val="0"/>
              </a:spcAft>
              <a:buSzPts val="2100"/>
              <a:buNone/>
              <a:defRPr sz="2100"/>
            </a:lvl1pPr>
            <a:lvl2pPr indent="-228600" lvl="1" marL="914400" algn="l">
              <a:lnSpc>
                <a:spcPct val="120000"/>
              </a:lnSpc>
              <a:spcBef>
                <a:spcPts val="750"/>
              </a:spcBef>
              <a:spcAft>
                <a:spcPts val="0"/>
              </a:spcAft>
              <a:buSzPts val="1800"/>
              <a:buNone/>
              <a:defRPr sz="1800"/>
            </a:lvl2pPr>
            <a:lvl3pPr indent="-228600" lvl="2" marL="1371600" algn="l">
              <a:lnSpc>
                <a:spcPct val="120000"/>
              </a:lnSpc>
              <a:spcBef>
                <a:spcPts val="750"/>
              </a:spcBef>
              <a:spcAft>
                <a:spcPts val="0"/>
              </a:spcAft>
              <a:buSzPts val="1500"/>
              <a:buNone/>
              <a:defRPr sz="1500"/>
            </a:lvl3pPr>
            <a:lvl4pPr indent="-228600" lvl="3" marL="1828800" algn="l">
              <a:lnSpc>
                <a:spcPct val="120000"/>
              </a:lnSpc>
              <a:spcBef>
                <a:spcPts val="750"/>
              </a:spcBef>
              <a:spcAft>
                <a:spcPts val="0"/>
              </a:spcAft>
              <a:buSzPts val="1350"/>
              <a:buNone/>
              <a:defRPr sz="1350"/>
            </a:lvl4pPr>
            <a:lvl5pPr indent="-228600" lvl="4" marL="2286000" algn="l">
              <a:lnSpc>
                <a:spcPct val="120000"/>
              </a:lnSpc>
              <a:spcBef>
                <a:spcPts val="750"/>
              </a:spcBef>
              <a:spcAft>
                <a:spcPts val="0"/>
              </a:spcAft>
              <a:buSzPts val="1350"/>
              <a:buNone/>
              <a:defRPr sz="1350"/>
            </a:lvl5pPr>
            <a:lvl6pPr indent="-228600" lvl="5" marL="2743200" algn="l">
              <a:lnSpc>
                <a:spcPct val="120000"/>
              </a:lnSpc>
              <a:spcBef>
                <a:spcPts val="750"/>
              </a:spcBef>
              <a:spcAft>
                <a:spcPts val="0"/>
              </a:spcAft>
              <a:buSzPts val="1350"/>
              <a:buNone/>
              <a:defRPr sz="1350"/>
            </a:lvl6pPr>
            <a:lvl7pPr indent="-228600" lvl="6" marL="3200400" algn="l">
              <a:lnSpc>
                <a:spcPct val="120000"/>
              </a:lnSpc>
              <a:spcBef>
                <a:spcPts val="750"/>
              </a:spcBef>
              <a:spcAft>
                <a:spcPts val="0"/>
              </a:spcAft>
              <a:buSzPts val="1350"/>
              <a:buNone/>
              <a:defRPr sz="1350"/>
            </a:lvl7pPr>
            <a:lvl8pPr indent="-228600" lvl="7" marL="3657600" algn="l">
              <a:lnSpc>
                <a:spcPct val="120000"/>
              </a:lnSpc>
              <a:spcBef>
                <a:spcPts val="750"/>
              </a:spcBef>
              <a:spcAft>
                <a:spcPts val="0"/>
              </a:spcAft>
              <a:buSzPts val="1350"/>
              <a:buNone/>
              <a:defRPr sz="1350"/>
            </a:lvl8pPr>
            <a:lvl9pPr indent="-228600" lvl="8" marL="4114800" algn="l">
              <a:lnSpc>
                <a:spcPct val="120000"/>
              </a:lnSpc>
              <a:spcBef>
                <a:spcPts val="750"/>
              </a:spcBef>
              <a:spcAft>
                <a:spcPts val="0"/>
              </a:spcAft>
              <a:buSzPts val="1350"/>
              <a:buNone/>
              <a:defRPr sz="1350"/>
            </a:lvl9pPr>
          </a:lstStyle>
          <a:p/>
        </p:txBody>
      </p:sp>
      <p:sp>
        <p:nvSpPr>
          <p:cNvPr id="135" name="Google Shape;135;p30"/>
          <p:cNvSpPr txBox="1"/>
          <p:nvPr>
            <p:ph idx="7" type="body"/>
          </p:nvPr>
        </p:nvSpPr>
        <p:spPr>
          <a:xfrm>
            <a:off x="11959948" y="6307230"/>
            <a:ext cx="4951022" cy="864393"/>
          </a:xfrm>
          <a:prstGeom prst="rect">
            <a:avLst/>
          </a:prstGeom>
          <a:noFill/>
          <a:ln>
            <a:noFill/>
          </a:ln>
        </p:spPr>
        <p:txBody>
          <a:bodyPr anchorCtr="0" anchor="b" bIns="45700" lIns="91425" spcFirstLastPara="1" rIns="91425" wrap="square" tIns="45700">
            <a:noAutofit/>
          </a:bodyPr>
          <a:lstStyle>
            <a:lvl1pPr indent="-228600" lvl="0" marL="457200" algn="ctr">
              <a:lnSpc>
                <a:spcPct val="85000"/>
              </a:lnSpc>
              <a:spcBef>
                <a:spcPts val="1500"/>
              </a:spcBef>
              <a:spcAft>
                <a:spcPts val="0"/>
              </a:spcAft>
              <a:buSzPts val="3300"/>
              <a:buNone/>
              <a:defRPr b="0" sz="3300">
                <a:solidFill>
                  <a:schemeClr val="dk1"/>
                </a:solidFill>
              </a:defRPr>
            </a:lvl1pPr>
            <a:lvl2pPr indent="-228600" lvl="1" marL="914400" algn="l">
              <a:lnSpc>
                <a:spcPct val="120000"/>
              </a:lnSpc>
              <a:spcBef>
                <a:spcPts val="750"/>
              </a:spcBef>
              <a:spcAft>
                <a:spcPts val="0"/>
              </a:spcAft>
              <a:buSzPts val="3000"/>
              <a:buNone/>
              <a:defRPr b="1" sz="3000"/>
            </a:lvl2pPr>
            <a:lvl3pPr indent="-228600" lvl="2" marL="1371600" algn="l">
              <a:lnSpc>
                <a:spcPct val="120000"/>
              </a:lnSpc>
              <a:spcBef>
                <a:spcPts val="750"/>
              </a:spcBef>
              <a:spcAft>
                <a:spcPts val="0"/>
              </a:spcAft>
              <a:buSzPts val="2700"/>
              <a:buNone/>
              <a:defRPr b="1" sz="2700"/>
            </a:lvl3pPr>
            <a:lvl4pPr indent="-228600" lvl="3" marL="1828800" algn="l">
              <a:lnSpc>
                <a:spcPct val="120000"/>
              </a:lnSpc>
              <a:spcBef>
                <a:spcPts val="750"/>
              </a:spcBef>
              <a:spcAft>
                <a:spcPts val="0"/>
              </a:spcAft>
              <a:buSzPts val="2400"/>
              <a:buNone/>
              <a:defRPr b="1" sz="2400"/>
            </a:lvl4pPr>
            <a:lvl5pPr indent="-228600" lvl="4" marL="2286000" algn="l">
              <a:lnSpc>
                <a:spcPct val="120000"/>
              </a:lnSpc>
              <a:spcBef>
                <a:spcPts val="750"/>
              </a:spcBef>
              <a:spcAft>
                <a:spcPts val="0"/>
              </a:spcAft>
              <a:buSzPts val="2400"/>
              <a:buNone/>
              <a:defRPr b="1" sz="2400"/>
            </a:lvl5pPr>
            <a:lvl6pPr indent="-228600" lvl="5" marL="2743200" algn="l">
              <a:lnSpc>
                <a:spcPct val="120000"/>
              </a:lnSpc>
              <a:spcBef>
                <a:spcPts val="750"/>
              </a:spcBef>
              <a:spcAft>
                <a:spcPts val="0"/>
              </a:spcAft>
              <a:buSzPts val="2400"/>
              <a:buNone/>
              <a:defRPr b="1" sz="2400"/>
            </a:lvl6pPr>
            <a:lvl7pPr indent="-228600" lvl="6" marL="3200400" algn="l">
              <a:lnSpc>
                <a:spcPct val="120000"/>
              </a:lnSpc>
              <a:spcBef>
                <a:spcPts val="750"/>
              </a:spcBef>
              <a:spcAft>
                <a:spcPts val="0"/>
              </a:spcAft>
              <a:buSzPts val="2400"/>
              <a:buNone/>
              <a:defRPr b="1" sz="2400"/>
            </a:lvl7pPr>
            <a:lvl8pPr indent="-228600" lvl="7" marL="3657600" algn="l">
              <a:lnSpc>
                <a:spcPct val="120000"/>
              </a:lnSpc>
              <a:spcBef>
                <a:spcPts val="750"/>
              </a:spcBef>
              <a:spcAft>
                <a:spcPts val="0"/>
              </a:spcAft>
              <a:buSzPts val="2400"/>
              <a:buNone/>
              <a:defRPr b="1" sz="2400"/>
            </a:lvl8pPr>
            <a:lvl9pPr indent="-228600" lvl="8" marL="4114800" algn="l">
              <a:lnSpc>
                <a:spcPct val="120000"/>
              </a:lnSpc>
              <a:spcBef>
                <a:spcPts val="750"/>
              </a:spcBef>
              <a:spcAft>
                <a:spcPts val="0"/>
              </a:spcAft>
              <a:buSzPts val="2400"/>
              <a:buNone/>
              <a:defRPr b="1" sz="2400"/>
            </a:lvl9pPr>
          </a:lstStyle>
          <a:p/>
        </p:txBody>
      </p:sp>
      <p:sp>
        <p:nvSpPr>
          <p:cNvPr id="136" name="Google Shape;136;p30"/>
          <p:cNvSpPr/>
          <p:nvPr>
            <p:ph idx="8" type="pic"/>
          </p:nvPr>
        </p:nvSpPr>
        <p:spPr>
          <a:xfrm>
            <a:off x="11959947" y="3550640"/>
            <a:ext cx="4957392" cy="2286000"/>
          </a:xfrm>
          <a:prstGeom prst="roundRect">
            <a:avLst>
              <a:gd fmla="val 8841" name="adj"/>
            </a:avLst>
          </a:prstGeom>
          <a:noFill/>
          <a:ln cap="sq" cmpd="sng" w="82550">
            <a:solidFill>
              <a:srgbClr val="EAEAEA"/>
            </a:solidFill>
            <a:prstDash val="solid"/>
            <a:miter lim="800000"/>
            <a:headEnd len="sm" w="sm" type="none"/>
            <a:tailEnd len="sm" w="sm" type="none"/>
          </a:ln>
        </p:spPr>
      </p:sp>
      <p:sp>
        <p:nvSpPr>
          <p:cNvPr id="137" name="Google Shape;137;p30"/>
          <p:cNvSpPr txBox="1"/>
          <p:nvPr>
            <p:ph idx="9" type="body"/>
          </p:nvPr>
        </p:nvSpPr>
        <p:spPr>
          <a:xfrm>
            <a:off x="11959760" y="7171618"/>
            <a:ext cx="4957580" cy="1515182"/>
          </a:xfrm>
          <a:prstGeom prst="rect">
            <a:avLst/>
          </a:prstGeom>
          <a:noFill/>
          <a:ln>
            <a:noFill/>
          </a:ln>
        </p:spPr>
        <p:txBody>
          <a:bodyPr anchorCtr="0" anchor="t" bIns="45700" lIns="91425" spcFirstLastPara="1" rIns="91425" wrap="square" tIns="45700">
            <a:normAutofit/>
          </a:bodyPr>
          <a:lstStyle>
            <a:lvl1pPr indent="-228600" lvl="0" marL="457200" algn="ctr">
              <a:lnSpc>
                <a:spcPct val="120000"/>
              </a:lnSpc>
              <a:spcBef>
                <a:spcPts val="1500"/>
              </a:spcBef>
              <a:spcAft>
                <a:spcPts val="0"/>
              </a:spcAft>
              <a:buSzPts val="2100"/>
              <a:buNone/>
              <a:defRPr sz="2100"/>
            </a:lvl1pPr>
            <a:lvl2pPr indent="-228600" lvl="1" marL="914400" algn="l">
              <a:lnSpc>
                <a:spcPct val="120000"/>
              </a:lnSpc>
              <a:spcBef>
                <a:spcPts val="750"/>
              </a:spcBef>
              <a:spcAft>
                <a:spcPts val="0"/>
              </a:spcAft>
              <a:buSzPts val="1800"/>
              <a:buNone/>
              <a:defRPr sz="1800"/>
            </a:lvl2pPr>
            <a:lvl3pPr indent="-228600" lvl="2" marL="1371600" algn="l">
              <a:lnSpc>
                <a:spcPct val="120000"/>
              </a:lnSpc>
              <a:spcBef>
                <a:spcPts val="750"/>
              </a:spcBef>
              <a:spcAft>
                <a:spcPts val="0"/>
              </a:spcAft>
              <a:buSzPts val="1500"/>
              <a:buNone/>
              <a:defRPr sz="1500"/>
            </a:lvl3pPr>
            <a:lvl4pPr indent="-228600" lvl="3" marL="1828800" algn="l">
              <a:lnSpc>
                <a:spcPct val="120000"/>
              </a:lnSpc>
              <a:spcBef>
                <a:spcPts val="750"/>
              </a:spcBef>
              <a:spcAft>
                <a:spcPts val="0"/>
              </a:spcAft>
              <a:buSzPts val="1350"/>
              <a:buNone/>
              <a:defRPr sz="1350"/>
            </a:lvl4pPr>
            <a:lvl5pPr indent="-228600" lvl="4" marL="2286000" algn="l">
              <a:lnSpc>
                <a:spcPct val="120000"/>
              </a:lnSpc>
              <a:spcBef>
                <a:spcPts val="750"/>
              </a:spcBef>
              <a:spcAft>
                <a:spcPts val="0"/>
              </a:spcAft>
              <a:buSzPts val="1350"/>
              <a:buNone/>
              <a:defRPr sz="1350"/>
            </a:lvl5pPr>
            <a:lvl6pPr indent="-228600" lvl="5" marL="2743200" algn="l">
              <a:lnSpc>
                <a:spcPct val="120000"/>
              </a:lnSpc>
              <a:spcBef>
                <a:spcPts val="750"/>
              </a:spcBef>
              <a:spcAft>
                <a:spcPts val="0"/>
              </a:spcAft>
              <a:buSzPts val="1350"/>
              <a:buNone/>
              <a:defRPr sz="1350"/>
            </a:lvl6pPr>
            <a:lvl7pPr indent="-228600" lvl="6" marL="3200400" algn="l">
              <a:lnSpc>
                <a:spcPct val="120000"/>
              </a:lnSpc>
              <a:spcBef>
                <a:spcPts val="750"/>
              </a:spcBef>
              <a:spcAft>
                <a:spcPts val="0"/>
              </a:spcAft>
              <a:buSzPts val="1350"/>
              <a:buNone/>
              <a:defRPr sz="1350"/>
            </a:lvl7pPr>
            <a:lvl8pPr indent="-228600" lvl="7" marL="3657600" algn="l">
              <a:lnSpc>
                <a:spcPct val="120000"/>
              </a:lnSpc>
              <a:spcBef>
                <a:spcPts val="750"/>
              </a:spcBef>
              <a:spcAft>
                <a:spcPts val="0"/>
              </a:spcAft>
              <a:buSzPts val="1350"/>
              <a:buNone/>
              <a:defRPr sz="1350"/>
            </a:lvl8pPr>
            <a:lvl9pPr indent="-228600" lvl="8" marL="4114800" algn="l">
              <a:lnSpc>
                <a:spcPct val="120000"/>
              </a:lnSpc>
              <a:spcBef>
                <a:spcPts val="750"/>
              </a:spcBef>
              <a:spcAft>
                <a:spcPts val="0"/>
              </a:spcAft>
              <a:buSzPts val="1350"/>
              <a:buNone/>
              <a:defRPr sz="1350"/>
            </a:lvl9pPr>
          </a:lstStyle>
          <a:p/>
        </p:txBody>
      </p:sp>
      <p:sp>
        <p:nvSpPr>
          <p:cNvPr id="138" name="Google Shape;138;p30"/>
          <p:cNvSpPr txBox="1"/>
          <p:nvPr>
            <p:ph idx="10" type="dt"/>
          </p:nvPr>
        </p:nvSpPr>
        <p:spPr>
          <a:xfrm>
            <a:off x="11518106" y="8824913"/>
            <a:ext cx="4114800" cy="547688"/>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39" name="Google Shape;139;p30"/>
          <p:cNvSpPr txBox="1"/>
          <p:nvPr>
            <p:ph idx="11" type="ftr"/>
          </p:nvPr>
        </p:nvSpPr>
        <p:spPr>
          <a:xfrm>
            <a:off x="1370662" y="8824913"/>
            <a:ext cx="10009331" cy="547688"/>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40" name="Google Shape;140;p30"/>
          <p:cNvSpPr txBox="1"/>
          <p:nvPr>
            <p:ph idx="12" type="sldNum"/>
          </p:nvPr>
        </p:nvSpPr>
        <p:spPr>
          <a:xfrm>
            <a:off x="15771017" y="8824913"/>
            <a:ext cx="1146323" cy="547688"/>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Vertical Text" type="vertTx">
  <p:cSld name="VERTICAL_TEXT">
    <p:spTree>
      <p:nvGrpSpPr>
        <p:cNvPr id="141" name="Shape 141"/>
        <p:cNvGrpSpPr/>
        <p:nvPr/>
      </p:nvGrpSpPr>
      <p:grpSpPr>
        <a:xfrm>
          <a:off x="0" y="0"/>
          <a:ext cx="0" cy="0"/>
          <a:chOff x="0" y="0"/>
          <a:chExt cx="0" cy="0"/>
        </a:xfrm>
      </p:grpSpPr>
      <p:pic>
        <p:nvPicPr>
          <p:cNvPr descr="Droplets-HD-Content-R1d.png" id="142" name="Google Shape;142;p31"/>
          <p:cNvPicPr preferRelativeResize="0"/>
          <p:nvPr/>
        </p:nvPicPr>
        <p:blipFill rotWithShape="1">
          <a:blip r:embed="rId2">
            <a:alphaModFix/>
          </a:blip>
          <a:srcRect b="0" l="0" r="0" t="0"/>
          <a:stretch/>
        </p:blipFill>
        <p:spPr>
          <a:xfrm>
            <a:off x="0" y="0"/>
            <a:ext cx="18288000" cy="10287000"/>
          </a:xfrm>
          <a:prstGeom prst="rect">
            <a:avLst/>
          </a:prstGeom>
          <a:noFill/>
          <a:ln>
            <a:noFill/>
          </a:ln>
        </p:spPr>
      </p:pic>
      <p:sp>
        <p:nvSpPr>
          <p:cNvPr id="143" name="Google Shape;143;p31"/>
          <p:cNvSpPr txBox="1"/>
          <p:nvPr>
            <p:ph type="title"/>
          </p:nvPr>
        </p:nvSpPr>
        <p:spPr>
          <a:xfrm>
            <a:off x="1370663" y="927776"/>
            <a:ext cx="15546677" cy="2394266"/>
          </a:xfrm>
          <a:prstGeom prst="rect">
            <a:avLst/>
          </a:prstGeom>
          <a:noFill/>
          <a:ln>
            <a:noFill/>
          </a:ln>
        </p:spPr>
        <p:txBody>
          <a:bodyPr anchorCtr="0" anchor="ctr" bIns="45700" lIns="91425" spcFirstLastPara="1" rIns="91425" wrap="square" tIns="45700">
            <a:normAutofit/>
          </a:bodyPr>
          <a:lstStyle>
            <a:lvl1pPr lvl="0" algn="ctr">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144" name="Google Shape;144;p31"/>
          <p:cNvSpPr txBox="1"/>
          <p:nvPr>
            <p:ph idx="1" type="body"/>
          </p:nvPr>
        </p:nvSpPr>
        <p:spPr>
          <a:xfrm rot="5400000">
            <a:off x="6575922" y="-1654618"/>
            <a:ext cx="5136161" cy="15546678"/>
          </a:xfrm>
          <a:prstGeom prst="rect">
            <a:avLst/>
          </a:prstGeom>
          <a:noFill/>
          <a:ln>
            <a:noFill/>
          </a:ln>
        </p:spPr>
        <p:txBody>
          <a:bodyPr anchorCtr="0" anchor="t" bIns="45700" lIns="91425" spcFirstLastPara="1" rIns="91425" wrap="square" tIns="45700">
            <a:normAutofit/>
          </a:bodyPr>
          <a:lstStyle>
            <a:lvl1pPr indent="-342900" lvl="0" marL="457200" algn="l">
              <a:lnSpc>
                <a:spcPct val="120000"/>
              </a:lnSpc>
              <a:spcBef>
                <a:spcPts val="1500"/>
              </a:spcBef>
              <a:spcAft>
                <a:spcPts val="0"/>
              </a:spcAft>
              <a:buSzPts val="1800"/>
              <a:buChar char="•"/>
              <a:defRPr/>
            </a:lvl1pPr>
            <a:lvl2pPr indent="-342900" lvl="1" marL="914400" algn="l">
              <a:lnSpc>
                <a:spcPct val="120000"/>
              </a:lnSpc>
              <a:spcBef>
                <a:spcPts val="750"/>
              </a:spcBef>
              <a:spcAft>
                <a:spcPts val="0"/>
              </a:spcAft>
              <a:buSzPts val="1800"/>
              <a:buChar char="•"/>
              <a:defRPr/>
            </a:lvl2pPr>
            <a:lvl3pPr indent="-342900" lvl="2" marL="1371600" algn="l">
              <a:lnSpc>
                <a:spcPct val="120000"/>
              </a:lnSpc>
              <a:spcBef>
                <a:spcPts val="750"/>
              </a:spcBef>
              <a:spcAft>
                <a:spcPts val="0"/>
              </a:spcAft>
              <a:buSzPts val="1800"/>
              <a:buChar char="•"/>
              <a:defRPr/>
            </a:lvl3pPr>
            <a:lvl4pPr indent="-342900" lvl="3" marL="1828800" algn="l">
              <a:lnSpc>
                <a:spcPct val="120000"/>
              </a:lnSpc>
              <a:spcBef>
                <a:spcPts val="750"/>
              </a:spcBef>
              <a:spcAft>
                <a:spcPts val="0"/>
              </a:spcAft>
              <a:buSzPts val="1800"/>
              <a:buChar char="•"/>
              <a:defRPr/>
            </a:lvl4pPr>
            <a:lvl5pPr indent="-342900" lvl="4" marL="2286000" algn="l">
              <a:lnSpc>
                <a:spcPct val="120000"/>
              </a:lnSpc>
              <a:spcBef>
                <a:spcPts val="750"/>
              </a:spcBef>
              <a:spcAft>
                <a:spcPts val="0"/>
              </a:spcAft>
              <a:buSzPts val="1800"/>
              <a:buChar char="•"/>
              <a:defRPr/>
            </a:lvl5pPr>
            <a:lvl6pPr indent="-342900" lvl="5" marL="2743200" algn="l">
              <a:lnSpc>
                <a:spcPct val="120000"/>
              </a:lnSpc>
              <a:spcBef>
                <a:spcPts val="750"/>
              </a:spcBef>
              <a:spcAft>
                <a:spcPts val="0"/>
              </a:spcAft>
              <a:buSzPts val="1800"/>
              <a:buChar char="•"/>
              <a:defRPr/>
            </a:lvl6pPr>
            <a:lvl7pPr indent="-342900" lvl="6" marL="3200400" algn="l">
              <a:lnSpc>
                <a:spcPct val="120000"/>
              </a:lnSpc>
              <a:spcBef>
                <a:spcPts val="750"/>
              </a:spcBef>
              <a:spcAft>
                <a:spcPts val="0"/>
              </a:spcAft>
              <a:buSzPts val="1800"/>
              <a:buChar char="•"/>
              <a:defRPr/>
            </a:lvl7pPr>
            <a:lvl8pPr indent="-342900" lvl="7" marL="3657600" algn="l">
              <a:lnSpc>
                <a:spcPct val="120000"/>
              </a:lnSpc>
              <a:spcBef>
                <a:spcPts val="750"/>
              </a:spcBef>
              <a:spcAft>
                <a:spcPts val="0"/>
              </a:spcAft>
              <a:buSzPts val="1800"/>
              <a:buChar char="•"/>
              <a:defRPr/>
            </a:lvl8pPr>
            <a:lvl9pPr indent="-342900" lvl="8" marL="4114800" algn="l">
              <a:lnSpc>
                <a:spcPct val="120000"/>
              </a:lnSpc>
              <a:spcBef>
                <a:spcPts val="750"/>
              </a:spcBef>
              <a:spcAft>
                <a:spcPts val="0"/>
              </a:spcAft>
              <a:buSzPts val="1800"/>
              <a:buChar char="•"/>
              <a:defRPr/>
            </a:lvl9pPr>
          </a:lstStyle>
          <a:p/>
        </p:txBody>
      </p:sp>
      <p:sp>
        <p:nvSpPr>
          <p:cNvPr id="145" name="Google Shape;145;p31"/>
          <p:cNvSpPr txBox="1"/>
          <p:nvPr>
            <p:ph idx="10" type="dt"/>
          </p:nvPr>
        </p:nvSpPr>
        <p:spPr>
          <a:xfrm>
            <a:off x="11518106" y="8824913"/>
            <a:ext cx="4114800" cy="547688"/>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46" name="Google Shape;146;p31"/>
          <p:cNvSpPr txBox="1"/>
          <p:nvPr>
            <p:ph idx="11" type="ftr"/>
          </p:nvPr>
        </p:nvSpPr>
        <p:spPr>
          <a:xfrm>
            <a:off x="1370662" y="8824913"/>
            <a:ext cx="10009331" cy="547688"/>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47" name="Google Shape;147;p31"/>
          <p:cNvSpPr txBox="1"/>
          <p:nvPr>
            <p:ph idx="12" type="sldNum"/>
          </p:nvPr>
        </p:nvSpPr>
        <p:spPr>
          <a:xfrm>
            <a:off x="15771017" y="8824913"/>
            <a:ext cx="1146323" cy="547688"/>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Vertical Title and Text" type="vertTitleAndTx">
  <p:cSld name="VERTICAL_TITLE_AND_VERTICAL_TEXT">
    <p:spTree>
      <p:nvGrpSpPr>
        <p:cNvPr id="148" name="Shape 148"/>
        <p:cNvGrpSpPr/>
        <p:nvPr/>
      </p:nvGrpSpPr>
      <p:grpSpPr>
        <a:xfrm>
          <a:off x="0" y="0"/>
          <a:ext cx="0" cy="0"/>
          <a:chOff x="0" y="0"/>
          <a:chExt cx="0" cy="0"/>
        </a:xfrm>
      </p:grpSpPr>
      <p:pic>
        <p:nvPicPr>
          <p:cNvPr descr="Droplets-HD-Content-R1d.png" id="149" name="Google Shape;149;p32"/>
          <p:cNvPicPr preferRelativeResize="0"/>
          <p:nvPr/>
        </p:nvPicPr>
        <p:blipFill rotWithShape="1">
          <a:blip r:embed="rId2">
            <a:alphaModFix/>
          </a:blip>
          <a:srcRect b="0" l="0" r="0" t="0"/>
          <a:stretch/>
        </p:blipFill>
        <p:spPr>
          <a:xfrm>
            <a:off x="0" y="0"/>
            <a:ext cx="18288000" cy="10287000"/>
          </a:xfrm>
          <a:prstGeom prst="rect">
            <a:avLst/>
          </a:prstGeom>
          <a:noFill/>
          <a:ln>
            <a:noFill/>
          </a:ln>
        </p:spPr>
      </p:pic>
      <p:sp>
        <p:nvSpPr>
          <p:cNvPr id="150" name="Google Shape;150;p32"/>
          <p:cNvSpPr txBox="1"/>
          <p:nvPr>
            <p:ph type="title"/>
          </p:nvPr>
        </p:nvSpPr>
        <p:spPr>
          <a:xfrm rot="5400000">
            <a:off x="11116145" y="2885607"/>
            <a:ext cx="7772399" cy="3829989"/>
          </a:xfrm>
          <a:prstGeom prst="rect">
            <a:avLst/>
          </a:prstGeom>
          <a:noFill/>
          <a:ln>
            <a:noFill/>
          </a:ln>
        </p:spPr>
        <p:txBody>
          <a:bodyPr anchorCtr="0" anchor="ctr" bIns="45700" lIns="91425" spcFirstLastPara="1" rIns="91425" wrap="square" tIns="45700">
            <a:normAutofit/>
          </a:bodyPr>
          <a:lstStyle>
            <a:lvl1pPr lvl="0" algn="l">
              <a:lnSpc>
                <a:spcPct val="90000"/>
              </a:lnSpc>
              <a:spcBef>
                <a:spcPts val="0"/>
              </a:spcBef>
              <a:spcAft>
                <a:spcPts val="0"/>
              </a:spcAft>
              <a:buClr>
                <a:schemeClr val="dk1"/>
              </a:buClr>
              <a:buSzPts val="5400"/>
              <a:buFont typeface="Twentieth Century"/>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151" name="Google Shape;151;p32"/>
          <p:cNvSpPr txBox="1"/>
          <p:nvPr>
            <p:ph idx="1" type="body"/>
          </p:nvPr>
        </p:nvSpPr>
        <p:spPr>
          <a:xfrm rot="5400000">
            <a:off x="3228506" y="-943441"/>
            <a:ext cx="7772399" cy="11488086"/>
          </a:xfrm>
          <a:prstGeom prst="rect">
            <a:avLst/>
          </a:prstGeom>
          <a:noFill/>
          <a:ln>
            <a:noFill/>
          </a:ln>
        </p:spPr>
        <p:txBody>
          <a:bodyPr anchorCtr="0" anchor="t" bIns="45700" lIns="91425" spcFirstLastPara="1" rIns="91425" wrap="square" tIns="45700">
            <a:normAutofit/>
          </a:bodyPr>
          <a:lstStyle>
            <a:lvl1pPr indent="-342900" lvl="0" marL="457200" algn="l">
              <a:lnSpc>
                <a:spcPct val="120000"/>
              </a:lnSpc>
              <a:spcBef>
                <a:spcPts val="1500"/>
              </a:spcBef>
              <a:spcAft>
                <a:spcPts val="0"/>
              </a:spcAft>
              <a:buSzPts val="1800"/>
              <a:buChar char="•"/>
              <a:defRPr/>
            </a:lvl1pPr>
            <a:lvl2pPr indent="-342900" lvl="1" marL="914400" algn="l">
              <a:lnSpc>
                <a:spcPct val="120000"/>
              </a:lnSpc>
              <a:spcBef>
                <a:spcPts val="750"/>
              </a:spcBef>
              <a:spcAft>
                <a:spcPts val="0"/>
              </a:spcAft>
              <a:buSzPts val="1800"/>
              <a:buChar char="•"/>
              <a:defRPr/>
            </a:lvl2pPr>
            <a:lvl3pPr indent="-342900" lvl="2" marL="1371600" algn="l">
              <a:lnSpc>
                <a:spcPct val="120000"/>
              </a:lnSpc>
              <a:spcBef>
                <a:spcPts val="750"/>
              </a:spcBef>
              <a:spcAft>
                <a:spcPts val="0"/>
              </a:spcAft>
              <a:buSzPts val="1800"/>
              <a:buChar char="•"/>
              <a:defRPr/>
            </a:lvl3pPr>
            <a:lvl4pPr indent="-342900" lvl="3" marL="1828800" algn="l">
              <a:lnSpc>
                <a:spcPct val="120000"/>
              </a:lnSpc>
              <a:spcBef>
                <a:spcPts val="750"/>
              </a:spcBef>
              <a:spcAft>
                <a:spcPts val="0"/>
              </a:spcAft>
              <a:buSzPts val="1800"/>
              <a:buChar char="•"/>
              <a:defRPr/>
            </a:lvl4pPr>
            <a:lvl5pPr indent="-342900" lvl="4" marL="2286000" algn="l">
              <a:lnSpc>
                <a:spcPct val="120000"/>
              </a:lnSpc>
              <a:spcBef>
                <a:spcPts val="750"/>
              </a:spcBef>
              <a:spcAft>
                <a:spcPts val="0"/>
              </a:spcAft>
              <a:buSzPts val="1800"/>
              <a:buChar char="•"/>
              <a:defRPr/>
            </a:lvl5pPr>
            <a:lvl6pPr indent="-342900" lvl="5" marL="2743200" algn="l">
              <a:lnSpc>
                <a:spcPct val="120000"/>
              </a:lnSpc>
              <a:spcBef>
                <a:spcPts val="750"/>
              </a:spcBef>
              <a:spcAft>
                <a:spcPts val="0"/>
              </a:spcAft>
              <a:buSzPts val="1800"/>
              <a:buChar char="•"/>
              <a:defRPr/>
            </a:lvl6pPr>
            <a:lvl7pPr indent="-342900" lvl="6" marL="3200400" algn="l">
              <a:lnSpc>
                <a:spcPct val="120000"/>
              </a:lnSpc>
              <a:spcBef>
                <a:spcPts val="750"/>
              </a:spcBef>
              <a:spcAft>
                <a:spcPts val="0"/>
              </a:spcAft>
              <a:buSzPts val="1800"/>
              <a:buChar char="•"/>
              <a:defRPr/>
            </a:lvl7pPr>
            <a:lvl8pPr indent="-342900" lvl="7" marL="3657600" algn="l">
              <a:lnSpc>
                <a:spcPct val="120000"/>
              </a:lnSpc>
              <a:spcBef>
                <a:spcPts val="750"/>
              </a:spcBef>
              <a:spcAft>
                <a:spcPts val="0"/>
              </a:spcAft>
              <a:buSzPts val="1800"/>
              <a:buChar char="•"/>
              <a:defRPr/>
            </a:lvl8pPr>
            <a:lvl9pPr indent="-342900" lvl="8" marL="4114800" algn="l">
              <a:lnSpc>
                <a:spcPct val="120000"/>
              </a:lnSpc>
              <a:spcBef>
                <a:spcPts val="750"/>
              </a:spcBef>
              <a:spcAft>
                <a:spcPts val="0"/>
              </a:spcAft>
              <a:buSzPts val="1800"/>
              <a:buChar char="•"/>
              <a:defRPr/>
            </a:lvl9pPr>
          </a:lstStyle>
          <a:p/>
        </p:txBody>
      </p:sp>
      <p:sp>
        <p:nvSpPr>
          <p:cNvPr id="152" name="Google Shape;152;p32"/>
          <p:cNvSpPr txBox="1"/>
          <p:nvPr>
            <p:ph idx="10" type="dt"/>
          </p:nvPr>
        </p:nvSpPr>
        <p:spPr>
          <a:xfrm>
            <a:off x="11518106" y="8824913"/>
            <a:ext cx="4114800" cy="547688"/>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53" name="Google Shape;153;p32"/>
          <p:cNvSpPr txBox="1"/>
          <p:nvPr>
            <p:ph idx="11" type="ftr"/>
          </p:nvPr>
        </p:nvSpPr>
        <p:spPr>
          <a:xfrm>
            <a:off x="1370662" y="8824913"/>
            <a:ext cx="10009331" cy="547688"/>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54" name="Google Shape;154;p32"/>
          <p:cNvSpPr txBox="1"/>
          <p:nvPr>
            <p:ph idx="12" type="sldNum"/>
          </p:nvPr>
        </p:nvSpPr>
        <p:spPr>
          <a:xfrm>
            <a:off x="15771017" y="8824913"/>
            <a:ext cx="1146323" cy="547688"/>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0.xml"/><Relationship Id="rId10" Type="http://schemas.openxmlformats.org/officeDocument/2006/relationships/slideLayout" Target="../slideLayouts/slideLayout9.xml"/><Relationship Id="rId13" Type="http://schemas.openxmlformats.org/officeDocument/2006/relationships/slideLayout" Target="../slideLayouts/slideLayout12.xml"/><Relationship Id="rId12" Type="http://schemas.openxmlformats.org/officeDocument/2006/relationships/slideLayout" Target="../slideLayouts/slideLayout11.xml"/><Relationship Id="rId1" Type="http://schemas.openxmlformats.org/officeDocument/2006/relationships/image" Target="../media/image3.png"/><Relationship Id="rId2" Type="http://schemas.openxmlformats.org/officeDocument/2006/relationships/slideLayout" Target="../slideLayouts/slideLayout1.xml"/><Relationship Id="rId3" Type="http://schemas.openxmlformats.org/officeDocument/2006/relationships/slideLayout" Target="../slideLayouts/slideLayout2.xml"/><Relationship Id="rId4" Type="http://schemas.openxmlformats.org/officeDocument/2006/relationships/slideLayout" Target="../slideLayouts/slideLayout3.xml"/><Relationship Id="rId9" Type="http://schemas.openxmlformats.org/officeDocument/2006/relationships/slideLayout" Target="../slideLayouts/slideLayout8.xml"/><Relationship Id="rId15" Type="http://schemas.openxmlformats.org/officeDocument/2006/relationships/slideLayout" Target="../slideLayouts/slideLayout14.xml"/><Relationship Id="rId14" Type="http://schemas.openxmlformats.org/officeDocument/2006/relationships/slideLayout" Target="../slideLayouts/slideLayout13.xml"/><Relationship Id="rId17" Type="http://schemas.openxmlformats.org/officeDocument/2006/relationships/slideLayout" Target="../slideLayouts/slideLayout16.xml"/><Relationship Id="rId16" Type="http://schemas.openxmlformats.org/officeDocument/2006/relationships/slideLayout" Target="../slideLayouts/slideLayout15.xml"/><Relationship Id="rId5" Type="http://schemas.openxmlformats.org/officeDocument/2006/relationships/slideLayout" Target="../slideLayouts/slideLayout4.xml"/><Relationship Id="rId19" Type="http://schemas.openxmlformats.org/officeDocument/2006/relationships/theme" Target="../theme/theme2.xml"/><Relationship Id="rId6" Type="http://schemas.openxmlformats.org/officeDocument/2006/relationships/slideLayout" Target="../slideLayouts/slideLayout5.xml"/><Relationship Id="rId18" Type="http://schemas.openxmlformats.org/officeDocument/2006/relationships/slideLayout" Target="../slideLayouts/slideLayout17.xml"/><Relationship Id="rId7" Type="http://schemas.openxmlformats.org/officeDocument/2006/relationships/slideLayout" Target="../slideLayouts/slideLayout6.xml"/><Relationship Id="rId8" Type="http://schemas.openxmlformats.org/officeDocument/2006/relationships/slideLayout" Target="../slideLayouts/slideLayout7.xml"/></Relationships>
</file>

<file path=ppt/slideMasters/slideMaster1.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gradFill>
          <a:gsLst>
            <a:gs pos="0">
              <a:schemeClr val="lt1"/>
            </a:gs>
            <a:gs pos="100000">
              <a:srgbClr val="B7B7B7"/>
            </a:gs>
          </a:gsLst>
          <a:lin ang="5400000" scaled="0"/>
        </a:gradFill>
      </p:bgPr>
    </p:bg>
    <p:spTree>
      <p:nvGrpSpPr>
        <p:cNvPr id="9" name="Shape 9"/>
        <p:cNvGrpSpPr/>
        <p:nvPr/>
      </p:nvGrpSpPr>
      <p:grpSpPr>
        <a:xfrm>
          <a:off x="0" y="0"/>
          <a:ext cx="0" cy="0"/>
          <a:chOff x="0" y="0"/>
          <a:chExt cx="0" cy="0"/>
        </a:xfrm>
      </p:grpSpPr>
      <p:pic>
        <p:nvPicPr>
          <p:cNvPr descr="\\DROBO-FS\QuickDrops\JB\PPTX NG\Droplets\LightingOverlay.png" id="10" name="Google Shape;10;p15"/>
          <p:cNvPicPr preferRelativeResize="0"/>
          <p:nvPr/>
        </p:nvPicPr>
        <p:blipFill rotWithShape="1">
          <a:blip r:embed="rId1">
            <a:alphaModFix/>
          </a:blip>
          <a:srcRect b="0" l="0" r="0" t="0"/>
          <a:stretch/>
        </p:blipFill>
        <p:spPr>
          <a:xfrm>
            <a:off x="1" y="-1"/>
            <a:ext cx="18288005" cy="10287002"/>
          </a:xfrm>
          <a:prstGeom prst="rect">
            <a:avLst/>
          </a:prstGeom>
          <a:noFill/>
          <a:ln>
            <a:noFill/>
          </a:ln>
        </p:spPr>
      </p:pic>
      <p:sp>
        <p:nvSpPr>
          <p:cNvPr id="11" name="Google Shape;11;p15"/>
          <p:cNvSpPr txBox="1"/>
          <p:nvPr>
            <p:ph type="title"/>
          </p:nvPr>
        </p:nvSpPr>
        <p:spPr>
          <a:xfrm>
            <a:off x="1370663" y="927776"/>
            <a:ext cx="15546677" cy="2394266"/>
          </a:xfrm>
          <a:prstGeom prst="rect">
            <a:avLst/>
          </a:prstGeom>
          <a:noFill/>
          <a:ln>
            <a:noFill/>
          </a:ln>
        </p:spPr>
        <p:txBody>
          <a:bodyPr anchorCtr="0" anchor="ctr" bIns="45700" lIns="91425" spcFirstLastPara="1" rIns="91425" wrap="square" tIns="45700">
            <a:normAutofit/>
          </a:bodyPr>
          <a:lstStyle>
            <a:lvl1pPr lvl="0" marR="0" rtl="0" algn="ctr">
              <a:lnSpc>
                <a:spcPct val="90000"/>
              </a:lnSpc>
              <a:spcBef>
                <a:spcPts val="0"/>
              </a:spcBef>
              <a:spcAft>
                <a:spcPts val="0"/>
              </a:spcAft>
              <a:buClr>
                <a:schemeClr val="dk1"/>
              </a:buClr>
              <a:buSzPts val="5400"/>
              <a:buFont typeface="Twentieth Century"/>
              <a:buNone/>
              <a:defRPr b="0" i="0" sz="5400" u="none" cap="none" strike="noStrike">
                <a:solidFill>
                  <a:schemeClr val="dk1"/>
                </a:solidFill>
                <a:latin typeface="Twentieth Century"/>
                <a:ea typeface="Twentieth Century"/>
                <a:cs typeface="Twentieth Century"/>
                <a:sym typeface="Twentieth Century"/>
              </a:defRPr>
            </a:lvl1pPr>
            <a:lvl2pPr lvl="1">
              <a:spcBef>
                <a:spcPts val="0"/>
              </a:spcBef>
              <a:spcAft>
                <a:spcPts val="0"/>
              </a:spcAft>
              <a:buSzPts val="1400"/>
              <a:buNone/>
              <a:defRPr sz="1800"/>
            </a:lvl2pPr>
            <a:lvl3pPr lvl="2">
              <a:spcBef>
                <a:spcPts val="0"/>
              </a:spcBef>
              <a:spcAft>
                <a:spcPts val="0"/>
              </a:spcAft>
              <a:buSzPts val="1400"/>
              <a:buNone/>
              <a:defRPr sz="1800"/>
            </a:lvl3pPr>
            <a:lvl4pPr lvl="3">
              <a:spcBef>
                <a:spcPts val="0"/>
              </a:spcBef>
              <a:spcAft>
                <a:spcPts val="0"/>
              </a:spcAft>
              <a:buSzPts val="1400"/>
              <a:buNone/>
              <a:defRPr sz="1800"/>
            </a:lvl4pPr>
            <a:lvl5pPr lvl="4">
              <a:spcBef>
                <a:spcPts val="0"/>
              </a:spcBef>
              <a:spcAft>
                <a:spcPts val="0"/>
              </a:spcAft>
              <a:buSzPts val="1400"/>
              <a:buNone/>
              <a:defRPr sz="1800"/>
            </a:lvl5pPr>
            <a:lvl6pPr lvl="5">
              <a:spcBef>
                <a:spcPts val="0"/>
              </a:spcBef>
              <a:spcAft>
                <a:spcPts val="0"/>
              </a:spcAft>
              <a:buSzPts val="1400"/>
              <a:buNone/>
              <a:defRPr sz="1800"/>
            </a:lvl6pPr>
            <a:lvl7pPr lvl="6">
              <a:spcBef>
                <a:spcPts val="0"/>
              </a:spcBef>
              <a:spcAft>
                <a:spcPts val="0"/>
              </a:spcAft>
              <a:buSzPts val="1400"/>
              <a:buNone/>
              <a:defRPr sz="1800"/>
            </a:lvl7pPr>
            <a:lvl8pPr lvl="7">
              <a:spcBef>
                <a:spcPts val="0"/>
              </a:spcBef>
              <a:spcAft>
                <a:spcPts val="0"/>
              </a:spcAft>
              <a:buSzPts val="1400"/>
              <a:buNone/>
              <a:defRPr sz="1800"/>
            </a:lvl8pPr>
            <a:lvl9pPr lvl="8">
              <a:spcBef>
                <a:spcPts val="0"/>
              </a:spcBef>
              <a:spcAft>
                <a:spcPts val="0"/>
              </a:spcAft>
              <a:buSzPts val="1400"/>
              <a:buNone/>
              <a:defRPr sz="1800"/>
            </a:lvl9pPr>
          </a:lstStyle>
          <a:p/>
        </p:txBody>
      </p:sp>
      <p:sp>
        <p:nvSpPr>
          <p:cNvPr id="12" name="Google Shape;12;p15"/>
          <p:cNvSpPr txBox="1"/>
          <p:nvPr>
            <p:ph idx="1" type="body"/>
          </p:nvPr>
        </p:nvSpPr>
        <p:spPr>
          <a:xfrm>
            <a:off x="1370663" y="3550640"/>
            <a:ext cx="15546678" cy="5136161"/>
          </a:xfrm>
          <a:prstGeom prst="rect">
            <a:avLst/>
          </a:prstGeom>
          <a:noFill/>
          <a:ln>
            <a:noFill/>
          </a:ln>
        </p:spPr>
        <p:txBody>
          <a:bodyPr anchorCtr="0" anchor="t" bIns="45700" lIns="91425" spcFirstLastPara="1" rIns="91425" wrap="square" tIns="45700">
            <a:normAutofit/>
          </a:bodyPr>
          <a:lstStyle>
            <a:lvl1pPr indent="-419100" lvl="0" marL="457200" marR="0" rtl="0" algn="l">
              <a:lnSpc>
                <a:spcPct val="120000"/>
              </a:lnSpc>
              <a:spcBef>
                <a:spcPts val="1500"/>
              </a:spcBef>
              <a:spcAft>
                <a:spcPts val="0"/>
              </a:spcAft>
              <a:buClr>
                <a:schemeClr val="dk1"/>
              </a:buClr>
              <a:buSzPts val="3000"/>
              <a:buFont typeface="Arial"/>
              <a:buChar char="•"/>
              <a:defRPr b="0" i="0" sz="3000" u="none" cap="none" strike="noStrike">
                <a:solidFill>
                  <a:schemeClr val="dk1"/>
                </a:solidFill>
                <a:latin typeface="Twentieth Century"/>
                <a:ea typeface="Twentieth Century"/>
                <a:cs typeface="Twentieth Century"/>
                <a:sym typeface="Twentieth Century"/>
              </a:defRPr>
            </a:lvl1pPr>
            <a:lvl2pPr indent="-400050" lvl="1" marL="914400" marR="0" rtl="0" algn="l">
              <a:lnSpc>
                <a:spcPct val="120000"/>
              </a:lnSpc>
              <a:spcBef>
                <a:spcPts val="750"/>
              </a:spcBef>
              <a:spcAft>
                <a:spcPts val="0"/>
              </a:spcAft>
              <a:buClr>
                <a:schemeClr val="dk1"/>
              </a:buClr>
              <a:buSzPts val="2700"/>
              <a:buFont typeface="Arial"/>
              <a:buChar char="•"/>
              <a:defRPr b="0" i="0" sz="2700" u="none" cap="none" strike="noStrike">
                <a:solidFill>
                  <a:schemeClr val="dk1"/>
                </a:solidFill>
                <a:latin typeface="Twentieth Century"/>
                <a:ea typeface="Twentieth Century"/>
                <a:cs typeface="Twentieth Century"/>
                <a:sym typeface="Twentieth Century"/>
              </a:defRPr>
            </a:lvl2pPr>
            <a:lvl3pPr indent="-381000" lvl="2" marL="1371600" marR="0" rtl="0" algn="l">
              <a:lnSpc>
                <a:spcPct val="120000"/>
              </a:lnSpc>
              <a:spcBef>
                <a:spcPts val="750"/>
              </a:spcBef>
              <a:spcAft>
                <a:spcPts val="0"/>
              </a:spcAft>
              <a:buClr>
                <a:schemeClr val="dk1"/>
              </a:buClr>
              <a:buSzPts val="2400"/>
              <a:buFont typeface="Arial"/>
              <a:buChar char="•"/>
              <a:defRPr b="0" i="0" sz="2400" u="none" cap="none" strike="noStrike">
                <a:solidFill>
                  <a:schemeClr val="dk1"/>
                </a:solidFill>
                <a:latin typeface="Twentieth Century"/>
                <a:ea typeface="Twentieth Century"/>
                <a:cs typeface="Twentieth Century"/>
                <a:sym typeface="Twentieth Century"/>
              </a:defRPr>
            </a:lvl3pPr>
            <a:lvl4pPr indent="-361950" lvl="3" marL="1828800" marR="0" rtl="0" algn="l">
              <a:lnSpc>
                <a:spcPct val="120000"/>
              </a:lnSpc>
              <a:spcBef>
                <a:spcPts val="750"/>
              </a:spcBef>
              <a:spcAft>
                <a:spcPts val="0"/>
              </a:spcAft>
              <a:buClr>
                <a:schemeClr val="dk1"/>
              </a:buClr>
              <a:buSzPts val="2100"/>
              <a:buFont typeface="Arial"/>
              <a:buChar char="•"/>
              <a:defRPr b="0" i="0" sz="2100" u="none" cap="none" strike="noStrike">
                <a:solidFill>
                  <a:schemeClr val="dk1"/>
                </a:solidFill>
                <a:latin typeface="Twentieth Century"/>
                <a:ea typeface="Twentieth Century"/>
                <a:cs typeface="Twentieth Century"/>
                <a:sym typeface="Twentieth Century"/>
              </a:defRPr>
            </a:lvl4pPr>
            <a:lvl5pPr indent="-361950" lvl="4" marL="2286000" marR="0" rtl="0" algn="l">
              <a:lnSpc>
                <a:spcPct val="120000"/>
              </a:lnSpc>
              <a:spcBef>
                <a:spcPts val="750"/>
              </a:spcBef>
              <a:spcAft>
                <a:spcPts val="0"/>
              </a:spcAft>
              <a:buClr>
                <a:schemeClr val="dk1"/>
              </a:buClr>
              <a:buSzPts val="2100"/>
              <a:buFont typeface="Arial"/>
              <a:buChar char="•"/>
              <a:defRPr b="0" i="0" sz="2100" u="none" cap="none" strike="noStrike">
                <a:solidFill>
                  <a:schemeClr val="dk1"/>
                </a:solidFill>
                <a:latin typeface="Twentieth Century"/>
                <a:ea typeface="Twentieth Century"/>
                <a:cs typeface="Twentieth Century"/>
                <a:sym typeface="Twentieth Century"/>
              </a:defRPr>
            </a:lvl5pPr>
            <a:lvl6pPr indent="-361950" lvl="5" marL="2743200" marR="0" rtl="0" algn="l">
              <a:lnSpc>
                <a:spcPct val="120000"/>
              </a:lnSpc>
              <a:spcBef>
                <a:spcPts val="750"/>
              </a:spcBef>
              <a:spcAft>
                <a:spcPts val="0"/>
              </a:spcAft>
              <a:buClr>
                <a:schemeClr val="dk1"/>
              </a:buClr>
              <a:buSzPts val="2100"/>
              <a:buFont typeface="Arial"/>
              <a:buChar char="•"/>
              <a:defRPr b="0" i="0" sz="2100" u="none" cap="none" strike="noStrike">
                <a:solidFill>
                  <a:schemeClr val="dk1"/>
                </a:solidFill>
                <a:latin typeface="Twentieth Century"/>
                <a:ea typeface="Twentieth Century"/>
                <a:cs typeface="Twentieth Century"/>
                <a:sym typeface="Twentieth Century"/>
              </a:defRPr>
            </a:lvl6pPr>
            <a:lvl7pPr indent="-361950" lvl="6" marL="3200400" marR="0" rtl="0" algn="l">
              <a:lnSpc>
                <a:spcPct val="120000"/>
              </a:lnSpc>
              <a:spcBef>
                <a:spcPts val="750"/>
              </a:spcBef>
              <a:spcAft>
                <a:spcPts val="0"/>
              </a:spcAft>
              <a:buClr>
                <a:schemeClr val="dk1"/>
              </a:buClr>
              <a:buSzPts val="2100"/>
              <a:buFont typeface="Arial"/>
              <a:buChar char="•"/>
              <a:defRPr b="0" i="0" sz="2100" u="none" cap="none" strike="noStrike">
                <a:solidFill>
                  <a:schemeClr val="dk1"/>
                </a:solidFill>
                <a:latin typeface="Twentieth Century"/>
                <a:ea typeface="Twentieth Century"/>
                <a:cs typeface="Twentieth Century"/>
                <a:sym typeface="Twentieth Century"/>
              </a:defRPr>
            </a:lvl7pPr>
            <a:lvl8pPr indent="-361950" lvl="7" marL="3657600" marR="0" rtl="0" algn="l">
              <a:lnSpc>
                <a:spcPct val="120000"/>
              </a:lnSpc>
              <a:spcBef>
                <a:spcPts val="750"/>
              </a:spcBef>
              <a:spcAft>
                <a:spcPts val="0"/>
              </a:spcAft>
              <a:buClr>
                <a:schemeClr val="dk1"/>
              </a:buClr>
              <a:buSzPts val="2100"/>
              <a:buFont typeface="Arial"/>
              <a:buChar char="•"/>
              <a:defRPr b="0" i="0" sz="2100" u="none" cap="none" strike="noStrike">
                <a:solidFill>
                  <a:schemeClr val="dk1"/>
                </a:solidFill>
                <a:latin typeface="Twentieth Century"/>
                <a:ea typeface="Twentieth Century"/>
                <a:cs typeface="Twentieth Century"/>
                <a:sym typeface="Twentieth Century"/>
              </a:defRPr>
            </a:lvl8pPr>
            <a:lvl9pPr indent="-361950" lvl="8" marL="4114800" marR="0" rtl="0" algn="l">
              <a:lnSpc>
                <a:spcPct val="120000"/>
              </a:lnSpc>
              <a:spcBef>
                <a:spcPts val="750"/>
              </a:spcBef>
              <a:spcAft>
                <a:spcPts val="0"/>
              </a:spcAft>
              <a:buClr>
                <a:schemeClr val="dk1"/>
              </a:buClr>
              <a:buSzPts val="2100"/>
              <a:buFont typeface="Arial"/>
              <a:buChar char="•"/>
              <a:defRPr b="0" i="0" sz="2100" u="none" cap="none" strike="noStrike">
                <a:solidFill>
                  <a:schemeClr val="dk1"/>
                </a:solidFill>
                <a:latin typeface="Twentieth Century"/>
                <a:ea typeface="Twentieth Century"/>
                <a:cs typeface="Twentieth Century"/>
                <a:sym typeface="Twentieth Century"/>
              </a:defRPr>
            </a:lvl9pPr>
          </a:lstStyle>
          <a:p/>
        </p:txBody>
      </p:sp>
      <p:sp>
        <p:nvSpPr>
          <p:cNvPr id="13" name="Google Shape;13;p15"/>
          <p:cNvSpPr txBox="1"/>
          <p:nvPr>
            <p:ph idx="10" type="dt"/>
          </p:nvPr>
        </p:nvSpPr>
        <p:spPr>
          <a:xfrm>
            <a:off x="11518106" y="8824913"/>
            <a:ext cx="4114800" cy="547688"/>
          </a:xfrm>
          <a:prstGeom prst="rect">
            <a:avLst/>
          </a:prstGeom>
          <a:noFill/>
          <a:ln>
            <a:noFill/>
          </a:ln>
        </p:spPr>
        <p:txBody>
          <a:bodyPr anchorCtr="0" anchor="ctr" bIns="45700" lIns="91425" spcFirstLastPara="1" rIns="91425" wrap="square" tIns="45700">
            <a:noAutofit/>
          </a:bodyPr>
          <a:lstStyle>
            <a:lvl1pPr lvl="0" marR="0" rtl="0" algn="r">
              <a:spcBef>
                <a:spcPts val="0"/>
              </a:spcBef>
              <a:spcAft>
                <a:spcPts val="0"/>
              </a:spcAft>
              <a:buSzPts val="1400"/>
              <a:buNone/>
              <a:defRPr b="0" i="0" sz="1500" u="none" cap="none" strike="noStrike">
                <a:solidFill>
                  <a:schemeClr val="dk1"/>
                </a:solidFill>
                <a:latin typeface="Twentieth Century"/>
                <a:ea typeface="Twentieth Century"/>
                <a:cs typeface="Twentieth Century"/>
                <a:sym typeface="Twentieth Century"/>
              </a:defRPr>
            </a:lvl1pPr>
            <a:lvl2pPr lvl="1" marR="0" rtl="0" algn="l">
              <a:spcBef>
                <a:spcPts val="0"/>
              </a:spcBef>
              <a:spcAft>
                <a:spcPts val="0"/>
              </a:spcAft>
              <a:buSzPts val="1400"/>
              <a:buNone/>
              <a:defRPr b="0" i="0" sz="1800" u="none" cap="none" strike="noStrike">
                <a:solidFill>
                  <a:schemeClr val="dk1"/>
                </a:solidFill>
                <a:latin typeface="Twentieth Century"/>
                <a:ea typeface="Twentieth Century"/>
                <a:cs typeface="Twentieth Century"/>
                <a:sym typeface="Twentieth Century"/>
              </a:defRPr>
            </a:lvl2pPr>
            <a:lvl3pPr lvl="2" marR="0" rtl="0" algn="l">
              <a:spcBef>
                <a:spcPts val="0"/>
              </a:spcBef>
              <a:spcAft>
                <a:spcPts val="0"/>
              </a:spcAft>
              <a:buSzPts val="1400"/>
              <a:buNone/>
              <a:defRPr b="0" i="0" sz="1800" u="none" cap="none" strike="noStrike">
                <a:solidFill>
                  <a:schemeClr val="dk1"/>
                </a:solidFill>
                <a:latin typeface="Twentieth Century"/>
                <a:ea typeface="Twentieth Century"/>
                <a:cs typeface="Twentieth Century"/>
                <a:sym typeface="Twentieth Century"/>
              </a:defRPr>
            </a:lvl3pPr>
            <a:lvl4pPr lvl="3" marR="0" rtl="0" algn="l">
              <a:spcBef>
                <a:spcPts val="0"/>
              </a:spcBef>
              <a:spcAft>
                <a:spcPts val="0"/>
              </a:spcAft>
              <a:buSzPts val="1400"/>
              <a:buNone/>
              <a:defRPr b="0" i="0" sz="1800" u="none" cap="none" strike="noStrike">
                <a:solidFill>
                  <a:schemeClr val="dk1"/>
                </a:solidFill>
                <a:latin typeface="Twentieth Century"/>
                <a:ea typeface="Twentieth Century"/>
                <a:cs typeface="Twentieth Century"/>
                <a:sym typeface="Twentieth Century"/>
              </a:defRPr>
            </a:lvl4pPr>
            <a:lvl5pPr lvl="4" marR="0" rtl="0" algn="l">
              <a:spcBef>
                <a:spcPts val="0"/>
              </a:spcBef>
              <a:spcAft>
                <a:spcPts val="0"/>
              </a:spcAft>
              <a:buSzPts val="1400"/>
              <a:buNone/>
              <a:defRPr b="0" i="0" sz="1800" u="none" cap="none" strike="noStrike">
                <a:solidFill>
                  <a:schemeClr val="dk1"/>
                </a:solidFill>
                <a:latin typeface="Twentieth Century"/>
                <a:ea typeface="Twentieth Century"/>
                <a:cs typeface="Twentieth Century"/>
                <a:sym typeface="Twentieth Century"/>
              </a:defRPr>
            </a:lvl5pPr>
            <a:lvl6pPr lvl="5" marR="0" rtl="0" algn="l">
              <a:spcBef>
                <a:spcPts val="0"/>
              </a:spcBef>
              <a:spcAft>
                <a:spcPts val="0"/>
              </a:spcAft>
              <a:buSzPts val="1400"/>
              <a:buNone/>
              <a:defRPr b="0" i="0" sz="1800" u="none" cap="none" strike="noStrike">
                <a:solidFill>
                  <a:schemeClr val="dk1"/>
                </a:solidFill>
                <a:latin typeface="Twentieth Century"/>
                <a:ea typeface="Twentieth Century"/>
                <a:cs typeface="Twentieth Century"/>
                <a:sym typeface="Twentieth Century"/>
              </a:defRPr>
            </a:lvl6pPr>
            <a:lvl7pPr lvl="6" marR="0" rtl="0" algn="l">
              <a:spcBef>
                <a:spcPts val="0"/>
              </a:spcBef>
              <a:spcAft>
                <a:spcPts val="0"/>
              </a:spcAft>
              <a:buSzPts val="1400"/>
              <a:buNone/>
              <a:defRPr b="0" i="0" sz="1800" u="none" cap="none" strike="noStrike">
                <a:solidFill>
                  <a:schemeClr val="dk1"/>
                </a:solidFill>
                <a:latin typeface="Twentieth Century"/>
                <a:ea typeface="Twentieth Century"/>
                <a:cs typeface="Twentieth Century"/>
                <a:sym typeface="Twentieth Century"/>
              </a:defRPr>
            </a:lvl7pPr>
            <a:lvl8pPr lvl="7" marR="0" rtl="0" algn="l">
              <a:spcBef>
                <a:spcPts val="0"/>
              </a:spcBef>
              <a:spcAft>
                <a:spcPts val="0"/>
              </a:spcAft>
              <a:buSzPts val="1400"/>
              <a:buNone/>
              <a:defRPr b="0" i="0" sz="1800" u="none" cap="none" strike="noStrike">
                <a:solidFill>
                  <a:schemeClr val="dk1"/>
                </a:solidFill>
                <a:latin typeface="Twentieth Century"/>
                <a:ea typeface="Twentieth Century"/>
                <a:cs typeface="Twentieth Century"/>
                <a:sym typeface="Twentieth Century"/>
              </a:defRPr>
            </a:lvl8pPr>
            <a:lvl9pPr lvl="8" marR="0" rtl="0" algn="l">
              <a:spcBef>
                <a:spcPts val="0"/>
              </a:spcBef>
              <a:spcAft>
                <a:spcPts val="0"/>
              </a:spcAft>
              <a:buSzPts val="1400"/>
              <a:buNone/>
              <a:defRPr b="0" i="0" sz="1800" u="none" cap="none" strike="noStrike">
                <a:solidFill>
                  <a:schemeClr val="dk1"/>
                </a:solidFill>
                <a:latin typeface="Twentieth Century"/>
                <a:ea typeface="Twentieth Century"/>
                <a:cs typeface="Twentieth Century"/>
                <a:sym typeface="Twentieth Century"/>
              </a:defRPr>
            </a:lvl9pPr>
          </a:lstStyle>
          <a:p/>
        </p:txBody>
      </p:sp>
      <p:sp>
        <p:nvSpPr>
          <p:cNvPr id="14" name="Google Shape;14;p15"/>
          <p:cNvSpPr txBox="1"/>
          <p:nvPr>
            <p:ph idx="11" type="ftr"/>
          </p:nvPr>
        </p:nvSpPr>
        <p:spPr>
          <a:xfrm>
            <a:off x="1370662" y="8824913"/>
            <a:ext cx="10009331" cy="547688"/>
          </a:xfrm>
          <a:prstGeom prst="rect">
            <a:avLst/>
          </a:prstGeom>
          <a:noFill/>
          <a:ln>
            <a:noFill/>
          </a:ln>
        </p:spPr>
        <p:txBody>
          <a:bodyPr anchorCtr="0" anchor="ctr" bIns="45700" lIns="91425" spcFirstLastPara="1" rIns="91425" wrap="square" tIns="45700">
            <a:noAutofit/>
          </a:bodyPr>
          <a:lstStyle>
            <a:lvl1pPr lvl="0" marR="0" rtl="0" algn="l">
              <a:spcBef>
                <a:spcPts val="0"/>
              </a:spcBef>
              <a:spcAft>
                <a:spcPts val="0"/>
              </a:spcAft>
              <a:buSzPts val="1400"/>
              <a:buNone/>
              <a:defRPr b="0" i="0" sz="1500" u="none" cap="none" strike="noStrike">
                <a:solidFill>
                  <a:schemeClr val="dk1"/>
                </a:solidFill>
                <a:latin typeface="Twentieth Century"/>
                <a:ea typeface="Twentieth Century"/>
                <a:cs typeface="Twentieth Century"/>
                <a:sym typeface="Twentieth Century"/>
              </a:defRPr>
            </a:lvl1pPr>
            <a:lvl2pPr lvl="1" marR="0" rtl="0" algn="l">
              <a:spcBef>
                <a:spcPts val="0"/>
              </a:spcBef>
              <a:spcAft>
                <a:spcPts val="0"/>
              </a:spcAft>
              <a:buSzPts val="1400"/>
              <a:buNone/>
              <a:defRPr b="0" i="0" sz="1800" u="none" cap="none" strike="noStrike">
                <a:solidFill>
                  <a:schemeClr val="dk1"/>
                </a:solidFill>
                <a:latin typeface="Twentieth Century"/>
                <a:ea typeface="Twentieth Century"/>
                <a:cs typeface="Twentieth Century"/>
                <a:sym typeface="Twentieth Century"/>
              </a:defRPr>
            </a:lvl2pPr>
            <a:lvl3pPr lvl="2" marR="0" rtl="0" algn="l">
              <a:spcBef>
                <a:spcPts val="0"/>
              </a:spcBef>
              <a:spcAft>
                <a:spcPts val="0"/>
              </a:spcAft>
              <a:buSzPts val="1400"/>
              <a:buNone/>
              <a:defRPr b="0" i="0" sz="1800" u="none" cap="none" strike="noStrike">
                <a:solidFill>
                  <a:schemeClr val="dk1"/>
                </a:solidFill>
                <a:latin typeface="Twentieth Century"/>
                <a:ea typeface="Twentieth Century"/>
                <a:cs typeface="Twentieth Century"/>
                <a:sym typeface="Twentieth Century"/>
              </a:defRPr>
            </a:lvl3pPr>
            <a:lvl4pPr lvl="3" marR="0" rtl="0" algn="l">
              <a:spcBef>
                <a:spcPts val="0"/>
              </a:spcBef>
              <a:spcAft>
                <a:spcPts val="0"/>
              </a:spcAft>
              <a:buSzPts val="1400"/>
              <a:buNone/>
              <a:defRPr b="0" i="0" sz="1800" u="none" cap="none" strike="noStrike">
                <a:solidFill>
                  <a:schemeClr val="dk1"/>
                </a:solidFill>
                <a:latin typeface="Twentieth Century"/>
                <a:ea typeface="Twentieth Century"/>
                <a:cs typeface="Twentieth Century"/>
                <a:sym typeface="Twentieth Century"/>
              </a:defRPr>
            </a:lvl4pPr>
            <a:lvl5pPr lvl="4" marR="0" rtl="0" algn="l">
              <a:spcBef>
                <a:spcPts val="0"/>
              </a:spcBef>
              <a:spcAft>
                <a:spcPts val="0"/>
              </a:spcAft>
              <a:buSzPts val="1400"/>
              <a:buNone/>
              <a:defRPr b="0" i="0" sz="1800" u="none" cap="none" strike="noStrike">
                <a:solidFill>
                  <a:schemeClr val="dk1"/>
                </a:solidFill>
                <a:latin typeface="Twentieth Century"/>
                <a:ea typeface="Twentieth Century"/>
                <a:cs typeface="Twentieth Century"/>
                <a:sym typeface="Twentieth Century"/>
              </a:defRPr>
            </a:lvl5pPr>
            <a:lvl6pPr lvl="5" marR="0" rtl="0" algn="l">
              <a:spcBef>
                <a:spcPts val="0"/>
              </a:spcBef>
              <a:spcAft>
                <a:spcPts val="0"/>
              </a:spcAft>
              <a:buSzPts val="1400"/>
              <a:buNone/>
              <a:defRPr b="0" i="0" sz="1800" u="none" cap="none" strike="noStrike">
                <a:solidFill>
                  <a:schemeClr val="dk1"/>
                </a:solidFill>
                <a:latin typeface="Twentieth Century"/>
                <a:ea typeface="Twentieth Century"/>
                <a:cs typeface="Twentieth Century"/>
                <a:sym typeface="Twentieth Century"/>
              </a:defRPr>
            </a:lvl6pPr>
            <a:lvl7pPr lvl="6" marR="0" rtl="0" algn="l">
              <a:spcBef>
                <a:spcPts val="0"/>
              </a:spcBef>
              <a:spcAft>
                <a:spcPts val="0"/>
              </a:spcAft>
              <a:buSzPts val="1400"/>
              <a:buNone/>
              <a:defRPr b="0" i="0" sz="1800" u="none" cap="none" strike="noStrike">
                <a:solidFill>
                  <a:schemeClr val="dk1"/>
                </a:solidFill>
                <a:latin typeface="Twentieth Century"/>
                <a:ea typeface="Twentieth Century"/>
                <a:cs typeface="Twentieth Century"/>
                <a:sym typeface="Twentieth Century"/>
              </a:defRPr>
            </a:lvl7pPr>
            <a:lvl8pPr lvl="7" marR="0" rtl="0" algn="l">
              <a:spcBef>
                <a:spcPts val="0"/>
              </a:spcBef>
              <a:spcAft>
                <a:spcPts val="0"/>
              </a:spcAft>
              <a:buSzPts val="1400"/>
              <a:buNone/>
              <a:defRPr b="0" i="0" sz="1800" u="none" cap="none" strike="noStrike">
                <a:solidFill>
                  <a:schemeClr val="dk1"/>
                </a:solidFill>
                <a:latin typeface="Twentieth Century"/>
                <a:ea typeface="Twentieth Century"/>
                <a:cs typeface="Twentieth Century"/>
                <a:sym typeface="Twentieth Century"/>
              </a:defRPr>
            </a:lvl8pPr>
            <a:lvl9pPr lvl="8" marR="0" rtl="0" algn="l">
              <a:spcBef>
                <a:spcPts val="0"/>
              </a:spcBef>
              <a:spcAft>
                <a:spcPts val="0"/>
              </a:spcAft>
              <a:buSzPts val="1400"/>
              <a:buNone/>
              <a:defRPr b="0" i="0" sz="1800" u="none" cap="none" strike="noStrike">
                <a:solidFill>
                  <a:schemeClr val="dk1"/>
                </a:solidFill>
                <a:latin typeface="Twentieth Century"/>
                <a:ea typeface="Twentieth Century"/>
                <a:cs typeface="Twentieth Century"/>
                <a:sym typeface="Twentieth Century"/>
              </a:defRPr>
            </a:lvl9pPr>
          </a:lstStyle>
          <a:p/>
        </p:txBody>
      </p:sp>
      <p:sp>
        <p:nvSpPr>
          <p:cNvPr id="15" name="Google Shape;15;p15"/>
          <p:cNvSpPr txBox="1"/>
          <p:nvPr>
            <p:ph idx="12" type="sldNum"/>
          </p:nvPr>
        </p:nvSpPr>
        <p:spPr>
          <a:xfrm>
            <a:off x="15771017" y="8824913"/>
            <a:ext cx="1146323" cy="547688"/>
          </a:xfrm>
          <a:prstGeom prst="rect">
            <a:avLst/>
          </a:prstGeom>
          <a:noFill/>
          <a:ln>
            <a:noFill/>
          </a:ln>
        </p:spPr>
        <p:txBody>
          <a:bodyPr anchorCtr="0" anchor="ctr" bIns="45700" lIns="91425" spcFirstLastPara="1" rIns="91425" wrap="square" tIns="45700">
            <a:noAutofit/>
          </a:bodyPr>
          <a:lstStyle>
            <a:lvl1pPr indent="0" lvl="0" marL="0" marR="0" rtl="0" algn="r">
              <a:spcBef>
                <a:spcPts val="0"/>
              </a:spcBef>
              <a:buNone/>
              <a:defRPr b="0" i="0" sz="1500" u="none" cap="none" strike="noStrike">
                <a:solidFill>
                  <a:schemeClr val="dk1"/>
                </a:solidFill>
                <a:latin typeface="Twentieth Century"/>
                <a:ea typeface="Twentieth Century"/>
                <a:cs typeface="Twentieth Century"/>
                <a:sym typeface="Twentieth Century"/>
              </a:defRPr>
            </a:lvl1pPr>
            <a:lvl2pPr indent="0" lvl="1" marL="0" marR="0" rtl="0" algn="r">
              <a:spcBef>
                <a:spcPts val="0"/>
              </a:spcBef>
              <a:buNone/>
              <a:defRPr b="0" i="0" sz="1500" u="none" cap="none" strike="noStrike">
                <a:solidFill>
                  <a:schemeClr val="dk1"/>
                </a:solidFill>
                <a:latin typeface="Twentieth Century"/>
                <a:ea typeface="Twentieth Century"/>
                <a:cs typeface="Twentieth Century"/>
                <a:sym typeface="Twentieth Century"/>
              </a:defRPr>
            </a:lvl2pPr>
            <a:lvl3pPr indent="0" lvl="2" marL="0" marR="0" rtl="0" algn="r">
              <a:spcBef>
                <a:spcPts val="0"/>
              </a:spcBef>
              <a:buNone/>
              <a:defRPr b="0" i="0" sz="1500" u="none" cap="none" strike="noStrike">
                <a:solidFill>
                  <a:schemeClr val="dk1"/>
                </a:solidFill>
                <a:latin typeface="Twentieth Century"/>
                <a:ea typeface="Twentieth Century"/>
                <a:cs typeface="Twentieth Century"/>
                <a:sym typeface="Twentieth Century"/>
              </a:defRPr>
            </a:lvl3pPr>
            <a:lvl4pPr indent="0" lvl="3" marL="0" marR="0" rtl="0" algn="r">
              <a:spcBef>
                <a:spcPts val="0"/>
              </a:spcBef>
              <a:buNone/>
              <a:defRPr b="0" i="0" sz="1500" u="none" cap="none" strike="noStrike">
                <a:solidFill>
                  <a:schemeClr val="dk1"/>
                </a:solidFill>
                <a:latin typeface="Twentieth Century"/>
                <a:ea typeface="Twentieth Century"/>
                <a:cs typeface="Twentieth Century"/>
                <a:sym typeface="Twentieth Century"/>
              </a:defRPr>
            </a:lvl4pPr>
            <a:lvl5pPr indent="0" lvl="4" marL="0" marR="0" rtl="0" algn="r">
              <a:spcBef>
                <a:spcPts val="0"/>
              </a:spcBef>
              <a:buNone/>
              <a:defRPr b="0" i="0" sz="1500" u="none" cap="none" strike="noStrike">
                <a:solidFill>
                  <a:schemeClr val="dk1"/>
                </a:solidFill>
                <a:latin typeface="Twentieth Century"/>
                <a:ea typeface="Twentieth Century"/>
                <a:cs typeface="Twentieth Century"/>
                <a:sym typeface="Twentieth Century"/>
              </a:defRPr>
            </a:lvl5pPr>
            <a:lvl6pPr indent="0" lvl="5" marL="0" marR="0" rtl="0" algn="r">
              <a:spcBef>
                <a:spcPts val="0"/>
              </a:spcBef>
              <a:buNone/>
              <a:defRPr b="0" i="0" sz="1500" u="none" cap="none" strike="noStrike">
                <a:solidFill>
                  <a:schemeClr val="dk1"/>
                </a:solidFill>
                <a:latin typeface="Twentieth Century"/>
                <a:ea typeface="Twentieth Century"/>
                <a:cs typeface="Twentieth Century"/>
                <a:sym typeface="Twentieth Century"/>
              </a:defRPr>
            </a:lvl6pPr>
            <a:lvl7pPr indent="0" lvl="6" marL="0" marR="0" rtl="0" algn="r">
              <a:spcBef>
                <a:spcPts val="0"/>
              </a:spcBef>
              <a:buNone/>
              <a:defRPr b="0" i="0" sz="1500" u="none" cap="none" strike="noStrike">
                <a:solidFill>
                  <a:schemeClr val="dk1"/>
                </a:solidFill>
                <a:latin typeface="Twentieth Century"/>
                <a:ea typeface="Twentieth Century"/>
                <a:cs typeface="Twentieth Century"/>
                <a:sym typeface="Twentieth Century"/>
              </a:defRPr>
            </a:lvl7pPr>
            <a:lvl8pPr indent="0" lvl="7" marL="0" marR="0" rtl="0" algn="r">
              <a:spcBef>
                <a:spcPts val="0"/>
              </a:spcBef>
              <a:buNone/>
              <a:defRPr b="0" i="0" sz="1500" u="none" cap="none" strike="noStrike">
                <a:solidFill>
                  <a:schemeClr val="dk1"/>
                </a:solidFill>
                <a:latin typeface="Twentieth Century"/>
                <a:ea typeface="Twentieth Century"/>
                <a:cs typeface="Twentieth Century"/>
                <a:sym typeface="Twentieth Century"/>
              </a:defRPr>
            </a:lvl8pPr>
            <a:lvl9pPr indent="0" lvl="8" marL="0" marR="0" rtl="0" algn="r">
              <a:spcBef>
                <a:spcPts val="0"/>
              </a:spcBef>
              <a:buNone/>
              <a:defRPr b="0" i="0" sz="1500" u="none" cap="none" strike="noStrike">
                <a:solidFill>
                  <a:schemeClr val="dk1"/>
                </a:solidFill>
                <a:latin typeface="Twentieth Century"/>
                <a:ea typeface="Twentieth Century"/>
                <a:cs typeface="Twentieth Century"/>
                <a:sym typeface="Twentieth Century"/>
              </a:defRPr>
            </a:lvl9pPr>
          </a:lstStyle>
          <a:p>
            <a:pPr indent="0" lvl="0" marL="0" rtl="0" algn="r">
              <a:spcBef>
                <a:spcPts val="0"/>
              </a:spcBef>
              <a:spcAft>
                <a:spcPts val="0"/>
              </a:spcAft>
              <a:buNone/>
            </a:pPr>
            <a:fld id="{00000000-1234-1234-1234-123412341234}" type="slidenum">
              <a:rPr lang="en-GB"/>
              <a:t>‹#›</a:t>
            </a:fld>
            <a:endParaRPr/>
          </a:p>
        </p:txBody>
      </p:sp>
    </p:spTree>
  </p:cSld>
  <p:clrMap accent1="accent1" accent2="accent2" accent3="accent3" accent4="accent4" accent5="accent5" accent6="accent6" bg1="lt1" bg2="dk2" tx1="dk1" tx2="lt2" folHlink="folHlink" hlink="hlink"/>
  <p:sldLayoutIdLst>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 id="2147483659" r:id="rId12"/>
    <p:sldLayoutId id="2147483660" r:id="rId13"/>
    <p:sldLayoutId id="2147483661" r:id="rId14"/>
    <p:sldLayoutId id="2147483662" r:id="rId15"/>
    <p:sldLayoutId id="2147483663" r:id="rId16"/>
    <p:sldLayoutId id="2147483664" r:id="rId17"/>
    <p:sldLayoutId id="2147483665" r:id="rId18"/>
  </p:sldLayoutIdLst>
  <p:hf dt="0" ftr="0" hdr="0" sldNum="0"/>
  <p:txStyles>
    <p:title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titleStyle>
    <p:body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bodyStyle>
    <p:other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xml"/><Relationship Id="rId3" Type="http://schemas.openxmlformats.org/officeDocument/2006/relationships/image" Target="../media/image12.jpg"/><Relationship Id="rId4" Type="http://schemas.openxmlformats.org/officeDocument/2006/relationships/image" Target="../media/image10.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2.xml"/><Relationship Id="rId3" Type="http://schemas.openxmlformats.org/officeDocument/2006/relationships/image" Target="../media/image12.jp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3.xml"/><Relationship Id="rId3" Type="http://schemas.openxmlformats.org/officeDocument/2006/relationships/image" Target="../media/image12.jp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4.xml"/><Relationship Id="rId3" Type="http://schemas.openxmlformats.org/officeDocument/2006/relationships/image" Target="../media/image12.jpg"/><Relationship Id="rId4" Type="http://schemas.openxmlformats.org/officeDocument/2006/relationships/image" Target="../media/image5.pn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5.xml"/><Relationship Id="rId3" Type="http://schemas.openxmlformats.org/officeDocument/2006/relationships/image" Target="../media/image12.jpg"/><Relationship Id="rId4" Type="http://schemas.openxmlformats.org/officeDocument/2006/relationships/image" Target="../media/image9.pn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6.xml"/><Relationship Id="rId3" Type="http://schemas.openxmlformats.org/officeDocument/2006/relationships/image" Target="../media/image12.jpg"/><Relationship Id="rId4" Type="http://schemas.openxmlformats.org/officeDocument/2006/relationships/image" Target="../media/image4.jp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7.xml"/><Relationship Id="rId3" Type="http://schemas.openxmlformats.org/officeDocument/2006/relationships/image" Target="../media/image12.jpg"/><Relationship Id="rId4" Type="http://schemas.openxmlformats.org/officeDocument/2006/relationships/image" Target="../media/image7.pn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8.xml"/><Relationship Id="rId3" Type="http://schemas.openxmlformats.org/officeDocument/2006/relationships/image" Target="../media/image12.jpg"/><Relationship Id="rId4" Type="http://schemas.openxmlformats.org/officeDocument/2006/relationships/image" Target="../media/image8.pn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9.xml"/><Relationship Id="rId3" Type="http://schemas.openxmlformats.org/officeDocument/2006/relationships/image" Target="../media/image12.jp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0.xml"/><Relationship Id="rId3" Type="http://schemas.openxmlformats.org/officeDocument/2006/relationships/image" Target="../media/image12.jpg"/><Relationship Id="rId4" Type="http://schemas.openxmlformats.org/officeDocument/2006/relationships/image" Target="../media/image6.pn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1.xml"/><Relationship Id="rId3" Type="http://schemas.openxmlformats.org/officeDocument/2006/relationships/image" Target="../media/image12.jpg"/><Relationship Id="rId4" Type="http://schemas.openxmlformats.org/officeDocument/2006/relationships/image" Target="../media/image11.png"/></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2.xml"/><Relationship Id="rId3" Type="http://schemas.openxmlformats.org/officeDocument/2006/relationships/image" Target="../media/image12.jpg"/></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3.xml"/><Relationship Id="rId3" Type="http://schemas.openxmlformats.org/officeDocument/2006/relationships/image" Target="../media/image12.jpg"/></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4.xml"/><Relationship Id="rId3" Type="http://schemas.openxmlformats.org/officeDocument/2006/relationships/image" Target="../media/image12.jpg"/></Relationships>
</file>

<file path=ppt/slides/slide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E8E6E3"/>
        </a:solidFill>
      </p:bgPr>
    </p:bg>
    <p:spTree>
      <p:nvGrpSpPr>
        <p:cNvPr id="158" name="Shape 158"/>
        <p:cNvGrpSpPr/>
        <p:nvPr/>
      </p:nvGrpSpPr>
      <p:grpSpPr>
        <a:xfrm>
          <a:off x="0" y="0"/>
          <a:ext cx="0" cy="0"/>
          <a:chOff x="0" y="0"/>
          <a:chExt cx="0" cy="0"/>
        </a:xfrm>
      </p:grpSpPr>
      <p:sp>
        <p:nvSpPr>
          <p:cNvPr id="159" name="Google Shape;159;p1"/>
          <p:cNvSpPr txBox="1"/>
          <p:nvPr/>
        </p:nvSpPr>
        <p:spPr>
          <a:xfrm>
            <a:off x="3803936" y="403481"/>
            <a:ext cx="10962900" cy="1000500"/>
          </a:xfrm>
          <a:prstGeom prst="rect">
            <a:avLst/>
          </a:prstGeom>
          <a:noFill/>
          <a:ln>
            <a:noFill/>
          </a:ln>
        </p:spPr>
        <p:txBody>
          <a:bodyPr anchorCtr="0" anchor="t" bIns="0" lIns="0" spcFirstLastPara="1" rIns="0" wrap="square" tIns="0">
            <a:spAutoFit/>
          </a:bodyPr>
          <a:lstStyle/>
          <a:p>
            <a:pPr indent="0" lvl="0" marL="0" marR="0" rtl="0" algn="ctr">
              <a:spcBef>
                <a:spcPts val="0"/>
              </a:spcBef>
              <a:spcAft>
                <a:spcPts val="0"/>
              </a:spcAft>
              <a:buNone/>
            </a:pPr>
            <a:r>
              <a:rPr b="1" i="1" lang="en-GB" sz="6500" u="none" cap="none" strike="noStrike">
                <a:solidFill>
                  <a:schemeClr val="dk1"/>
                </a:solidFill>
                <a:latin typeface="Times New Roman"/>
                <a:ea typeface="Times New Roman"/>
                <a:cs typeface="Times New Roman"/>
                <a:sym typeface="Times New Roman"/>
              </a:rPr>
              <a:t>Introduction to Physiology</a:t>
            </a:r>
            <a:endParaRPr b="0" i="1" sz="6500" u="none" cap="none" strike="noStrike">
              <a:solidFill>
                <a:srgbClr val="36211B"/>
              </a:solidFill>
              <a:latin typeface="Times New Roman"/>
              <a:ea typeface="Times New Roman"/>
              <a:cs typeface="Times New Roman"/>
              <a:sym typeface="Times New Roman"/>
            </a:endParaRPr>
          </a:p>
        </p:txBody>
      </p:sp>
      <p:sp>
        <p:nvSpPr>
          <p:cNvPr id="160" name="Google Shape;160;p1"/>
          <p:cNvSpPr/>
          <p:nvPr/>
        </p:nvSpPr>
        <p:spPr>
          <a:xfrm>
            <a:off x="0" y="9910777"/>
            <a:ext cx="18288000" cy="376223"/>
          </a:xfrm>
          <a:custGeom>
            <a:rect b="b" l="l" r="r" t="t"/>
            <a:pathLst>
              <a:path extrusionOk="0" h="376223" w="18288000">
                <a:moveTo>
                  <a:pt x="0" y="0"/>
                </a:moveTo>
                <a:lnTo>
                  <a:pt x="18288000" y="0"/>
                </a:lnTo>
                <a:lnTo>
                  <a:pt x="18288000" y="376223"/>
                </a:lnTo>
                <a:lnTo>
                  <a:pt x="0" y="376223"/>
                </a:lnTo>
                <a:lnTo>
                  <a:pt x="0" y="0"/>
                </a:lnTo>
                <a:close/>
              </a:path>
            </a:pathLst>
          </a:custGeom>
          <a:blipFill rotWithShape="1">
            <a:blip r:embed="rId3">
              <a:alphaModFix/>
            </a:blip>
            <a:stretch>
              <a:fillRect b="-1102434" l="0" r="0" t="-1532049"/>
            </a:stretch>
          </a:blip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chemeClr val="dk1"/>
              </a:solidFill>
              <a:latin typeface="Twentieth Century"/>
              <a:ea typeface="Twentieth Century"/>
              <a:cs typeface="Twentieth Century"/>
              <a:sym typeface="Twentieth Century"/>
            </a:endParaRPr>
          </a:p>
        </p:txBody>
      </p:sp>
      <p:pic>
        <p:nvPicPr>
          <p:cNvPr id="161" name="Google Shape;161;p1"/>
          <p:cNvPicPr preferRelativeResize="0"/>
          <p:nvPr/>
        </p:nvPicPr>
        <p:blipFill rotWithShape="1">
          <a:blip r:embed="rId4">
            <a:alphaModFix/>
          </a:blip>
          <a:srcRect b="6601" l="0" r="0" t="0"/>
          <a:stretch/>
        </p:blipFill>
        <p:spPr>
          <a:xfrm>
            <a:off x="3648413" y="1800715"/>
            <a:ext cx="11273908" cy="4709487"/>
          </a:xfrm>
          <a:prstGeom prst="rect">
            <a:avLst/>
          </a:prstGeom>
          <a:noFill/>
          <a:ln>
            <a:noFill/>
          </a:ln>
        </p:spPr>
      </p:pic>
      <p:sp>
        <p:nvSpPr>
          <p:cNvPr id="162" name="Google Shape;162;p1"/>
          <p:cNvSpPr txBox="1"/>
          <p:nvPr/>
        </p:nvSpPr>
        <p:spPr>
          <a:xfrm>
            <a:off x="402400" y="6954350"/>
            <a:ext cx="6744900" cy="25740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Clr>
                <a:schemeClr val="dk1"/>
              </a:buClr>
              <a:buSzPts val="1100"/>
              <a:buFont typeface="Arial"/>
              <a:buNone/>
            </a:pPr>
            <a:r>
              <a:rPr lang="en-GB" sz="3000">
                <a:solidFill>
                  <a:schemeClr val="dk1"/>
                </a:solidFill>
              </a:rPr>
              <a:t>Module Code: BMHP5023</a:t>
            </a:r>
            <a:endParaRPr sz="3000">
              <a:solidFill>
                <a:schemeClr val="dk1"/>
              </a:solidFill>
            </a:endParaRPr>
          </a:p>
          <a:p>
            <a:pPr indent="0" lvl="0" marL="0" rtl="0" algn="l">
              <a:spcBef>
                <a:spcPts val="0"/>
              </a:spcBef>
              <a:spcAft>
                <a:spcPts val="0"/>
              </a:spcAft>
              <a:buClr>
                <a:schemeClr val="dk1"/>
              </a:buClr>
              <a:buSzPts val="1100"/>
              <a:buFont typeface="Arial"/>
              <a:buNone/>
            </a:pPr>
            <a:r>
              <a:rPr lang="en-GB" sz="3000">
                <a:solidFill>
                  <a:schemeClr val="dk1"/>
                </a:solidFill>
              </a:rPr>
              <a:t>Student name: Ednyra Kaimi Metzger</a:t>
            </a:r>
            <a:endParaRPr sz="3000">
              <a:solidFill>
                <a:schemeClr val="dk1"/>
              </a:solidFill>
            </a:endParaRPr>
          </a:p>
          <a:p>
            <a:pPr indent="0" lvl="0" marL="0" rtl="0" algn="l">
              <a:spcBef>
                <a:spcPts val="0"/>
              </a:spcBef>
              <a:spcAft>
                <a:spcPts val="0"/>
              </a:spcAft>
              <a:buClr>
                <a:schemeClr val="dk1"/>
              </a:buClr>
              <a:buSzPts val="1100"/>
              <a:buFont typeface="Arial"/>
              <a:buNone/>
            </a:pPr>
            <a:r>
              <a:rPr lang="en-GB" sz="3000">
                <a:solidFill>
                  <a:schemeClr val="dk1"/>
                </a:solidFill>
              </a:rPr>
              <a:t>Student ID: 2414270</a:t>
            </a:r>
            <a:endParaRPr sz="3000">
              <a:solidFill>
                <a:schemeClr val="dk1"/>
              </a:solidFill>
            </a:endParaRPr>
          </a:p>
          <a:p>
            <a:pPr indent="0" lvl="0" marL="0" rtl="0" algn="l">
              <a:spcBef>
                <a:spcPts val="0"/>
              </a:spcBef>
              <a:spcAft>
                <a:spcPts val="0"/>
              </a:spcAft>
              <a:buClr>
                <a:schemeClr val="dk1"/>
              </a:buClr>
              <a:buSzPts val="1100"/>
              <a:buFont typeface="Arial"/>
              <a:buNone/>
            </a:pPr>
            <a:r>
              <a:rPr lang="en-GB" sz="3000">
                <a:solidFill>
                  <a:schemeClr val="dk1"/>
                </a:solidFill>
              </a:rPr>
              <a:t>2025-2026</a:t>
            </a:r>
            <a:endParaRPr sz="3000">
              <a:solidFill>
                <a:schemeClr val="dk1"/>
              </a:solidFill>
            </a:endParaRPr>
          </a:p>
          <a:p>
            <a:pPr indent="0" lvl="0" marL="0" rtl="0" algn="l">
              <a:spcBef>
                <a:spcPts val="0"/>
              </a:spcBef>
              <a:spcAft>
                <a:spcPts val="0"/>
              </a:spcAft>
              <a:buNone/>
            </a:pPr>
            <a:r>
              <a:t/>
            </a:r>
            <a:endParaRPr sz="3000">
              <a:solidFill>
                <a:schemeClr val="dk1"/>
              </a:solidFill>
            </a:endParaRPr>
          </a:p>
          <a:p>
            <a:pPr indent="0" lvl="0" marL="0" rtl="0" algn="l">
              <a:spcBef>
                <a:spcPts val="0"/>
              </a:spcBef>
              <a:spcAft>
                <a:spcPts val="0"/>
              </a:spcAft>
              <a:buNone/>
            </a:pPr>
            <a:r>
              <a:t/>
            </a:r>
            <a:endParaRPr sz="3000">
              <a:solidFill>
                <a:schemeClr val="dk1"/>
              </a:solidFill>
              <a:latin typeface="Times New Roman"/>
              <a:ea typeface="Times New Roman"/>
              <a:cs typeface="Times New Roman"/>
              <a:sym typeface="Times New Roman"/>
            </a:endParaRPr>
          </a:p>
        </p:txBody>
      </p:sp>
    </p:spTree>
  </p:cSld>
  <p:clrMapOvr>
    <a:masterClrMapping/>
  </p:clrMapOvr>
</p:sld>
</file>

<file path=ppt/slides/slide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E8E6E3"/>
        </a:solidFill>
      </p:bgPr>
    </p:bg>
    <p:spTree>
      <p:nvGrpSpPr>
        <p:cNvPr id="167" name="Shape 167"/>
        <p:cNvGrpSpPr/>
        <p:nvPr/>
      </p:nvGrpSpPr>
      <p:grpSpPr>
        <a:xfrm>
          <a:off x="0" y="0"/>
          <a:ext cx="0" cy="0"/>
          <a:chOff x="0" y="0"/>
          <a:chExt cx="0" cy="0"/>
        </a:xfrm>
      </p:grpSpPr>
      <p:sp>
        <p:nvSpPr>
          <p:cNvPr id="168" name="Google Shape;168;p2"/>
          <p:cNvSpPr/>
          <p:nvPr/>
        </p:nvSpPr>
        <p:spPr>
          <a:xfrm>
            <a:off x="0" y="0"/>
            <a:ext cx="18288000" cy="376223"/>
          </a:xfrm>
          <a:custGeom>
            <a:rect b="b" l="l" r="r" t="t"/>
            <a:pathLst>
              <a:path extrusionOk="0" h="376223" w="18288000">
                <a:moveTo>
                  <a:pt x="0" y="0"/>
                </a:moveTo>
                <a:lnTo>
                  <a:pt x="18288000" y="0"/>
                </a:lnTo>
                <a:lnTo>
                  <a:pt x="18288000" y="376223"/>
                </a:lnTo>
                <a:lnTo>
                  <a:pt x="0" y="376223"/>
                </a:lnTo>
                <a:lnTo>
                  <a:pt x="0" y="0"/>
                </a:lnTo>
                <a:close/>
              </a:path>
            </a:pathLst>
          </a:custGeom>
          <a:blipFill rotWithShape="1">
            <a:blip r:embed="rId3">
              <a:alphaModFix/>
            </a:blip>
            <a:stretch>
              <a:fillRect b="-1102434" l="0" r="0" t="-1532049"/>
            </a:stretch>
          </a:blip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chemeClr val="dk1"/>
              </a:solidFill>
              <a:latin typeface="Twentieth Century"/>
              <a:ea typeface="Twentieth Century"/>
              <a:cs typeface="Twentieth Century"/>
              <a:sym typeface="Twentieth Century"/>
            </a:endParaRPr>
          </a:p>
        </p:txBody>
      </p:sp>
      <p:sp>
        <p:nvSpPr>
          <p:cNvPr id="169" name="Google Shape;169;p2"/>
          <p:cNvSpPr txBox="1"/>
          <p:nvPr/>
        </p:nvSpPr>
        <p:spPr>
          <a:xfrm>
            <a:off x="2743200" y="1741170"/>
            <a:ext cx="13792200" cy="1057982"/>
          </a:xfrm>
          <a:prstGeom prst="rect">
            <a:avLst/>
          </a:prstGeom>
          <a:noFill/>
          <a:ln>
            <a:noFill/>
          </a:ln>
        </p:spPr>
        <p:txBody>
          <a:bodyPr anchorCtr="0" anchor="t" bIns="0" lIns="0" spcFirstLastPara="1" rIns="0" wrap="square" tIns="0">
            <a:spAutoFit/>
          </a:bodyPr>
          <a:lstStyle/>
          <a:p>
            <a:pPr indent="0" lvl="0" marL="0" marR="0" rtl="0" algn="ctr">
              <a:lnSpc>
                <a:spcPct val="139984"/>
              </a:lnSpc>
              <a:spcBef>
                <a:spcPts val="0"/>
              </a:spcBef>
              <a:spcAft>
                <a:spcPts val="0"/>
              </a:spcAft>
              <a:buNone/>
            </a:pPr>
            <a:r>
              <a:rPr b="1" lang="en-GB" sz="6400">
                <a:solidFill>
                  <a:schemeClr val="dk1"/>
                </a:solidFill>
                <a:latin typeface="Times New Roman"/>
                <a:ea typeface="Times New Roman"/>
                <a:cs typeface="Times New Roman"/>
                <a:sym typeface="Times New Roman"/>
              </a:rPr>
              <a:t>Introduction</a:t>
            </a:r>
            <a:endParaRPr i="1" sz="6400">
              <a:solidFill>
                <a:srgbClr val="36211B"/>
              </a:solidFill>
              <a:latin typeface="Times New Roman"/>
              <a:ea typeface="Times New Roman"/>
              <a:cs typeface="Times New Roman"/>
              <a:sym typeface="Times New Roman"/>
            </a:endParaRPr>
          </a:p>
        </p:txBody>
      </p:sp>
      <p:sp>
        <p:nvSpPr>
          <p:cNvPr id="170" name="Google Shape;170;p2"/>
          <p:cNvSpPr txBox="1"/>
          <p:nvPr/>
        </p:nvSpPr>
        <p:spPr>
          <a:xfrm>
            <a:off x="2307196" y="3415308"/>
            <a:ext cx="14664208" cy="4457952"/>
          </a:xfrm>
          <a:prstGeom prst="rect">
            <a:avLst/>
          </a:prstGeom>
          <a:noFill/>
          <a:ln>
            <a:noFill/>
          </a:ln>
        </p:spPr>
        <p:txBody>
          <a:bodyPr anchorCtr="0" anchor="t" bIns="45700" lIns="91425" spcFirstLastPara="1" rIns="91425" wrap="square" tIns="45700">
            <a:spAutoFit/>
          </a:bodyPr>
          <a:lstStyle/>
          <a:p>
            <a:pPr indent="0" lvl="0" marL="0" marR="0" rtl="0" algn="just">
              <a:lnSpc>
                <a:spcPct val="150000"/>
              </a:lnSpc>
              <a:spcBef>
                <a:spcPts val="0"/>
              </a:spcBef>
              <a:spcAft>
                <a:spcPts val="0"/>
              </a:spcAft>
              <a:buNone/>
            </a:pPr>
            <a:r>
              <a:rPr lang="en-GB" sz="2400">
                <a:solidFill>
                  <a:schemeClr val="dk1"/>
                </a:solidFill>
                <a:latin typeface="Times New Roman"/>
                <a:ea typeface="Times New Roman"/>
                <a:cs typeface="Times New Roman"/>
                <a:sym typeface="Times New Roman"/>
              </a:rPr>
              <a:t>Physiology is the study of how living organisms, their parts of the body, and cell function interact to manage life. It emphasises physical and chemical mechanisms functioning in living systems that range from molecular communications to complete organ system integration, with the main emphasis on managing homeostasis (Patton </a:t>
            </a:r>
            <a:r>
              <a:rPr i="1" lang="en-GB" sz="2400">
                <a:solidFill>
                  <a:schemeClr val="dk1"/>
                </a:solidFill>
                <a:latin typeface="Times New Roman"/>
                <a:ea typeface="Times New Roman"/>
                <a:cs typeface="Times New Roman"/>
                <a:sym typeface="Times New Roman"/>
              </a:rPr>
              <a:t>et.al</a:t>
            </a:r>
            <a:r>
              <a:rPr lang="en-GB" sz="2400">
                <a:solidFill>
                  <a:schemeClr val="dk1"/>
                </a:solidFill>
                <a:latin typeface="Times New Roman"/>
                <a:ea typeface="Times New Roman"/>
                <a:cs typeface="Times New Roman"/>
                <a:sym typeface="Times New Roman"/>
              </a:rPr>
              <a:t> 2022). </a:t>
            </a:r>
            <a:endParaRPr/>
          </a:p>
          <a:p>
            <a:pPr indent="0" lvl="0" marL="0" marR="0" rtl="0" algn="just">
              <a:lnSpc>
                <a:spcPct val="150000"/>
              </a:lnSpc>
              <a:spcBef>
                <a:spcPts val="0"/>
              </a:spcBef>
              <a:spcAft>
                <a:spcPts val="0"/>
              </a:spcAft>
              <a:buNone/>
            </a:pPr>
            <a:r>
              <a:rPr b="1" i="1" lang="en-GB" sz="2400">
                <a:solidFill>
                  <a:schemeClr val="dk1"/>
                </a:solidFill>
                <a:latin typeface="Times New Roman"/>
                <a:ea typeface="Times New Roman"/>
                <a:cs typeface="Times New Roman"/>
                <a:sym typeface="Times New Roman"/>
              </a:rPr>
              <a:t>Overview of the case</a:t>
            </a:r>
            <a:endParaRPr/>
          </a:p>
          <a:p>
            <a:pPr indent="0" lvl="0" marL="0" marR="0" rtl="0" algn="just">
              <a:lnSpc>
                <a:spcPct val="150000"/>
              </a:lnSpc>
              <a:spcBef>
                <a:spcPts val="0"/>
              </a:spcBef>
              <a:spcAft>
                <a:spcPts val="0"/>
              </a:spcAft>
              <a:buNone/>
            </a:pPr>
            <a:r>
              <a:rPr lang="en-GB" sz="2400">
                <a:solidFill>
                  <a:schemeClr val="dk1"/>
                </a:solidFill>
                <a:latin typeface="Times New Roman"/>
                <a:ea typeface="Times New Roman"/>
                <a:cs typeface="Times New Roman"/>
                <a:sym typeface="Times New Roman"/>
              </a:rPr>
              <a:t>Mr. John, a 58-year-old former smoker, has been facing lung cancer for the past two years. The patient was diagnosed following insistent breathlessness and coughing; his situation has progressed irrespective of radiation and chemo sessions. </a:t>
            </a:r>
            <a:endParaRPr/>
          </a:p>
        </p:txBody>
      </p:sp>
    </p:spTree>
  </p:cSld>
  <p:clrMapOvr>
    <a:masterClrMapping/>
  </p:clrMapOvr>
</p:sld>
</file>

<file path=ppt/slides/slide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E8E6E3"/>
        </a:solidFill>
      </p:bgPr>
    </p:bg>
    <p:spTree>
      <p:nvGrpSpPr>
        <p:cNvPr id="175" name="Shape 175"/>
        <p:cNvGrpSpPr/>
        <p:nvPr/>
      </p:nvGrpSpPr>
      <p:grpSpPr>
        <a:xfrm>
          <a:off x="0" y="0"/>
          <a:ext cx="0" cy="0"/>
          <a:chOff x="0" y="0"/>
          <a:chExt cx="0" cy="0"/>
        </a:xfrm>
      </p:grpSpPr>
      <p:sp>
        <p:nvSpPr>
          <p:cNvPr id="176" name="Google Shape;176;p3"/>
          <p:cNvSpPr/>
          <p:nvPr/>
        </p:nvSpPr>
        <p:spPr>
          <a:xfrm>
            <a:off x="0" y="0"/>
            <a:ext cx="18288000" cy="376223"/>
          </a:xfrm>
          <a:custGeom>
            <a:rect b="b" l="l" r="r" t="t"/>
            <a:pathLst>
              <a:path extrusionOk="0" h="376223" w="18288000">
                <a:moveTo>
                  <a:pt x="0" y="0"/>
                </a:moveTo>
                <a:lnTo>
                  <a:pt x="18288000" y="0"/>
                </a:lnTo>
                <a:lnTo>
                  <a:pt x="18288000" y="376223"/>
                </a:lnTo>
                <a:lnTo>
                  <a:pt x="0" y="376223"/>
                </a:lnTo>
                <a:lnTo>
                  <a:pt x="0" y="0"/>
                </a:lnTo>
                <a:close/>
              </a:path>
            </a:pathLst>
          </a:custGeom>
          <a:blipFill rotWithShape="1">
            <a:blip r:embed="rId3">
              <a:alphaModFix/>
            </a:blip>
            <a:stretch>
              <a:fillRect b="-1102434" l="0" r="0" t="-1532049"/>
            </a:stretch>
          </a:blip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chemeClr val="dk1"/>
              </a:solidFill>
              <a:latin typeface="Twentieth Century"/>
              <a:ea typeface="Twentieth Century"/>
              <a:cs typeface="Twentieth Century"/>
              <a:sym typeface="Twentieth Century"/>
            </a:endParaRPr>
          </a:p>
        </p:txBody>
      </p:sp>
      <p:sp>
        <p:nvSpPr>
          <p:cNvPr id="177" name="Google Shape;177;p3"/>
          <p:cNvSpPr txBox="1"/>
          <p:nvPr/>
        </p:nvSpPr>
        <p:spPr>
          <a:xfrm>
            <a:off x="2519264" y="1367319"/>
            <a:ext cx="13792200" cy="984885"/>
          </a:xfrm>
          <a:prstGeom prst="rect">
            <a:avLst/>
          </a:prstGeom>
          <a:noFill/>
          <a:ln>
            <a:noFill/>
          </a:ln>
        </p:spPr>
        <p:txBody>
          <a:bodyPr anchorCtr="0" anchor="t" bIns="0" lIns="0" spcFirstLastPara="1" rIns="0" wrap="square" tIns="0">
            <a:spAutoFit/>
          </a:bodyPr>
          <a:lstStyle/>
          <a:p>
            <a:pPr indent="0" lvl="0" marL="0" marR="0" rtl="0" algn="ctr">
              <a:spcBef>
                <a:spcPts val="0"/>
              </a:spcBef>
              <a:spcAft>
                <a:spcPts val="0"/>
              </a:spcAft>
              <a:buNone/>
            </a:pPr>
            <a:r>
              <a:rPr b="1" lang="en-GB" sz="6400">
                <a:solidFill>
                  <a:schemeClr val="dk1"/>
                </a:solidFill>
                <a:latin typeface="Times New Roman"/>
                <a:ea typeface="Times New Roman"/>
                <a:cs typeface="Times New Roman"/>
                <a:sym typeface="Times New Roman"/>
              </a:rPr>
              <a:t>Relevant anatomy and physiology</a:t>
            </a:r>
            <a:endParaRPr/>
          </a:p>
        </p:txBody>
      </p:sp>
      <p:sp>
        <p:nvSpPr>
          <p:cNvPr id="178" name="Google Shape;178;p3"/>
          <p:cNvSpPr txBox="1"/>
          <p:nvPr/>
        </p:nvSpPr>
        <p:spPr>
          <a:xfrm>
            <a:off x="1223120" y="3343300"/>
            <a:ext cx="15841760" cy="5565947"/>
          </a:xfrm>
          <a:prstGeom prst="rect">
            <a:avLst/>
          </a:prstGeom>
          <a:noFill/>
          <a:ln>
            <a:noFill/>
          </a:ln>
        </p:spPr>
        <p:txBody>
          <a:bodyPr anchorCtr="0" anchor="t" bIns="45700" lIns="91425" spcFirstLastPara="1" rIns="91425" wrap="square" tIns="45700">
            <a:spAutoFit/>
          </a:bodyPr>
          <a:lstStyle/>
          <a:p>
            <a:pPr indent="-285750" lvl="0" marL="285750" marR="0" rtl="0" algn="just">
              <a:lnSpc>
                <a:spcPct val="150000"/>
              </a:lnSpc>
              <a:spcBef>
                <a:spcPts val="0"/>
              </a:spcBef>
              <a:spcAft>
                <a:spcPts val="0"/>
              </a:spcAft>
              <a:buClr>
                <a:schemeClr val="dk1"/>
              </a:buClr>
              <a:buSzPts val="2400"/>
              <a:buFont typeface="Arial"/>
              <a:buChar char="•"/>
            </a:pPr>
            <a:r>
              <a:rPr lang="en-GB" sz="2400">
                <a:solidFill>
                  <a:schemeClr val="dk1"/>
                </a:solidFill>
                <a:latin typeface="Times New Roman"/>
                <a:ea typeface="Times New Roman"/>
                <a:cs typeface="Times New Roman"/>
                <a:sym typeface="Times New Roman"/>
              </a:rPr>
              <a:t>According to Betts </a:t>
            </a:r>
            <a:r>
              <a:rPr i="1" lang="en-GB" sz="2400">
                <a:solidFill>
                  <a:schemeClr val="dk1"/>
                </a:solidFill>
                <a:latin typeface="Times New Roman"/>
                <a:ea typeface="Times New Roman"/>
                <a:cs typeface="Times New Roman"/>
                <a:sym typeface="Times New Roman"/>
              </a:rPr>
              <a:t>et.al</a:t>
            </a:r>
            <a:r>
              <a:rPr lang="en-GB" sz="2400">
                <a:solidFill>
                  <a:schemeClr val="dk1"/>
                </a:solidFill>
                <a:latin typeface="Times New Roman"/>
                <a:ea typeface="Times New Roman"/>
                <a:cs typeface="Times New Roman"/>
                <a:sym typeface="Times New Roman"/>
              </a:rPr>
              <a:t> (2024), the human body structure addresses how systems like the respiratory and cardiovascular systems work independently to manage homeostasis.   </a:t>
            </a:r>
            <a:endParaRPr/>
          </a:p>
          <a:p>
            <a:pPr indent="-285750" lvl="0" marL="285750" marR="0" rtl="0" algn="just">
              <a:lnSpc>
                <a:spcPct val="150000"/>
              </a:lnSpc>
              <a:spcBef>
                <a:spcPts val="0"/>
              </a:spcBef>
              <a:spcAft>
                <a:spcPts val="0"/>
              </a:spcAft>
              <a:buClr>
                <a:schemeClr val="dk1"/>
              </a:buClr>
              <a:buSzPts val="2400"/>
              <a:buFont typeface="Arial"/>
              <a:buChar char="•"/>
            </a:pPr>
            <a:r>
              <a:rPr lang="en-GB" sz="2400">
                <a:solidFill>
                  <a:schemeClr val="dk1"/>
                </a:solidFill>
                <a:latin typeface="Times New Roman"/>
                <a:ea typeface="Times New Roman"/>
                <a:cs typeface="Times New Roman"/>
                <a:sym typeface="Times New Roman"/>
              </a:rPr>
              <a:t>Healthy functioning depends on the smooth transport of oxygen, the removal of waste, and the delivery of nutrients. </a:t>
            </a:r>
            <a:endParaRPr/>
          </a:p>
          <a:p>
            <a:pPr indent="-285750" lvl="0" marL="285750" marR="0" rtl="0" algn="just">
              <a:lnSpc>
                <a:spcPct val="150000"/>
              </a:lnSpc>
              <a:spcBef>
                <a:spcPts val="0"/>
              </a:spcBef>
              <a:spcAft>
                <a:spcPts val="0"/>
              </a:spcAft>
              <a:buClr>
                <a:schemeClr val="dk1"/>
              </a:buClr>
              <a:buSzPts val="2400"/>
              <a:buFont typeface="Arial"/>
              <a:buChar char="•"/>
            </a:pPr>
            <a:r>
              <a:rPr lang="en-GB" sz="2400">
                <a:solidFill>
                  <a:schemeClr val="dk1"/>
                </a:solidFill>
                <a:latin typeface="Times New Roman"/>
                <a:ea typeface="Times New Roman"/>
                <a:cs typeface="Times New Roman"/>
                <a:sym typeface="Times New Roman"/>
              </a:rPr>
              <a:t>It is argued by Widmaier </a:t>
            </a:r>
            <a:r>
              <a:rPr i="1" lang="en-GB" sz="2400">
                <a:solidFill>
                  <a:schemeClr val="dk1"/>
                </a:solidFill>
                <a:latin typeface="Times New Roman"/>
                <a:ea typeface="Times New Roman"/>
                <a:cs typeface="Times New Roman"/>
                <a:sym typeface="Times New Roman"/>
              </a:rPr>
              <a:t>et.al</a:t>
            </a:r>
            <a:r>
              <a:rPr lang="en-GB" sz="2400">
                <a:solidFill>
                  <a:schemeClr val="dk1"/>
                </a:solidFill>
                <a:latin typeface="Times New Roman"/>
                <a:ea typeface="Times New Roman"/>
                <a:cs typeface="Times New Roman"/>
                <a:sym typeface="Times New Roman"/>
              </a:rPr>
              <a:t> (2022) that disruption impairs the processes, representing the importance of structural integrity. </a:t>
            </a:r>
            <a:endParaRPr/>
          </a:p>
          <a:p>
            <a:pPr indent="0" lvl="0" marL="0" marR="0" rtl="0" algn="just">
              <a:lnSpc>
                <a:spcPct val="150000"/>
              </a:lnSpc>
              <a:spcBef>
                <a:spcPts val="0"/>
              </a:spcBef>
              <a:spcAft>
                <a:spcPts val="0"/>
              </a:spcAft>
              <a:buNone/>
            </a:pPr>
            <a:r>
              <a:rPr b="1" i="1" lang="en-GB" sz="2400">
                <a:solidFill>
                  <a:schemeClr val="dk1"/>
                </a:solidFill>
                <a:latin typeface="Times New Roman"/>
                <a:ea typeface="Times New Roman"/>
                <a:cs typeface="Times New Roman"/>
                <a:sym typeface="Times New Roman"/>
              </a:rPr>
              <a:t>Respiratory system – Anatomy &amp; Physiology </a:t>
            </a:r>
            <a:endParaRPr sz="2400">
              <a:solidFill>
                <a:schemeClr val="dk1"/>
              </a:solidFill>
              <a:latin typeface="Times New Roman"/>
              <a:ea typeface="Times New Roman"/>
              <a:cs typeface="Times New Roman"/>
              <a:sym typeface="Times New Roman"/>
            </a:endParaRPr>
          </a:p>
          <a:p>
            <a:pPr indent="-285750" lvl="0" marL="285750" marR="0" rtl="0" algn="just">
              <a:lnSpc>
                <a:spcPct val="150000"/>
              </a:lnSpc>
              <a:spcBef>
                <a:spcPts val="0"/>
              </a:spcBef>
              <a:spcAft>
                <a:spcPts val="0"/>
              </a:spcAft>
              <a:buClr>
                <a:schemeClr val="dk1"/>
              </a:buClr>
              <a:buSzPts val="2400"/>
              <a:buFont typeface="Arial"/>
              <a:buChar char="•"/>
            </a:pPr>
            <a:r>
              <a:rPr lang="en-GB" sz="2400">
                <a:solidFill>
                  <a:schemeClr val="dk1"/>
                </a:solidFill>
                <a:latin typeface="Times New Roman"/>
                <a:ea typeface="Times New Roman"/>
                <a:cs typeface="Times New Roman"/>
                <a:sym typeface="Times New Roman"/>
              </a:rPr>
              <a:t>Respiratory system includes the bronchi, lungs, trachea, and bronchioles. </a:t>
            </a:r>
            <a:endParaRPr/>
          </a:p>
          <a:p>
            <a:pPr indent="-285750" lvl="0" marL="285750" marR="0" rtl="0" algn="just">
              <a:lnSpc>
                <a:spcPct val="150000"/>
              </a:lnSpc>
              <a:spcBef>
                <a:spcPts val="0"/>
              </a:spcBef>
              <a:spcAft>
                <a:spcPts val="0"/>
              </a:spcAft>
              <a:buClr>
                <a:schemeClr val="dk1"/>
              </a:buClr>
              <a:buSzPts val="2400"/>
              <a:buFont typeface="Arial"/>
              <a:buChar char="•"/>
            </a:pPr>
            <a:r>
              <a:rPr lang="en-GB" sz="2400">
                <a:solidFill>
                  <a:schemeClr val="dk1"/>
                </a:solidFill>
                <a:latin typeface="Times New Roman"/>
                <a:ea typeface="Times New Roman"/>
                <a:cs typeface="Times New Roman"/>
                <a:sym typeface="Times New Roman"/>
              </a:rPr>
              <a:t>Gas exchange is carried out by Alveoli (meaning oxygen is taken in and carbon dioxide is exhaled). </a:t>
            </a:r>
            <a:endParaRPr/>
          </a:p>
          <a:p>
            <a:pPr indent="-285750" lvl="0" marL="285750" marR="0" rtl="0" algn="just">
              <a:lnSpc>
                <a:spcPct val="150000"/>
              </a:lnSpc>
              <a:spcBef>
                <a:spcPts val="0"/>
              </a:spcBef>
              <a:spcAft>
                <a:spcPts val="0"/>
              </a:spcAft>
              <a:buClr>
                <a:schemeClr val="dk1"/>
              </a:buClr>
              <a:buSzPts val="2400"/>
              <a:buFont typeface="Arial"/>
              <a:buChar char="•"/>
            </a:pPr>
            <a:r>
              <a:rPr lang="en-GB" sz="2400">
                <a:solidFill>
                  <a:schemeClr val="dk1"/>
                </a:solidFill>
                <a:latin typeface="Times New Roman"/>
                <a:ea typeface="Times New Roman"/>
                <a:cs typeface="Times New Roman"/>
                <a:sym typeface="Times New Roman"/>
              </a:rPr>
              <a:t>During breathing, the lungs contract and expand (Nader, 2025). </a:t>
            </a:r>
            <a:endParaRPr/>
          </a:p>
          <a:p>
            <a:pPr indent="-285750" lvl="0" marL="285750" marR="0" rtl="0" algn="just">
              <a:lnSpc>
                <a:spcPct val="150000"/>
              </a:lnSpc>
              <a:spcBef>
                <a:spcPts val="0"/>
              </a:spcBef>
              <a:spcAft>
                <a:spcPts val="0"/>
              </a:spcAft>
              <a:buClr>
                <a:schemeClr val="dk1"/>
              </a:buClr>
              <a:buSzPts val="2400"/>
              <a:buFont typeface="Arial"/>
              <a:buChar char="•"/>
            </a:pPr>
            <a:r>
              <a:rPr lang="en-GB" sz="2400">
                <a:solidFill>
                  <a:schemeClr val="dk1"/>
                </a:solidFill>
                <a:latin typeface="Times New Roman"/>
                <a:ea typeface="Times New Roman"/>
                <a:cs typeface="Times New Roman"/>
                <a:sym typeface="Times New Roman"/>
              </a:rPr>
              <a:t>Cancer blocks the flow of air and destroys the tissues of the lungs. </a:t>
            </a:r>
            <a:endParaRPr/>
          </a:p>
          <a:p>
            <a:pPr indent="-304800" lvl="0" marL="457200" marR="0" rtl="0" algn="just">
              <a:lnSpc>
                <a:spcPct val="150000"/>
              </a:lnSpc>
              <a:spcBef>
                <a:spcPts val="0"/>
              </a:spcBef>
              <a:spcAft>
                <a:spcPts val="0"/>
              </a:spcAft>
              <a:buClr>
                <a:schemeClr val="dk1"/>
              </a:buClr>
              <a:buSzPts val="2400"/>
              <a:buFont typeface="Arial"/>
              <a:buNone/>
            </a:pPr>
            <a:r>
              <a:t/>
            </a:r>
            <a:endParaRPr sz="2400">
              <a:solidFill>
                <a:schemeClr val="dk1"/>
              </a:solidFill>
              <a:latin typeface="Times New Roman"/>
              <a:ea typeface="Times New Roman"/>
              <a:cs typeface="Times New Roman"/>
              <a:sym typeface="Times New Roman"/>
            </a:endParaRPr>
          </a:p>
        </p:txBody>
      </p:sp>
    </p:spTree>
  </p:cSld>
  <p:clrMapOvr>
    <a:masterClrMapping/>
  </p:clrMapOvr>
</p:sld>
</file>

<file path=ppt/slides/slide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E8E6E3"/>
        </a:solidFill>
      </p:bgPr>
    </p:bg>
    <p:spTree>
      <p:nvGrpSpPr>
        <p:cNvPr id="183" name="Shape 183"/>
        <p:cNvGrpSpPr/>
        <p:nvPr/>
      </p:nvGrpSpPr>
      <p:grpSpPr>
        <a:xfrm>
          <a:off x="0" y="0"/>
          <a:ext cx="0" cy="0"/>
          <a:chOff x="0" y="0"/>
          <a:chExt cx="0" cy="0"/>
        </a:xfrm>
      </p:grpSpPr>
      <p:sp>
        <p:nvSpPr>
          <p:cNvPr id="184" name="Google Shape;184;p4"/>
          <p:cNvSpPr/>
          <p:nvPr/>
        </p:nvSpPr>
        <p:spPr>
          <a:xfrm>
            <a:off x="0" y="0"/>
            <a:ext cx="18288000" cy="376223"/>
          </a:xfrm>
          <a:custGeom>
            <a:rect b="b" l="l" r="r" t="t"/>
            <a:pathLst>
              <a:path extrusionOk="0" h="376223" w="18288000">
                <a:moveTo>
                  <a:pt x="0" y="0"/>
                </a:moveTo>
                <a:lnTo>
                  <a:pt x="18288000" y="0"/>
                </a:lnTo>
                <a:lnTo>
                  <a:pt x="18288000" y="376223"/>
                </a:lnTo>
                <a:lnTo>
                  <a:pt x="0" y="376223"/>
                </a:lnTo>
                <a:lnTo>
                  <a:pt x="0" y="0"/>
                </a:lnTo>
                <a:close/>
              </a:path>
            </a:pathLst>
          </a:custGeom>
          <a:blipFill rotWithShape="1">
            <a:blip r:embed="rId3">
              <a:alphaModFix/>
            </a:blip>
            <a:stretch>
              <a:fillRect b="-1102434" l="0" r="0" t="-1532049"/>
            </a:stretch>
          </a:blip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chemeClr val="dk1"/>
              </a:solidFill>
              <a:latin typeface="Twentieth Century"/>
              <a:ea typeface="Twentieth Century"/>
              <a:cs typeface="Twentieth Century"/>
              <a:sym typeface="Twentieth Century"/>
            </a:endParaRPr>
          </a:p>
        </p:txBody>
      </p:sp>
      <p:sp>
        <p:nvSpPr>
          <p:cNvPr id="185" name="Google Shape;185;p4"/>
          <p:cNvSpPr txBox="1"/>
          <p:nvPr/>
        </p:nvSpPr>
        <p:spPr>
          <a:xfrm>
            <a:off x="2743200" y="1187299"/>
            <a:ext cx="13792200" cy="984885"/>
          </a:xfrm>
          <a:prstGeom prst="rect">
            <a:avLst/>
          </a:prstGeom>
          <a:noFill/>
          <a:ln>
            <a:noFill/>
          </a:ln>
        </p:spPr>
        <p:txBody>
          <a:bodyPr anchorCtr="0" anchor="t" bIns="0" lIns="0" spcFirstLastPara="1" rIns="0" wrap="square" tIns="0">
            <a:spAutoFit/>
          </a:bodyPr>
          <a:lstStyle/>
          <a:p>
            <a:pPr indent="0" lvl="0" marL="0" marR="0" rtl="0" algn="ctr">
              <a:spcBef>
                <a:spcPts val="0"/>
              </a:spcBef>
              <a:spcAft>
                <a:spcPts val="0"/>
              </a:spcAft>
              <a:buNone/>
            </a:pPr>
            <a:r>
              <a:rPr b="1" lang="en-GB" sz="6400">
                <a:solidFill>
                  <a:schemeClr val="dk1"/>
                </a:solidFill>
                <a:latin typeface="Times New Roman"/>
                <a:ea typeface="Times New Roman"/>
                <a:cs typeface="Times New Roman"/>
                <a:sym typeface="Times New Roman"/>
              </a:rPr>
              <a:t>Continue…</a:t>
            </a:r>
            <a:endParaRPr/>
          </a:p>
        </p:txBody>
      </p:sp>
      <p:sp>
        <p:nvSpPr>
          <p:cNvPr id="186" name="Google Shape;186;p4"/>
          <p:cNvSpPr txBox="1"/>
          <p:nvPr/>
        </p:nvSpPr>
        <p:spPr>
          <a:xfrm>
            <a:off x="1871192" y="3227783"/>
            <a:ext cx="7920880" cy="4411785"/>
          </a:xfrm>
          <a:prstGeom prst="rect">
            <a:avLst/>
          </a:prstGeom>
          <a:noFill/>
          <a:ln>
            <a:noFill/>
          </a:ln>
        </p:spPr>
        <p:txBody>
          <a:bodyPr anchorCtr="0" anchor="t" bIns="45700" lIns="91425" spcFirstLastPara="1" rIns="91425" wrap="square" tIns="45700">
            <a:spAutoFit/>
          </a:bodyPr>
          <a:lstStyle/>
          <a:p>
            <a:pPr indent="0" lvl="0" marL="0" marR="0" rtl="0" algn="just">
              <a:lnSpc>
                <a:spcPct val="200000"/>
              </a:lnSpc>
              <a:spcBef>
                <a:spcPts val="0"/>
              </a:spcBef>
              <a:spcAft>
                <a:spcPts val="0"/>
              </a:spcAft>
              <a:buNone/>
            </a:pPr>
            <a:r>
              <a:rPr b="1" i="1" lang="en-GB" sz="2400">
                <a:solidFill>
                  <a:schemeClr val="dk1"/>
                </a:solidFill>
                <a:latin typeface="Times New Roman"/>
                <a:ea typeface="Times New Roman"/>
                <a:cs typeface="Times New Roman"/>
                <a:sym typeface="Times New Roman"/>
              </a:rPr>
              <a:t>Respiratory system functional impact</a:t>
            </a:r>
            <a:endParaRPr sz="2400">
              <a:solidFill>
                <a:schemeClr val="dk1"/>
              </a:solidFill>
              <a:latin typeface="Times New Roman"/>
              <a:ea typeface="Times New Roman"/>
              <a:cs typeface="Times New Roman"/>
              <a:sym typeface="Times New Roman"/>
            </a:endParaRPr>
          </a:p>
          <a:p>
            <a:pPr indent="-285750" lvl="0" marL="285750" marR="0" rtl="0" algn="just">
              <a:lnSpc>
                <a:spcPct val="200000"/>
              </a:lnSpc>
              <a:spcBef>
                <a:spcPts val="0"/>
              </a:spcBef>
              <a:spcAft>
                <a:spcPts val="0"/>
              </a:spcAft>
              <a:buClr>
                <a:schemeClr val="dk1"/>
              </a:buClr>
              <a:buSzPts val="2400"/>
              <a:buFont typeface="Arial"/>
              <a:buChar char="•"/>
            </a:pPr>
            <a:r>
              <a:rPr lang="en-GB" sz="2400">
                <a:solidFill>
                  <a:schemeClr val="dk1"/>
                </a:solidFill>
                <a:latin typeface="Times New Roman"/>
                <a:ea typeface="Times New Roman"/>
                <a:cs typeface="Times New Roman"/>
                <a:sym typeface="Times New Roman"/>
              </a:rPr>
              <a:t>Reduces the diffusion of oxygen in the blood.</a:t>
            </a:r>
            <a:endParaRPr/>
          </a:p>
          <a:p>
            <a:pPr indent="-285750" lvl="0" marL="285750" marR="0" rtl="0" algn="just">
              <a:lnSpc>
                <a:spcPct val="200000"/>
              </a:lnSpc>
              <a:spcBef>
                <a:spcPts val="0"/>
              </a:spcBef>
              <a:spcAft>
                <a:spcPts val="0"/>
              </a:spcAft>
              <a:buClr>
                <a:schemeClr val="dk1"/>
              </a:buClr>
              <a:buSzPts val="2400"/>
              <a:buFont typeface="Arial"/>
              <a:buChar char="•"/>
            </a:pPr>
            <a:r>
              <a:rPr lang="en-GB" sz="2400">
                <a:solidFill>
                  <a:schemeClr val="dk1"/>
                </a:solidFill>
                <a:latin typeface="Times New Roman"/>
                <a:ea typeface="Times New Roman"/>
                <a:cs typeface="Times New Roman"/>
                <a:sym typeface="Times New Roman"/>
              </a:rPr>
              <a:t>Increases retention of carbon dioxide (Betts </a:t>
            </a:r>
            <a:r>
              <a:rPr i="1" lang="en-GB" sz="2400">
                <a:solidFill>
                  <a:schemeClr val="dk1"/>
                </a:solidFill>
                <a:latin typeface="Times New Roman"/>
                <a:ea typeface="Times New Roman"/>
                <a:cs typeface="Times New Roman"/>
                <a:sym typeface="Times New Roman"/>
              </a:rPr>
              <a:t>et.al</a:t>
            </a:r>
            <a:r>
              <a:rPr lang="en-GB" sz="2400">
                <a:solidFill>
                  <a:schemeClr val="dk1"/>
                </a:solidFill>
                <a:latin typeface="Times New Roman"/>
                <a:ea typeface="Times New Roman"/>
                <a:cs typeface="Times New Roman"/>
                <a:sym typeface="Times New Roman"/>
              </a:rPr>
              <a:t> 2024).</a:t>
            </a:r>
            <a:endParaRPr/>
          </a:p>
          <a:p>
            <a:pPr indent="-285750" lvl="0" marL="285750" marR="0" rtl="0" algn="just">
              <a:lnSpc>
                <a:spcPct val="200000"/>
              </a:lnSpc>
              <a:spcBef>
                <a:spcPts val="0"/>
              </a:spcBef>
              <a:spcAft>
                <a:spcPts val="0"/>
              </a:spcAft>
              <a:buClr>
                <a:schemeClr val="dk1"/>
              </a:buClr>
              <a:buSzPts val="2400"/>
              <a:buFont typeface="Arial"/>
              <a:buChar char="•"/>
            </a:pPr>
            <a:r>
              <a:rPr lang="en-GB" sz="2400">
                <a:solidFill>
                  <a:schemeClr val="dk1"/>
                </a:solidFill>
                <a:latin typeface="Times New Roman"/>
                <a:ea typeface="Times New Roman"/>
                <a:cs typeface="Times New Roman"/>
                <a:sym typeface="Times New Roman"/>
              </a:rPr>
              <a:t>Decreases the capacity of the lung with efficiency. </a:t>
            </a:r>
            <a:endParaRPr/>
          </a:p>
          <a:p>
            <a:pPr indent="-285750" lvl="0" marL="285750" marR="0" rtl="0" algn="just">
              <a:lnSpc>
                <a:spcPct val="200000"/>
              </a:lnSpc>
              <a:spcBef>
                <a:spcPts val="0"/>
              </a:spcBef>
              <a:spcAft>
                <a:spcPts val="0"/>
              </a:spcAft>
              <a:buClr>
                <a:schemeClr val="dk1"/>
              </a:buClr>
              <a:buSzPts val="2400"/>
              <a:buFont typeface="Arial"/>
              <a:buChar char="•"/>
            </a:pPr>
            <a:r>
              <a:rPr lang="en-GB" sz="2400">
                <a:solidFill>
                  <a:schemeClr val="dk1"/>
                </a:solidFill>
                <a:latin typeface="Times New Roman"/>
                <a:ea typeface="Times New Roman"/>
                <a:cs typeface="Times New Roman"/>
                <a:sym typeface="Times New Roman"/>
              </a:rPr>
              <a:t>Symptoms are a regular cough, tiredness, and breathlessness. </a:t>
            </a:r>
            <a:endParaRPr/>
          </a:p>
          <a:p>
            <a:pPr indent="-304800" lvl="0" marL="457200" marR="0" rtl="0" algn="just">
              <a:lnSpc>
                <a:spcPct val="200000"/>
              </a:lnSpc>
              <a:spcBef>
                <a:spcPts val="0"/>
              </a:spcBef>
              <a:spcAft>
                <a:spcPts val="0"/>
              </a:spcAft>
              <a:buClr>
                <a:schemeClr val="dk1"/>
              </a:buClr>
              <a:buSzPts val="2400"/>
              <a:buFont typeface="Arial"/>
              <a:buNone/>
            </a:pPr>
            <a:r>
              <a:t/>
            </a:r>
            <a:endParaRPr sz="2400">
              <a:solidFill>
                <a:schemeClr val="dk1"/>
              </a:solidFill>
              <a:latin typeface="Times New Roman"/>
              <a:ea typeface="Times New Roman"/>
              <a:cs typeface="Times New Roman"/>
              <a:sym typeface="Times New Roman"/>
            </a:endParaRPr>
          </a:p>
        </p:txBody>
      </p:sp>
      <p:pic>
        <p:nvPicPr>
          <p:cNvPr id="187" name="Google Shape;187;p4"/>
          <p:cNvPicPr preferRelativeResize="0"/>
          <p:nvPr/>
        </p:nvPicPr>
        <p:blipFill rotWithShape="1">
          <a:blip r:embed="rId4">
            <a:alphaModFix/>
          </a:blip>
          <a:srcRect b="0" l="0" r="0" t="0"/>
          <a:stretch/>
        </p:blipFill>
        <p:spPr>
          <a:xfrm>
            <a:off x="10572760" y="2714608"/>
            <a:ext cx="6912768" cy="5900417"/>
          </a:xfrm>
          <a:prstGeom prst="rect">
            <a:avLst/>
          </a:prstGeom>
          <a:noFill/>
          <a:ln>
            <a:noFill/>
          </a:ln>
        </p:spPr>
      </p:pic>
    </p:spTree>
  </p:cSld>
  <p:clrMapOvr>
    <a:masterClrMapping/>
  </p:clrMapOvr>
</p:sld>
</file>

<file path=ppt/slides/slide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E8E6E3"/>
        </a:solidFill>
      </p:bgPr>
    </p:bg>
    <p:spTree>
      <p:nvGrpSpPr>
        <p:cNvPr id="192" name="Shape 192"/>
        <p:cNvGrpSpPr/>
        <p:nvPr/>
      </p:nvGrpSpPr>
      <p:grpSpPr>
        <a:xfrm>
          <a:off x="0" y="0"/>
          <a:ext cx="0" cy="0"/>
          <a:chOff x="0" y="0"/>
          <a:chExt cx="0" cy="0"/>
        </a:xfrm>
      </p:grpSpPr>
      <p:sp>
        <p:nvSpPr>
          <p:cNvPr id="193" name="Google Shape;193;p5"/>
          <p:cNvSpPr/>
          <p:nvPr/>
        </p:nvSpPr>
        <p:spPr>
          <a:xfrm>
            <a:off x="0" y="0"/>
            <a:ext cx="18288000" cy="376223"/>
          </a:xfrm>
          <a:custGeom>
            <a:rect b="b" l="l" r="r" t="t"/>
            <a:pathLst>
              <a:path extrusionOk="0" h="376223" w="18288000">
                <a:moveTo>
                  <a:pt x="0" y="0"/>
                </a:moveTo>
                <a:lnTo>
                  <a:pt x="18288000" y="0"/>
                </a:lnTo>
                <a:lnTo>
                  <a:pt x="18288000" y="376223"/>
                </a:lnTo>
                <a:lnTo>
                  <a:pt x="0" y="376223"/>
                </a:lnTo>
                <a:lnTo>
                  <a:pt x="0" y="0"/>
                </a:lnTo>
                <a:close/>
              </a:path>
            </a:pathLst>
          </a:custGeom>
          <a:blipFill rotWithShape="1">
            <a:blip r:embed="rId3">
              <a:alphaModFix/>
            </a:blip>
            <a:stretch>
              <a:fillRect b="-1102434" l="0" r="0" t="-1532049"/>
            </a:stretch>
          </a:blip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chemeClr val="dk1"/>
              </a:solidFill>
              <a:latin typeface="Twentieth Century"/>
              <a:ea typeface="Twentieth Century"/>
              <a:cs typeface="Twentieth Century"/>
              <a:sym typeface="Twentieth Century"/>
            </a:endParaRPr>
          </a:p>
        </p:txBody>
      </p:sp>
      <p:sp>
        <p:nvSpPr>
          <p:cNvPr id="194" name="Google Shape;194;p5"/>
          <p:cNvSpPr txBox="1"/>
          <p:nvPr/>
        </p:nvSpPr>
        <p:spPr>
          <a:xfrm>
            <a:off x="2743200" y="1187299"/>
            <a:ext cx="13792200" cy="984885"/>
          </a:xfrm>
          <a:prstGeom prst="rect">
            <a:avLst/>
          </a:prstGeom>
          <a:noFill/>
          <a:ln>
            <a:noFill/>
          </a:ln>
        </p:spPr>
        <p:txBody>
          <a:bodyPr anchorCtr="0" anchor="t" bIns="0" lIns="0" spcFirstLastPara="1" rIns="0" wrap="square" tIns="0">
            <a:spAutoFit/>
          </a:bodyPr>
          <a:lstStyle/>
          <a:p>
            <a:pPr indent="0" lvl="0" marL="0" marR="0" rtl="0" algn="ctr">
              <a:spcBef>
                <a:spcPts val="0"/>
              </a:spcBef>
              <a:spcAft>
                <a:spcPts val="0"/>
              </a:spcAft>
              <a:buNone/>
            </a:pPr>
            <a:r>
              <a:rPr b="1" lang="en-GB" sz="6400">
                <a:solidFill>
                  <a:schemeClr val="dk1"/>
                </a:solidFill>
                <a:latin typeface="Times New Roman"/>
                <a:ea typeface="Times New Roman"/>
                <a:cs typeface="Times New Roman"/>
                <a:sym typeface="Times New Roman"/>
              </a:rPr>
              <a:t>Continue…</a:t>
            </a:r>
            <a:endParaRPr/>
          </a:p>
        </p:txBody>
      </p:sp>
      <p:sp>
        <p:nvSpPr>
          <p:cNvPr id="195" name="Google Shape;195;p5"/>
          <p:cNvSpPr txBox="1"/>
          <p:nvPr/>
        </p:nvSpPr>
        <p:spPr>
          <a:xfrm>
            <a:off x="7775848" y="2991880"/>
            <a:ext cx="9144000" cy="5150449"/>
          </a:xfrm>
          <a:prstGeom prst="rect">
            <a:avLst/>
          </a:prstGeom>
          <a:noFill/>
          <a:ln>
            <a:noFill/>
          </a:ln>
        </p:spPr>
        <p:txBody>
          <a:bodyPr anchorCtr="0" anchor="t" bIns="45700" lIns="91425" spcFirstLastPara="1" rIns="91425" wrap="square" tIns="45700">
            <a:spAutoFit/>
          </a:bodyPr>
          <a:lstStyle/>
          <a:p>
            <a:pPr indent="0" lvl="0" marL="0" marR="0" rtl="0" algn="just">
              <a:lnSpc>
                <a:spcPct val="200000"/>
              </a:lnSpc>
              <a:spcBef>
                <a:spcPts val="0"/>
              </a:spcBef>
              <a:spcAft>
                <a:spcPts val="0"/>
              </a:spcAft>
              <a:buClr>
                <a:srgbClr val="000000"/>
              </a:buClr>
              <a:buSzPts val="2400"/>
              <a:buFont typeface="Times New Roman"/>
              <a:buNone/>
            </a:pPr>
            <a:r>
              <a:rPr b="1" i="1" lang="en-GB" sz="2400">
                <a:solidFill>
                  <a:srgbClr val="000000"/>
                </a:solidFill>
                <a:latin typeface="Times New Roman"/>
                <a:ea typeface="Times New Roman"/>
                <a:cs typeface="Times New Roman"/>
                <a:sym typeface="Times New Roman"/>
              </a:rPr>
              <a:t>Cardiovascular system: Anatomy &amp; Physiology </a:t>
            </a:r>
            <a:endParaRPr sz="2400">
              <a:solidFill>
                <a:schemeClr val="dk1"/>
              </a:solidFill>
              <a:latin typeface="Times New Roman"/>
              <a:ea typeface="Times New Roman"/>
              <a:cs typeface="Times New Roman"/>
              <a:sym typeface="Times New Roman"/>
            </a:endParaRPr>
          </a:p>
          <a:p>
            <a:pPr indent="-342900" lvl="0" marL="342900" marR="0" rtl="0" algn="just">
              <a:lnSpc>
                <a:spcPct val="200000"/>
              </a:lnSpc>
              <a:spcBef>
                <a:spcPts val="0"/>
              </a:spcBef>
              <a:spcAft>
                <a:spcPts val="0"/>
              </a:spcAft>
              <a:buClr>
                <a:srgbClr val="000000"/>
              </a:buClr>
              <a:buSzPts val="2400"/>
              <a:buFont typeface="Noto Sans Symbols"/>
              <a:buChar char="∙"/>
            </a:pPr>
            <a:r>
              <a:rPr lang="en-GB" sz="2400">
                <a:solidFill>
                  <a:srgbClr val="000000"/>
                </a:solidFill>
                <a:latin typeface="Times New Roman"/>
                <a:ea typeface="Times New Roman"/>
                <a:cs typeface="Times New Roman"/>
                <a:sym typeface="Times New Roman"/>
              </a:rPr>
              <a:t>Cardiovascular system encompasses the blood, the heart, and the blood vessels. </a:t>
            </a:r>
            <a:endParaRPr sz="2400">
              <a:solidFill>
                <a:schemeClr val="dk1"/>
              </a:solidFill>
              <a:latin typeface="Times New Roman"/>
              <a:ea typeface="Times New Roman"/>
              <a:cs typeface="Times New Roman"/>
              <a:sym typeface="Times New Roman"/>
            </a:endParaRPr>
          </a:p>
          <a:p>
            <a:pPr indent="-342900" lvl="0" marL="342900" marR="0" rtl="0" algn="just">
              <a:lnSpc>
                <a:spcPct val="200000"/>
              </a:lnSpc>
              <a:spcBef>
                <a:spcPts val="0"/>
              </a:spcBef>
              <a:spcAft>
                <a:spcPts val="0"/>
              </a:spcAft>
              <a:buClr>
                <a:srgbClr val="000000"/>
              </a:buClr>
              <a:buSzPts val="2400"/>
              <a:buFont typeface="Noto Sans Symbols"/>
              <a:buChar char="∙"/>
            </a:pPr>
            <a:r>
              <a:rPr lang="en-GB" sz="2400">
                <a:solidFill>
                  <a:srgbClr val="000000"/>
                </a:solidFill>
                <a:latin typeface="Times New Roman"/>
                <a:ea typeface="Times New Roman"/>
                <a:cs typeface="Times New Roman"/>
                <a:sym typeface="Times New Roman"/>
              </a:rPr>
              <a:t>From the lungs to the body tissues, oxygen is transported. </a:t>
            </a:r>
            <a:endParaRPr sz="2400">
              <a:solidFill>
                <a:schemeClr val="dk1"/>
              </a:solidFill>
              <a:latin typeface="Times New Roman"/>
              <a:ea typeface="Times New Roman"/>
              <a:cs typeface="Times New Roman"/>
              <a:sym typeface="Times New Roman"/>
            </a:endParaRPr>
          </a:p>
          <a:p>
            <a:pPr indent="-342900" lvl="0" marL="342900" marR="0" rtl="0" algn="just">
              <a:lnSpc>
                <a:spcPct val="200000"/>
              </a:lnSpc>
              <a:spcBef>
                <a:spcPts val="0"/>
              </a:spcBef>
              <a:spcAft>
                <a:spcPts val="0"/>
              </a:spcAft>
              <a:buClr>
                <a:srgbClr val="000000"/>
              </a:buClr>
              <a:buSzPts val="2400"/>
              <a:buFont typeface="Noto Sans Symbols"/>
              <a:buChar char="∙"/>
            </a:pPr>
            <a:r>
              <a:rPr lang="en-GB" sz="2400">
                <a:solidFill>
                  <a:srgbClr val="000000"/>
                </a:solidFill>
                <a:latin typeface="Times New Roman"/>
                <a:ea typeface="Times New Roman"/>
                <a:cs typeface="Times New Roman"/>
                <a:sym typeface="Times New Roman"/>
              </a:rPr>
              <a:t>Tissues return the carbon dioxide to the lungs for exhaling (Chaudhry </a:t>
            </a:r>
            <a:r>
              <a:rPr i="1" lang="en-GB" sz="2400">
                <a:solidFill>
                  <a:srgbClr val="000000"/>
                </a:solidFill>
                <a:latin typeface="Times New Roman"/>
                <a:ea typeface="Times New Roman"/>
                <a:cs typeface="Times New Roman"/>
                <a:sym typeface="Times New Roman"/>
              </a:rPr>
              <a:t>et.al</a:t>
            </a:r>
            <a:r>
              <a:rPr lang="en-GB" sz="2400">
                <a:solidFill>
                  <a:srgbClr val="000000"/>
                </a:solidFill>
                <a:latin typeface="Times New Roman"/>
                <a:ea typeface="Times New Roman"/>
                <a:cs typeface="Times New Roman"/>
                <a:sym typeface="Times New Roman"/>
              </a:rPr>
              <a:t> 2022). </a:t>
            </a:r>
            <a:endParaRPr sz="2400">
              <a:solidFill>
                <a:schemeClr val="dk1"/>
              </a:solidFill>
              <a:latin typeface="Times New Roman"/>
              <a:ea typeface="Times New Roman"/>
              <a:cs typeface="Times New Roman"/>
              <a:sym typeface="Times New Roman"/>
            </a:endParaRPr>
          </a:p>
          <a:p>
            <a:pPr indent="-342900" lvl="0" marL="342900" marR="0" rtl="0" algn="just">
              <a:lnSpc>
                <a:spcPct val="200000"/>
              </a:lnSpc>
              <a:spcBef>
                <a:spcPts val="0"/>
              </a:spcBef>
              <a:spcAft>
                <a:spcPts val="0"/>
              </a:spcAft>
              <a:buClr>
                <a:srgbClr val="000000"/>
              </a:buClr>
              <a:buSzPts val="2400"/>
              <a:buFont typeface="Noto Sans Symbols"/>
              <a:buChar char="∙"/>
            </a:pPr>
            <a:r>
              <a:rPr lang="en-GB" sz="2400">
                <a:solidFill>
                  <a:srgbClr val="000000"/>
                </a:solidFill>
                <a:latin typeface="Times New Roman"/>
                <a:ea typeface="Times New Roman"/>
                <a:cs typeface="Times New Roman"/>
                <a:sym typeface="Times New Roman"/>
              </a:rPr>
              <a:t>Heart functions harder because of low levels of oxygen. </a:t>
            </a:r>
            <a:endParaRPr sz="2400">
              <a:solidFill>
                <a:schemeClr val="dk1"/>
              </a:solidFill>
              <a:latin typeface="Times New Roman"/>
              <a:ea typeface="Times New Roman"/>
              <a:cs typeface="Times New Roman"/>
              <a:sym typeface="Times New Roman"/>
            </a:endParaRPr>
          </a:p>
        </p:txBody>
      </p:sp>
      <p:pic>
        <p:nvPicPr>
          <p:cNvPr id="196" name="Google Shape;196;p5"/>
          <p:cNvPicPr preferRelativeResize="0"/>
          <p:nvPr/>
        </p:nvPicPr>
        <p:blipFill rotWithShape="1">
          <a:blip r:embed="rId4">
            <a:alphaModFix/>
          </a:blip>
          <a:srcRect b="0" l="0" r="0" t="0"/>
          <a:stretch/>
        </p:blipFill>
        <p:spPr>
          <a:xfrm>
            <a:off x="719064" y="2623220"/>
            <a:ext cx="6408712" cy="7272807"/>
          </a:xfrm>
          <a:prstGeom prst="rect">
            <a:avLst/>
          </a:prstGeom>
          <a:noFill/>
          <a:ln>
            <a:noFill/>
          </a:ln>
        </p:spPr>
      </p:pic>
    </p:spTree>
  </p:cSld>
  <p:clrMapOvr>
    <a:masterClrMapping/>
  </p:clrMapOvr>
</p:sld>
</file>

<file path=ppt/slides/slide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E8E6E3"/>
        </a:solidFill>
      </p:bgPr>
    </p:bg>
    <p:spTree>
      <p:nvGrpSpPr>
        <p:cNvPr id="201" name="Shape 201"/>
        <p:cNvGrpSpPr/>
        <p:nvPr/>
      </p:nvGrpSpPr>
      <p:grpSpPr>
        <a:xfrm>
          <a:off x="0" y="0"/>
          <a:ext cx="0" cy="0"/>
          <a:chOff x="0" y="0"/>
          <a:chExt cx="0" cy="0"/>
        </a:xfrm>
      </p:grpSpPr>
      <p:sp>
        <p:nvSpPr>
          <p:cNvPr id="202" name="Google Shape;202;p6"/>
          <p:cNvSpPr/>
          <p:nvPr/>
        </p:nvSpPr>
        <p:spPr>
          <a:xfrm>
            <a:off x="0" y="0"/>
            <a:ext cx="18288000" cy="376223"/>
          </a:xfrm>
          <a:custGeom>
            <a:rect b="b" l="l" r="r" t="t"/>
            <a:pathLst>
              <a:path extrusionOk="0" h="376223" w="18288000">
                <a:moveTo>
                  <a:pt x="0" y="0"/>
                </a:moveTo>
                <a:lnTo>
                  <a:pt x="18288000" y="0"/>
                </a:lnTo>
                <a:lnTo>
                  <a:pt x="18288000" y="376223"/>
                </a:lnTo>
                <a:lnTo>
                  <a:pt x="0" y="376223"/>
                </a:lnTo>
                <a:lnTo>
                  <a:pt x="0" y="0"/>
                </a:lnTo>
                <a:close/>
              </a:path>
            </a:pathLst>
          </a:custGeom>
          <a:blipFill rotWithShape="1">
            <a:blip r:embed="rId3">
              <a:alphaModFix/>
            </a:blip>
            <a:stretch>
              <a:fillRect b="-1102434" l="0" r="0" t="-1532049"/>
            </a:stretch>
          </a:blip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chemeClr val="dk1"/>
              </a:solidFill>
              <a:latin typeface="Twentieth Century"/>
              <a:ea typeface="Twentieth Century"/>
              <a:cs typeface="Twentieth Century"/>
              <a:sym typeface="Twentieth Century"/>
            </a:endParaRPr>
          </a:p>
        </p:txBody>
      </p:sp>
      <p:sp>
        <p:nvSpPr>
          <p:cNvPr id="203" name="Google Shape;203;p6"/>
          <p:cNvSpPr txBox="1"/>
          <p:nvPr/>
        </p:nvSpPr>
        <p:spPr>
          <a:xfrm>
            <a:off x="2519264" y="895028"/>
            <a:ext cx="13792200" cy="2954655"/>
          </a:xfrm>
          <a:prstGeom prst="rect">
            <a:avLst/>
          </a:prstGeom>
          <a:noFill/>
          <a:ln>
            <a:noFill/>
          </a:ln>
        </p:spPr>
        <p:txBody>
          <a:bodyPr anchorCtr="0" anchor="t" bIns="0" lIns="0" spcFirstLastPara="1" rIns="0" wrap="square" tIns="0">
            <a:spAutoFit/>
          </a:bodyPr>
          <a:lstStyle/>
          <a:p>
            <a:pPr indent="0" lvl="0" marL="0" marR="0" rtl="0" algn="ctr">
              <a:spcBef>
                <a:spcPts val="0"/>
              </a:spcBef>
              <a:spcAft>
                <a:spcPts val="0"/>
              </a:spcAft>
              <a:buNone/>
            </a:pPr>
            <a:r>
              <a:rPr b="1" lang="en-GB" sz="6400">
                <a:solidFill>
                  <a:schemeClr val="dk1"/>
                </a:solidFill>
                <a:latin typeface="Times New Roman"/>
                <a:ea typeface="Times New Roman"/>
                <a:cs typeface="Times New Roman"/>
                <a:sym typeface="Times New Roman"/>
              </a:rPr>
              <a:t>Functioning of the system of the body is described as being affected by the disease condition. </a:t>
            </a:r>
            <a:endParaRPr/>
          </a:p>
        </p:txBody>
      </p:sp>
      <p:sp>
        <p:nvSpPr>
          <p:cNvPr id="204" name="Google Shape;204;p6"/>
          <p:cNvSpPr txBox="1"/>
          <p:nvPr/>
        </p:nvSpPr>
        <p:spPr>
          <a:xfrm>
            <a:off x="1799184" y="4207396"/>
            <a:ext cx="9144000" cy="5889113"/>
          </a:xfrm>
          <a:prstGeom prst="rect">
            <a:avLst/>
          </a:prstGeom>
          <a:noFill/>
          <a:ln>
            <a:noFill/>
          </a:ln>
        </p:spPr>
        <p:txBody>
          <a:bodyPr anchorCtr="0" anchor="t" bIns="45700" lIns="91425" spcFirstLastPara="1" rIns="91425" wrap="square" tIns="45700">
            <a:spAutoFit/>
          </a:bodyPr>
          <a:lstStyle/>
          <a:p>
            <a:pPr indent="0" lvl="0" marL="0" marR="0" rtl="0" algn="just">
              <a:lnSpc>
                <a:spcPct val="200000"/>
              </a:lnSpc>
              <a:spcBef>
                <a:spcPts val="0"/>
              </a:spcBef>
              <a:spcAft>
                <a:spcPts val="0"/>
              </a:spcAft>
              <a:buClr>
                <a:srgbClr val="000000"/>
              </a:buClr>
              <a:buSzPts val="2400"/>
              <a:buFont typeface="Times New Roman"/>
              <a:buNone/>
            </a:pPr>
            <a:r>
              <a:rPr b="1" i="1" lang="en-GB" sz="2400">
                <a:solidFill>
                  <a:srgbClr val="000000"/>
                </a:solidFill>
                <a:latin typeface="Times New Roman"/>
                <a:ea typeface="Times New Roman"/>
                <a:cs typeface="Times New Roman"/>
                <a:sym typeface="Times New Roman"/>
              </a:rPr>
              <a:t>Respiratory system – affected by lung cancer disease</a:t>
            </a:r>
            <a:endParaRPr sz="2400">
              <a:solidFill>
                <a:schemeClr val="dk1"/>
              </a:solidFill>
              <a:latin typeface="Times New Roman"/>
              <a:ea typeface="Times New Roman"/>
              <a:cs typeface="Times New Roman"/>
              <a:sym typeface="Times New Roman"/>
            </a:endParaRPr>
          </a:p>
          <a:p>
            <a:pPr indent="-342900" lvl="0" marL="342900" marR="0" rtl="0" algn="just">
              <a:lnSpc>
                <a:spcPct val="200000"/>
              </a:lnSpc>
              <a:spcBef>
                <a:spcPts val="0"/>
              </a:spcBef>
              <a:spcAft>
                <a:spcPts val="0"/>
              </a:spcAft>
              <a:buClr>
                <a:srgbClr val="000000"/>
              </a:buClr>
              <a:buSzPts val="2400"/>
              <a:buFont typeface="Noto Sans Symbols"/>
              <a:buChar char="∙"/>
            </a:pPr>
            <a:r>
              <a:rPr lang="en-GB" sz="2400">
                <a:solidFill>
                  <a:srgbClr val="000000"/>
                </a:solidFill>
                <a:latin typeface="Times New Roman"/>
                <a:ea typeface="Times New Roman"/>
                <a:cs typeface="Times New Roman"/>
                <a:sym typeface="Times New Roman"/>
              </a:rPr>
              <a:t>Tumours generate within the bronchi and partially block the flow of air. </a:t>
            </a:r>
            <a:endParaRPr sz="2400">
              <a:solidFill>
                <a:schemeClr val="dk1"/>
              </a:solidFill>
              <a:latin typeface="Times New Roman"/>
              <a:ea typeface="Times New Roman"/>
              <a:cs typeface="Times New Roman"/>
              <a:sym typeface="Times New Roman"/>
            </a:endParaRPr>
          </a:p>
          <a:p>
            <a:pPr indent="-342900" lvl="0" marL="342900" marR="0" rtl="0" algn="just">
              <a:lnSpc>
                <a:spcPct val="200000"/>
              </a:lnSpc>
              <a:spcBef>
                <a:spcPts val="0"/>
              </a:spcBef>
              <a:spcAft>
                <a:spcPts val="0"/>
              </a:spcAft>
              <a:buClr>
                <a:srgbClr val="000000"/>
              </a:buClr>
              <a:buSzPts val="2400"/>
              <a:buFont typeface="Noto Sans Symbols"/>
              <a:buChar char="∙"/>
            </a:pPr>
            <a:r>
              <a:rPr lang="en-GB" sz="2400">
                <a:solidFill>
                  <a:srgbClr val="000000"/>
                </a:solidFill>
                <a:latin typeface="Times New Roman"/>
                <a:ea typeface="Times New Roman"/>
                <a:cs typeface="Times New Roman"/>
                <a:sym typeface="Times New Roman"/>
              </a:rPr>
              <a:t>Lessened airways make it critical for oxygen to move towards the lungs. </a:t>
            </a:r>
            <a:endParaRPr sz="2400">
              <a:solidFill>
                <a:schemeClr val="dk1"/>
              </a:solidFill>
              <a:latin typeface="Times New Roman"/>
              <a:ea typeface="Times New Roman"/>
              <a:cs typeface="Times New Roman"/>
              <a:sym typeface="Times New Roman"/>
            </a:endParaRPr>
          </a:p>
          <a:p>
            <a:pPr indent="-342900" lvl="0" marL="342900" marR="0" rtl="0" algn="just">
              <a:lnSpc>
                <a:spcPct val="200000"/>
              </a:lnSpc>
              <a:spcBef>
                <a:spcPts val="0"/>
              </a:spcBef>
              <a:spcAft>
                <a:spcPts val="0"/>
              </a:spcAft>
              <a:buClr>
                <a:srgbClr val="000000"/>
              </a:buClr>
              <a:buSzPts val="2400"/>
              <a:buFont typeface="Noto Sans Symbols"/>
              <a:buChar char="∙"/>
            </a:pPr>
            <a:r>
              <a:rPr lang="en-GB" sz="2400">
                <a:solidFill>
                  <a:srgbClr val="000000"/>
                </a:solidFill>
                <a:latin typeface="Times New Roman"/>
                <a:ea typeface="Times New Roman"/>
                <a:cs typeface="Times New Roman"/>
                <a:sym typeface="Times New Roman"/>
              </a:rPr>
              <a:t>Damage to alveoli results in the loss of normal structuring of the body (Wheeldon, 2023). </a:t>
            </a:r>
            <a:endParaRPr sz="2400">
              <a:solidFill>
                <a:schemeClr val="dk1"/>
              </a:solidFill>
              <a:latin typeface="Times New Roman"/>
              <a:ea typeface="Times New Roman"/>
              <a:cs typeface="Times New Roman"/>
              <a:sym typeface="Times New Roman"/>
            </a:endParaRPr>
          </a:p>
          <a:p>
            <a:pPr indent="-342900" lvl="0" marL="342900" marR="0" rtl="0" algn="just">
              <a:lnSpc>
                <a:spcPct val="200000"/>
              </a:lnSpc>
              <a:spcBef>
                <a:spcPts val="0"/>
              </a:spcBef>
              <a:spcAft>
                <a:spcPts val="0"/>
              </a:spcAft>
              <a:buClr>
                <a:srgbClr val="000000"/>
              </a:buClr>
              <a:buSzPts val="2400"/>
              <a:buFont typeface="Noto Sans Symbols"/>
              <a:buChar char="∙"/>
            </a:pPr>
            <a:r>
              <a:rPr lang="en-GB" sz="2400">
                <a:solidFill>
                  <a:srgbClr val="000000"/>
                </a:solidFill>
                <a:latin typeface="Times New Roman"/>
                <a:ea typeface="Times New Roman"/>
                <a:cs typeface="Times New Roman"/>
                <a:sym typeface="Times New Roman"/>
              </a:rPr>
              <a:t>Lower oxygen is passed through the bloodstream usefully. </a:t>
            </a:r>
            <a:endParaRPr sz="2400">
              <a:solidFill>
                <a:schemeClr val="dk1"/>
              </a:solidFill>
              <a:latin typeface="Times New Roman"/>
              <a:ea typeface="Times New Roman"/>
              <a:cs typeface="Times New Roman"/>
              <a:sym typeface="Times New Roman"/>
            </a:endParaRPr>
          </a:p>
        </p:txBody>
      </p:sp>
      <p:pic>
        <p:nvPicPr>
          <p:cNvPr id="205" name="Google Shape;205;p6"/>
          <p:cNvPicPr preferRelativeResize="0"/>
          <p:nvPr/>
        </p:nvPicPr>
        <p:blipFill rotWithShape="1">
          <a:blip r:embed="rId4">
            <a:alphaModFix/>
          </a:blip>
          <a:srcRect b="0" l="0" r="0" t="0"/>
          <a:stretch/>
        </p:blipFill>
        <p:spPr>
          <a:xfrm>
            <a:off x="11572892" y="4071930"/>
            <a:ext cx="5869647" cy="5004614"/>
          </a:xfrm>
          <a:prstGeom prst="rect">
            <a:avLst/>
          </a:prstGeom>
          <a:noFill/>
          <a:ln>
            <a:noFill/>
          </a:ln>
        </p:spPr>
      </p:pic>
    </p:spTree>
  </p:cSld>
  <p:clrMapOvr>
    <a:masterClrMapping/>
  </p:clrMapOvr>
</p:sld>
</file>

<file path=ppt/slides/slide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E8E6E3"/>
        </a:solidFill>
      </p:bgPr>
    </p:bg>
    <p:spTree>
      <p:nvGrpSpPr>
        <p:cNvPr id="210" name="Shape 210"/>
        <p:cNvGrpSpPr/>
        <p:nvPr/>
      </p:nvGrpSpPr>
      <p:grpSpPr>
        <a:xfrm>
          <a:off x="0" y="0"/>
          <a:ext cx="0" cy="0"/>
          <a:chOff x="0" y="0"/>
          <a:chExt cx="0" cy="0"/>
        </a:xfrm>
      </p:grpSpPr>
      <p:sp>
        <p:nvSpPr>
          <p:cNvPr id="211" name="Google Shape;211;p7"/>
          <p:cNvSpPr/>
          <p:nvPr/>
        </p:nvSpPr>
        <p:spPr>
          <a:xfrm>
            <a:off x="0" y="0"/>
            <a:ext cx="18288000" cy="376223"/>
          </a:xfrm>
          <a:custGeom>
            <a:rect b="b" l="l" r="r" t="t"/>
            <a:pathLst>
              <a:path extrusionOk="0" h="376223" w="18288000">
                <a:moveTo>
                  <a:pt x="0" y="0"/>
                </a:moveTo>
                <a:lnTo>
                  <a:pt x="18288000" y="0"/>
                </a:lnTo>
                <a:lnTo>
                  <a:pt x="18288000" y="376223"/>
                </a:lnTo>
                <a:lnTo>
                  <a:pt x="0" y="376223"/>
                </a:lnTo>
                <a:lnTo>
                  <a:pt x="0" y="0"/>
                </a:lnTo>
                <a:close/>
              </a:path>
            </a:pathLst>
          </a:custGeom>
          <a:blipFill rotWithShape="1">
            <a:blip r:embed="rId3">
              <a:alphaModFix/>
            </a:blip>
            <a:stretch>
              <a:fillRect b="-1102434" l="0" r="0" t="-1532049"/>
            </a:stretch>
          </a:blip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chemeClr val="dk1"/>
              </a:solidFill>
              <a:latin typeface="Twentieth Century"/>
              <a:ea typeface="Twentieth Century"/>
              <a:cs typeface="Twentieth Century"/>
              <a:sym typeface="Twentieth Century"/>
            </a:endParaRPr>
          </a:p>
        </p:txBody>
      </p:sp>
      <p:sp>
        <p:nvSpPr>
          <p:cNvPr id="212" name="Google Shape;212;p7"/>
          <p:cNvSpPr txBox="1"/>
          <p:nvPr/>
        </p:nvSpPr>
        <p:spPr>
          <a:xfrm>
            <a:off x="2591272" y="1439327"/>
            <a:ext cx="13792200" cy="984885"/>
          </a:xfrm>
          <a:prstGeom prst="rect">
            <a:avLst/>
          </a:prstGeom>
          <a:noFill/>
          <a:ln>
            <a:noFill/>
          </a:ln>
        </p:spPr>
        <p:txBody>
          <a:bodyPr anchorCtr="0" anchor="t" bIns="0" lIns="0" spcFirstLastPara="1" rIns="0" wrap="square" tIns="0">
            <a:spAutoFit/>
          </a:bodyPr>
          <a:lstStyle/>
          <a:p>
            <a:pPr indent="0" lvl="0" marL="0" marR="0" rtl="0" algn="ctr">
              <a:spcBef>
                <a:spcPts val="0"/>
              </a:spcBef>
              <a:spcAft>
                <a:spcPts val="0"/>
              </a:spcAft>
              <a:buNone/>
            </a:pPr>
            <a:r>
              <a:rPr b="1" lang="en-GB" sz="6400">
                <a:solidFill>
                  <a:schemeClr val="dk1"/>
                </a:solidFill>
                <a:latin typeface="Times New Roman"/>
                <a:ea typeface="Times New Roman"/>
                <a:cs typeface="Times New Roman"/>
                <a:sym typeface="Times New Roman"/>
              </a:rPr>
              <a:t>Continue…</a:t>
            </a:r>
            <a:endParaRPr/>
          </a:p>
        </p:txBody>
      </p:sp>
      <p:sp>
        <p:nvSpPr>
          <p:cNvPr id="213" name="Google Shape;213;p7"/>
          <p:cNvSpPr txBox="1"/>
          <p:nvPr/>
        </p:nvSpPr>
        <p:spPr>
          <a:xfrm>
            <a:off x="1943200" y="3127276"/>
            <a:ext cx="8136904" cy="6627776"/>
          </a:xfrm>
          <a:prstGeom prst="rect">
            <a:avLst/>
          </a:prstGeom>
          <a:noFill/>
          <a:ln>
            <a:noFill/>
          </a:ln>
        </p:spPr>
        <p:txBody>
          <a:bodyPr anchorCtr="0" anchor="t" bIns="45700" lIns="91425" spcFirstLastPara="1" rIns="91425" wrap="square" tIns="45700">
            <a:spAutoFit/>
          </a:bodyPr>
          <a:lstStyle/>
          <a:p>
            <a:pPr indent="0" lvl="0" marL="0" marR="0" rtl="0" algn="just">
              <a:lnSpc>
                <a:spcPct val="200000"/>
              </a:lnSpc>
              <a:spcBef>
                <a:spcPts val="0"/>
              </a:spcBef>
              <a:spcAft>
                <a:spcPts val="0"/>
              </a:spcAft>
              <a:buNone/>
            </a:pPr>
            <a:r>
              <a:rPr b="1" i="1" lang="en-GB" sz="2400">
                <a:solidFill>
                  <a:schemeClr val="dk1"/>
                </a:solidFill>
                <a:latin typeface="Times New Roman"/>
                <a:ea typeface="Times New Roman"/>
                <a:cs typeface="Times New Roman"/>
                <a:sym typeface="Times New Roman"/>
              </a:rPr>
              <a:t>Functioning of the respiratory system- physiological changes</a:t>
            </a:r>
            <a:endParaRPr sz="2400">
              <a:solidFill>
                <a:schemeClr val="dk1"/>
              </a:solidFill>
              <a:latin typeface="Times New Roman"/>
              <a:ea typeface="Times New Roman"/>
              <a:cs typeface="Times New Roman"/>
              <a:sym typeface="Times New Roman"/>
            </a:endParaRPr>
          </a:p>
          <a:p>
            <a:pPr indent="-342900" lvl="0" marL="342900" marR="0" rtl="0" algn="just">
              <a:lnSpc>
                <a:spcPct val="200000"/>
              </a:lnSpc>
              <a:spcBef>
                <a:spcPts val="0"/>
              </a:spcBef>
              <a:spcAft>
                <a:spcPts val="0"/>
              </a:spcAft>
              <a:buClr>
                <a:schemeClr val="dk1"/>
              </a:buClr>
              <a:buSzPts val="2400"/>
              <a:buFont typeface="Arial"/>
              <a:buChar char="•"/>
            </a:pPr>
            <a:r>
              <a:rPr lang="en-GB" sz="2400">
                <a:solidFill>
                  <a:schemeClr val="dk1"/>
                </a:solidFill>
                <a:latin typeface="Times New Roman"/>
                <a:ea typeface="Times New Roman"/>
                <a:cs typeface="Times New Roman"/>
                <a:sym typeface="Times New Roman"/>
              </a:rPr>
              <a:t>Lungs lose their elasticity and cannot expand completely while breathing.</a:t>
            </a:r>
            <a:endParaRPr/>
          </a:p>
          <a:p>
            <a:pPr indent="-342900" lvl="0" marL="342900" marR="0" rtl="0" algn="just">
              <a:lnSpc>
                <a:spcPct val="200000"/>
              </a:lnSpc>
              <a:spcBef>
                <a:spcPts val="0"/>
              </a:spcBef>
              <a:spcAft>
                <a:spcPts val="0"/>
              </a:spcAft>
              <a:buClr>
                <a:schemeClr val="dk1"/>
              </a:buClr>
              <a:buSzPts val="2400"/>
              <a:buFont typeface="Arial"/>
              <a:buChar char="•"/>
            </a:pPr>
            <a:r>
              <a:rPr lang="en-GB" sz="2400">
                <a:solidFill>
                  <a:schemeClr val="dk1"/>
                </a:solidFill>
                <a:latin typeface="Times New Roman"/>
                <a:ea typeface="Times New Roman"/>
                <a:cs typeface="Times New Roman"/>
                <a:sym typeface="Times New Roman"/>
              </a:rPr>
              <a:t>Carbon dioxide builds up as it is not eradicated completely. </a:t>
            </a:r>
            <a:endParaRPr/>
          </a:p>
          <a:p>
            <a:pPr indent="-342900" lvl="0" marL="342900" marR="0" rtl="0" algn="just">
              <a:lnSpc>
                <a:spcPct val="200000"/>
              </a:lnSpc>
              <a:spcBef>
                <a:spcPts val="0"/>
              </a:spcBef>
              <a:spcAft>
                <a:spcPts val="0"/>
              </a:spcAft>
              <a:buClr>
                <a:schemeClr val="dk1"/>
              </a:buClr>
              <a:buSzPts val="2400"/>
              <a:buFont typeface="Arial"/>
              <a:buChar char="•"/>
            </a:pPr>
            <a:r>
              <a:rPr lang="en-GB" sz="2400">
                <a:solidFill>
                  <a:schemeClr val="dk1"/>
                </a:solidFill>
                <a:latin typeface="Times New Roman"/>
                <a:ea typeface="Times New Roman"/>
                <a:cs typeface="Times New Roman"/>
                <a:sym typeface="Times New Roman"/>
              </a:rPr>
              <a:t>Slow exchange of gas and is also less effective in comparison to normal (Widmaier </a:t>
            </a:r>
            <a:r>
              <a:rPr i="1" lang="en-GB" sz="2400">
                <a:solidFill>
                  <a:schemeClr val="dk1"/>
                </a:solidFill>
                <a:latin typeface="Times New Roman"/>
                <a:ea typeface="Times New Roman"/>
                <a:cs typeface="Times New Roman"/>
                <a:sym typeface="Times New Roman"/>
              </a:rPr>
              <a:t>et.al</a:t>
            </a:r>
            <a:r>
              <a:rPr lang="en-GB" sz="2400">
                <a:solidFill>
                  <a:schemeClr val="dk1"/>
                </a:solidFill>
                <a:latin typeface="Times New Roman"/>
                <a:ea typeface="Times New Roman"/>
                <a:cs typeface="Times New Roman"/>
                <a:sym typeface="Times New Roman"/>
              </a:rPr>
              <a:t> 2022). </a:t>
            </a:r>
            <a:endParaRPr/>
          </a:p>
          <a:p>
            <a:pPr indent="-342900" lvl="0" marL="342900" marR="0" rtl="0" algn="just">
              <a:lnSpc>
                <a:spcPct val="200000"/>
              </a:lnSpc>
              <a:spcBef>
                <a:spcPts val="0"/>
              </a:spcBef>
              <a:spcAft>
                <a:spcPts val="0"/>
              </a:spcAft>
              <a:buClr>
                <a:schemeClr val="dk1"/>
              </a:buClr>
              <a:buSzPts val="2400"/>
              <a:buFont typeface="Arial"/>
              <a:buChar char="•"/>
            </a:pPr>
            <a:r>
              <a:rPr lang="en-GB" sz="2400">
                <a:solidFill>
                  <a:schemeClr val="dk1"/>
                </a:solidFill>
                <a:latin typeface="Times New Roman"/>
                <a:ea typeface="Times New Roman"/>
                <a:cs typeface="Times New Roman"/>
                <a:sym typeface="Times New Roman"/>
              </a:rPr>
              <a:t>Mr. John faces regular coughing and discomfort in the chest area. </a:t>
            </a:r>
            <a:endParaRPr/>
          </a:p>
          <a:p>
            <a:pPr indent="-190500" lvl="0" marL="342900" marR="0" rtl="0" algn="just">
              <a:lnSpc>
                <a:spcPct val="200000"/>
              </a:lnSpc>
              <a:spcBef>
                <a:spcPts val="0"/>
              </a:spcBef>
              <a:spcAft>
                <a:spcPts val="0"/>
              </a:spcAft>
              <a:buClr>
                <a:schemeClr val="dk1"/>
              </a:buClr>
              <a:buSzPts val="2400"/>
              <a:buFont typeface="Arial"/>
              <a:buNone/>
            </a:pPr>
            <a:r>
              <a:t/>
            </a:r>
            <a:endParaRPr sz="2400">
              <a:solidFill>
                <a:schemeClr val="dk1"/>
              </a:solidFill>
              <a:latin typeface="Times New Roman"/>
              <a:ea typeface="Times New Roman"/>
              <a:cs typeface="Times New Roman"/>
              <a:sym typeface="Times New Roman"/>
            </a:endParaRPr>
          </a:p>
        </p:txBody>
      </p:sp>
      <p:pic>
        <p:nvPicPr>
          <p:cNvPr id="214" name="Google Shape;214;p7"/>
          <p:cNvPicPr preferRelativeResize="0"/>
          <p:nvPr/>
        </p:nvPicPr>
        <p:blipFill rotWithShape="1">
          <a:blip r:embed="rId4">
            <a:alphaModFix/>
          </a:blip>
          <a:srcRect b="0" l="0" r="0" t="0"/>
          <a:stretch/>
        </p:blipFill>
        <p:spPr>
          <a:xfrm>
            <a:off x="11501454" y="3071798"/>
            <a:ext cx="5913332" cy="4739478"/>
          </a:xfrm>
          <a:prstGeom prst="rect">
            <a:avLst/>
          </a:prstGeom>
          <a:noFill/>
          <a:ln>
            <a:noFill/>
          </a:ln>
        </p:spPr>
      </p:pic>
    </p:spTree>
  </p:cSld>
  <p:clrMapOvr>
    <a:masterClrMapping/>
  </p:clrMapOvr>
</p:sld>
</file>

<file path=ppt/slides/slide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E8E6E3"/>
        </a:solidFill>
      </p:bgPr>
    </p:bg>
    <p:spTree>
      <p:nvGrpSpPr>
        <p:cNvPr id="219" name="Shape 219"/>
        <p:cNvGrpSpPr/>
        <p:nvPr/>
      </p:nvGrpSpPr>
      <p:grpSpPr>
        <a:xfrm>
          <a:off x="0" y="0"/>
          <a:ext cx="0" cy="0"/>
          <a:chOff x="0" y="0"/>
          <a:chExt cx="0" cy="0"/>
        </a:xfrm>
      </p:grpSpPr>
      <p:sp>
        <p:nvSpPr>
          <p:cNvPr id="220" name="Google Shape;220;p8"/>
          <p:cNvSpPr/>
          <p:nvPr/>
        </p:nvSpPr>
        <p:spPr>
          <a:xfrm>
            <a:off x="0" y="0"/>
            <a:ext cx="18288000" cy="376223"/>
          </a:xfrm>
          <a:custGeom>
            <a:rect b="b" l="l" r="r" t="t"/>
            <a:pathLst>
              <a:path extrusionOk="0" h="376223" w="18288000">
                <a:moveTo>
                  <a:pt x="0" y="0"/>
                </a:moveTo>
                <a:lnTo>
                  <a:pt x="18288000" y="0"/>
                </a:lnTo>
                <a:lnTo>
                  <a:pt x="18288000" y="376223"/>
                </a:lnTo>
                <a:lnTo>
                  <a:pt x="0" y="376223"/>
                </a:lnTo>
                <a:lnTo>
                  <a:pt x="0" y="0"/>
                </a:lnTo>
                <a:close/>
              </a:path>
            </a:pathLst>
          </a:custGeom>
          <a:blipFill rotWithShape="1">
            <a:blip r:embed="rId3">
              <a:alphaModFix/>
            </a:blip>
            <a:stretch>
              <a:fillRect b="-1102434" l="0" r="0" t="-1532049"/>
            </a:stretch>
          </a:blip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chemeClr val="dk1"/>
              </a:solidFill>
              <a:latin typeface="Twentieth Century"/>
              <a:ea typeface="Twentieth Century"/>
              <a:cs typeface="Twentieth Century"/>
              <a:sym typeface="Twentieth Century"/>
            </a:endParaRPr>
          </a:p>
        </p:txBody>
      </p:sp>
      <p:sp>
        <p:nvSpPr>
          <p:cNvPr id="221" name="Google Shape;221;p8"/>
          <p:cNvSpPr txBox="1"/>
          <p:nvPr/>
        </p:nvSpPr>
        <p:spPr>
          <a:xfrm>
            <a:off x="2247900" y="1547030"/>
            <a:ext cx="13792200" cy="984885"/>
          </a:xfrm>
          <a:prstGeom prst="rect">
            <a:avLst/>
          </a:prstGeom>
          <a:noFill/>
          <a:ln>
            <a:noFill/>
          </a:ln>
        </p:spPr>
        <p:txBody>
          <a:bodyPr anchorCtr="0" anchor="t" bIns="0" lIns="0" spcFirstLastPara="1" rIns="0" wrap="square" tIns="0">
            <a:spAutoFit/>
          </a:bodyPr>
          <a:lstStyle/>
          <a:p>
            <a:pPr indent="0" lvl="0" marL="0" marR="0" rtl="0" algn="ctr">
              <a:spcBef>
                <a:spcPts val="0"/>
              </a:spcBef>
              <a:spcAft>
                <a:spcPts val="0"/>
              </a:spcAft>
              <a:buNone/>
            </a:pPr>
            <a:r>
              <a:rPr b="1" lang="en-GB" sz="6400">
                <a:solidFill>
                  <a:schemeClr val="dk1"/>
                </a:solidFill>
                <a:latin typeface="Times New Roman"/>
                <a:ea typeface="Times New Roman"/>
                <a:cs typeface="Times New Roman"/>
                <a:sym typeface="Times New Roman"/>
              </a:rPr>
              <a:t>Continue…</a:t>
            </a:r>
            <a:endParaRPr/>
          </a:p>
        </p:txBody>
      </p:sp>
      <p:sp>
        <p:nvSpPr>
          <p:cNvPr id="222" name="Google Shape;222;p8"/>
          <p:cNvSpPr txBox="1"/>
          <p:nvPr/>
        </p:nvSpPr>
        <p:spPr>
          <a:xfrm>
            <a:off x="6736352" y="3199284"/>
            <a:ext cx="11220400" cy="4411785"/>
          </a:xfrm>
          <a:prstGeom prst="rect">
            <a:avLst/>
          </a:prstGeom>
          <a:noFill/>
          <a:ln>
            <a:noFill/>
          </a:ln>
        </p:spPr>
        <p:txBody>
          <a:bodyPr anchorCtr="0" anchor="t" bIns="45700" lIns="91425" spcFirstLastPara="1" rIns="91425" wrap="square" tIns="45700">
            <a:spAutoFit/>
          </a:bodyPr>
          <a:lstStyle/>
          <a:p>
            <a:pPr indent="0" lvl="0" marL="0" marR="0" rtl="0" algn="just">
              <a:lnSpc>
                <a:spcPct val="200000"/>
              </a:lnSpc>
              <a:spcBef>
                <a:spcPts val="0"/>
              </a:spcBef>
              <a:spcAft>
                <a:spcPts val="0"/>
              </a:spcAft>
              <a:buNone/>
            </a:pPr>
            <a:r>
              <a:rPr b="1" i="1" lang="en-GB" sz="2400">
                <a:solidFill>
                  <a:schemeClr val="dk1"/>
                </a:solidFill>
                <a:latin typeface="Times New Roman"/>
                <a:ea typeface="Times New Roman"/>
                <a:cs typeface="Times New Roman"/>
                <a:sym typeface="Times New Roman"/>
              </a:rPr>
              <a:t>Cardiovascular system functions are affected by lung cancer</a:t>
            </a:r>
            <a:endParaRPr sz="2400">
              <a:solidFill>
                <a:schemeClr val="dk1"/>
              </a:solidFill>
              <a:latin typeface="Times New Roman"/>
              <a:ea typeface="Times New Roman"/>
              <a:cs typeface="Times New Roman"/>
              <a:sym typeface="Times New Roman"/>
            </a:endParaRPr>
          </a:p>
          <a:p>
            <a:pPr indent="-342900" lvl="0" marL="342900" marR="0" rtl="0" algn="just">
              <a:lnSpc>
                <a:spcPct val="200000"/>
              </a:lnSpc>
              <a:spcBef>
                <a:spcPts val="0"/>
              </a:spcBef>
              <a:spcAft>
                <a:spcPts val="0"/>
              </a:spcAft>
              <a:buClr>
                <a:schemeClr val="dk1"/>
              </a:buClr>
              <a:buSzPts val="2400"/>
              <a:buFont typeface="Arial"/>
              <a:buChar char="•"/>
            </a:pPr>
            <a:r>
              <a:rPr lang="en-GB" sz="2400">
                <a:solidFill>
                  <a:schemeClr val="dk1"/>
                </a:solidFill>
                <a:latin typeface="Times New Roman"/>
                <a:ea typeface="Times New Roman"/>
                <a:cs typeface="Times New Roman"/>
                <a:sym typeface="Times New Roman"/>
              </a:rPr>
              <a:t>Heart pumps faster to offer sufficient oxygen to the human body. </a:t>
            </a:r>
            <a:endParaRPr/>
          </a:p>
          <a:p>
            <a:pPr indent="-342900" lvl="0" marL="342900" marR="0" rtl="0" algn="just">
              <a:lnSpc>
                <a:spcPct val="200000"/>
              </a:lnSpc>
              <a:spcBef>
                <a:spcPts val="0"/>
              </a:spcBef>
              <a:spcAft>
                <a:spcPts val="0"/>
              </a:spcAft>
              <a:buClr>
                <a:schemeClr val="dk1"/>
              </a:buClr>
              <a:buSzPts val="2400"/>
              <a:buFont typeface="Arial"/>
              <a:buChar char="•"/>
            </a:pPr>
            <a:r>
              <a:rPr lang="en-GB" sz="2400">
                <a:solidFill>
                  <a:schemeClr val="dk1"/>
                </a:solidFill>
                <a:latin typeface="Times New Roman"/>
                <a:ea typeface="Times New Roman"/>
                <a:cs typeface="Times New Roman"/>
                <a:sym typeface="Times New Roman"/>
              </a:rPr>
              <a:t>Lower levels of oxygen put pressure on the heart to function much harder. </a:t>
            </a:r>
            <a:endParaRPr/>
          </a:p>
          <a:p>
            <a:pPr indent="-342900" lvl="0" marL="342900" marR="0" rtl="0" algn="just">
              <a:lnSpc>
                <a:spcPct val="200000"/>
              </a:lnSpc>
              <a:spcBef>
                <a:spcPts val="0"/>
              </a:spcBef>
              <a:spcAft>
                <a:spcPts val="0"/>
              </a:spcAft>
              <a:buClr>
                <a:schemeClr val="dk1"/>
              </a:buClr>
              <a:buSzPts val="2400"/>
              <a:buFont typeface="Arial"/>
              <a:buChar char="•"/>
            </a:pPr>
            <a:r>
              <a:rPr lang="en-GB" sz="2400">
                <a:solidFill>
                  <a:schemeClr val="dk1"/>
                </a:solidFill>
                <a:latin typeface="Times New Roman"/>
                <a:ea typeface="Times New Roman"/>
                <a:cs typeface="Times New Roman"/>
                <a:sym typeface="Times New Roman"/>
              </a:rPr>
              <a:t>Tissues of the body receive less oxygen than is required normally (Wheeldon, 2023). </a:t>
            </a:r>
            <a:endParaRPr/>
          </a:p>
          <a:p>
            <a:pPr indent="-342900" lvl="0" marL="342900" marR="0" rtl="0" algn="just">
              <a:lnSpc>
                <a:spcPct val="200000"/>
              </a:lnSpc>
              <a:spcBef>
                <a:spcPts val="0"/>
              </a:spcBef>
              <a:spcAft>
                <a:spcPts val="0"/>
              </a:spcAft>
              <a:buClr>
                <a:schemeClr val="dk1"/>
              </a:buClr>
              <a:buSzPts val="2400"/>
              <a:buFont typeface="Arial"/>
              <a:buChar char="•"/>
            </a:pPr>
            <a:r>
              <a:rPr lang="en-GB" sz="2400">
                <a:solidFill>
                  <a:schemeClr val="dk1"/>
                </a:solidFill>
                <a:latin typeface="Times New Roman"/>
                <a:ea typeface="Times New Roman"/>
                <a:cs typeface="Times New Roman"/>
                <a:sym typeface="Times New Roman"/>
              </a:rPr>
              <a:t>Mr. John felt breathless and had reduced the potential to conduct tasks. </a:t>
            </a:r>
            <a:endParaRPr/>
          </a:p>
          <a:p>
            <a:pPr indent="0" lvl="0" marL="0" marR="0" rtl="0" algn="just">
              <a:lnSpc>
                <a:spcPct val="200000"/>
              </a:lnSpc>
              <a:spcBef>
                <a:spcPts val="0"/>
              </a:spcBef>
              <a:spcAft>
                <a:spcPts val="0"/>
              </a:spcAft>
              <a:buNone/>
            </a:pPr>
            <a:r>
              <a:t/>
            </a:r>
            <a:endParaRPr sz="2400">
              <a:solidFill>
                <a:schemeClr val="dk1"/>
              </a:solidFill>
              <a:latin typeface="Times New Roman"/>
              <a:ea typeface="Times New Roman"/>
              <a:cs typeface="Times New Roman"/>
              <a:sym typeface="Times New Roman"/>
            </a:endParaRPr>
          </a:p>
        </p:txBody>
      </p:sp>
      <p:pic>
        <p:nvPicPr>
          <p:cNvPr id="223" name="Google Shape;223;p8"/>
          <p:cNvPicPr preferRelativeResize="0"/>
          <p:nvPr/>
        </p:nvPicPr>
        <p:blipFill rotWithShape="1">
          <a:blip r:embed="rId4">
            <a:alphaModFix/>
          </a:blip>
          <a:srcRect b="0" l="0" r="0" t="0"/>
          <a:stretch/>
        </p:blipFill>
        <p:spPr>
          <a:xfrm>
            <a:off x="1000068" y="2928922"/>
            <a:ext cx="4431062" cy="5016050"/>
          </a:xfrm>
          <a:prstGeom prst="rect">
            <a:avLst/>
          </a:prstGeom>
          <a:noFill/>
          <a:ln>
            <a:noFill/>
          </a:ln>
        </p:spPr>
      </p:pic>
    </p:spTree>
  </p:cSld>
  <p:clrMapOvr>
    <a:masterClrMapping/>
  </p:clrMapOvr>
</p:sld>
</file>

<file path=ppt/slides/slide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E8E6E3"/>
        </a:solidFill>
      </p:bgPr>
    </p:bg>
    <p:spTree>
      <p:nvGrpSpPr>
        <p:cNvPr id="228" name="Shape 228"/>
        <p:cNvGrpSpPr/>
        <p:nvPr/>
      </p:nvGrpSpPr>
      <p:grpSpPr>
        <a:xfrm>
          <a:off x="0" y="0"/>
          <a:ext cx="0" cy="0"/>
          <a:chOff x="0" y="0"/>
          <a:chExt cx="0" cy="0"/>
        </a:xfrm>
      </p:grpSpPr>
      <p:sp>
        <p:nvSpPr>
          <p:cNvPr id="229" name="Google Shape;229;p9"/>
          <p:cNvSpPr/>
          <p:nvPr/>
        </p:nvSpPr>
        <p:spPr>
          <a:xfrm>
            <a:off x="0" y="0"/>
            <a:ext cx="18288000" cy="376223"/>
          </a:xfrm>
          <a:custGeom>
            <a:rect b="b" l="l" r="r" t="t"/>
            <a:pathLst>
              <a:path extrusionOk="0" h="376223" w="18288000">
                <a:moveTo>
                  <a:pt x="0" y="0"/>
                </a:moveTo>
                <a:lnTo>
                  <a:pt x="18288000" y="0"/>
                </a:lnTo>
                <a:lnTo>
                  <a:pt x="18288000" y="376223"/>
                </a:lnTo>
                <a:lnTo>
                  <a:pt x="0" y="376223"/>
                </a:lnTo>
                <a:lnTo>
                  <a:pt x="0" y="0"/>
                </a:lnTo>
                <a:close/>
              </a:path>
            </a:pathLst>
          </a:custGeom>
          <a:blipFill rotWithShape="1">
            <a:blip r:embed="rId3">
              <a:alphaModFix/>
            </a:blip>
            <a:stretch>
              <a:fillRect b="-1102434" l="0" r="0" t="-1532049"/>
            </a:stretch>
          </a:blip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chemeClr val="dk1"/>
              </a:solidFill>
              <a:latin typeface="Twentieth Century"/>
              <a:ea typeface="Twentieth Century"/>
              <a:cs typeface="Twentieth Century"/>
              <a:sym typeface="Twentieth Century"/>
            </a:endParaRPr>
          </a:p>
        </p:txBody>
      </p:sp>
      <p:sp>
        <p:nvSpPr>
          <p:cNvPr id="230" name="Google Shape;230;p9"/>
          <p:cNvSpPr txBox="1"/>
          <p:nvPr/>
        </p:nvSpPr>
        <p:spPr>
          <a:xfrm>
            <a:off x="2607940" y="1379498"/>
            <a:ext cx="13792200" cy="984885"/>
          </a:xfrm>
          <a:prstGeom prst="rect">
            <a:avLst/>
          </a:prstGeom>
          <a:noFill/>
          <a:ln>
            <a:noFill/>
          </a:ln>
        </p:spPr>
        <p:txBody>
          <a:bodyPr anchorCtr="0" anchor="t" bIns="0" lIns="0" spcFirstLastPara="1" rIns="0" wrap="square" tIns="0">
            <a:spAutoFit/>
          </a:bodyPr>
          <a:lstStyle/>
          <a:p>
            <a:pPr indent="0" lvl="0" marL="0" marR="0" rtl="0" algn="ctr">
              <a:spcBef>
                <a:spcPts val="0"/>
              </a:spcBef>
              <a:spcAft>
                <a:spcPts val="0"/>
              </a:spcAft>
              <a:buNone/>
            </a:pPr>
            <a:r>
              <a:rPr b="1" lang="en-GB" sz="6400">
                <a:solidFill>
                  <a:schemeClr val="dk1"/>
                </a:solidFill>
                <a:latin typeface="Times New Roman"/>
                <a:ea typeface="Times New Roman"/>
                <a:cs typeface="Times New Roman"/>
                <a:sym typeface="Times New Roman"/>
              </a:rPr>
              <a:t>Person’s Care Plan </a:t>
            </a:r>
            <a:endParaRPr/>
          </a:p>
        </p:txBody>
      </p:sp>
      <p:sp>
        <p:nvSpPr>
          <p:cNvPr id="231" name="Google Shape;231;p9"/>
          <p:cNvSpPr txBox="1"/>
          <p:nvPr/>
        </p:nvSpPr>
        <p:spPr>
          <a:xfrm>
            <a:off x="3095328" y="3199284"/>
            <a:ext cx="12439128" cy="4411785"/>
          </a:xfrm>
          <a:prstGeom prst="rect">
            <a:avLst/>
          </a:prstGeom>
          <a:noFill/>
          <a:ln>
            <a:noFill/>
          </a:ln>
        </p:spPr>
        <p:txBody>
          <a:bodyPr anchorCtr="0" anchor="t" bIns="45700" lIns="91425" spcFirstLastPara="1" rIns="91425" wrap="square" tIns="45700">
            <a:spAutoFit/>
          </a:bodyPr>
          <a:lstStyle/>
          <a:p>
            <a:pPr indent="0" lvl="0" marL="0" marR="0" rtl="0" algn="just">
              <a:lnSpc>
                <a:spcPct val="200000"/>
              </a:lnSpc>
              <a:spcBef>
                <a:spcPts val="0"/>
              </a:spcBef>
              <a:spcAft>
                <a:spcPts val="0"/>
              </a:spcAft>
              <a:buClr>
                <a:srgbClr val="000000"/>
              </a:buClr>
              <a:buSzPts val="2400"/>
              <a:buFont typeface="Times New Roman"/>
              <a:buNone/>
            </a:pPr>
            <a:r>
              <a:rPr b="1" i="1" lang="en-GB" sz="2400">
                <a:solidFill>
                  <a:srgbClr val="000000"/>
                </a:solidFill>
                <a:latin typeface="Times New Roman"/>
                <a:ea typeface="Times New Roman"/>
                <a:cs typeface="Times New Roman"/>
                <a:sym typeface="Times New Roman"/>
              </a:rPr>
              <a:t>Patient demographics </a:t>
            </a:r>
            <a:endParaRPr sz="2400">
              <a:solidFill>
                <a:schemeClr val="dk1"/>
              </a:solidFill>
              <a:latin typeface="Times New Roman"/>
              <a:ea typeface="Times New Roman"/>
              <a:cs typeface="Times New Roman"/>
              <a:sym typeface="Times New Roman"/>
            </a:endParaRPr>
          </a:p>
          <a:p>
            <a:pPr indent="-342900" lvl="0" marL="342900" marR="0" rtl="0" algn="just">
              <a:lnSpc>
                <a:spcPct val="200000"/>
              </a:lnSpc>
              <a:spcBef>
                <a:spcPts val="0"/>
              </a:spcBef>
              <a:spcAft>
                <a:spcPts val="0"/>
              </a:spcAft>
              <a:buClr>
                <a:srgbClr val="000000"/>
              </a:buClr>
              <a:buSzPts val="2400"/>
              <a:buFont typeface="Noto Sans Symbols"/>
              <a:buChar char="∙"/>
            </a:pPr>
            <a:r>
              <a:rPr lang="en-GB" sz="2400">
                <a:solidFill>
                  <a:srgbClr val="000000"/>
                </a:solidFill>
                <a:latin typeface="Times New Roman"/>
                <a:ea typeface="Times New Roman"/>
                <a:cs typeface="Times New Roman"/>
                <a:sym typeface="Times New Roman"/>
              </a:rPr>
              <a:t>John is a 58-year-old male patient presently under care for long-term. </a:t>
            </a:r>
            <a:endParaRPr sz="2400">
              <a:solidFill>
                <a:schemeClr val="dk1"/>
              </a:solidFill>
              <a:latin typeface="Times New Roman"/>
              <a:ea typeface="Times New Roman"/>
              <a:cs typeface="Times New Roman"/>
              <a:sym typeface="Times New Roman"/>
            </a:endParaRPr>
          </a:p>
          <a:p>
            <a:pPr indent="-342900" lvl="0" marL="342900" marR="0" rtl="0" algn="just">
              <a:lnSpc>
                <a:spcPct val="200000"/>
              </a:lnSpc>
              <a:spcBef>
                <a:spcPts val="0"/>
              </a:spcBef>
              <a:spcAft>
                <a:spcPts val="0"/>
              </a:spcAft>
              <a:buClr>
                <a:srgbClr val="000000"/>
              </a:buClr>
              <a:buSzPts val="2400"/>
              <a:buFont typeface="Noto Sans Symbols"/>
              <a:buChar char="∙"/>
            </a:pPr>
            <a:r>
              <a:rPr lang="en-GB" sz="2400">
                <a:solidFill>
                  <a:srgbClr val="000000"/>
                </a:solidFill>
                <a:latin typeface="Times New Roman"/>
                <a:ea typeface="Times New Roman"/>
                <a:cs typeface="Times New Roman"/>
                <a:sym typeface="Times New Roman"/>
              </a:rPr>
              <a:t>John resides in an urban area of London with access to basic services for healthcare. </a:t>
            </a:r>
            <a:endParaRPr sz="2400">
              <a:solidFill>
                <a:schemeClr val="dk1"/>
              </a:solidFill>
              <a:latin typeface="Times New Roman"/>
              <a:ea typeface="Times New Roman"/>
              <a:cs typeface="Times New Roman"/>
              <a:sym typeface="Times New Roman"/>
            </a:endParaRPr>
          </a:p>
          <a:p>
            <a:pPr indent="-342900" lvl="0" marL="342900" marR="0" rtl="0" algn="just">
              <a:lnSpc>
                <a:spcPct val="200000"/>
              </a:lnSpc>
              <a:spcBef>
                <a:spcPts val="0"/>
              </a:spcBef>
              <a:spcAft>
                <a:spcPts val="0"/>
              </a:spcAft>
              <a:buClr>
                <a:srgbClr val="000000"/>
              </a:buClr>
              <a:buSzPts val="2400"/>
              <a:buFont typeface="Noto Sans Symbols"/>
              <a:buChar char="∙"/>
            </a:pPr>
            <a:r>
              <a:rPr lang="en-GB" sz="2400">
                <a:solidFill>
                  <a:srgbClr val="000000"/>
                </a:solidFill>
                <a:latin typeface="Times New Roman"/>
                <a:ea typeface="Times New Roman"/>
                <a:cs typeface="Times New Roman"/>
                <a:sym typeface="Times New Roman"/>
              </a:rPr>
              <a:t>John is a retired worker in a factory with a background in physical labour. </a:t>
            </a:r>
            <a:endParaRPr sz="2400">
              <a:solidFill>
                <a:schemeClr val="dk1"/>
              </a:solidFill>
              <a:latin typeface="Times New Roman"/>
              <a:ea typeface="Times New Roman"/>
              <a:cs typeface="Times New Roman"/>
              <a:sym typeface="Times New Roman"/>
            </a:endParaRPr>
          </a:p>
          <a:p>
            <a:pPr indent="-342900" lvl="0" marL="342900" marR="0" rtl="0" algn="just">
              <a:lnSpc>
                <a:spcPct val="200000"/>
              </a:lnSpc>
              <a:spcBef>
                <a:spcPts val="0"/>
              </a:spcBef>
              <a:spcAft>
                <a:spcPts val="0"/>
              </a:spcAft>
              <a:buClr>
                <a:srgbClr val="000000"/>
              </a:buClr>
              <a:buSzPts val="2400"/>
              <a:buFont typeface="Noto Sans Symbols"/>
              <a:buChar char="∙"/>
            </a:pPr>
            <a:r>
              <a:rPr lang="en-GB" sz="2400">
                <a:solidFill>
                  <a:srgbClr val="000000"/>
                </a:solidFill>
                <a:latin typeface="Times New Roman"/>
                <a:ea typeface="Times New Roman"/>
                <a:cs typeface="Times New Roman"/>
                <a:sym typeface="Times New Roman"/>
              </a:rPr>
              <a:t>John lives with his wife, who offers daily assistance in a physical and emotional manner. </a:t>
            </a:r>
            <a:endParaRPr sz="2400">
              <a:solidFill>
                <a:schemeClr val="dk1"/>
              </a:solidFill>
              <a:latin typeface="Times New Roman"/>
              <a:ea typeface="Times New Roman"/>
              <a:cs typeface="Times New Roman"/>
              <a:sym typeface="Times New Roman"/>
            </a:endParaRPr>
          </a:p>
          <a:p>
            <a:pPr indent="-342900" lvl="0" marL="342900" marR="0" rtl="0" algn="just">
              <a:lnSpc>
                <a:spcPct val="200000"/>
              </a:lnSpc>
              <a:spcBef>
                <a:spcPts val="0"/>
              </a:spcBef>
              <a:spcAft>
                <a:spcPts val="0"/>
              </a:spcAft>
              <a:buClr>
                <a:srgbClr val="000000"/>
              </a:buClr>
              <a:buSzPts val="2400"/>
              <a:buFont typeface="Noto Sans Symbols"/>
              <a:buChar char="∙"/>
            </a:pPr>
            <a:r>
              <a:rPr lang="en-GB" sz="2400">
                <a:solidFill>
                  <a:srgbClr val="000000"/>
                </a:solidFill>
                <a:latin typeface="Times New Roman"/>
                <a:ea typeface="Times New Roman"/>
                <a:cs typeface="Times New Roman"/>
                <a:sym typeface="Times New Roman"/>
              </a:rPr>
              <a:t>John was diagnosed with lung cancer two years ago and is currently receiving treatment. </a:t>
            </a:r>
            <a:endParaRPr sz="2400">
              <a:solidFill>
                <a:schemeClr val="dk1"/>
              </a:solidFill>
              <a:latin typeface="Times New Roman"/>
              <a:ea typeface="Times New Roman"/>
              <a:cs typeface="Times New Roman"/>
              <a:sym typeface="Times New Roman"/>
            </a:endParaRPr>
          </a:p>
        </p:txBody>
      </p:sp>
    </p:spTree>
  </p:cSld>
  <p:clrMapOvr>
    <a:masterClrMapping/>
  </p:clrMapOvr>
</p:sld>
</file>

<file path=ppt/slides/slide1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E8E6E3"/>
        </a:solidFill>
      </p:bgPr>
    </p:bg>
    <p:spTree>
      <p:nvGrpSpPr>
        <p:cNvPr id="236" name="Shape 236"/>
        <p:cNvGrpSpPr/>
        <p:nvPr/>
      </p:nvGrpSpPr>
      <p:grpSpPr>
        <a:xfrm>
          <a:off x="0" y="0"/>
          <a:ext cx="0" cy="0"/>
          <a:chOff x="0" y="0"/>
          <a:chExt cx="0" cy="0"/>
        </a:xfrm>
      </p:grpSpPr>
      <p:sp>
        <p:nvSpPr>
          <p:cNvPr id="237" name="Google Shape;237;p10"/>
          <p:cNvSpPr/>
          <p:nvPr/>
        </p:nvSpPr>
        <p:spPr>
          <a:xfrm>
            <a:off x="0" y="0"/>
            <a:ext cx="18288000" cy="376223"/>
          </a:xfrm>
          <a:custGeom>
            <a:rect b="b" l="l" r="r" t="t"/>
            <a:pathLst>
              <a:path extrusionOk="0" h="376223" w="18288000">
                <a:moveTo>
                  <a:pt x="0" y="0"/>
                </a:moveTo>
                <a:lnTo>
                  <a:pt x="18288000" y="0"/>
                </a:lnTo>
                <a:lnTo>
                  <a:pt x="18288000" y="376223"/>
                </a:lnTo>
                <a:lnTo>
                  <a:pt x="0" y="376223"/>
                </a:lnTo>
                <a:lnTo>
                  <a:pt x="0" y="0"/>
                </a:lnTo>
                <a:close/>
              </a:path>
            </a:pathLst>
          </a:custGeom>
          <a:blipFill rotWithShape="1">
            <a:blip r:embed="rId3">
              <a:alphaModFix/>
            </a:blip>
            <a:stretch>
              <a:fillRect b="-1102434" l="0" r="0" t="-1532049"/>
            </a:stretch>
          </a:blip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chemeClr val="dk1"/>
              </a:solidFill>
              <a:latin typeface="Twentieth Century"/>
              <a:ea typeface="Twentieth Century"/>
              <a:cs typeface="Twentieth Century"/>
              <a:sym typeface="Twentieth Century"/>
            </a:endParaRPr>
          </a:p>
        </p:txBody>
      </p:sp>
      <p:sp>
        <p:nvSpPr>
          <p:cNvPr id="238" name="Google Shape;238;p10"/>
          <p:cNvSpPr txBox="1"/>
          <p:nvPr/>
        </p:nvSpPr>
        <p:spPr>
          <a:xfrm>
            <a:off x="2743200" y="1741170"/>
            <a:ext cx="13792200" cy="984885"/>
          </a:xfrm>
          <a:prstGeom prst="rect">
            <a:avLst/>
          </a:prstGeom>
          <a:noFill/>
          <a:ln>
            <a:noFill/>
          </a:ln>
        </p:spPr>
        <p:txBody>
          <a:bodyPr anchorCtr="0" anchor="t" bIns="0" lIns="0" spcFirstLastPara="1" rIns="0" wrap="square" tIns="0">
            <a:spAutoFit/>
          </a:bodyPr>
          <a:lstStyle/>
          <a:p>
            <a:pPr indent="0" lvl="0" marL="0" marR="0" rtl="0" algn="ctr">
              <a:spcBef>
                <a:spcPts val="0"/>
              </a:spcBef>
              <a:spcAft>
                <a:spcPts val="0"/>
              </a:spcAft>
              <a:buNone/>
            </a:pPr>
            <a:r>
              <a:rPr b="1" lang="en-GB" sz="6400">
                <a:solidFill>
                  <a:schemeClr val="dk1"/>
                </a:solidFill>
                <a:latin typeface="Times New Roman"/>
                <a:ea typeface="Times New Roman"/>
                <a:cs typeface="Times New Roman"/>
                <a:sym typeface="Times New Roman"/>
              </a:rPr>
              <a:t>Continue…</a:t>
            </a:r>
            <a:endParaRPr/>
          </a:p>
        </p:txBody>
      </p:sp>
      <p:sp>
        <p:nvSpPr>
          <p:cNvPr id="239" name="Google Shape;239;p10"/>
          <p:cNvSpPr txBox="1"/>
          <p:nvPr/>
        </p:nvSpPr>
        <p:spPr>
          <a:xfrm>
            <a:off x="1367136" y="3559324"/>
            <a:ext cx="10369152" cy="6627776"/>
          </a:xfrm>
          <a:prstGeom prst="rect">
            <a:avLst/>
          </a:prstGeom>
          <a:noFill/>
          <a:ln>
            <a:noFill/>
          </a:ln>
        </p:spPr>
        <p:txBody>
          <a:bodyPr anchorCtr="0" anchor="t" bIns="45700" lIns="91425" spcFirstLastPara="1" rIns="91425" wrap="square" tIns="45700">
            <a:spAutoFit/>
          </a:bodyPr>
          <a:lstStyle/>
          <a:p>
            <a:pPr indent="0" lvl="0" marL="0" marR="0" rtl="0" algn="just">
              <a:lnSpc>
                <a:spcPct val="200000"/>
              </a:lnSpc>
              <a:spcBef>
                <a:spcPts val="0"/>
              </a:spcBef>
              <a:spcAft>
                <a:spcPts val="0"/>
              </a:spcAft>
              <a:buNone/>
            </a:pPr>
            <a:r>
              <a:rPr b="1" i="1" lang="en-GB" sz="2400">
                <a:solidFill>
                  <a:schemeClr val="dk1"/>
                </a:solidFill>
                <a:latin typeface="Times New Roman"/>
                <a:ea typeface="Times New Roman"/>
                <a:cs typeface="Times New Roman"/>
                <a:sym typeface="Times New Roman"/>
              </a:rPr>
              <a:t>Lifestyle risk factors</a:t>
            </a:r>
            <a:endParaRPr sz="2400">
              <a:solidFill>
                <a:schemeClr val="dk1"/>
              </a:solidFill>
              <a:latin typeface="Times New Roman"/>
              <a:ea typeface="Times New Roman"/>
              <a:cs typeface="Times New Roman"/>
              <a:sym typeface="Times New Roman"/>
            </a:endParaRPr>
          </a:p>
          <a:p>
            <a:pPr indent="-342900" lvl="0" marL="342900" marR="0" rtl="0" algn="just">
              <a:lnSpc>
                <a:spcPct val="200000"/>
              </a:lnSpc>
              <a:spcBef>
                <a:spcPts val="0"/>
              </a:spcBef>
              <a:spcAft>
                <a:spcPts val="0"/>
              </a:spcAft>
              <a:buClr>
                <a:schemeClr val="dk1"/>
              </a:buClr>
              <a:buSzPts val="2400"/>
              <a:buFont typeface="Arial"/>
              <a:buChar char="•"/>
            </a:pPr>
            <a:r>
              <a:rPr lang="en-GB" sz="2400">
                <a:solidFill>
                  <a:schemeClr val="dk1"/>
                </a:solidFill>
                <a:latin typeface="Times New Roman"/>
                <a:ea typeface="Times New Roman"/>
                <a:cs typeface="Times New Roman"/>
                <a:sym typeface="Times New Roman"/>
              </a:rPr>
              <a:t>Mr. John has had a long history of smoking cigarettes for the last 25 years. </a:t>
            </a:r>
            <a:endParaRPr/>
          </a:p>
          <a:p>
            <a:pPr indent="-342900" lvl="0" marL="342900" marR="0" rtl="0" algn="just">
              <a:lnSpc>
                <a:spcPct val="200000"/>
              </a:lnSpc>
              <a:spcBef>
                <a:spcPts val="0"/>
              </a:spcBef>
              <a:spcAft>
                <a:spcPts val="0"/>
              </a:spcAft>
              <a:buClr>
                <a:schemeClr val="dk1"/>
              </a:buClr>
              <a:buSzPts val="2400"/>
              <a:buFont typeface="Arial"/>
              <a:buChar char="•"/>
            </a:pPr>
            <a:r>
              <a:rPr lang="en-GB" sz="2400">
                <a:solidFill>
                  <a:schemeClr val="dk1"/>
                </a:solidFill>
                <a:latin typeface="Times New Roman"/>
                <a:ea typeface="Times New Roman"/>
                <a:cs typeface="Times New Roman"/>
                <a:sym typeface="Times New Roman"/>
              </a:rPr>
              <a:t>Lifestyle followed by John is sedentary following retirement, with fewer physical tasks. </a:t>
            </a:r>
            <a:endParaRPr/>
          </a:p>
          <a:p>
            <a:pPr indent="-342900" lvl="0" marL="342900" marR="0" rtl="0" algn="just">
              <a:lnSpc>
                <a:spcPct val="200000"/>
              </a:lnSpc>
              <a:spcBef>
                <a:spcPts val="0"/>
              </a:spcBef>
              <a:spcAft>
                <a:spcPts val="0"/>
              </a:spcAft>
              <a:buClr>
                <a:schemeClr val="dk1"/>
              </a:buClr>
              <a:buSzPts val="2400"/>
              <a:buFont typeface="Arial"/>
              <a:buChar char="•"/>
            </a:pPr>
            <a:r>
              <a:rPr lang="en-GB" sz="2400">
                <a:solidFill>
                  <a:schemeClr val="dk1"/>
                </a:solidFill>
                <a:latin typeface="Times New Roman"/>
                <a:ea typeface="Times New Roman"/>
                <a:cs typeface="Times New Roman"/>
                <a:sym typeface="Times New Roman"/>
              </a:rPr>
              <a:t>A lower nutrient diet and high processed food intake are noticed in John. </a:t>
            </a:r>
            <a:endParaRPr/>
          </a:p>
          <a:p>
            <a:pPr indent="-342900" lvl="0" marL="342900" marR="0" rtl="0" algn="just">
              <a:lnSpc>
                <a:spcPct val="200000"/>
              </a:lnSpc>
              <a:spcBef>
                <a:spcPts val="0"/>
              </a:spcBef>
              <a:spcAft>
                <a:spcPts val="0"/>
              </a:spcAft>
              <a:buClr>
                <a:schemeClr val="dk1"/>
              </a:buClr>
              <a:buSzPts val="2400"/>
              <a:buFont typeface="Arial"/>
              <a:buChar char="•"/>
            </a:pPr>
            <a:r>
              <a:rPr lang="en-GB" sz="2400">
                <a:solidFill>
                  <a:schemeClr val="dk1"/>
                </a:solidFill>
                <a:latin typeface="Times New Roman"/>
                <a:ea typeface="Times New Roman"/>
                <a:cs typeface="Times New Roman"/>
                <a:sym typeface="Times New Roman"/>
              </a:rPr>
              <a:t>Facing exposure towards air pollution within his living environment (Kusumawardani </a:t>
            </a:r>
            <a:r>
              <a:rPr i="1" lang="en-GB" sz="2400">
                <a:solidFill>
                  <a:schemeClr val="dk1"/>
                </a:solidFill>
                <a:latin typeface="Times New Roman"/>
                <a:ea typeface="Times New Roman"/>
                <a:cs typeface="Times New Roman"/>
                <a:sym typeface="Times New Roman"/>
              </a:rPr>
              <a:t>et.al</a:t>
            </a:r>
            <a:r>
              <a:rPr lang="en-GB" sz="2400">
                <a:solidFill>
                  <a:schemeClr val="dk1"/>
                </a:solidFill>
                <a:latin typeface="Times New Roman"/>
                <a:ea typeface="Times New Roman"/>
                <a:cs typeface="Times New Roman"/>
                <a:sym typeface="Times New Roman"/>
              </a:rPr>
              <a:t> 2023). </a:t>
            </a:r>
            <a:endParaRPr/>
          </a:p>
          <a:p>
            <a:pPr indent="-342900" lvl="0" marL="342900" marR="0" rtl="0" algn="just">
              <a:lnSpc>
                <a:spcPct val="200000"/>
              </a:lnSpc>
              <a:spcBef>
                <a:spcPts val="0"/>
              </a:spcBef>
              <a:spcAft>
                <a:spcPts val="0"/>
              </a:spcAft>
              <a:buClr>
                <a:schemeClr val="dk1"/>
              </a:buClr>
              <a:buSzPts val="2400"/>
              <a:buFont typeface="Arial"/>
              <a:buChar char="•"/>
            </a:pPr>
            <a:r>
              <a:rPr lang="en-GB" sz="2400">
                <a:solidFill>
                  <a:schemeClr val="dk1"/>
                </a:solidFill>
                <a:latin typeface="Times New Roman"/>
                <a:ea typeface="Times New Roman"/>
                <a:cs typeface="Times New Roman"/>
                <a:sym typeface="Times New Roman"/>
              </a:rPr>
              <a:t>Did not carry out regular health check-ups prior to examination of lung cancer. </a:t>
            </a:r>
            <a:endParaRPr/>
          </a:p>
          <a:p>
            <a:pPr indent="0" lvl="0" marL="0" marR="0" rtl="0" algn="just">
              <a:lnSpc>
                <a:spcPct val="200000"/>
              </a:lnSpc>
              <a:spcBef>
                <a:spcPts val="0"/>
              </a:spcBef>
              <a:spcAft>
                <a:spcPts val="0"/>
              </a:spcAft>
              <a:buNone/>
            </a:pPr>
            <a:r>
              <a:t/>
            </a:r>
            <a:endParaRPr sz="2400">
              <a:solidFill>
                <a:schemeClr val="dk1"/>
              </a:solidFill>
              <a:latin typeface="Times New Roman"/>
              <a:ea typeface="Times New Roman"/>
              <a:cs typeface="Times New Roman"/>
              <a:sym typeface="Times New Roman"/>
            </a:endParaRPr>
          </a:p>
        </p:txBody>
      </p:sp>
      <p:pic>
        <p:nvPicPr>
          <p:cNvPr id="240" name="Google Shape;240;p10"/>
          <p:cNvPicPr preferRelativeResize="0"/>
          <p:nvPr/>
        </p:nvPicPr>
        <p:blipFill rotWithShape="1">
          <a:blip r:embed="rId4">
            <a:alphaModFix/>
          </a:blip>
          <a:srcRect b="0" l="0" r="0" t="0"/>
          <a:stretch/>
        </p:blipFill>
        <p:spPr>
          <a:xfrm>
            <a:off x="11930082" y="2643170"/>
            <a:ext cx="4929222" cy="5538005"/>
          </a:xfrm>
          <a:prstGeom prst="rect">
            <a:avLst/>
          </a:prstGeom>
          <a:noFill/>
          <a:ln>
            <a:noFill/>
          </a:ln>
        </p:spPr>
      </p:pic>
    </p:spTree>
  </p:cSld>
  <p:clrMapOvr>
    <a:masterClrMapping/>
  </p:clrMapOvr>
</p:sld>
</file>

<file path=ppt/slides/slide1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E8E6E3"/>
        </a:solidFill>
      </p:bgPr>
    </p:bg>
    <p:spTree>
      <p:nvGrpSpPr>
        <p:cNvPr id="245" name="Shape 245"/>
        <p:cNvGrpSpPr/>
        <p:nvPr/>
      </p:nvGrpSpPr>
      <p:grpSpPr>
        <a:xfrm>
          <a:off x="0" y="0"/>
          <a:ext cx="0" cy="0"/>
          <a:chOff x="0" y="0"/>
          <a:chExt cx="0" cy="0"/>
        </a:xfrm>
      </p:grpSpPr>
      <p:sp>
        <p:nvSpPr>
          <p:cNvPr id="246" name="Google Shape;246;p11"/>
          <p:cNvSpPr/>
          <p:nvPr/>
        </p:nvSpPr>
        <p:spPr>
          <a:xfrm>
            <a:off x="0" y="0"/>
            <a:ext cx="18288000" cy="376223"/>
          </a:xfrm>
          <a:custGeom>
            <a:rect b="b" l="l" r="r" t="t"/>
            <a:pathLst>
              <a:path extrusionOk="0" h="376223" w="18288000">
                <a:moveTo>
                  <a:pt x="0" y="0"/>
                </a:moveTo>
                <a:lnTo>
                  <a:pt x="18288000" y="0"/>
                </a:lnTo>
                <a:lnTo>
                  <a:pt x="18288000" y="376223"/>
                </a:lnTo>
                <a:lnTo>
                  <a:pt x="0" y="376223"/>
                </a:lnTo>
                <a:lnTo>
                  <a:pt x="0" y="0"/>
                </a:lnTo>
                <a:close/>
              </a:path>
            </a:pathLst>
          </a:custGeom>
          <a:blipFill rotWithShape="1">
            <a:blip r:embed="rId3">
              <a:alphaModFix/>
            </a:blip>
            <a:stretch>
              <a:fillRect b="-1102434" l="0" r="0" t="-1532049"/>
            </a:stretch>
          </a:blip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chemeClr val="dk1"/>
              </a:solidFill>
              <a:latin typeface="Twentieth Century"/>
              <a:ea typeface="Twentieth Century"/>
              <a:cs typeface="Twentieth Century"/>
              <a:sym typeface="Twentieth Century"/>
            </a:endParaRPr>
          </a:p>
        </p:txBody>
      </p:sp>
      <p:sp>
        <p:nvSpPr>
          <p:cNvPr id="247" name="Google Shape;247;p11"/>
          <p:cNvSpPr txBox="1"/>
          <p:nvPr/>
        </p:nvSpPr>
        <p:spPr>
          <a:xfrm>
            <a:off x="2743200" y="1741170"/>
            <a:ext cx="13792200" cy="984885"/>
          </a:xfrm>
          <a:prstGeom prst="rect">
            <a:avLst/>
          </a:prstGeom>
          <a:noFill/>
          <a:ln>
            <a:noFill/>
          </a:ln>
        </p:spPr>
        <p:txBody>
          <a:bodyPr anchorCtr="0" anchor="t" bIns="0" lIns="0" spcFirstLastPara="1" rIns="0" wrap="square" tIns="0">
            <a:spAutoFit/>
          </a:bodyPr>
          <a:lstStyle/>
          <a:p>
            <a:pPr indent="0" lvl="0" marL="0" marR="0" rtl="0" algn="ctr">
              <a:spcBef>
                <a:spcPts val="0"/>
              </a:spcBef>
              <a:spcAft>
                <a:spcPts val="0"/>
              </a:spcAft>
              <a:buNone/>
            </a:pPr>
            <a:r>
              <a:rPr b="1" lang="en-GB" sz="6400">
                <a:solidFill>
                  <a:schemeClr val="dk1"/>
                </a:solidFill>
                <a:latin typeface="Times New Roman"/>
                <a:ea typeface="Times New Roman"/>
                <a:cs typeface="Times New Roman"/>
                <a:sym typeface="Times New Roman"/>
              </a:rPr>
              <a:t>Continue…</a:t>
            </a:r>
            <a:endParaRPr/>
          </a:p>
        </p:txBody>
      </p:sp>
      <p:sp>
        <p:nvSpPr>
          <p:cNvPr id="248" name="Google Shape;248;p11"/>
          <p:cNvSpPr txBox="1"/>
          <p:nvPr/>
        </p:nvSpPr>
        <p:spPr>
          <a:xfrm>
            <a:off x="1727176" y="3127276"/>
            <a:ext cx="9001000" cy="7366440"/>
          </a:xfrm>
          <a:prstGeom prst="rect">
            <a:avLst/>
          </a:prstGeom>
          <a:noFill/>
          <a:ln>
            <a:noFill/>
          </a:ln>
        </p:spPr>
        <p:txBody>
          <a:bodyPr anchorCtr="0" anchor="t" bIns="45700" lIns="91425" spcFirstLastPara="1" rIns="91425" wrap="square" tIns="45700">
            <a:spAutoFit/>
          </a:bodyPr>
          <a:lstStyle/>
          <a:p>
            <a:pPr indent="0" lvl="0" marL="0" marR="0" rtl="0" algn="just">
              <a:lnSpc>
                <a:spcPct val="200000"/>
              </a:lnSpc>
              <a:spcBef>
                <a:spcPts val="0"/>
              </a:spcBef>
              <a:spcAft>
                <a:spcPts val="0"/>
              </a:spcAft>
              <a:buNone/>
            </a:pPr>
            <a:r>
              <a:rPr b="1" i="1" lang="en-GB" sz="2400">
                <a:solidFill>
                  <a:schemeClr val="dk1"/>
                </a:solidFill>
                <a:latin typeface="Times New Roman"/>
                <a:ea typeface="Times New Roman"/>
                <a:cs typeface="Times New Roman"/>
                <a:sym typeface="Times New Roman"/>
              </a:rPr>
              <a:t>Disease-specific risk factors</a:t>
            </a:r>
            <a:endParaRPr sz="2400">
              <a:solidFill>
                <a:schemeClr val="dk1"/>
              </a:solidFill>
              <a:latin typeface="Times New Roman"/>
              <a:ea typeface="Times New Roman"/>
              <a:cs typeface="Times New Roman"/>
              <a:sym typeface="Times New Roman"/>
            </a:endParaRPr>
          </a:p>
          <a:p>
            <a:pPr indent="-342900" lvl="0" marL="342900" marR="0" rtl="0" algn="just">
              <a:lnSpc>
                <a:spcPct val="200000"/>
              </a:lnSpc>
              <a:spcBef>
                <a:spcPts val="0"/>
              </a:spcBef>
              <a:spcAft>
                <a:spcPts val="0"/>
              </a:spcAft>
              <a:buClr>
                <a:schemeClr val="dk1"/>
              </a:buClr>
              <a:buSzPts val="2400"/>
              <a:buFont typeface="Arial"/>
              <a:buChar char="•"/>
            </a:pPr>
            <a:r>
              <a:rPr lang="en-GB" sz="2400">
                <a:solidFill>
                  <a:schemeClr val="dk1"/>
                </a:solidFill>
                <a:latin typeface="Times New Roman"/>
                <a:ea typeface="Times New Roman"/>
                <a:cs typeface="Times New Roman"/>
                <a:sym typeface="Times New Roman"/>
              </a:rPr>
              <a:t>Smoking is the major cause of lung cancer in John. </a:t>
            </a:r>
            <a:endParaRPr/>
          </a:p>
          <a:p>
            <a:pPr indent="-342900" lvl="0" marL="342900" marR="0" rtl="0" algn="just">
              <a:lnSpc>
                <a:spcPct val="200000"/>
              </a:lnSpc>
              <a:spcBef>
                <a:spcPts val="0"/>
              </a:spcBef>
              <a:spcAft>
                <a:spcPts val="0"/>
              </a:spcAft>
              <a:buClr>
                <a:schemeClr val="dk1"/>
              </a:buClr>
              <a:buSzPts val="2400"/>
              <a:buFont typeface="Arial"/>
              <a:buChar char="•"/>
            </a:pPr>
            <a:r>
              <a:rPr lang="en-GB" sz="2400">
                <a:solidFill>
                  <a:schemeClr val="dk1"/>
                </a:solidFill>
                <a:latin typeface="Times New Roman"/>
                <a:ea typeface="Times New Roman"/>
                <a:cs typeface="Times New Roman"/>
                <a:sym typeface="Times New Roman"/>
              </a:rPr>
              <a:t>Occupational exposure to chemicals contributed to the risk over time. </a:t>
            </a:r>
            <a:endParaRPr/>
          </a:p>
          <a:p>
            <a:pPr indent="-342900" lvl="0" marL="342900" marR="0" rtl="0" algn="just">
              <a:lnSpc>
                <a:spcPct val="200000"/>
              </a:lnSpc>
              <a:spcBef>
                <a:spcPts val="0"/>
              </a:spcBef>
              <a:spcAft>
                <a:spcPts val="0"/>
              </a:spcAft>
              <a:buClr>
                <a:schemeClr val="dk1"/>
              </a:buClr>
              <a:buSzPts val="2400"/>
              <a:buFont typeface="Arial"/>
              <a:buChar char="•"/>
            </a:pPr>
            <a:r>
              <a:rPr lang="en-GB" sz="2400">
                <a:solidFill>
                  <a:schemeClr val="dk1"/>
                </a:solidFill>
                <a:latin typeface="Times New Roman"/>
                <a:ea typeface="Times New Roman"/>
                <a:cs typeface="Times New Roman"/>
                <a:sym typeface="Times New Roman"/>
              </a:rPr>
              <a:t>Age-context declination in function of the body contributes towards the development of disease.</a:t>
            </a:r>
            <a:endParaRPr/>
          </a:p>
          <a:p>
            <a:pPr indent="-342900" lvl="0" marL="342900" marR="0" rtl="0" algn="just">
              <a:lnSpc>
                <a:spcPct val="200000"/>
              </a:lnSpc>
              <a:spcBef>
                <a:spcPts val="0"/>
              </a:spcBef>
              <a:spcAft>
                <a:spcPts val="0"/>
              </a:spcAft>
              <a:buClr>
                <a:schemeClr val="dk1"/>
              </a:buClr>
              <a:buSzPts val="2400"/>
              <a:buFont typeface="Arial"/>
              <a:buChar char="•"/>
            </a:pPr>
            <a:r>
              <a:rPr lang="en-GB" sz="2400">
                <a:solidFill>
                  <a:schemeClr val="dk1"/>
                </a:solidFill>
                <a:latin typeface="Times New Roman"/>
                <a:ea typeface="Times New Roman"/>
                <a:cs typeface="Times New Roman"/>
                <a:sym typeface="Times New Roman"/>
              </a:rPr>
              <a:t>A weak immune system mitigates the body's capability to fight for lung cancer (Ashrafi </a:t>
            </a:r>
            <a:r>
              <a:rPr i="1" lang="en-GB" sz="2400">
                <a:solidFill>
                  <a:schemeClr val="dk1"/>
                </a:solidFill>
                <a:latin typeface="Times New Roman"/>
                <a:ea typeface="Times New Roman"/>
                <a:cs typeface="Times New Roman"/>
                <a:sym typeface="Times New Roman"/>
              </a:rPr>
              <a:t>et.al</a:t>
            </a:r>
            <a:r>
              <a:rPr lang="en-GB" sz="2400">
                <a:solidFill>
                  <a:schemeClr val="dk1"/>
                </a:solidFill>
                <a:latin typeface="Times New Roman"/>
                <a:ea typeface="Times New Roman"/>
                <a:cs typeface="Times New Roman"/>
                <a:sym typeface="Times New Roman"/>
              </a:rPr>
              <a:t> 2022). </a:t>
            </a:r>
            <a:endParaRPr/>
          </a:p>
          <a:p>
            <a:pPr indent="-342900" lvl="0" marL="342900" marR="0" rtl="0" algn="just">
              <a:lnSpc>
                <a:spcPct val="200000"/>
              </a:lnSpc>
              <a:spcBef>
                <a:spcPts val="0"/>
              </a:spcBef>
              <a:spcAft>
                <a:spcPts val="0"/>
              </a:spcAft>
              <a:buClr>
                <a:schemeClr val="dk1"/>
              </a:buClr>
              <a:buSzPts val="2400"/>
              <a:buFont typeface="Arial"/>
              <a:buChar char="•"/>
            </a:pPr>
            <a:r>
              <a:rPr lang="en-GB" sz="2400">
                <a:solidFill>
                  <a:schemeClr val="dk1"/>
                </a:solidFill>
                <a:latin typeface="Times New Roman"/>
                <a:ea typeface="Times New Roman"/>
                <a:cs typeface="Times New Roman"/>
                <a:sym typeface="Times New Roman"/>
              </a:rPr>
              <a:t>Delayed diagnosis has raised the seriousness and progression of cancer. </a:t>
            </a:r>
            <a:endParaRPr/>
          </a:p>
          <a:p>
            <a:pPr indent="0" lvl="0" marL="0" marR="0" rtl="0" algn="just">
              <a:lnSpc>
                <a:spcPct val="200000"/>
              </a:lnSpc>
              <a:spcBef>
                <a:spcPts val="0"/>
              </a:spcBef>
              <a:spcAft>
                <a:spcPts val="0"/>
              </a:spcAft>
              <a:buNone/>
            </a:pPr>
            <a:r>
              <a:t/>
            </a:r>
            <a:endParaRPr sz="2400">
              <a:solidFill>
                <a:schemeClr val="dk1"/>
              </a:solidFill>
              <a:latin typeface="Times New Roman"/>
              <a:ea typeface="Times New Roman"/>
              <a:cs typeface="Times New Roman"/>
              <a:sym typeface="Times New Roman"/>
            </a:endParaRPr>
          </a:p>
        </p:txBody>
      </p:sp>
      <p:pic>
        <p:nvPicPr>
          <p:cNvPr id="249" name="Google Shape;249;p11"/>
          <p:cNvPicPr preferRelativeResize="0"/>
          <p:nvPr/>
        </p:nvPicPr>
        <p:blipFill rotWithShape="1">
          <a:blip r:embed="rId4">
            <a:alphaModFix/>
          </a:blip>
          <a:srcRect b="0" l="0" r="0" t="0"/>
          <a:stretch/>
        </p:blipFill>
        <p:spPr>
          <a:xfrm>
            <a:off x="11001388" y="3571864"/>
            <a:ext cx="6331061" cy="4239064"/>
          </a:xfrm>
          <a:prstGeom prst="rect">
            <a:avLst/>
          </a:prstGeom>
          <a:noFill/>
          <a:ln>
            <a:noFill/>
          </a:ln>
        </p:spPr>
      </p:pic>
    </p:spTree>
  </p:cSld>
  <p:clrMapOvr>
    <a:masterClrMapping/>
  </p:clrMapOvr>
</p:sld>
</file>

<file path=ppt/slides/slide1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E8E6E3"/>
        </a:solidFill>
      </p:bgPr>
    </p:bg>
    <p:spTree>
      <p:nvGrpSpPr>
        <p:cNvPr id="254" name="Shape 254"/>
        <p:cNvGrpSpPr/>
        <p:nvPr/>
      </p:nvGrpSpPr>
      <p:grpSpPr>
        <a:xfrm>
          <a:off x="0" y="0"/>
          <a:ext cx="0" cy="0"/>
          <a:chOff x="0" y="0"/>
          <a:chExt cx="0" cy="0"/>
        </a:xfrm>
      </p:grpSpPr>
      <p:sp>
        <p:nvSpPr>
          <p:cNvPr id="255" name="Google Shape;255;p12"/>
          <p:cNvSpPr/>
          <p:nvPr/>
        </p:nvSpPr>
        <p:spPr>
          <a:xfrm>
            <a:off x="0" y="0"/>
            <a:ext cx="18288000" cy="376223"/>
          </a:xfrm>
          <a:custGeom>
            <a:rect b="b" l="l" r="r" t="t"/>
            <a:pathLst>
              <a:path extrusionOk="0" h="376223" w="18288000">
                <a:moveTo>
                  <a:pt x="0" y="0"/>
                </a:moveTo>
                <a:lnTo>
                  <a:pt x="18288000" y="0"/>
                </a:lnTo>
                <a:lnTo>
                  <a:pt x="18288000" y="376223"/>
                </a:lnTo>
                <a:lnTo>
                  <a:pt x="0" y="376223"/>
                </a:lnTo>
                <a:lnTo>
                  <a:pt x="0" y="0"/>
                </a:lnTo>
                <a:close/>
              </a:path>
            </a:pathLst>
          </a:custGeom>
          <a:blipFill rotWithShape="1">
            <a:blip r:embed="rId3">
              <a:alphaModFix/>
            </a:blip>
            <a:stretch>
              <a:fillRect b="-1102434" l="0" r="0" t="-1532049"/>
            </a:stretch>
          </a:blip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chemeClr val="dk1"/>
              </a:solidFill>
              <a:latin typeface="Twentieth Century"/>
              <a:ea typeface="Twentieth Century"/>
              <a:cs typeface="Twentieth Century"/>
              <a:sym typeface="Twentieth Century"/>
            </a:endParaRPr>
          </a:p>
        </p:txBody>
      </p:sp>
      <p:sp>
        <p:nvSpPr>
          <p:cNvPr id="256" name="Google Shape;256;p12"/>
          <p:cNvSpPr txBox="1"/>
          <p:nvPr/>
        </p:nvSpPr>
        <p:spPr>
          <a:xfrm>
            <a:off x="2743200" y="1741170"/>
            <a:ext cx="13792200" cy="984885"/>
          </a:xfrm>
          <a:prstGeom prst="rect">
            <a:avLst/>
          </a:prstGeom>
          <a:noFill/>
          <a:ln>
            <a:noFill/>
          </a:ln>
        </p:spPr>
        <p:txBody>
          <a:bodyPr anchorCtr="0" anchor="t" bIns="0" lIns="0" spcFirstLastPara="1" rIns="0" wrap="square" tIns="0">
            <a:spAutoFit/>
          </a:bodyPr>
          <a:lstStyle/>
          <a:p>
            <a:pPr indent="0" lvl="0" marL="0" marR="0" rtl="0" algn="ctr">
              <a:spcBef>
                <a:spcPts val="0"/>
              </a:spcBef>
              <a:spcAft>
                <a:spcPts val="0"/>
              </a:spcAft>
              <a:buNone/>
            </a:pPr>
            <a:r>
              <a:rPr b="1" lang="en-GB" sz="6400">
                <a:solidFill>
                  <a:schemeClr val="dk1"/>
                </a:solidFill>
                <a:latin typeface="Times New Roman"/>
                <a:ea typeface="Times New Roman"/>
                <a:cs typeface="Times New Roman"/>
                <a:sym typeface="Times New Roman"/>
              </a:rPr>
              <a:t>Care Plan based on recommendations</a:t>
            </a:r>
            <a:endParaRPr/>
          </a:p>
        </p:txBody>
      </p:sp>
      <p:graphicFrame>
        <p:nvGraphicFramePr>
          <p:cNvPr id="257" name="Google Shape;257;p12"/>
          <p:cNvGraphicFramePr/>
          <p:nvPr/>
        </p:nvGraphicFramePr>
        <p:xfrm>
          <a:off x="1331132" y="3375324"/>
          <a:ext cx="3000000" cy="3000000"/>
        </p:xfrm>
        <a:graphic>
          <a:graphicData uri="http://schemas.openxmlformats.org/drawingml/2006/table">
            <a:tbl>
              <a:tblPr bandRow="1" firstCol="1" firstRow="1">
                <a:noFill/>
                <a:tableStyleId>{BA8D2443-B8D6-4995-8638-6C1266ACCFEB}</a:tableStyleId>
              </a:tblPr>
              <a:tblGrid>
                <a:gridCol w="5241100"/>
                <a:gridCol w="10384625"/>
              </a:tblGrid>
              <a:tr h="235900">
                <a:tc>
                  <a:txBody>
                    <a:bodyPr/>
                    <a:lstStyle/>
                    <a:p>
                      <a:pPr indent="0" lvl="0" marL="0" marR="0" rtl="0" algn="just">
                        <a:lnSpc>
                          <a:spcPct val="150000"/>
                        </a:lnSpc>
                        <a:spcBef>
                          <a:spcPts val="0"/>
                        </a:spcBef>
                        <a:spcAft>
                          <a:spcPts val="0"/>
                        </a:spcAft>
                        <a:buClr>
                          <a:schemeClr val="dk1"/>
                        </a:buClr>
                        <a:buSzPts val="2000"/>
                        <a:buFont typeface="Times New Roman"/>
                        <a:buNone/>
                      </a:pPr>
                      <a:r>
                        <a:rPr lang="en-GB" sz="2000" u="none" cap="none" strike="noStrike">
                          <a:latin typeface="Times New Roman"/>
                          <a:ea typeface="Times New Roman"/>
                          <a:cs typeface="Times New Roman"/>
                          <a:sym typeface="Times New Roman"/>
                        </a:rPr>
                        <a:t>Care recommendations</a:t>
                      </a:r>
                      <a:endParaRPr sz="2000" u="none" cap="none" strike="noStrike">
                        <a:latin typeface="Times New Roman"/>
                        <a:ea typeface="Times New Roman"/>
                        <a:cs typeface="Times New Roman"/>
                        <a:sym typeface="Times New Roman"/>
                      </a:endParaRPr>
                    </a:p>
                  </a:txBody>
                  <a:tcPr marT="0" marB="0" marR="67000" marL="67000"/>
                </a:tc>
                <a:tc>
                  <a:txBody>
                    <a:bodyPr/>
                    <a:lstStyle/>
                    <a:p>
                      <a:pPr indent="0" lvl="0" marL="0" marR="0" rtl="0" algn="just">
                        <a:lnSpc>
                          <a:spcPct val="150000"/>
                        </a:lnSpc>
                        <a:spcBef>
                          <a:spcPts val="0"/>
                        </a:spcBef>
                        <a:spcAft>
                          <a:spcPts val="0"/>
                        </a:spcAft>
                        <a:buClr>
                          <a:schemeClr val="dk1"/>
                        </a:buClr>
                        <a:buSzPts val="2000"/>
                        <a:buFont typeface="Times New Roman"/>
                        <a:buNone/>
                      </a:pPr>
                      <a:r>
                        <a:rPr lang="en-GB" sz="2000" u="none" cap="none" strike="noStrike">
                          <a:latin typeface="Times New Roman"/>
                          <a:ea typeface="Times New Roman"/>
                          <a:cs typeface="Times New Roman"/>
                          <a:sym typeface="Times New Roman"/>
                        </a:rPr>
                        <a:t>Intervention</a:t>
                      </a:r>
                      <a:endParaRPr sz="2000" u="none" cap="none" strike="noStrike">
                        <a:latin typeface="Times New Roman"/>
                        <a:ea typeface="Times New Roman"/>
                        <a:cs typeface="Times New Roman"/>
                        <a:sym typeface="Times New Roman"/>
                      </a:endParaRPr>
                    </a:p>
                  </a:txBody>
                  <a:tcPr marT="0" marB="0" marR="67000" marL="67000"/>
                </a:tc>
              </a:tr>
              <a:tr h="771950">
                <a:tc>
                  <a:txBody>
                    <a:bodyPr/>
                    <a:lstStyle/>
                    <a:p>
                      <a:pPr indent="0" lvl="0" marL="0" marR="0" rtl="0" algn="just">
                        <a:lnSpc>
                          <a:spcPct val="150000"/>
                        </a:lnSpc>
                        <a:spcBef>
                          <a:spcPts val="0"/>
                        </a:spcBef>
                        <a:spcAft>
                          <a:spcPts val="0"/>
                        </a:spcAft>
                        <a:buClr>
                          <a:schemeClr val="dk1"/>
                        </a:buClr>
                        <a:buSzPts val="2000"/>
                        <a:buFont typeface="Times New Roman"/>
                        <a:buNone/>
                      </a:pPr>
                      <a:r>
                        <a:rPr lang="en-GB" sz="2000" u="none" cap="none" strike="noStrike">
                          <a:latin typeface="Times New Roman"/>
                          <a:ea typeface="Times New Roman"/>
                          <a:cs typeface="Times New Roman"/>
                          <a:sym typeface="Times New Roman"/>
                        </a:rPr>
                        <a:t>Care routine  </a:t>
                      </a:r>
                      <a:endParaRPr sz="2000" u="none" cap="none" strike="noStrike">
                        <a:latin typeface="Times New Roman"/>
                        <a:ea typeface="Times New Roman"/>
                        <a:cs typeface="Times New Roman"/>
                        <a:sym typeface="Times New Roman"/>
                      </a:endParaRPr>
                    </a:p>
                  </a:txBody>
                  <a:tcPr marT="0" marB="0" marR="67000" marL="67000"/>
                </a:tc>
                <a:tc>
                  <a:txBody>
                    <a:bodyPr/>
                    <a:lstStyle/>
                    <a:p>
                      <a:pPr indent="0" lvl="0" marL="0" marR="0" rtl="0" algn="just">
                        <a:lnSpc>
                          <a:spcPct val="150000"/>
                        </a:lnSpc>
                        <a:spcBef>
                          <a:spcPts val="0"/>
                        </a:spcBef>
                        <a:spcAft>
                          <a:spcPts val="0"/>
                        </a:spcAft>
                        <a:buClr>
                          <a:schemeClr val="dk1"/>
                        </a:buClr>
                        <a:buSzPts val="2000"/>
                        <a:buFont typeface="Times New Roman"/>
                        <a:buNone/>
                      </a:pPr>
                      <a:r>
                        <a:rPr lang="en-GB" sz="2000" u="none" cap="none" strike="noStrike">
                          <a:latin typeface="Times New Roman"/>
                          <a:ea typeface="Times New Roman"/>
                          <a:cs typeface="Times New Roman"/>
                          <a:sym typeface="Times New Roman"/>
                        </a:rPr>
                        <a:t>Offering regular symptom management encompassing pain relief, managed nutrition assistance, and oxygen therapy.</a:t>
                      </a:r>
                      <a:endParaRPr sz="2000" u="none" cap="none" strike="noStrike">
                        <a:latin typeface="Times New Roman"/>
                        <a:ea typeface="Times New Roman"/>
                        <a:cs typeface="Times New Roman"/>
                        <a:sym typeface="Times New Roman"/>
                      </a:endParaRPr>
                    </a:p>
                  </a:txBody>
                  <a:tcPr marT="0" marB="0" marR="67000" marL="67000"/>
                </a:tc>
              </a:tr>
              <a:tr h="771950">
                <a:tc>
                  <a:txBody>
                    <a:bodyPr/>
                    <a:lstStyle/>
                    <a:p>
                      <a:pPr indent="0" lvl="0" marL="0" marR="0" rtl="0" algn="just">
                        <a:lnSpc>
                          <a:spcPct val="150000"/>
                        </a:lnSpc>
                        <a:spcBef>
                          <a:spcPts val="0"/>
                        </a:spcBef>
                        <a:spcAft>
                          <a:spcPts val="0"/>
                        </a:spcAft>
                        <a:buClr>
                          <a:schemeClr val="dk1"/>
                        </a:buClr>
                        <a:buSzPts val="2000"/>
                        <a:buFont typeface="Times New Roman"/>
                        <a:buNone/>
                      </a:pPr>
                      <a:r>
                        <a:rPr lang="en-GB" sz="2000" u="none" cap="none" strike="noStrike">
                          <a:latin typeface="Times New Roman"/>
                          <a:ea typeface="Times New Roman"/>
                          <a:cs typeface="Times New Roman"/>
                          <a:sym typeface="Times New Roman"/>
                        </a:rPr>
                        <a:t>Monitoring </a:t>
                      </a:r>
                      <a:endParaRPr sz="2000" u="none" cap="none" strike="noStrike">
                        <a:latin typeface="Times New Roman"/>
                        <a:ea typeface="Times New Roman"/>
                        <a:cs typeface="Times New Roman"/>
                        <a:sym typeface="Times New Roman"/>
                      </a:endParaRPr>
                    </a:p>
                  </a:txBody>
                  <a:tcPr marT="0" marB="0" marR="67000" marL="67000"/>
                </a:tc>
                <a:tc>
                  <a:txBody>
                    <a:bodyPr/>
                    <a:lstStyle/>
                    <a:p>
                      <a:pPr indent="0" lvl="0" marL="0" marR="0" rtl="0" algn="just">
                        <a:lnSpc>
                          <a:spcPct val="150000"/>
                        </a:lnSpc>
                        <a:spcBef>
                          <a:spcPts val="0"/>
                        </a:spcBef>
                        <a:spcAft>
                          <a:spcPts val="0"/>
                        </a:spcAft>
                        <a:buClr>
                          <a:schemeClr val="dk1"/>
                        </a:buClr>
                        <a:buSzPts val="2000"/>
                        <a:buFont typeface="Times New Roman"/>
                        <a:buNone/>
                      </a:pPr>
                      <a:r>
                        <a:rPr lang="en-GB" sz="2000" u="none" cap="none" strike="noStrike">
                          <a:latin typeface="Times New Roman"/>
                          <a:ea typeface="Times New Roman"/>
                          <a:cs typeface="Times New Roman"/>
                          <a:sym typeface="Times New Roman"/>
                        </a:rPr>
                        <a:t>Consistent review of levels of oxygen, respiratory rate, loss of weight, and response to treatment (Sherry, 2022). </a:t>
                      </a:r>
                      <a:endParaRPr sz="2000" u="none" cap="none" strike="noStrike">
                        <a:latin typeface="Times New Roman"/>
                        <a:ea typeface="Times New Roman"/>
                        <a:cs typeface="Times New Roman"/>
                        <a:sym typeface="Times New Roman"/>
                      </a:endParaRPr>
                    </a:p>
                  </a:txBody>
                  <a:tcPr marT="0" marB="0" marR="67000" marL="67000"/>
                </a:tc>
              </a:tr>
              <a:tr h="771950">
                <a:tc>
                  <a:txBody>
                    <a:bodyPr/>
                    <a:lstStyle/>
                    <a:p>
                      <a:pPr indent="0" lvl="0" marL="0" marR="0" rtl="0" algn="just">
                        <a:lnSpc>
                          <a:spcPct val="150000"/>
                        </a:lnSpc>
                        <a:spcBef>
                          <a:spcPts val="0"/>
                        </a:spcBef>
                        <a:spcAft>
                          <a:spcPts val="0"/>
                        </a:spcAft>
                        <a:buClr>
                          <a:schemeClr val="dk1"/>
                        </a:buClr>
                        <a:buSzPts val="2000"/>
                        <a:buFont typeface="Times New Roman"/>
                        <a:buNone/>
                      </a:pPr>
                      <a:r>
                        <a:rPr lang="en-GB" sz="2000" u="none" cap="none" strike="noStrike">
                          <a:latin typeface="Times New Roman"/>
                          <a:ea typeface="Times New Roman"/>
                          <a:cs typeface="Times New Roman"/>
                          <a:sym typeface="Times New Roman"/>
                        </a:rPr>
                        <a:t>Care planning </a:t>
                      </a:r>
                      <a:endParaRPr sz="2000" u="none" cap="none" strike="noStrike">
                        <a:latin typeface="Times New Roman"/>
                        <a:ea typeface="Times New Roman"/>
                        <a:cs typeface="Times New Roman"/>
                        <a:sym typeface="Times New Roman"/>
                      </a:endParaRPr>
                    </a:p>
                  </a:txBody>
                  <a:tcPr marT="0" marB="0" marR="67000" marL="67000"/>
                </a:tc>
                <a:tc>
                  <a:txBody>
                    <a:bodyPr/>
                    <a:lstStyle/>
                    <a:p>
                      <a:pPr indent="0" lvl="0" marL="0" marR="0" rtl="0" algn="just">
                        <a:lnSpc>
                          <a:spcPct val="150000"/>
                        </a:lnSpc>
                        <a:spcBef>
                          <a:spcPts val="0"/>
                        </a:spcBef>
                        <a:spcAft>
                          <a:spcPts val="0"/>
                        </a:spcAft>
                        <a:buClr>
                          <a:schemeClr val="dk1"/>
                        </a:buClr>
                        <a:buSzPts val="2000"/>
                        <a:buFont typeface="Times New Roman"/>
                        <a:buNone/>
                      </a:pPr>
                      <a:r>
                        <a:rPr lang="en-GB" sz="2000" u="none" cap="none" strike="noStrike">
                          <a:latin typeface="Times New Roman"/>
                          <a:ea typeface="Times New Roman"/>
                          <a:cs typeface="Times New Roman"/>
                          <a:sym typeface="Times New Roman"/>
                        </a:rPr>
                        <a:t>Develop personalised plans for care, including multidisciplinary teams of nurses, doctors, and palliative care experts. </a:t>
                      </a:r>
                      <a:endParaRPr sz="2000" u="none" cap="none" strike="noStrike">
                        <a:latin typeface="Times New Roman"/>
                        <a:ea typeface="Times New Roman"/>
                        <a:cs typeface="Times New Roman"/>
                        <a:sym typeface="Times New Roman"/>
                      </a:endParaRPr>
                    </a:p>
                  </a:txBody>
                  <a:tcPr marT="0" marB="0" marR="67000" marL="67000"/>
                </a:tc>
              </a:tr>
              <a:tr h="771950">
                <a:tc>
                  <a:txBody>
                    <a:bodyPr/>
                    <a:lstStyle/>
                    <a:p>
                      <a:pPr indent="0" lvl="0" marL="0" marR="0" rtl="0" algn="just">
                        <a:lnSpc>
                          <a:spcPct val="150000"/>
                        </a:lnSpc>
                        <a:spcBef>
                          <a:spcPts val="0"/>
                        </a:spcBef>
                        <a:spcAft>
                          <a:spcPts val="0"/>
                        </a:spcAft>
                        <a:buClr>
                          <a:schemeClr val="dk1"/>
                        </a:buClr>
                        <a:buSzPts val="2000"/>
                        <a:buFont typeface="Times New Roman"/>
                        <a:buNone/>
                      </a:pPr>
                      <a:r>
                        <a:rPr lang="en-GB" sz="2000" u="none" cap="none" strike="noStrike">
                          <a:latin typeface="Times New Roman"/>
                          <a:ea typeface="Times New Roman"/>
                          <a:cs typeface="Times New Roman"/>
                          <a:sym typeface="Times New Roman"/>
                        </a:rPr>
                        <a:t>Communication </a:t>
                      </a:r>
                      <a:endParaRPr sz="2000" u="none" cap="none" strike="noStrike">
                        <a:latin typeface="Times New Roman"/>
                        <a:ea typeface="Times New Roman"/>
                        <a:cs typeface="Times New Roman"/>
                        <a:sym typeface="Times New Roman"/>
                      </a:endParaRPr>
                    </a:p>
                  </a:txBody>
                  <a:tcPr marT="0" marB="0" marR="67000" marL="67000"/>
                </a:tc>
                <a:tc>
                  <a:txBody>
                    <a:bodyPr/>
                    <a:lstStyle/>
                    <a:p>
                      <a:pPr indent="0" lvl="0" marL="0" marR="0" rtl="0" algn="just">
                        <a:lnSpc>
                          <a:spcPct val="150000"/>
                        </a:lnSpc>
                        <a:spcBef>
                          <a:spcPts val="0"/>
                        </a:spcBef>
                        <a:spcAft>
                          <a:spcPts val="0"/>
                        </a:spcAft>
                        <a:buClr>
                          <a:schemeClr val="dk1"/>
                        </a:buClr>
                        <a:buSzPts val="2000"/>
                        <a:buFont typeface="Times New Roman"/>
                        <a:buNone/>
                      </a:pPr>
                      <a:r>
                        <a:rPr lang="en-GB" sz="2000" u="none" cap="none" strike="noStrike">
                          <a:latin typeface="Times New Roman"/>
                          <a:ea typeface="Times New Roman"/>
                          <a:cs typeface="Times New Roman"/>
                          <a:sym typeface="Times New Roman"/>
                        </a:rPr>
                        <a:t>Manage clear coordination with family and patient regarding prognosis, perspectives, and treatment. </a:t>
                      </a:r>
                      <a:endParaRPr sz="2000" u="none" cap="none" strike="noStrike">
                        <a:latin typeface="Times New Roman"/>
                        <a:ea typeface="Times New Roman"/>
                        <a:cs typeface="Times New Roman"/>
                        <a:sym typeface="Times New Roman"/>
                      </a:endParaRPr>
                    </a:p>
                  </a:txBody>
                  <a:tcPr marT="0" marB="0" marR="67000" marL="67000"/>
                </a:tc>
              </a:tr>
              <a:tr h="1039975">
                <a:tc>
                  <a:txBody>
                    <a:bodyPr/>
                    <a:lstStyle/>
                    <a:p>
                      <a:pPr indent="0" lvl="0" marL="0" marR="0" rtl="0" algn="just">
                        <a:lnSpc>
                          <a:spcPct val="150000"/>
                        </a:lnSpc>
                        <a:spcBef>
                          <a:spcPts val="0"/>
                        </a:spcBef>
                        <a:spcAft>
                          <a:spcPts val="0"/>
                        </a:spcAft>
                        <a:buClr>
                          <a:schemeClr val="dk1"/>
                        </a:buClr>
                        <a:buSzPts val="2000"/>
                        <a:buFont typeface="Times New Roman"/>
                        <a:buNone/>
                      </a:pPr>
                      <a:r>
                        <a:rPr lang="en-GB" sz="2000" u="none" cap="none" strike="noStrike">
                          <a:latin typeface="Times New Roman"/>
                          <a:ea typeface="Times New Roman"/>
                          <a:cs typeface="Times New Roman"/>
                          <a:sym typeface="Times New Roman"/>
                        </a:rPr>
                        <a:t>Ethical considerations </a:t>
                      </a:r>
                      <a:endParaRPr sz="2000" u="none" cap="none" strike="noStrike">
                        <a:latin typeface="Times New Roman"/>
                        <a:ea typeface="Times New Roman"/>
                        <a:cs typeface="Times New Roman"/>
                        <a:sym typeface="Times New Roman"/>
                      </a:endParaRPr>
                    </a:p>
                  </a:txBody>
                  <a:tcPr marT="0" marB="0" marR="67000" marL="67000"/>
                </a:tc>
                <a:tc>
                  <a:txBody>
                    <a:bodyPr/>
                    <a:lstStyle/>
                    <a:p>
                      <a:pPr indent="0" lvl="0" marL="0" marR="0" rtl="0" algn="just">
                        <a:lnSpc>
                          <a:spcPct val="150000"/>
                        </a:lnSpc>
                        <a:spcBef>
                          <a:spcPts val="0"/>
                        </a:spcBef>
                        <a:spcAft>
                          <a:spcPts val="0"/>
                        </a:spcAft>
                        <a:buClr>
                          <a:schemeClr val="dk1"/>
                        </a:buClr>
                        <a:buSzPts val="2000"/>
                        <a:buFont typeface="Times New Roman"/>
                        <a:buNone/>
                      </a:pPr>
                      <a:r>
                        <a:rPr lang="en-GB" sz="2000" u="none" cap="none" strike="noStrike">
                          <a:latin typeface="Times New Roman"/>
                          <a:ea typeface="Times New Roman"/>
                          <a:cs typeface="Times New Roman"/>
                          <a:sym typeface="Times New Roman"/>
                        </a:rPr>
                        <a:t>Ensure confirmed consent, respect the dignity of the patient, and help in end-of-life decisions if needed (Vakili-Ojarood </a:t>
                      </a:r>
                      <a:r>
                        <a:rPr i="1" lang="en-GB" sz="2000" u="none" cap="none" strike="noStrike">
                          <a:latin typeface="Times New Roman"/>
                          <a:ea typeface="Times New Roman"/>
                          <a:cs typeface="Times New Roman"/>
                          <a:sym typeface="Times New Roman"/>
                        </a:rPr>
                        <a:t>et.al </a:t>
                      </a:r>
                      <a:r>
                        <a:rPr lang="en-GB" sz="2000" u="none" cap="none" strike="noStrike">
                          <a:latin typeface="Times New Roman"/>
                          <a:ea typeface="Times New Roman"/>
                          <a:cs typeface="Times New Roman"/>
                          <a:sym typeface="Times New Roman"/>
                        </a:rPr>
                        <a:t>2024).</a:t>
                      </a:r>
                      <a:endParaRPr sz="2000" u="none" cap="none" strike="noStrike">
                        <a:latin typeface="Times New Roman"/>
                        <a:ea typeface="Times New Roman"/>
                        <a:cs typeface="Times New Roman"/>
                        <a:sym typeface="Times New Roman"/>
                      </a:endParaRPr>
                    </a:p>
                  </a:txBody>
                  <a:tcPr marT="0" marB="0" marR="67000" marL="67000"/>
                </a:tc>
              </a:tr>
              <a:tr h="771950">
                <a:tc>
                  <a:txBody>
                    <a:bodyPr/>
                    <a:lstStyle/>
                    <a:p>
                      <a:pPr indent="0" lvl="0" marL="0" marR="0" rtl="0" algn="just">
                        <a:lnSpc>
                          <a:spcPct val="150000"/>
                        </a:lnSpc>
                        <a:spcBef>
                          <a:spcPts val="0"/>
                        </a:spcBef>
                        <a:spcAft>
                          <a:spcPts val="0"/>
                        </a:spcAft>
                        <a:buClr>
                          <a:schemeClr val="dk1"/>
                        </a:buClr>
                        <a:buSzPts val="2000"/>
                        <a:buFont typeface="Times New Roman"/>
                        <a:buNone/>
                      </a:pPr>
                      <a:r>
                        <a:rPr lang="en-GB" sz="2000" u="none" cap="none" strike="noStrike">
                          <a:latin typeface="Times New Roman"/>
                          <a:ea typeface="Times New Roman"/>
                          <a:cs typeface="Times New Roman"/>
                          <a:sym typeface="Times New Roman"/>
                        </a:rPr>
                        <a:t>Data collection </a:t>
                      </a:r>
                      <a:endParaRPr sz="2000" u="none" cap="none" strike="noStrike">
                        <a:latin typeface="Times New Roman"/>
                        <a:ea typeface="Times New Roman"/>
                        <a:cs typeface="Times New Roman"/>
                        <a:sym typeface="Times New Roman"/>
                      </a:endParaRPr>
                    </a:p>
                  </a:txBody>
                  <a:tcPr marT="0" marB="0" marR="67000" marL="67000"/>
                </a:tc>
                <a:tc>
                  <a:txBody>
                    <a:bodyPr/>
                    <a:lstStyle/>
                    <a:p>
                      <a:pPr indent="0" lvl="0" marL="0" marR="0" rtl="0" algn="just">
                        <a:lnSpc>
                          <a:spcPct val="150000"/>
                        </a:lnSpc>
                        <a:spcBef>
                          <a:spcPts val="0"/>
                        </a:spcBef>
                        <a:spcAft>
                          <a:spcPts val="0"/>
                        </a:spcAft>
                        <a:buClr>
                          <a:schemeClr val="dk1"/>
                        </a:buClr>
                        <a:buSzPts val="2000"/>
                        <a:buFont typeface="Times New Roman"/>
                        <a:buNone/>
                      </a:pPr>
                      <a:r>
                        <a:rPr lang="en-GB" sz="2000" u="none" cap="none" strike="noStrike">
                          <a:latin typeface="Times New Roman"/>
                          <a:ea typeface="Times New Roman"/>
                          <a:cs typeface="Times New Roman"/>
                          <a:sym typeface="Times New Roman"/>
                        </a:rPr>
                        <a:t>Record major signs, progress for treatment, and feedback from the patient for consistent improvement in care. </a:t>
                      </a:r>
                      <a:endParaRPr sz="2000" u="none" cap="none" strike="noStrike">
                        <a:latin typeface="Times New Roman"/>
                        <a:ea typeface="Times New Roman"/>
                        <a:cs typeface="Times New Roman"/>
                        <a:sym typeface="Times New Roman"/>
                      </a:endParaRPr>
                    </a:p>
                  </a:txBody>
                  <a:tcPr marT="0" marB="0" marR="67000" marL="67000"/>
                </a:tc>
              </a:tr>
            </a:tbl>
          </a:graphicData>
        </a:graphic>
      </p:graphicFrame>
    </p:spTree>
  </p:cSld>
  <p:clrMapOvr>
    <a:masterClrMapping/>
  </p:clrMapOvr>
</p:sld>
</file>

<file path=ppt/slides/slide1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E8E6E3"/>
        </a:solidFill>
      </p:bgPr>
    </p:bg>
    <p:spTree>
      <p:nvGrpSpPr>
        <p:cNvPr id="262" name="Shape 262"/>
        <p:cNvGrpSpPr/>
        <p:nvPr/>
      </p:nvGrpSpPr>
      <p:grpSpPr>
        <a:xfrm>
          <a:off x="0" y="0"/>
          <a:ext cx="0" cy="0"/>
          <a:chOff x="0" y="0"/>
          <a:chExt cx="0" cy="0"/>
        </a:xfrm>
      </p:grpSpPr>
      <p:sp>
        <p:nvSpPr>
          <p:cNvPr id="263" name="Google Shape;263;p13"/>
          <p:cNvSpPr/>
          <p:nvPr/>
        </p:nvSpPr>
        <p:spPr>
          <a:xfrm>
            <a:off x="0" y="0"/>
            <a:ext cx="18288000" cy="376223"/>
          </a:xfrm>
          <a:custGeom>
            <a:rect b="b" l="l" r="r" t="t"/>
            <a:pathLst>
              <a:path extrusionOk="0" h="376223" w="18288000">
                <a:moveTo>
                  <a:pt x="0" y="0"/>
                </a:moveTo>
                <a:lnTo>
                  <a:pt x="18288000" y="0"/>
                </a:lnTo>
                <a:lnTo>
                  <a:pt x="18288000" y="376223"/>
                </a:lnTo>
                <a:lnTo>
                  <a:pt x="0" y="376223"/>
                </a:lnTo>
                <a:lnTo>
                  <a:pt x="0" y="0"/>
                </a:lnTo>
                <a:close/>
              </a:path>
            </a:pathLst>
          </a:custGeom>
          <a:blipFill rotWithShape="1">
            <a:blip r:embed="rId3">
              <a:alphaModFix/>
            </a:blip>
            <a:stretch>
              <a:fillRect b="-1102434" l="0" r="0" t="-1532049"/>
            </a:stretch>
          </a:blip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chemeClr val="dk1"/>
              </a:solidFill>
              <a:latin typeface="Twentieth Century"/>
              <a:ea typeface="Twentieth Century"/>
              <a:cs typeface="Twentieth Century"/>
              <a:sym typeface="Twentieth Century"/>
            </a:endParaRPr>
          </a:p>
        </p:txBody>
      </p:sp>
      <p:sp>
        <p:nvSpPr>
          <p:cNvPr id="264" name="Google Shape;264;p13"/>
          <p:cNvSpPr txBox="1"/>
          <p:nvPr/>
        </p:nvSpPr>
        <p:spPr>
          <a:xfrm>
            <a:off x="2591272" y="1270438"/>
            <a:ext cx="13792200" cy="984885"/>
          </a:xfrm>
          <a:prstGeom prst="rect">
            <a:avLst/>
          </a:prstGeom>
          <a:noFill/>
          <a:ln>
            <a:noFill/>
          </a:ln>
        </p:spPr>
        <p:txBody>
          <a:bodyPr anchorCtr="0" anchor="t" bIns="0" lIns="0" spcFirstLastPara="1" rIns="0" wrap="square" tIns="0">
            <a:spAutoFit/>
          </a:bodyPr>
          <a:lstStyle/>
          <a:p>
            <a:pPr indent="0" lvl="0" marL="0" marR="0" rtl="0" algn="ctr">
              <a:spcBef>
                <a:spcPts val="0"/>
              </a:spcBef>
              <a:spcAft>
                <a:spcPts val="0"/>
              </a:spcAft>
              <a:buNone/>
            </a:pPr>
            <a:r>
              <a:rPr b="1" lang="en-GB" sz="6400">
                <a:solidFill>
                  <a:schemeClr val="dk1"/>
                </a:solidFill>
                <a:latin typeface="Times New Roman"/>
                <a:ea typeface="Times New Roman"/>
                <a:cs typeface="Times New Roman"/>
                <a:sym typeface="Times New Roman"/>
              </a:rPr>
              <a:t>Conclusion</a:t>
            </a:r>
            <a:endParaRPr/>
          </a:p>
        </p:txBody>
      </p:sp>
      <p:sp>
        <p:nvSpPr>
          <p:cNvPr id="265" name="Google Shape;265;p13"/>
          <p:cNvSpPr txBox="1"/>
          <p:nvPr/>
        </p:nvSpPr>
        <p:spPr>
          <a:xfrm>
            <a:off x="3078660" y="2695228"/>
            <a:ext cx="12817424" cy="4411785"/>
          </a:xfrm>
          <a:prstGeom prst="rect">
            <a:avLst/>
          </a:prstGeom>
          <a:noFill/>
          <a:ln>
            <a:noFill/>
          </a:ln>
        </p:spPr>
        <p:txBody>
          <a:bodyPr anchorCtr="0" anchor="t" bIns="45700" lIns="91425" spcFirstLastPara="1" rIns="91425" wrap="square" tIns="45700">
            <a:spAutoFit/>
          </a:bodyPr>
          <a:lstStyle/>
          <a:p>
            <a:pPr indent="-342900" lvl="0" marL="342900" marR="0" rtl="0" algn="just">
              <a:lnSpc>
                <a:spcPct val="200000"/>
              </a:lnSpc>
              <a:spcBef>
                <a:spcPts val="0"/>
              </a:spcBef>
              <a:spcAft>
                <a:spcPts val="0"/>
              </a:spcAft>
              <a:buClr>
                <a:schemeClr val="dk1"/>
              </a:buClr>
              <a:buSzPts val="2400"/>
              <a:buFont typeface="Arial"/>
              <a:buChar char="•"/>
            </a:pPr>
            <a:r>
              <a:rPr lang="en-GB" sz="2400">
                <a:solidFill>
                  <a:schemeClr val="dk1"/>
                </a:solidFill>
                <a:latin typeface="Times New Roman"/>
                <a:ea typeface="Times New Roman"/>
                <a:cs typeface="Times New Roman"/>
                <a:sym typeface="Times New Roman"/>
              </a:rPr>
              <a:t>The presentation concludes that lung cancer significantly impacts the cardiovascular and respiratory system functioning within patients. </a:t>
            </a:r>
            <a:endParaRPr/>
          </a:p>
          <a:p>
            <a:pPr indent="-342900" lvl="0" marL="342900" marR="0" rtl="0" algn="just">
              <a:lnSpc>
                <a:spcPct val="200000"/>
              </a:lnSpc>
              <a:spcBef>
                <a:spcPts val="0"/>
              </a:spcBef>
              <a:spcAft>
                <a:spcPts val="0"/>
              </a:spcAft>
              <a:buClr>
                <a:schemeClr val="dk1"/>
              </a:buClr>
              <a:buSzPts val="2400"/>
              <a:buFont typeface="Arial"/>
              <a:buChar char="•"/>
            </a:pPr>
            <a:r>
              <a:rPr lang="en-GB" sz="2400">
                <a:solidFill>
                  <a:schemeClr val="dk1"/>
                </a:solidFill>
                <a:latin typeface="Times New Roman"/>
                <a:ea typeface="Times New Roman"/>
                <a:cs typeface="Times New Roman"/>
                <a:sym typeface="Times New Roman"/>
              </a:rPr>
              <a:t>The condition of Mr. John showed the impact of lifestyle and disease-related risk factors. </a:t>
            </a:r>
            <a:endParaRPr/>
          </a:p>
          <a:p>
            <a:pPr indent="-342900" lvl="0" marL="342900" marR="0" rtl="0" algn="just">
              <a:lnSpc>
                <a:spcPct val="200000"/>
              </a:lnSpc>
              <a:spcBef>
                <a:spcPts val="0"/>
              </a:spcBef>
              <a:spcAft>
                <a:spcPts val="0"/>
              </a:spcAft>
              <a:buClr>
                <a:schemeClr val="dk1"/>
              </a:buClr>
              <a:buSzPts val="2400"/>
              <a:buFont typeface="Arial"/>
              <a:buChar char="•"/>
            </a:pPr>
            <a:r>
              <a:rPr lang="en-GB" sz="2400">
                <a:solidFill>
                  <a:schemeClr val="dk1"/>
                </a:solidFill>
                <a:latin typeface="Times New Roman"/>
                <a:ea typeface="Times New Roman"/>
                <a:cs typeface="Times New Roman"/>
                <a:sym typeface="Times New Roman"/>
              </a:rPr>
              <a:t>Useful care planning helps in managing symptoms along with quality of life. </a:t>
            </a:r>
            <a:endParaRPr/>
          </a:p>
          <a:p>
            <a:pPr indent="-342900" lvl="0" marL="342900" marR="0" rtl="0" algn="just">
              <a:lnSpc>
                <a:spcPct val="200000"/>
              </a:lnSpc>
              <a:spcBef>
                <a:spcPts val="0"/>
              </a:spcBef>
              <a:spcAft>
                <a:spcPts val="0"/>
              </a:spcAft>
              <a:buClr>
                <a:schemeClr val="dk1"/>
              </a:buClr>
              <a:buSzPts val="2400"/>
              <a:buFont typeface="Arial"/>
              <a:buChar char="•"/>
            </a:pPr>
            <a:r>
              <a:rPr lang="en-GB" sz="2400">
                <a:solidFill>
                  <a:schemeClr val="dk1"/>
                </a:solidFill>
                <a:latin typeface="Times New Roman"/>
                <a:ea typeface="Times New Roman"/>
                <a:cs typeface="Times New Roman"/>
                <a:sym typeface="Times New Roman"/>
              </a:rPr>
              <a:t>A holistic practice conveys that emotional, physical, and ethical needs are met. </a:t>
            </a:r>
            <a:endParaRPr/>
          </a:p>
          <a:p>
            <a:pPr indent="-304800" lvl="0" marL="457200" marR="0" rtl="0" algn="just">
              <a:lnSpc>
                <a:spcPct val="200000"/>
              </a:lnSpc>
              <a:spcBef>
                <a:spcPts val="0"/>
              </a:spcBef>
              <a:spcAft>
                <a:spcPts val="0"/>
              </a:spcAft>
              <a:buClr>
                <a:schemeClr val="dk1"/>
              </a:buClr>
              <a:buSzPts val="2400"/>
              <a:buFont typeface="Arial"/>
              <a:buNone/>
            </a:pPr>
            <a:r>
              <a:t/>
            </a:r>
            <a:endParaRPr sz="2400">
              <a:solidFill>
                <a:schemeClr val="dk1"/>
              </a:solidFill>
              <a:latin typeface="Times New Roman"/>
              <a:ea typeface="Times New Roman"/>
              <a:cs typeface="Times New Roman"/>
              <a:sym typeface="Times New Roman"/>
            </a:endParaRPr>
          </a:p>
        </p:txBody>
      </p:sp>
    </p:spTree>
  </p:cSld>
  <p:clrMapOvr>
    <a:masterClrMapping/>
  </p:clrMapOvr>
</p:sld>
</file>

<file path=ppt/slides/slide1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E8E6E3"/>
        </a:solidFill>
      </p:bgPr>
    </p:bg>
    <p:spTree>
      <p:nvGrpSpPr>
        <p:cNvPr id="270" name="Shape 270"/>
        <p:cNvGrpSpPr/>
        <p:nvPr/>
      </p:nvGrpSpPr>
      <p:grpSpPr>
        <a:xfrm>
          <a:off x="0" y="0"/>
          <a:ext cx="0" cy="0"/>
          <a:chOff x="0" y="0"/>
          <a:chExt cx="0" cy="0"/>
        </a:xfrm>
      </p:grpSpPr>
      <p:sp>
        <p:nvSpPr>
          <p:cNvPr id="271" name="Google Shape;271;p14"/>
          <p:cNvSpPr/>
          <p:nvPr/>
        </p:nvSpPr>
        <p:spPr>
          <a:xfrm>
            <a:off x="0" y="0"/>
            <a:ext cx="18288000" cy="376223"/>
          </a:xfrm>
          <a:custGeom>
            <a:rect b="b" l="l" r="r" t="t"/>
            <a:pathLst>
              <a:path extrusionOk="0" h="376223" w="18288000">
                <a:moveTo>
                  <a:pt x="0" y="0"/>
                </a:moveTo>
                <a:lnTo>
                  <a:pt x="18288000" y="0"/>
                </a:lnTo>
                <a:lnTo>
                  <a:pt x="18288000" y="376223"/>
                </a:lnTo>
                <a:lnTo>
                  <a:pt x="0" y="376223"/>
                </a:lnTo>
                <a:lnTo>
                  <a:pt x="0" y="0"/>
                </a:lnTo>
                <a:close/>
              </a:path>
            </a:pathLst>
          </a:custGeom>
          <a:blipFill rotWithShape="1">
            <a:blip r:embed="rId3">
              <a:alphaModFix/>
            </a:blip>
            <a:stretch>
              <a:fillRect b="-1102434" l="0" r="0" t="-1532049"/>
            </a:stretch>
          </a:blip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chemeClr val="dk1"/>
              </a:solidFill>
              <a:latin typeface="Twentieth Century"/>
              <a:ea typeface="Twentieth Century"/>
              <a:cs typeface="Twentieth Century"/>
              <a:sym typeface="Twentieth Century"/>
            </a:endParaRPr>
          </a:p>
        </p:txBody>
      </p:sp>
      <p:sp>
        <p:nvSpPr>
          <p:cNvPr id="272" name="Google Shape;272;p14"/>
          <p:cNvSpPr txBox="1"/>
          <p:nvPr/>
        </p:nvSpPr>
        <p:spPr>
          <a:xfrm>
            <a:off x="2743200" y="1741170"/>
            <a:ext cx="13792200" cy="984885"/>
          </a:xfrm>
          <a:prstGeom prst="rect">
            <a:avLst/>
          </a:prstGeom>
          <a:noFill/>
          <a:ln>
            <a:noFill/>
          </a:ln>
        </p:spPr>
        <p:txBody>
          <a:bodyPr anchorCtr="0" anchor="t" bIns="0" lIns="0" spcFirstLastPara="1" rIns="0" wrap="square" tIns="0">
            <a:spAutoFit/>
          </a:bodyPr>
          <a:lstStyle/>
          <a:p>
            <a:pPr indent="0" lvl="0" marL="0" marR="0" rtl="0" algn="ctr">
              <a:spcBef>
                <a:spcPts val="0"/>
              </a:spcBef>
              <a:spcAft>
                <a:spcPts val="0"/>
              </a:spcAft>
              <a:buNone/>
            </a:pPr>
            <a:r>
              <a:rPr b="1" lang="en-GB" sz="6400">
                <a:solidFill>
                  <a:schemeClr val="dk1"/>
                </a:solidFill>
                <a:latin typeface="Times New Roman"/>
                <a:ea typeface="Times New Roman"/>
                <a:cs typeface="Times New Roman"/>
                <a:sym typeface="Times New Roman"/>
              </a:rPr>
              <a:t>References</a:t>
            </a:r>
            <a:endParaRPr/>
          </a:p>
        </p:txBody>
      </p:sp>
      <p:sp>
        <p:nvSpPr>
          <p:cNvPr id="273" name="Google Shape;273;p14"/>
          <p:cNvSpPr txBox="1"/>
          <p:nvPr/>
        </p:nvSpPr>
        <p:spPr>
          <a:xfrm>
            <a:off x="1676400" y="3343300"/>
            <a:ext cx="15925800" cy="5847755"/>
          </a:xfrm>
          <a:prstGeom prst="rect">
            <a:avLst/>
          </a:prstGeom>
          <a:noFill/>
          <a:ln>
            <a:noFill/>
          </a:ln>
        </p:spPr>
        <p:txBody>
          <a:bodyPr anchorCtr="0" anchor="t" bIns="45700" lIns="91425" spcFirstLastPara="1" rIns="91425" wrap="square" tIns="45700">
            <a:spAutoFit/>
          </a:bodyPr>
          <a:lstStyle/>
          <a:p>
            <a:pPr indent="-342900" lvl="0" marL="342900" marR="0" rtl="0" algn="just">
              <a:spcBef>
                <a:spcPts val="0"/>
              </a:spcBef>
              <a:spcAft>
                <a:spcPts val="0"/>
              </a:spcAft>
              <a:buClr>
                <a:schemeClr val="dk1"/>
              </a:buClr>
              <a:buSzPts val="2200"/>
              <a:buFont typeface="Arial"/>
              <a:buChar char="•"/>
            </a:pPr>
            <a:r>
              <a:rPr lang="en-GB" sz="2200">
                <a:solidFill>
                  <a:schemeClr val="dk1"/>
                </a:solidFill>
                <a:latin typeface="Times New Roman"/>
                <a:ea typeface="Times New Roman"/>
                <a:cs typeface="Times New Roman"/>
                <a:sym typeface="Times New Roman"/>
              </a:rPr>
              <a:t>Ashrafi, A., Akter, Z., Modareszadeh, P., Modareszadeh, P., Berisha, E., Alemi, P.S., Chacon Castro, M.D.C., Deese, A.R. and Zhang, L., (2022). Current landscape of therapeutic resistance in lung cancer and promising strategies to overcome resistance. </a:t>
            </a:r>
            <a:r>
              <a:rPr i="1" lang="en-GB" sz="2200">
                <a:solidFill>
                  <a:schemeClr val="dk1"/>
                </a:solidFill>
                <a:latin typeface="Times New Roman"/>
                <a:ea typeface="Times New Roman"/>
                <a:cs typeface="Times New Roman"/>
                <a:sym typeface="Times New Roman"/>
              </a:rPr>
              <a:t>Cancers</a:t>
            </a:r>
            <a:r>
              <a:rPr lang="en-GB" sz="2200">
                <a:solidFill>
                  <a:schemeClr val="dk1"/>
                </a:solidFill>
                <a:latin typeface="Times New Roman"/>
                <a:ea typeface="Times New Roman"/>
                <a:cs typeface="Times New Roman"/>
                <a:sym typeface="Times New Roman"/>
              </a:rPr>
              <a:t>, </a:t>
            </a:r>
            <a:r>
              <a:rPr i="1" lang="en-GB" sz="2200">
                <a:solidFill>
                  <a:schemeClr val="dk1"/>
                </a:solidFill>
                <a:latin typeface="Times New Roman"/>
                <a:ea typeface="Times New Roman"/>
                <a:cs typeface="Times New Roman"/>
                <a:sym typeface="Times New Roman"/>
              </a:rPr>
              <a:t>14</a:t>
            </a:r>
            <a:r>
              <a:rPr lang="en-GB" sz="2200">
                <a:solidFill>
                  <a:schemeClr val="dk1"/>
                </a:solidFill>
                <a:latin typeface="Times New Roman"/>
                <a:ea typeface="Times New Roman"/>
                <a:cs typeface="Times New Roman"/>
                <a:sym typeface="Times New Roman"/>
              </a:rPr>
              <a:t>(19), p.4562.</a:t>
            </a:r>
            <a:endParaRPr/>
          </a:p>
          <a:p>
            <a:pPr indent="-342900" lvl="0" marL="342900" marR="0" rtl="0" algn="just">
              <a:spcBef>
                <a:spcPts val="0"/>
              </a:spcBef>
              <a:spcAft>
                <a:spcPts val="0"/>
              </a:spcAft>
              <a:buClr>
                <a:schemeClr val="dk1"/>
              </a:buClr>
              <a:buSzPts val="2200"/>
              <a:buFont typeface="Arial"/>
              <a:buChar char="•"/>
            </a:pPr>
            <a:r>
              <a:rPr lang="en-GB" sz="2200">
                <a:solidFill>
                  <a:schemeClr val="dk1"/>
                </a:solidFill>
                <a:latin typeface="Times New Roman"/>
                <a:ea typeface="Times New Roman"/>
                <a:cs typeface="Times New Roman"/>
                <a:sym typeface="Times New Roman"/>
              </a:rPr>
              <a:t>Betts, J.G., Young, K.A., Wise, J.A., Johnson, E., Poe, B., Kruse, D.H., Korol, O., Johnson, J.E., Womble, M. and DeSaix, P., (2024). </a:t>
            </a:r>
            <a:r>
              <a:rPr i="1" lang="en-GB" sz="2200">
                <a:solidFill>
                  <a:schemeClr val="dk1"/>
                </a:solidFill>
                <a:latin typeface="Times New Roman"/>
                <a:ea typeface="Times New Roman"/>
                <a:cs typeface="Times New Roman"/>
                <a:sym typeface="Times New Roman"/>
              </a:rPr>
              <a:t>Anatomy and physiology 2e</a:t>
            </a:r>
            <a:r>
              <a:rPr lang="en-GB" sz="2200">
                <a:solidFill>
                  <a:schemeClr val="dk1"/>
                </a:solidFill>
                <a:latin typeface="Times New Roman"/>
                <a:ea typeface="Times New Roman"/>
                <a:cs typeface="Times New Roman"/>
                <a:sym typeface="Times New Roman"/>
              </a:rPr>
              <a:t>.</a:t>
            </a:r>
            <a:endParaRPr/>
          </a:p>
          <a:p>
            <a:pPr indent="-342900" lvl="0" marL="342900" marR="0" rtl="0" algn="just">
              <a:spcBef>
                <a:spcPts val="0"/>
              </a:spcBef>
              <a:spcAft>
                <a:spcPts val="0"/>
              </a:spcAft>
              <a:buClr>
                <a:schemeClr val="dk1"/>
              </a:buClr>
              <a:buSzPts val="2200"/>
              <a:buFont typeface="Arial"/>
              <a:buChar char="•"/>
            </a:pPr>
            <a:r>
              <a:rPr lang="en-GB" sz="2200">
                <a:solidFill>
                  <a:schemeClr val="dk1"/>
                </a:solidFill>
                <a:latin typeface="Times New Roman"/>
                <a:ea typeface="Times New Roman"/>
                <a:cs typeface="Times New Roman"/>
                <a:sym typeface="Times New Roman"/>
              </a:rPr>
              <a:t>Chaudhry, R., Miao, J.H. and Rehman, A., (2022). Physiology, cardiovascular. In </a:t>
            </a:r>
            <a:r>
              <a:rPr i="1" lang="en-GB" sz="2200">
                <a:solidFill>
                  <a:schemeClr val="dk1"/>
                </a:solidFill>
                <a:latin typeface="Times New Roman"/>
                <a:ea typeface="Times New Roman"/>
                <a:cs typeface="Times New Roman"/>
                <a:sym typeface="Times New Roman"/>
              </a:rPr>
              <a:t>StatPearls [Internet]</a:t>
            </a:r>
            <a:r>
              <a:rPr lang="en-GB" sz="2200">
                <a:solidFill>
                  <a:schemeClr val="dk1"/>
                </a:solidFill>
                <a:latin typeface="Times New Roman"/>
                <a:ea typeface="Times New Roman"/>
                <a:cs typeface="Times New Roman"/>
                <a:sym typeface="Times New Roman"/>
              </a:rPr>
              <a:t>. StatPearls Publishing.</a:t>
            </a:r>
            <a:endParaRPr/>
          </a:p>
          <a:p>
            <a:pPr indent="-342900" lvl="0" marL="342900" marR="0" rtl="0" algn="just">
              <a:spcBef>
                <a:spcPts val="0"/>
              </a:spcBef>
              <a:spcAft>
                <a:spcPts val="0"/>
              </a:spcAft>
              <a:buClr>
                <a:schemeClr val="dk1"/>
              </a:buClr>
              <a:buSzPts val="2200"/>
              <a:buFont typeface="Arial"/>
              <a:buChar char="•"/>
            </a:pPr>
            <a:r>
              <a:rPr lang="en-GB" sz="2200">
                <a:solidFill>
                  <a:schemeClr val="dk1"/>
                </a:solidFill>
                <a:latin typeface="Times New Roman"/>
                <a:ea typeface="Times New Roman"/>
                <a:cs typeface="Times New Roman"/>
                <a:sym typeface="Times New Roman"/>
              </a:rPr>
              <a:t>Kusumawardani, I.A.J., Indraswari, P.G. and Komalasari, N.L.G.Y., (2023). Air pollution and lung cancer. </a:t>
            </a:r>
            <a:r>
              <a:rPr i="1" lang="en-GB" sz="2200">
                <a:solidFill>
                  <a:schemeClr val="dk1"/>
                </a:solidFill>
                <a:latin typeface="Times New Roman"/>
                <a:ea typeface="Times New Roman"/>
                <a:cs typeface="Times New Roman"/>
                <a:sym typeface="Times New Roman"/>
              </a:rPr>
              <a:t>J Respi</a:t>
            </a:r>
            <a:r>
              <a:rPr lang="en-GB" sz="2200">
                <a:solidFill>
                  <a:schemeClr val="dk1"/>
                </a:solidFill>
                <a:latin typeface="Times New Roman"/>
                <a:ea typeface="Times New Roman"/>
                <a:cs typeface="Times New Roman"/>
                <a:sym typeface="Times New Roman"/>
              </a:rPr>
              <a:t>, </a:t>
            </a:r>
            <a:r>
              <a:rPr i="1" lang="en-GB" sz="2200">
                <a:solidFill>
                  <a:schemeClr val="dk1"/>
                </a:solidFill>
                <a:latin typeface="Times New Roman"/>
                <a:ea typeface="Times New Roman"/>
                <a:cs typeface="Times New Roman"/>
                <a:sym typeface="Times New Roman"/>
              </a:rPr>
              <a:t>9</a:t>
            </a:r>
            <a:r>
              <a:rPr lang="en-GB" sz="2200">
                <a:solidFill>
                  <a:schemeClr val="dk1"/>
                </a:solidFill>
                <a:latin typeface="Times New Roman"/>
                <a:ea typeface="Times New Roman"/>
                <a:cs typeface="Times New Roman"/>
                <a:sym typeface="Times New Roman"/>
              </a:rPr>
              <a:t>, pp.150-158.</a:t>
            </a:r>
            <a:endParaRPr/>
          </a:p>
          <a:p>
            <a:pPr indent="-342900" lvl="0" marL="342900" marR="0" rtl="0" algn="just">
              <a:spcBef>
                <a:spcPts val="0"/>
              </a:spcBef>
              <a:spcAft>
                <a:spcPts val="0"/>
              </a:spcAft>
              <a:buClr>
                <a:schemeClr val="dk1"/>
              </a:buClr>
              <a:buSzPts val="2200"/>
              <a:buFont typeface="Arial"/>
              <a:buChar char="•"/>
            </a:pPr>
            <a:r>
              <a:rPr lang="en-GB" sz="2200">
                <a:solidFill>
                  <a:schemeClr val="dk1"/>
                </a:solidFill>
                <a:latin typeface="Times New Roman"/>
                <a:ea typeface="Times New Roman"/>
                <a:cs typeface="Times New Roman"/>
                <a:sym typeface="Times New Roman"/>
              </a:rPr>
              <a:t>Nader, T., (2025). </a:t>
            </a:r>
            <a:r>
              <a:rPr i="1" lang="en-GB" sz="2200">
                <a:solidFill>
                  <a:schemeClr val="dk1"/>
                </a:solidFill>
                <a:latin typeface="Times New Roman"/>
                <a:ea typeface="Times New Roman"/>
                <a:cs typeface="Times New Roman"/>
                <a:sym typeface="Times New Roman"/>
              </a:rPr>
              <a:t>Human physiology: Expression of Veda and the Vedic literature</a:t>
            </a:r>
            <a:r>
              <a:rPr lang="en-GB" sz="2200">
                <a:solidFill>
                  <a:schemeClr val="dk1"/>
                </a:solidFill>
                <a:latin typeface="Times New Roman"/>
                <a:ea typeface="Times New Roman"/>
                <a:cs typeface="Times New Roman"/>
                <a:sym typeface="Times New Roman"/>
              </a:rPr>
              <a:t>. Motilal Banarsidass Publishing House.</a:t>
            </a:r>
            <a:endParaRPr/>
          </a:p>
          <a:p>
            <a:pPr indent="-342900" lvl="0" marL="342900" marR="0" rtl="0" algn="just">
              <a:spcBef>
                <a:spcPts val="0"/>
              </a:spcBef>
              <a:spcAft>
                <a:spcPts val="0"/>
              </a:spcAft>
              <a:buClr>
                <a:schemeClr val="dk1"/>
              </a:buClr>
              <a:buSzPts val="2200"/>
              <a:buFont typeface="Arial"/>
              <a:buChar char="•"/>
            </a:pPr>
            <a:r>
              <a:rPr lang="en-GB" sz="2200">
                <a:solidFill>
                  <a:schemeClr val="dk1"/>
                </a:solidFill>
                <a:latin typeface="Times New Roman"/>
                <a:ea typeface="Times New Roman"/>
                <a:cs typeface="Times New Roman"/>
                <a:sym typeface="Times New Roman"/>
              </a:rPr>
              <a:t>Patton, K.T., Bell, F.B., Thompson, T. and Williamson, P.L., (2022). </a:t>
            </a:r>
            <a:r>
              <a:rPr i="1" lang="en-GB" sz="2200">
                <a:solidFill>
                  <a:schemeClr val="dk1"/>
                </a:solidFill>
                <a:latin typeface="Times New Roman"/>
                <a:ea typeface="Times New Roman"/>
                <a:cs typeface="Times New Roman"/>
                <a:sym typeface="Times New Roman"/>
              </a:rPr>
              <a:t>Anatomy &amp; physiology with brief atlas of the human body and quick guide to the language of science and medicine-e-book: Anatomy &amp; physiology with brief atlas of the human body and quick guide to the language of science and medicine-e-book</a:t>
            </a:r>
            <a:r>
              <a:rPr lang="en-GB" sz="2200">
                <a:solidFill>
                  <a:schemeClr val="dk1"/>
                </a:solidFill>
                <a:latin typeface="Times New Roman"/>
                <a:ea typeface="Times New Roman"/>
                <a:cs typeface="Times New Roman"/>
                <a:sym typeface="Times New Roman"/>
              </a:rPr>
              <a:t>. Elsevier Health Sciences.</a:t>
            </a:r>
            <a:endParaRPr/>
          </a:p>
          <a:p>
            <a:pPr indent="-342900" lvl="0" marL="342900" marR="0" rtl="0" algn="just">
              <a:spcBef>
                <a:spcPts val="0"/>
              </a:spcBef>
              <a:spcAft>
                <a:spcPts val="0"/>
              </a:spcAft>
              <a:buClr>
                <a:schemeClr val="dk1"/>
              </a:buClr>
              <a:buSzPts val="2200"/>
              <a:buFont typeface="Arial"/>
              <a:buChar char="•"/>
            </a:pPr>
            <a:r>
              <a:rPr lang="en-GB" sz="2200">
                <a:solidFill>
                  <a:schemeClr val="dk1"/>
                </a:solidFill>
                <a:latin typeface="Times New Roman"/>
                <a:ea typeface="Times New Roman"/>
                <a:cs typeface="Times New Roman"/>
                <a:sym typeface="Times New Roman"/>
              </a:rPr>
              <a:t>Sherry, V., (2022). Lung cancer: Prevention and early identification are key. </a:t>
            </a:r>
            <a:r>
              <a:rPr i="1" lang="en-GB" sz="2200">
                <a:solidFill>
                  <a:schemeClr val="dk1"/>
                </a:solidFill>
                <a:latin typeface="Times New Roman"/>
                <a:ea typeface="Times New Roman"/>
                <a:cs typeface="Times New Roman"/>
                <a:sym typeface="Times New Roman"/>
              </a:rPr>
              <a:t>The Nurse Practitioner</a:t>
            </a:r>
            <a:r>
              <a:rPr lang="en-GB" sz="2200">
                <a:solidFill>
                  <a:schemeClr val="dk1"/>
                </a:solidFill>
                <a:latin typeface="Times New Roman"/>
                <a:ea typeface="Times New Roman"/>
                <a:cs typeface="Times New Roman"/>
                <a:sym typeface="Times New Roman"/>
              </a:rPr>
              <a:t>, </a:t>
            </a:r>
            <a:r>
              <a:rPr i="1" lang="en-GB" sz="2200">
                <a:solidFill>
                  <a:schemeClr val="dk1"/>
                </a:solidFill>
                <a:latin typeface="Times New Roman"/>
                <a:ea typeface="Times New Roman"/>
                <a:cs typeface="Times New Roman"/>
                <a:sym typeface="Times New Roman"/>
              </a:rPr>
              <a:t>47</a:t>
            </a:r>
            <a:r>
              <a:rPr lang="en-GB" sz="2200">
                <a:solidFill>
                  <a:schemeClr val="dk1"/>
                </a:solidFill>
                <a:latin typeface="Times New Roman"/>
                <a:ea typeface="Times New Roman"/>
                <a:cs typeface="Times New Roman"/>
                <a:sym typeface="Times New Roman"/>
              </a:rPr>
              <a:t>(7), pp.42-47.</a:t>
            </a:r>
            <a:endParaRPr/>
          </a:p>
          <a:p>
            <a:pPr indent="-342900" lvl="0" marL="342900" marR="0" rtl="0" algn="just">
              <a:spcBef>
                <a:spcPts val="0"/>
              </a:spcBef>
              <a:spcAft>
                <a:spcPts val="0"/>
              </a:spcAft>
              <a:buClr>
                <a:schemeClr val="dk1"/>
              </a:buClr>
              <a:buSzPts val="2200"/>
              <a:buFont typeface="Arial"/>
              <a:buChar char="•"/>
            </a:pPr>
            <a:r>
              <a:rPr lang="en-GB" sz="2200">
                <a:solidFill>
                  <a:schemeClr val="dk1"/>
                </a:solidFill>
                <a:latin typeface="Times New Roman"/>
                <a:ea typeface="Times New Roman"/>
                <a:cs typeface="Times New Roman"/>
                <a:sym typeface="Times New Roman"/>
              </a:rPr>
              <a:t>Vakili-Ojarood, M., Naseri, A., Shirinzadeh-Dastgiri, A., Saberi, A., HaghighiKian, S.M., Rahmani, A., Farnoush, N., Nafissi, N., Heiranizadeh, N., Antikchi, M.H. and Narimani, N., (2024). Ethical considerations and equipoise in cancer surgery. </a:t>
            </a:r>
            <a:r>
              <a:rPr i="1" lang="en-GB" sz="2200">
                <a:solidFill>
                  <a:schemeClr val="dk1"/>
                </a:solidFill>
                <a:latin typeface="Times New Roman"/>
                <a:ea typeface="Times New Roman"/>
                <a:cs typeface="Times New Roman"/>
                <a:sym typeface="Times New Roman"/>
              </a:rPr>
              <a:t>Indian Journal of Surgical Oncology</a:t>
            </a:r>
            <a:r>
              <a:rPr lang="en-GB" sz="2200">
                <a:solidFill>
                  <a:schemeClr val="dk1"/>
                </a:solidFill>
                <a:latin typeface="Times New Roman"/>
                <a:ea typeface="Times New Roman"/>
                <a:cs typeface="Times New Roman"/>
                <a:sym typeface="Times New Roman"/>
              </a:rPr>
              <a:t>, </a:t>
            </a:r>
            <a:r>
              <a:rPr i="1" lang="en-GB" sz="2200">
                <a:solidFill>
                  <a:schemeClr val="dk1"/>
                </a:solidFill>
                <a:latin typeface="Times New Roman"/>
                <a:ea typeface="Times New Roman"/>
                <a:cs typeface="Times New Roman"/>
                <a:sym typeface="Times New Roman"/>
              </a:rPr>
              <a:t>15</a:t>
            </a:r>
            <a:r>
              <a:rPr lang="en-GB" sz="2200">
                <a:solidFill>
                  <a:schemeClr val="dk1"/>
                </a:solidFill>
                <a:latin typeface="Times New Roman"/>
                <a:ea typeface="Times New Roman"/>
                <a:cs typeface="Times New Roman"/>
                <a:sym typeface="Times New Roman"/>
              </a:rPr>
              <a:t>(Suppl 3), pp.363-373.</a:t>
            </a:r>
            <a:endParaRPr/>
          </a:p>
          <a:p>
            <a:pPr indent="-342900" lvl="0" marL="342900" marR="0" rtl="0" algn="just">
              <a:spcBef>
                <a:spcPts val="0"/>
              </a:spcBef>
              <a:spcAft>
                <a:spcPts val="0"/>
              </a:spcAft>
              <a:buClr>
                <a:schemeClr val="dk1"/>
              </a:buClr>
              <a:buSzPts val="2200"/>
              <a:buFont typeface="Arial"/>
              <a:buChar char="•"/>
            </a:pPr>
            <a:r>
              <a:rPr lang="en-GB" sz="2200">
                <a:solidFill>
                  <a:schemeClr val="dk1"/>
                </a:solidFill>
                <a:latin typeface="Times New Roman"/>
                <a:ea typeface="Times New Roman"/>
                <a:cs typeface="Times New Roman"/>
                <a:sym typeface="Times New Roman"/>
              </a:rPr>
              <a:t>Wheeldon, A., (2023). The respiratory system and associated disorders. </a:t>
            </a:r>
            <a:r>
              <a:rPr i="1" lang="en-GB" sz="2200">
                <a:solidFill>
                  <a:schemeClr val="dk1"/>
                </a:solidFill>
                <a:latin typeface="Times New Roman"/>
                <a:ea typeface="Times New Roman"/>
                <a:cs typeface="Times New Roman"/>
                <a:sym typeface="Times New Roman"/>
              </a:rPr>
              <a:t>British Journal of Nursing</a:t>
            </a:r>
            <a:r>
              <a:rPr lang="en-GB" sz="2200">
                <a:solidFill>
                  <a:schemeClr val="dk1"/>
                </a:solidFill>
                <a:latin typeface="Times New Roman"/>
                <a:ea typeface="Times New Roman"/>
                <a:cs typeface="Times New Roman"/>
                <a:sym typeface="Times New Roman"/>
              </a:rPr>
              <a:t>, </a:t>
            </a:r>
            <a:r>
              <a:rPr i="1" lang="en-GB" sz="2200">
                <a:solidFill>
                  <a:schemeClr val="dk1"/>
                </a:solidFill>
                <a:latin typeface="Times New Roman"/>
                <a:ea typeface="Times New Roman"/>
                <a:cs typeface="Times New Roman"/>
                <a:sym typeface="Times New Roman"/>
              </a:rPr>
              <a:t>32</a:t>
            </a:r>
            <a:r>
              <a:rPr lang="en-GB" sz="2200">
                <a:solidFill>
                  <a:schemeClr val="dk1"/>
                </a:solidFill>
                <a:latin typeface="Times New Roman"/>
                <a:ea typeface="Times New Roman"/>
                <a:cs typeface="Times New Roman"/>
                <a:sym typeface="Times New Roman"/>
              </a:rPr>
              <a:t>(13), pp.613-619.</a:t>
            </a:r>
            <a:endParaRPr/>
          </a:p>
          <a:p>
            <a:pPr indent="-342900" lvl="0" marL="342900" marR="0" rtl="0" algn="just">
              <a:spcBef>
                <a:spcPts val="0"/>
              </a:spcBef>
              <a:spcAft>
                <a:spcPts val="0"/>
              </a:spcAft>
              <a:buClr>
                <a:schemeClr val="dk1"/>
              </a:buClr>
              <a:buSzPts val="2200"/>
              <a:buFont typeface="Arial"/>
              <a:buChar char="•"/>
            </a:pPr>
            <a:r>
              <a:rPr lang="en-GB" sz="2200">
                <a:solidFill>
                  <a:schemeClr val="dk1"/>
                </a:solidFill>
                <a:latin typeface="Times New Roman"/>
                <a:ea typeface="Times New Roman"/>
                <a:cs typeface="Times New Roman"/>
                <a:sym typeface="Times New Roman"/>
              </a:rPr>
              <a:t>Widmaier, E., Raff, H. and Strang, K.T., (2022). </a:t>
            </a:r>
            <a:r>
              <a:rPr i="1" lang="en-GB" sz="2200">
                <a:solidFill>
                  <a:schemeClr val="dk1"/>
                </a:solidFill>
                <a:latin typeface="Times New Roman"/>
                <a:ea typeface="Times New Roman"/>
                <a:cs typeface="Times New Roman"/>
                <a:sym typeface="Times New Roman"/>
              </a:rPr>
              <a:t>Vander's human physiology</a:t>
            </a:r>
            <a:r>
              <a:rPr lang="en-GB" sz="2200">
                <a:solidFill>
                  <a:schemeClr val="dk1"/>
                </a:solidFill>
                <a:latin typeface="Times New Roman"/>
                <a:ea typeface="Times New Roman"/>
                <a:cs typeface="Times New Roman"/>
                <a:sym typeface="Times New Roman"/>
              </a:rPr>
              <a:t>. New York, NY, USA: McGraw-Hill US Higher Ed USE.</a:t>
            </a:r>
            <a:endParaRPr/>
          </a:p>
        </p:txBody>
      </p:sp>
    </p:spTree>
  </p:cSld>
  <p:clrMapOvr>
    <a:masterClrMapping/>
  </p:clrMapOvr>
</p:sld>
</file>

<file path=ppt/theme/theme1.xml><?xml version="1.0" encoding="utf-8"?>
<a:theme xmlns:a="http://schemas.openxmlformats.org/drawingml/2006/main" xmlns:r="http://schemas.openxmlformats.org/officeDocument/2006/relationships" name="Office Theme">
  <a:themeElements>
    <a:clrScheme name="Office">
      <a:dk1>
        <a:srgbClr val="000000"/>
      </a:dk1>
      <a:lt1>
        <a:srgbClr val="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a="http://schemas.openxmlformats.org/drawingml/2006/main" xmlns:r="http://schemas.openxmlformats.org/officeDocument/2006/relationships" name="Droplet">
  <a:themeElements>
    <a:clrScheme name="Droplet">
      <a:dk1>
        <a:srgbClr val="000000"/>
      </a:dk1>
      <a:lt1>
        <a:srgbClr val="FFFFFF"/>
      </a:lt1>
      <a:dk2>
        <a:srgbClr val="355071"/>
      </a:dk2>
      <a:lt2>
        <a:srgbClr val="AABED7"/>
      </a:lt2>
      <a:accent1>
        <a:srgbClr val="2FA3EE"/>
      </a:accent1>
      <a:accent2>
        <a:srgbClr val="4BCAAD"/>
      </a:accent2>
      <a:accent3>
        <a:srgbClr val="86C157"/>
      </a:accent3>
      <a:accent4>
        <a:srgbClr val="D99C3F"/>
      </a:accent4>
      <a:accent5>
        <a:srgbClr val="CE6633"/>
      </a:accent5>
      <a:accent6>
        <a:srgbClr val="A35DD1"/>
      </a:accent6>
      <a:hlink>
        <a:srgbClr val="56BCFE"/>
      </a:hlink>
      <a:folHlink>
        <a:srgbClr val="97C5E3"/>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erms:created xsi:type="dcterms:W3CDTF">2006-08-16T00:00:00Z</dcterms:created>
  <dc:creator>hp</dc:creator>
</cp:coreProperties>
</file>