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15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07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44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439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01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24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19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11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721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977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702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7C3B3-B2E9-48A9-81B9-CCDC3B13B23A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64874-7C62-4F48-AA6E-5A2799F58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349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t.org/pdf/308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today.com/us/blog/ending-addiction-good/201603/children-and-horses-equine-activities-improve-lives" TargetMode="External"/><Relationship Id="rId2" Type="http://schemas.openxmlformats.org/officeDocument/2006/relationships/hyperlink" Target="https://www.additudemag.com/slideshows/best-sports-for-kids-with-adhd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shingtonpost.com/news/parenting/wp/2016/09/29/the-darkside-of-classroom-behavior-management-charts/?noredirect=on&amp;utm_term=.b7095daf3fd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livingwithadhd.co.uk/teacher/policies" TargetMode="External"/><Relationship Id="rId2" Type="http://schemas.openxmlformats.org/officeDocument/2006/relationships/hyperlink" Target="https://www.legislation.gov.uk/ukpga/2005/13/notes/content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ast.org/pdf/308.pd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wnloads.unicef.org.uk/wp-content/uploads/2010/05/UNCRC_united_nations_convention_on_the_rights_of_the_child.pdf?_ga=2.185952041.124836319.1526926465-1874951645.1511108385" TargetMode="External"/><Relationship Id="rId2" Type="http://schemas.openxmlformats.org/officeDocument/2006/relationships/hyperlink" Target="https://classroom.synonym.com/bandura-learning-theory-students-adhd-6171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everydayhealth.com/add-adhd/equine-therapy-for-adhd-treatment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1000" y="33459"/>
            <a:ext cx="8305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Attention Deficit Hyperactivity Disorder</a:t>
            </a:r>
          </a:p>
          <a:p>
            <a:pPr algn="ctr"/>
            <a:r>
              <a:rPr lang="en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‘ADHD’</a:t>
            </a:r>
            <a:endParaRPr lang="en-GB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2400" y="505598"/>
            <a:ext cx="3505200" cy="2400657"/>
          </a:xfrm>
          <a:prstGeom prst="rect">
            <a:avLst/>
          </a:prstGeom>
          <a:noFill/>
          <a:ln w="38100" cmpd="thickThin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y-GB" sz="1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Cyflwyniad – </a:t>
            </a:r>
          </a:p>
          <a:p>
            <a:pPr algn="just"/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Trwy gydol cyflwyno’r poster yma, byddwn yn sôn am y rhwystrau mae plant sydd a ADHD yn gwynebu yn y gymdeithas heddiw, yn ogystal â dwy strategaeth sy’n cael eu defnyddio mewn ymarfer heddiw. </a:t>
            </a:r>
          </a:p>
          <a:p>
            <a:pPr algn="just"/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Yn ôl Wasserstein (2005) mae ADHD yn anrhefn gyffredin ymysg plant. Ond credwyd fod yn anrhefn sydd yn dueddol o ddiflannu wrth aeddfedu.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Fodd bynnag, mae’r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anrhefn yn dal i gael effaith ar blant, dangoswyd ymchwil Hoze et al (2005) fod plant sydd a ADHD yn îs ar ffafriaeth gymdeithasol, ond yn uwch ar effaith gymdeithasol. Erbyn hyn mae’n gyfraith ar leoliadau gofal plant i gael polisi mewn lle er mwyn cefnogi pob unigolyn sydd ag anghenion addysgol ychwanegol. Mae’r polisïau yma hefyd yn cael eu cefnogi gan y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‘Disability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Discrimination Act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2005’.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2400" y="3048000"/>
            <a:ext cx="3505200" cy="3631763"/>
          </a:xfrm>
          <a:prstGeom prst="rect">
            <a:avLst/>
          </a:prstGeom>
          <a:noFill/>
          <a:ln w="38100" cmpd="thickThin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Gweithgareddau all-gyrsiol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 darganfyddiadau ymchwil Taylor a Kuo (2009) yn dangos fod plant sydd wedi cael eu diagnosio a ADHD yn medru canolbwyntio yn well ar ôl ugain munud o gerdded. Mae gwaith Verett et al (2010) yn cyd-fynd gyda hyn,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fodd bynnag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mae’n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datgan fod angen i’r gweithgaredd gael strwythur iddo, er mwyn gael effaith ar blant a ADHD. 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 Vann (No Date) yn credu fod plant a ADHD yn elwa o’r amser treilwyd yn gweithio gyda cheffylau. Gan fod ceffylau yn actio fel drych, wrth iddynt adlewyrchu ymddygiad a theimladau plant. Wrth gyfeirio nôl i waith Law et al (2007)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 soniwyd am yn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y cyflwyniad,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lle maent yn dweud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nid yw labelu yn cael effaith ar blant sydd a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ADHD.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Fodd bynnag, mae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athrawes sydd wedi ysgrifennu erthygl, ond hoffai aros yn ddienw (2015), yn dweud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rhieni ag athrawon sydd yn labelu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plant yn fwy na disgyblion eraill. 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 Poston (2009) yn sôn am theori Maslow, a’i pyramid ‘Hierarchy of Needs’. Mae’r drydedd rhan o’r pyramid yn sôn am yr angen i blant berthyn a theimlo cariad.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Sydd yn cysylltu gyda plant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a ADHD yn cymryd rhan mewn rhyw fath o weithgaredd, a’r pwysigrwydd eu bod yn teimlo’r cysylltiad o berthyn i dîm yn helpu plant i ffocysu ar weithgareddau.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086" y="4798934"/>
            <a:ext cx="2004300" cy="166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783724" y="6534704"/>
            <a:ext cx="2105024" cy="246221"/>
          </a:xfrm>
          <a:prstGeom prst="rect">
            <a:avLst/>
          </a:prstGeom>
          <a:noFill/>
          <a:ln w="38100" cmpd="thickThin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(Poston,2009)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783724" y="655754"/>
            <a:ext cx="5207876" cy="1785104"/>
          </a:xfrm>
          <a:prstGeom prst="rect">
            <a:avLst/>
          </a:prstGeom>
          <a:noFill/>
          <a:ln w="38100" cmpd="thickThin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Dyfarniadau Ymddygiad – 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 adnabod ymddygiad da yn cael eu gwthio i’r naill ochr, wrth i ymarferwyr ddangos mwy o sylw at ymddygiad heriol yn y safleoedd, dwedir Dix (2012). Ar ddechrau papur ymchwil Ames (1990), mae'n dweud fod yna dair rhan i addysg, Rhan un – cymhelliant, rhan dau – cymhelliant, a rhan tri – cymhelliant. Mae’r strategaeth Dyfarniadau Ymddygiad yn un poblogaidd trwy gydol safleoedd gofal plant, ond a yw hyn yn gweithio i bawb? 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 Hurley (2016) yn disgrifio siartiau ymddygiad i fod yn ‘The Dark Side of the Class’. Oherwydd allai’r system gael effaith negyddol ar hyder, a chanlyniadau academaidd unigolion os nad ydyn yn derbyn sticer, neu amser rhydd. Mae’n gofyn, sut fyddai hyn yn gwneud i ni deimlo fod y siart yng ngolwg pawb i’w weld?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44762" y="5303597"/>
            <a:ext cx="2946838" cy="1477328"/>
          </a:xfrm>
          <a:prstGeom prst="rect">
            <a:avLst/>
          </a:prstGeom>
          <a:noFill/>
          <a:ln w="38100" cmpd="thickThin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Darllen Pellach – </a:t>
            </a:r>
            <a:endParaRPr lang="cy-GB" sz="10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Ames,C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(1990)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Motivation: What Teachers Need to Know.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Thesis. University of Illinois at Urbana-Champaign. </a:t>
            </a:r>
          </a:p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Poston,B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(2009)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An Exercise in Personal Exploration: Maslow’s  Hierarchy of Need.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Russia: AST Publishers. [e-book].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http://www.ast.org/pdf/308.pdf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[Accessed: 19</a:t>
            </a:r>
            <a:r>
              <a:rPr lang="en-GB" sz="1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May 2018]. </a:t>
            </a:r>
            <a:endParaRPr lang="cy-GB" sz="10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387662" y="2590800"/>
            <a:ext cx="2667000" cy="2554545"/>
          </a:xfrm>
          <a:prstGeom prst="rect">
            <a:avLst/>
          </a:prstGeom>
          <a:noFill/>
          <a:ln w="38100" cmpd="thickThin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Casgliad </a:t>
            </a:r>
            <a:r>
              <a:rPr lang="cy-GB" sz="1000" u="sng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Trafodwn y rhwystrau mae plant yn eu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gwynebu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, a sut mae’r strategaethau dewisedig yn helpu plant sydd wedi diagnosio a ADHD. Mae’r ddwy strategaeth i weld yn cysylltu â gwaith Maslow, lle mae'n cwympo mewn i gategori o anghenion seicolegol unigolion. Fodd bynnag, mae Ames yn pwysleisio tipyn ar y ffaith mae cymhelliant sydd angen ar blant i ddatblygu. A bod angen i ymarferwyr gofio hyn. 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 diet plant hefyd yn cael effaith ar yr anrhefn, </a:t>
            </a:r>
            <a:r>
              <a:rPr lang="cy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fodd bynnag </a:t>
            </a:r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nid yw’n rhywbeth sy’n cael eu canolbwyntio ar yn y broses o ddiagnosio’r anrhefn.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81693" y="2590800"/>
            <a:ext cx="2540876" cy="2092881"/>
          </a:xfrm>
          <a:prstGeom prst="rect">
            <a:avLst/>
          </a:prstGeom>
          <a:noFill/>
          <a:ln w="38100" cmpd="thickThin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1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Rhwystrau – 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Mae plant ag ADHD yn methu canolbwyntio am gyfnodau hir o amser, felly mae’n sialens i blant a ADHD gweld y fath o ymddygiad sydd yn cael eu gwobrwyo er mwyn cyrraedd y lefel o gynhwysiant cymdeithasol sy’n cael eu cynnwys yn theori Bandura, (Thompson, 2017). </a:t>
            </a:r>
          </a:p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Yn ôl Schnoll et al (2003) mae diet, a chynhwysion bwyd erbyn heddiw wedi cael eu profi i gael effaith ar ymddygiad plant sydd a ADHD. </a:t>
            </a:r>
          </a:p>
        </p:txBody>
      </p:sp>
    </p:spTree>
    <p:extLst>
      <p:ext uri="{BB962C8B-B14F-4D97-AF65-F5344CB8AC3E}">
        <p14:creationId xmlns:p14="http://schemas.microsoft.com/office/powerpoint/2010/main" val="10601298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" y="152400"/>
            <a:ext cx="8686800" cy="720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Rhestr </a:t>
            </a:r>
            <a:r>
              <a:rPr lang="cy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Cyfeirnodau</a:t>
            </a:r>
          </a:p>
          <a:p>
            <a:pPr algn="ctr"/>
            <a:endParaRPr lang="cy-GB" sz="16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ADDitude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(No Date) ‘Karate or Kickball? Fencing or Football? The Best Sports for Kids with ADHD’ </a:t>
            </a:r>
            <a:r>
              <a:rPr lang="en-GB" sz="16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https://www.additudemag.com/slideshows/best-sports-for-kids-with-adhd/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[Accessed: 19</a:t>
            </a:r>
            <a:r>
              <a:rPr lang="en-GB" sz="16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May 2018]. </a:t>
            </a:r>
          </a:p>
          <a:p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Ames,C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(1990)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Motivation: What Teachers Need to Know.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Thesis. University of Illinois at Urbana-Champaign.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Banarjee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T. 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Middleton,F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Faraone,S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(2007) ‘Environmental risk factors for attention‐deficit hyperactivity disorder’,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Acta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Paediatrica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Nurturing the Child,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Volume 96, Issue 9, August 2007, pp. 1269-1274.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Dix, P. (2012) ‘Stop ignoring good behaviour!’,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Guardian,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Monday 27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February.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Horse programming has many benefits for both children and adults’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https://www.psychologytoday.com/us/blog/ending-addiction-good/201603/children-and-horses-equine-activities-improve-lives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19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May 2018].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Hoza,B. , Mrug,S. , Gerdes,A. , Hinshaw,C. Bukowski,S. , Gold,W. , Kraemer, J. , Pelham, H. , Wilgal, T. and Arnold,E. (2005) ‘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Aspects of Peer Relationships Are Impaired in Children With Attention-Deficit/Hyperactivity Disorder?’,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consulting and Clinical Psychology,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Volume 73, Issue 3, June 2005, pp. 441-423.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Hurley,K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(2016) ‘The dark side of classroom behaviour management charts’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https://www.washingtonpost.com/news/parenting/wp/2016/09/29/the-darkside-of-classroom-behavior-management-charts/?noredirect=on&amp;utm_term=.b7095daf3fd4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20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May 2018]. </a:t>
            </a:r>
          </a:p>
          <a:p>
            <a:endParaRPr lang="en-GB" dirty="0"/>
          </a:p>
          <a:p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7345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600" y="228600"/>
            <a:ext cx="87630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Kanarek,R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(1994) ‘Does Sucrose or Aspartame Cause Hyperactivity in Children?’,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Nutrition Reviews,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Volume 52, Issue 5, May 1994, pp. 173-175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Law,G. , Sinclair,S. and Fraser,N. (2007) ‘Children’s attitudes and behavioural intentions towards a peert with symptoms of ADHD: does the addition of a diagnostic label make a difference?’, </a:t>
            </a:r>
            <a:r>
              <a:rPr lang="cy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Health Care, 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Volume 11, Issue 2, June 2007, pp. 98-111</a:t>
            </a:r>
            <a:r>
              <a:rPr lang="cy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Legislation.gov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(2005) ‘Disability discrimination Act 2005’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https://www.legislation.gov.uk/ukpga/2005/13/notes/contents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17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May 2018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Living with ADHD. (No Date) ‘Policies’  </a:t>
            </a:r>
            <a:r>
              <a:rPr lang="cy-GB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http://livingwithadhd.co.uk/teacher/policies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17th May 2018</a:t>
            </a:r>
            <a:r>
              <a:rPr lang="cy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endParaRPr lang="cy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Poston,B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(2009)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An Exercise in Personal Exploration: Maslow’s  Hierarchy of Need.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Russia: AST Publishers. [e-book].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http://www.ast.org/pdf/308.pdf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19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May 2018].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Scharff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C. (2016) ‘Children and Horses: Equine Activities Improve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Lives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Schnoll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R. 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Burshteyn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Aravena,J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(2003) ‘Nutrition in the Treatment of Attention-Deficit Hyperactivity Disorder: A Neglected but Important Aspect’,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Applied Psychophysiology and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Biofeedbck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Volume 28, Issue 1, March 2003, pp. 63-75.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Taylor,A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Kuo,F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(2009) ‘Children With Attention Deficits Concentrate Better After Walk in the Park’,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Attention Disorders,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Volume 12, Issue 5, March 2009, pp. 402-409.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3169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600" y="304800"/>
            <a:ext cx="8534400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Secret Teacher. (2015) ‘Secret Teacher: we are too quick to label children who aren't perfect’,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Guardian,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Saturday 20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June.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Thompson,V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(2017) ‘Bandura Learning Theory &amp; Students With ADHD’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https://classroom.synonym.com/bandura-learning-theory-students-adhd-6171.html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20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May 2018].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(1989) ‘The United Nations Conventions on the Rights of the Child’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https://downloads.unicef.org.uk/wp-content/uploads/2010/05/UNCRC_united_nations_convention_on_the_rights_of_the_child.pdf?_ga=2.185952041.124836319.1526926465-1874951645.1511108385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19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May 2018].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Vann,M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(No Date) ‘Equine Therapy for ADHD Treatment’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https://www.everydayhealth.com/add-adhd/equine-therapy-for-adhd-treatment.aspx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[Accessed: 19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May 2018].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Verret,C. , Guay,M. and Berthiaume,C. (2010) ‘A Physical activity program improves behaviour and cognitive functions in children with ADHD’, </a:t>
            </a:r>
            <a:r>
              <a:rPr lang="cy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Attention Disorders, 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Volume 16, Issue 1, September 2010, pp. 71-80. </a:t>
            </a:r>
            <a:endParaRPr lang="cy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Wasserstein, J. (2005) ‘Diagnostic Issues for Adolescents and Adults with ADHD’, </a:t>
            </a:r>
            <a:r>
              <a:rPr lang="cy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Psychology, 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Volume 61, Issue 5, May 2005, pp.535-547.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210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1015</TotalTime>
  <Words>1490</Words>
  <Application>Microsoft Office PowerPoint</Application>
  <PresentationFormat>On-screen Show (4:3)</PresentationFormat>
  <Paragraphs>61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Heulwen</dc:creator>
  <cp:lastModifiedBy>Heulwen Evans</cp:lastModifiedBy>
  <cp:revision>48</cp:revision>
  <dcterms:created xsi:type="dcterms:W3CDTF">2018-05-16T18:59:15Z</dcterms:created>
  <dcterms:modified xsi:type="dcterms:W3CDTF">2018-05-22T13:44:17Z</dcterms:modified>
</cp:coreProperties>
</file>