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7" r:id="rId6"/>
    <p:sldId id="483" r:id="rId7"/>
    <p:sldId id="260" r:id="rId8"/>
    <p:sldId id="261" r:id="rId9"/>
    <p:sldId id="262" r:id="rId10"/>
    <p:sldId id="263" r:id="rId11"/>
    <p:sldId id="264" r:id="rId12"/>
    <p:sldId id="482" r:id="rId13"/>
    <p:sldId id="271" r:id="rId14"/>
    <p:sldId id="270" r:id="rId15"/>
    <p:sldId id="274" r:id="rId16"/>
    <p:sldId id="275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197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840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2306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926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188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202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779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326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870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542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790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515614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8831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0222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3839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4677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6938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778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A70FE-DA51-4082-39F0-9C38DBC1EE0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i="1" u="sng" dirty="0"/>
              <a:t>Human Rights and separation of powers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9D761D-B297-B75A-636A-B46DBA72BDD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16130902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ABE93-AF34-EFA3-06AA-7EB130BED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sz="5400" b="1" i="1" u="sng" dirty="0"/>
              <a:t>Content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08DE46-9733-954F-21BC-6273E42B6B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Aims and learning objectives. </a:t>
            </a:r>
          </a:p>
          <a:p>
            <a:pPr>
              <a:lnSpc>
                <a:spcPct val="200000"/>
              </a:lnSpc>
            </a:pPr>
            <a:r>
              <a:rPr lang="en-GB" dirty="0"/>
              <a:t>Article 11 Human Rights Act 1998- offences. </a:t>
            </a:r>
          </a:p>
          <a:p>
            <a:pPr>
              <a:lnSpc>
                <a:spcPct val="200000"/>
              </a:lnSpc>
            </a:pPr>
            <a:r>
              <a:rPr lang="en-GB" dirty="0"/>
              <a:t>Separation of powers. </a:t>
            </a:r>
          </a:p>
          <a:p>
            <a:pPr>
              <a:lnSpc>
                <a:spcPct val="200000"/>
              </a:lnSpc>
            </a:pPr>
            <a:r>
              <a:rPr lang="en-GB" dirty="0"/>
              <a:t>Government. </a:t>
            </a:r>
          </a:p>
          <a:p>
            <a:pPr>
              <a:lnSpc>
                <a:spcPct val="200000"/>
              </a:lnSpc>
            </a:pPr>
            <a:r>
              <a:rPr lang="en-GB" dirty="0"/>
              <a:t>Judiciary. </a:t>
            </a:r>
          </a:p>
          <a:p>
            <a:pPr>
              <a:lnSpc>
                <a:spcPct val="200000"/>
              </a:lnSpc>
            </a:pPr>
            <a:r>
              <a:rPr lang="en-GB" dirty="0"/>
              <a:t>Activities. </a:t>
            </a:r>
          </a:p>
          <a:p>
            <a:pPr>
              <a:lnSpc>
                <a:spcPct val="200000"/>
              </a:lnSpc>
            </a:pPr>
            <a:r>
              <a:rPr lang="en-GB" dirty="0"/>
              <a:t>Summary. </a:t>
            </a:r>
          </a:p>
          <a:p>
            <a:pPr>
              <a:lnSpc>
                <a:spcPct val="200000"/>
              </a:lnSpc>
            </a:pPr>
            <a:r>
              <a:rPr lang="en-GB" dirty="0"/>
              <a:t>Thank you, any questions. </a:t>
            </a:r>
          </a:p>
        </p:txBody>
      </p:sp>
    </p:spTree>
    <p:extLst>
      <p:ext uri="{BB962C8B-B14F-4D97-AF65-F5344CB8AC3E}">
        <p14:creationId xmlns:p14="http://schemas.microsoft.com/office/powerpoint/2010/main" val="5153237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5CD76-416E-D64A-1C8C-CD6272A75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875" y="764373"/>
            <a:ext cx="10741325" cy="1293028"/>
          </a:xfrm>
        </p:spPr>
        <p:txBody>
          <a:bodyPr>
            <a:normAutofit/>
          </a:bodyPr>
          <a:lstStyle/>
          <a:p>
            <a:pPr algn="ctr"/>
            <a:r>
              <a:rPr lang="en-GB" sz="4400" b="1" i="1" u="sng" dirty="0"/>
              <a:t>Aims and Learning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5E37C-E4E2-C831-FF1E-BE4A1E5A8B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The aim of today’s session is to recap the lecture content and apply what has been learnt.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By the end of today’s session students should be able to demonstrate that they understand Human Rights and the Separation of powers theory. </a:t>
            </a:r>
          </a:p>
        </p:txBody>
      </p:sp>
    </p:spTree>
    <p:extLst>
      <p:ext uri="{BB962C8B-B14F-4D97-AF65-F5344CB8AC3E}">
        <p14:creationId xmlns:p14="http://schemas.microsoft.com/office/powerpoint/2010/main" val="21071887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E1550-81D3-4D29-D46E-81B58D83B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604" y="764373"/>
            <a:ext cx="10873596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Human Rights offences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F60F1-F8AE-ECE9-29EF-DB30BBCA34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Affray. </a:t>
            </a:r>
          </a:p>
          <a:p>
            <a:endParaRPr lang="en-GB" dirty="0"/>
          </a:p>
          <a:p>
            <a:r>
              <a:rPr lang="en-GB" dirty="0"/>
              <a:t>Violent disorder. </a:t>
            </a:r>
          </a:p>
          <a:p>
            <a:endParaRPr lang="en-GB" dirty="0"/>
          </a:p>
          <a:p>
            <a:r>
              <a:rPr lang="en-GB" dirty="0"/>
              <a:t>Public Nuisance. </a:t>
            </a:r>
          </a:p>
          <a:p>
            <a:endParaRPr lang="en-GB" dirty="0"/>
          </a:p>
          <a:p>
            <a:r>
              <a:rPr lang="en-GB" dirty="0"/>
              <a:t>Punishable by law. </a:t>
            </a:r>
          </a:p>
        </p:txBody>
      </p:sp>
    </p:spTree>
    <p:extLst>
      <p:ext uri="{BB962C8B-B14F-4D97-AF65-F5344CB8AC3E}">
        <p14:creationId xmlns:p14="http://schemas.microsoft.com/office/powerpoint/2010/main" val="14244698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EDF21-211E-6C28-198E-F7CEFAA9E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4EF41-6F9B-AA90-23A5-3423EEEA80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the following cases; </a:t>
            </a:r>
          </a:p>
          <a:p>
            <a:endParaRPr lang="en-GB" dirty="0"/>
          </a:p>
          <a:p>
            <a:r>
              <a:rPr lang="en-GB" dirty="0" err="1"/>
              <a:t>Dpp</a:t>
            </a:r>
            <a:r>
              <a:rPr lang="en-GB" dirty="0"/>
              <a:t> v </a:t>
            </a:r>
            <a:r>
              <a:rPr lang="en-GB" dirty="0" err="1"/>
              <a:t>Orum</a:t>
            </a:r>
            <a:r>
              <a:rPr lang="en-GB" dirty="0"/>
              <a:t> [1989] 1 WLR 88. </a:t>
            </a:r>
          </a:p>
          <a:p>
            <a:endParaRPr lang="en-GB" dirty="0"/>
          </a:p>
          <a:p>
            <a:r>
              <a:rPr lang="en-GB" dirty="0"/>
              <a:t>Percy v DPP [2001] EWHC Admin 1125.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11904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57A88-4539-2142-B65F-C4B7D265A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Create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16EE6-510F-594A-AE60-314D0796F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presentation regarding article 11 of the Human Right Act 1998. </a:t>
            </a:r>
          </a:p>
          <a:p>
            <a:endParaRPr lang="en-GB" dirty="0"/>
          </a:p>
          <a:p>
            <a:r>
              <a:rPr lang="en-GB" dirty="0"/>
              <a:t>Chose one spokes person. </a:t>
            </a:r>
          </a:p>
          <a:p>
            <a:endParaRPr lang="en-GB" dirty="0"/>
          </a:p>
          <a:p>
            <a:r>
              <a:rPr lang="en-GB" dirty="0"/>
              <a:t>15 minutes to create this. </a:t>
            </a:r>
          </a:p>
        </p:txBody>
      </p:sp>
    </p:spTree>
    <p:extLst>
      <p:ext uri="{BB962C8B-B14F-4D97-AF65-F5344CB8AC3E}">
        <p14:creationId xmlns:p14="http://schemas.microsoft.com/office/powerpoint/2010/main" val="20618844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80118-0212-79C6-4609-F32199526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b="1" i="1" u="sng" dirty="0"/>
              <a:t>Separation of powers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0608A-A28B-B940-29C9-463D992EA3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Constitutional Reform Act 2005- </a:t>
            </a:r>
          </a:p>
          <a:p>
            <a:endParaRPr lang="en-GB" dirty="0"/>
          </a:p>
          <a:p>
            <a:r>
              <a:rPr lang="en-GB" dirty="0"/>
              <a:t>Cannot have three powers interlinked. </a:t>
            </a:r>
          </a:p>
          <a:p>
            <a:endParaRPr lang="en-GB" dirty="0"/>
          </a:p>
          <a:p>
            <a:r>
              <a:rPr lang="en-GB" dirty="0"/>
              <a:t>In the past – Members of parliament use to be part of the courts. </a:t>
            </a:r>
          </a:p>
          <a:p>
            <a:endParaRPr lang="en-GB" dirty="0"/>
          </a:p>
          <a:p>
            <a:r>
              <a:rPr lang="en-GB" dirty="0"/>
              <a:t>House of Lords had a court. </a:t>
            </a:r>
          </a:p>
        </p:txBody>
      </p:sp>
    </p:spTree>
    <p:extLst>
      <p:ext uri="{BB962C8B-B14F-4D97-AF65-F5344CB8AC3E}">
        <p14:creationId xmlns:p14="http://schemas.microsoft.com/office/powerpoint/2010/main" val="37063710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680F2-C2C3-1BBA-D9CD-A854A3F07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sz="5400" b="1" i="1" u="sng" dirty="0"/>
              <a:t>Government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5DE36-4440-A617-3CE6-4BD94C7916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Rishi Sunak- Prime minister. </a:t>
            </a:r>
          </a:p>
          <a:p>
            <a:endParaRPr lang="en-GB" dirty="0"/>
          </a:p>
          <a:p>
            <a:r>
              <a:rPr lang="en-GB" dirty="0"/>
              <a:t>Cabinet – Government Ministers – 20-25 members. </a:t>
            </a:r>
          </a:p>
          <a:p>
            <a:endParaRPr lang="en-GB" dirty="0"/>
          </a:p>
          <a:p>
            <a:r>
              <a:rPr lang="en-GB" dirty="0"/>
              <a:t>Cabinet manual. </a:t>
            </a:r>
          </a:p>
        </p:txBody>
      </p:sp>
    </p:spTree>
    <p:extLst>
      <p:ext uri="{BB962C8B-B14F-4D97-AF65-F5344CB8AC3E}">
        <p14:creationId xmlns:p14="http://schemas.microsoft.com/office/powerpoint/2010/main" val="24381452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FAD87-F837-79B2-1C7B-805DA136A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700" y="689611"/>
            <a:ext cx="8610600" cy="1293028"/>
          </a:xfrm>
        </p:spPr>
        <p:txBody>
          <a:bodyPr/>
          <a:lstStyle/>
          <a:p>
            <a:pPr algn="ctr"/>
            <a:r>
              <a:rPr lang="en-GB" sz="60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254C26-659F-EB9A-5D79-A33BA85D88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Civil Servants. </a:t>
            </a:r>
          </a:p>
          <a:p>
            <a:endParaRPr lang="en-GB" dirty="0"/>
          </a:p>
          <a:p>
            <a:r>
              <a:rPr lang="en-GB" dirty="0"/>
              <a:t>Appointment. </a:t>
            </a:r>
          </a:p>
          <a:p>
            <a:endParaRPr lang="en-GB" dirty="0"/>
          </a:p>
          <a:p>
            <a:r>
              <a:rPr lang="en-GB" dirty="0"/>
              <a:t>Resignation. </a:t>
            </a:r>
          </a:p>
          <a:p>
            <a:endParaRPr lang="en-GB" dirty="0"/>
          </a:p>
          <a:p>
            <a:r>
              <a:rPr lang="en-GB" dirty="0"/>
              <a:t>Accountability. </a:t>
            </a:r>
          </a:p>
        </p:txBody>
      </p:sp>
    </p:spTree>
    <p:extLst>
      <p:ext uri="{BB962C8B-B14F-4D97-AF65-F5344CB8AC3E}">
        <p14:creationId xmlns:p14="http://schemas.microsoft.com/office/powerpoint/2010/main" val="6538334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7E544-0FCB-00CD-E7CA-3529ED9F4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700" y="591844"/>
            <a:ext cx="8610600" cy="1293028"/>
          </a:xfrm>
        </p:spPr>
        <p:txBody>
          <a:bodyPr/>
          <a:lstStyle/>
          <a:p>
            <a:pPr algn="ctr"/>
            <a:r>
              <a:rPr lang="en-GB" sz="66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6B0F6F-E494-106F-5ED2-E13314C8A8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/>
              <a:t>The role and powers of the prime minister.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Should he have all these powers?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Do we need the separation of powers theory?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Held accountable. </a:t>
            </a:r>
          </a:p>
        </p:txBody>
      </p:sp>
    </p:spTree>
    <p:extLst>
      <p:ext uri="{BB962C8B-B14F-4D97-AF65-F5344CB8AC3E}">
        <p14:creationId xmlns:p14="http://schemas.microsoft.com/office/powerpoint/2010/main" val="20321147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8C6F8-02D1-A6E2-4CB1-94C50C852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sz="6000" b="1" i="1" u="sng" dirty="0"/>
              <a:t>Judiciary</a:t>
            </a:r>
            <a:endParaRPr lang="en-GB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6937C2-276F-B15C-1069-B1BF028821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Separate from Government. </a:t>
            </a:r>
          </a:p>
          <a:p>
            <a:endParaRPr lang="en-GB" dirty="0"/>
          </a:p>
          <a:p>
            <a:r>
              <a:rPr lang="en-GB" dirty="0"/>
              <a:t>Supreme court appointment of Judges. </a:t>
            </a:r>
          </a:p>
          <a:p>
            <a:endParaRPr lang="en-GB" dirty="0"/>
          </a:p>
          <a:p>
            <a:r>
              <a:rPr lang="en-GB" dirty="0"/>
              <a:t>Is there still separation of powers. </a:t>
            </a:r>
          </a:p>
          <a:p>
            <a:endParaRPr lang="en-GB" dirty="0"/>
          </a:p>
          <a:p>
            <a:r>
              <a:rPr lang="en-GB" dirty="0"/>
              <a:t>Lack of diversity.</a:t>
            </a:r>
          </a:p>
        </p:txBody>
      </p:sp>
    </p:spTree>
    <p:extLst>
      <p:ext uri="{BB962C8B-B14F-4D97-AF65-F5344CB8AC3E}">
        <p14:creationId xmlns:p14="http://schemas.microsoft.com/office/powerpoint/2010/main" val="8016116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2ECFB-464C-7875-7A97-D7F64DB2A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u="sng" dirty="0"/>
              <a:t>Activity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7B623-5919-E222-0264-5DFFF743C4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List any advantages and disadvantages of not having a separation of powers. </a:t>
            </a:r>
          </a:p>
          <a:p>
            <a:endParaRPr lang="en-GB" dirty="0"/>
          </a:p>
          <a:p>
            <a:r>
              <a:rPr lang="en-GB" dirty="0"/>
              <a:t>Decide if we should have a separation of powers in the UK.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A8DAE8-9CAC-F341-DF77-E55F547D6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4494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542"/>
    </mc:Choice>
    <mc:Fallback xmlns="">
      <p:transition spd="slow" advTm="16542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5D0B7-E4CE-9EBF-4EB2-1C7A405AF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/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E6952-3552-40C2-0F17-FBB48097EF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Lesson as normal. </a:t>
            </a:r>
          </a:p>
          <a:p>
            <a:endParaRPr lang="en-GB" dirty="0"/>
          </a:p>
          <a:p>
            <a:r>
              <a:rPr lang="en-GB" dirty="0"/>
              <a:t>Expected to attend. </a:t>
            </a:r>
          </a:p>
          <a:p>
            <a:endParaRPr lang="en-GB" dirty="0"/>
          </a:p>
          <a:p>
            <a:r>
              <a:rPr lang="en-GB" dirty="0"/>
              <a:t>Pre recorded lecture released towards the end of the week. </a:t>
            </a:r>
          </a:p>
        </p:txBody>
      </p:sp>
    </p:spTree>
    <p:extLst>
      <p:ext uri="{BB962C8B-B14F-4D97-AF65-F5344CB8AC3E}">
        <p14:creationId xmlns:p14="http://schemas.microsoft.com/office/powerpoint/2010/main" val="35660240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D93E3-1AD0-1565-87E5-1328EEE10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 i="1" u="sng" dirty="0"/>
              <a:t>Week beginning the 13</a:t>
            </a:r>
            <a:r>
              <a:rPr lang="en-GB" sz="4400" b="1" i="1" u="sng" baseline="30000" dirty="0"/>
              <a:t>th</a:t>
            </a:r>
            <a:r>
              <a:rPr lang="en-GB" sz="4400" b="1" i="1" u="sng" dirty="0"/>
              <a:t> of March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AF915-BDA1-9950-239F-0C471D7DE8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Employability week. </a:t>
            </a:r>
          </a:p>
          <a:p>
            <a:endParaRPr lang="en-GB" dirty="0"/>
          </a:p>
          <a:p>
            <a:r>
              <a:rPr lang="en-GB" dirty="0"/>
              <a:t>You are expected to attend the Monday. </a:t>
            </a:r>
          </a:p>
          <a:p>
            <a:endParaRPr lang="en-GB" dirty="0"/>
          </a:p>
          <a:p>
            <a:r>
              <a:rPr lang="en-GB" dirty="0"/>
              <a:t>Online links will be provided. </a:t>
            </a:r>
          </a:p>
          <a:p>
            <a:endParaRPr lang="en-GB" dirty="0"/>
          </a:p>
          <a:p>
            <a:r>
              <a:rPr lang="en-GB" dirty="0"/>
              <a:t>Included in your attendance. </a:t>
            </a:r>
          </a:p>
        </p:txBody>
      </p:sp>
    </p:spTree>
    <p:extLst>
      <p:ext uri="{BB962C8B-B14F-4D97-AF65-F5344CB8AC3E}">
        <p14:creationId xmlns:p14="http://schemas.microsoft.com/office/powerpoint/2010/main" val="29469589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E0630-DCE1-B8C6-C12A-4025F5C230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9780D-E0CE-C227-BE12-B1F461D73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Human Rights article 11 offences. </a:t>
            </a:r>
          </a:p>
          <a:p>
            <a:pPr>
              <a:lnSpc>
                <a:spcPct val="200000"/>
              </a:lnSpc>
            </a:pPr>
            <a:r>
              <a:rPr lang="en-GB" dirty="0"/>
              <a:t>Separation of powers- Constitutional Reform Act 2005. </a:t>
            </a:r>
          </a:p>
          <a:p>
            <a:pPr>
              <a:lnSpc>
                <a:spcPct val="200000"/>
              </a:lnSpc>
            </a:pPr>
            <a:r>
              <a:rPr lang="en-GB" dirty="0"/>
              <a:t>Parliament, Government, Judiciary. </a:t>
            </a:r>
          </a:p>
          <a:p>
            <a:pPr>
              <a:lnSpc>
                <a:spcPct val="200000"/>
              </a:lnSpc>
            </a:pPr>
            <a:r>
              <a:rPr lang="en-GB" dirty="0"/>
              <a:t>Drop in session.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75723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2220817-090B-BB20-C894-77D25478A83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B8A231E-6E7D-0423-FE30-62D3A191D3E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02463736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0</TotalTime>
  <Words>378</Words>
  <Application>Microsoft Office PowerPoint</Application>
  <PresentationFormat>Widescreen</PresentationFormat>
  <Paragraphs>99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Century Gothic</vt:lpstr>
      <vt:lpstr>Vapor Trail</vt:lpstr>
      <vt:lpstr>Human Rights and separation of powers theory</vt:lpstr>
      <vt:lpstr>Content </vt:lpstr>
      <vt:lpstr>Aims and Learning Objectives </vt:lpstr>
      <vt:lpstr>Human Rights offences</vt:lpstr>
      <vt:lpstr>Activity</vt:lpstr>
      <vt:lpstr>Create</vt:lpstr>
      <vt:lpstr>Separation of powers theory</vt:lpstr>
      <vt:lpstr>Government </vt:lpstr>
      <vt:lpstr>Continued </vt:lpstr>
      <vt:lpstr>Continued </vt:lpstr>
      <vt:lpstr>Judiciary</vt:lpstr>
      <vt:lpstr>Activity 1 </vt:lpstr>
      <vt:lpstr>Next week</vt:lpstr>
      <vt:lpstr>Week beginning the 13th of March 2023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Rights and separation of powers theory</dc:title>
  <dc:creator>Zita Draper</dc:creator>
  <cp:lastModifiedBy>Zita Draper</cp:lastModifiedBy>
  <cp:revision>2</cp:revision>
  <dcterms:created xsi:type="dcterms:W3CDTF">2023-02-26T09:58:07Z</dcterms:created>
  <dcterms:modified xsi:type="dcterms:W3CDTF">2023-04-24T07:08:37Z</dcterms:modified>
</cp:coreProperties>
</file>