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74" r:id="rId3"/>
    <p:sldMasterId id="2147483676" r:id="rId4"/>
  </p:sldMasterIdLst>
  <p:sldIdLst>
    <p:sldId id="361" r:id="rId5"/>
    <p:sldId id="257" r:id="rId6"/>
    <p:sldId id="274" r:id="rId7"/>
    <p:sldId id="359" r:id="rId8"/>
    <p:sldId id="360" r:id="rId9"/>
    <p:sldId id="325" r:id="rId10"/>
    <p:sldId id="326" r:id="rId11"/>
    <p:sldId id="327" r:id="rId12"/>
    <p:sldId id="353" r:id="rId13"/>
    <p:sldId id="3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D70853-AFFB-430F-8FEF-A43293604567}" v="1" dt="2024-09-25T07:45:33.2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E4D70853-AFFB-430F-8FEF-A43293604567}"/>
    <pc:docChg chg="addSld delSld modSld delMainMaster">
      <pc:chgData name="Stephanie Bradley" userId="bb573b86-6a01-430f-ba3c-43c2b2970490" providerId="ADAL" clId="{E4D70853-AFFB-430F-8FEF-A43293604567}" dt="2024-09-25T07:47:16.938" v="125" actId="20577"/>
      <pc:docMkLst>
        <pc:docMk/>
      </pc:docMkLst>
      <pc:sldChg chg="del">
        <pc:chgData name="Stephanie Bradley" userId="bb573b86-6a01-430f-ba3c-43c2b2970490" providerId="ADAL" clId="{E4D70853-AFFB-430F-8FEF-A43293604567}" dt="2024-09-25T07:45:35.940" v="1" actId="2696"/>
        <pc:sldMkLst>
          <pc:docMk/>
          <pc:sldMk cId="2151448771" sldId="256"/>
        </pc:sldMkLst>
      </pc:sldChg>
      <pc:sldChg chg="modSp add mod">
        <pc:chgData name="Stephanie Bradley" userId="bb573b86-6a01-430f-ba3c-43c2b2970490" providerId="ADAL" clId="{E4D70853-AFFB-430F-8FEF-A43293604567}" dt="2024-09-25T07:47:16.938" v="125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E4D70853-AFFB-430F-8FEF-A43293604567}" dt="2024-09-25T07:47:16.938" v="125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modSp add mod">
        <pc:chgData name="Stephanie Bradley" userId="bb573b86-6a01-430f-ba3c-43c2b2970490" providerId="ADAL" clId="{E4D70853-AFFB-430F-8FEF-A43293604567}" dt="2024-09-25T07:46:17.604" v="95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E4D70853-AFFB-430F-8FEF-A43293604567}" dt="2024-09-25T07:46:17.604" v="95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add">
        <pc:chgData name="Stephanie Bradley" userId="bb573b86-6a01-430f-ba3c-43c2b2970490" providerId="ADAL" clId="{E4D70853-AFFB-430F-8FEF-A43293604567}" dt="2024-09-25T07:45:33.096" v="0"/>
        <pc:sldMkLst>
          <pc:docMk/>
          <pc:sldMk cId="3703744925" sldId="361"/>
        </pc:sldMkLst>
      </pc:sldChg>
      <pc:sldMasterChg chg="del delSldLayout">
        <pc:chgData name="Stephanie Bradley" userId="bb573b86-6a01-430f-ba3c-43c2b2970490" providerId="ADAL" clId="{E4D70853-AFFB-430F-8FEF-A43293604567}" dt="2024-09-25T07:45:35.940" v="1" actId="2696"/>
        <pc:sldMasterMkLst>
          <pc:docMk/>
          <pc:sldMasterMk cId="3504693577" sldId="2147483648"/>
        </pc:sldMasterMkLst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1342607521" sldId="2147483649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1592532386" sldId="2147483650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208641895" sldId="2147483651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959907162" sldId="2147483652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3197771366" sldId="2147483653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3717602073" sldId="2147483654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1395805388" sldId="2147483655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3707764494" sldId="2147483656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3981397519" sldId="2147483657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3060129825" sldId="2147483658"/>
          </pc:sldLayoutMkLst>
        </pc:sldLayoutChg>
        <pc:sldLayoutChg chg="del">
          <pc:chgData name="Stephanie Bradley" userId="bb573b86-6a01-430f-ba3c-43c2b2970490" providerId="ADAL" clId="{E4D70853-AFFB-430F-8FEF-A43293604567}" dt="2024-09-25T07:45:35.940" v="1" actId="2696"/>
          <pc:sldLayoutMkLst>
            <pc:docMk/>
            <pc:sldMasterMk cId="3504693577" sldId="2147483648"/>
            <pc:sldLayoutMk cId="3831123683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1B479-A82E-B281-38C9-54A1471B5C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81B65F-30D8-B00D-9288-5D40864ACD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E4871-6D78-DFB4-2FFF-40175AFC4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F20CD-8FAB-D00E-D418-20CA71309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EE520-8768-FDFD-FF43-BA229F14B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650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C41E1-7A53-DE80-62A2-0974F70F0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96996-7D1E-6089-2AC9-93C4EDA4D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E380C-7929-59B1-3B9D-43D597A41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7B39-E78B-007A-054F-7D18EF9E5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0626B-19A8-CE71-B463-142B76DCE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323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E712F-6F79-5606-9EDA-F51B536D4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4BD72-F22B-F67A-985A-034DCD5AF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2A30-5189-8CBB-1EDA-0B20D82A5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67932-2CEA-73E3-F5A2-F3348240C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F04E9-DAB5-D0E8-0089-4DBC6FB1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421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A41EC-83D7-FA78-DF49-9C5DCF892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54F7E-4601-7D91-58F6-68718D952F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05D061-265F-E888-5BDD-BCC408B731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EF98D6-955F-CB7B-4592-5088A072B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9FFC5-E95D-BF31-2C20-CE154DBC4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80863-377A-E480-A254-8774524FB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320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67D9B-476D-38E7-04FF-2DCA19597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FB56FD-E62B-31D3-CB84-8DE672094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506E5-B63D-45E3-52AC-106673BA28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64F663-E156-CF42-727F-B986D9264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7F30F6-083F-FC39-B385-CD760E19ED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9ACF7-BB4E-42D0-5887-8664E853D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ACAEC6-FCEC-89E4-6889-4E922C7CD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07B756-DD2A-9ADA-AC64-6BAE53EAC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069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0E13-32C7-F918-D5E3-AB722AC95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C31466-B1C4-DB65-9C9E-C5A330485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C7A3CF-7556-7554-F875-19915745D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1790D-9F18-83BF-B41E-E169D7D31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736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898E4F-AC6A-A018-255C-62924EA6D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5D5AB-CC97-66F0-153F-D9B22D9B3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EEBE40-01C5-BBEF-E8F1-174680364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15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E1FEC-2321-7135-9011-06545DF8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A54CE-B100-EB21-C83C-0F203C27E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763FCA-60BA-B88C-80E1-9F1747C53E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54D73-94E8-1CD3-7F84-D7BF6B681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1D7EDC-0672-A199-92BF-F863A1171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FB254-3A77-9836-0CBF-E286A1C6F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664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66E5-38CA-411F-A3CB-E8306796F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C09FED-5410-A678-311D-BA4F498CA9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60A1DE-12A4-1F26-8191-5EB28F2CCD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97CE5-B7B9-4CB5-AF46-9864D86DD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D758D-B72C-3DB3-F7CE-947C096A6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85B5B-565E-1536-9544-27A4F1BD4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357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590DA-92A3-BE28-87FB-5D1F8E677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710FEE-5B06-2BD6-2C3E-548AC39277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D9F64-1EF6-8096-2516-D0DB94573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7825F-58B2-D563-06ED-B10E835C3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A519C-315F-0294-1384-597481037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880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7862B4-160D-2DAA-DF84-82B9E82E28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C32382-CEBD-6B2D-EDEC-9B5040AE7E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BE43B-C2C9-0427-C966-8652654B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94B30-B7BF-FD67-FEA2-E8287747E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DDBCC-14FF-BD93-CF0A-B60B2F7BE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4222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548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083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173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6629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2467E5-AC9E-DC47-A7BB-C4B86DBA8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DEABB3-2DB6-DD91-CC0D-BC53E21AA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EDE23-234B-10ED-45AB-A2CFB09B47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1AF2B-B1A7-3B6C-8FB7-6D9008722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1AB1F-7894-D0D6-9A4D-7133C665C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689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77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494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238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link-springer-com.ezproxy.uwtsd.ac.uk/content/pdf/10.1007/s10824-018-9329-1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</a:t>
            </a:r>
            <a:br>
              <a:rPr lang="en-GB" sz="3600" b="1" dirty="0"/>
            </a:br>
            <a:r>
              <a:rPr lang="en-GB" sz="3600" b="1" dirty="0"/>
              <a:t>Practice Session 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2023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 Academic Writing Skills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Review your work </a:t>
            </a:r>
            <a:br>
              <a:rPr lang="en-GB" b="1" dirty="0"/>
            </a:br>
            <a:r>
              <a:rPr lang="en-GB" b="1" dirty="0"/>
              <a:t>- Proofreading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2DA77-E52A-0BE5-6ECD-A9964E26A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Writing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1CE4C-719B-21A6-11C5-A27D53689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360" y="1274323"/>
            <a:ext cx="10129520" cy="49026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Work in a small group.</a:t>
            </a:r>
          </a:p>
          <a:p>
            <a:r>
              <a:rPr lang="en-GB" dirty="0"/>
              <a:t>Find the mistakes in the text.</a:t>
            </a:r>
          </a:p>
          <a:p>
            <a:endParaRPr lang="en-GB" dirty="0"/>
          </a:p>
          <a:p>
            <a:r>
              <a:rPr lang="en-GB" dirty="0"/>
              <a:t>Swop partners.</a:t>
            </a:r>
          </a:p>
          <a:p>
            <a:r>
              <a:rPr lang="en-GB" dirty="0"/>
              <a:t>Compare answers.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Look at your self-study task from Day 1.  Check to see if you made any common mistakes.</a:t>
            </a:r>
          </a:p>
          <a:p>
            <a:pPr marL="0" indent="0">
              <a:buNone/>
            </a:pPr>
            <a:r>
              <a:rPr lang="en-GB" dirty="0"/>
              <a:t>Work in your small group. Help each other find and correct the mistakes in your work.</a:t>
            </a:r>
          </a:p>
        </p:txBody>
      </p:sp>
    </p:spTree>
    <p:extLst>
      <p:ext uri="{BB962C8B-B14F-4D97-AF65-F5344CB8AC3E}">
        <p14:creationId xmlns:p14="http://schemas.microsoft.com/office/powerpoint/2010/main" val="3257821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4C85DE-1803-1A56-33BF-57CE67BDC295}"/>
              </a:ext>
            </a:extLst>
          </p:cNvPr>
          <p:cNvSpPr txBox="1"/>
          <p:nvPr/>
        </p:nvSpPr>
        <p:spPr>
          <a:xfrm>
            <a:off x="1320800" y="1338729"/>
            <a:ext cx="9591040" cy="41805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56082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Some common mistakes students make are: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Incorrect use of punctuation (, . : ; ), 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Misuse of paragraphing, 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Use of an inappropriate verb tense,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Misuse of linking devices (e.g. however, though, since), 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Articles (the/an/a)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Inappropriate choice of vocabulary.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Lack of title or inappropriate choice of title.</a:t>
            </a:r>
          </a:p>
        </p:txBody>
      </p:sp>
    </p:spTree>
    <p:extLst>
      <p:ext uri="{BB962C8B-B14F-4D97-AF65-F5344CB8AC3E}">
        <p14:creationId xmlns:p14="http://schemas.microsoft.com/office/powerpoint/2010/main" val="4030657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F5613-0473-8549-5082-3EC6ACCC4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Sample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230CF-2921-D7D0-100C-FB6F3B3AD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439695"/>
            <a:ext cx="7886700" cy="473726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sz="1800" kern="100" dirty="0">
              <a:latin typeface="Calibri" panose="020F05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This assignment is to introduce myself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200000"/>
              </a:lnSpc>
              <a:buNone/>
            </a:pP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My name is ______/_____ ,which is same to a Chinese </a:t>
            </a:r>
            <a:r>
              <a:rPr lang="en-GB" sz="2000" kern="1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singer.I</a:t>
            </a: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was born and </a:t>
            </a:r>
            <a:r>
              <a:rPr lang="en-GB" sz="2000" kern="1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rised</a:t>
            </a: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in inner Mongolia, north of </a:t>
            </a:r>
            <a:r>
              <a:rPr lang="en-GB" sz="2000" kern="1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China.When</a:t>
            </a: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I was a child, I spent a long time studying in Inner </a:t>
            </a:r>
            <a:r>
              <a:rPr lang="en-GB" sz="2000" kern="1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Mongolia.And</a:t>
            </a: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I had been living in Wuhan for 4 years since I graduated from my senior </a:t>
            </a:r>
            <a:r>
              <a:rPr lang="en-GB" sz="2000" kern="1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high.After</a:t>
            </a: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that I had got a job in </a:t>
            </a:r>
            <a:r>
              <a:rPr lang="en-GB" sz="2000" kern="100" dirty="0" err="1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Beijin.Finally</a:t>
            </a:r>
            <a:r>
              <a:rPr lang="en-GB" sz="2000" kern="100" dirty="0"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, I resigned and returned to Wuhan to pursue graduate studies.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98797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F0A9320-EFC3-E18B-2302-340B200234AF}"/>
              </a:ext>
            </a:extLst>
          </p:cNvPr>
          <p:cNvSpPr txBox="1"/>
          <p:nvPr/>
        </p:nvSpPr>
        <p:spPr>
          <a:xfrm>
            <a:off x="2623226" y="1582341"/>
            <a:ext cx="6721812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My parents used to be very busy with </a:t>
            </a:r>
            <a:r>
              <a:rPr kumimoji="0" lang="en-GB" sz="2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work,so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my grandparents took care of me for long </a:t>
            </a:r>
            <a:r>
              <a:rPr kumimoji="0" lang="en-GB" sz="2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time.I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am the only child in my family, but I have several </a:t>
            </a:r>
            <a:r>
              <a:rPr kumimoji="0" lang="en-GB" sz="2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cousins.My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best friend who likes cat very much is my junior high school </a:t>
            </a:r>
            <a:r>
              <a:rPr kumimoji="0" lang="en-GB" sz="2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classmate.When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we first </a:t>
            </a:r>
            <a:r>
              <a:rPr kumimoji="0" lang="en-GB" sz="2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met,we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found that we both like the same series of books that is called </a:t>
            </a:r>
            <a:r>
              <a:rPr kumimoji="0" lang="en-GB" sz="24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Cat </a:t>
            </a:r>
            <a:r>
              <a:rPr kumimoji="0" lang="en-GB" sz="2400" b="0" i="1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Warrior</a:t>
            </a:r>
            <a:r>
              <a:rPr kumimoji="0" lang="en-GB" sz="2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.My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favourite animal also is cat. In my free time, I enjoy drawing and </a:t>
            </a:r>
            <a:r>
              <a:rPr kumimoji="0" lang="en-GB" sz="2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singing.I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listen to Chinese songs quite often because my English is not very good, so singing English songs is a bit difficult for me. But Taylor Swift's songs are really good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13C794-45E6-D8B3-3BBF-9022895EB155}"/>
              </a:ext>
            </a:extLst>
          </p:cNvPr>
          <p:cNvSpPr txBox="1"/>
          <p:nvPr/>
        </p:nvSpPr>
        <p:spPr>
          <a:xfrm>
            <a:off x="2623226" y="739302"/>
            <a:ext cx="27615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156082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Paragraph 2</a:t>
            </a:r>
          </a:p>
        </p:txBody>
      </p:sp>
    </p:spTree>
    <p:extLst>
      <p:ext uri="{BB962C8B-B14F-4D97-AF65-F5344CB8AC3E}">
        <p14:creationId xmlns:p14="http://schemas.microsoft.com/office/powerpoint/2010/main" val="232166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92A3C80-D855-92AD-5517-EA2630295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1" y="1050597"/>
            <a:ext cx="6258042" cy="9204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accent1"/>
                </a:solidFill>
              </a:rPr>
              <a:t>Paragraph 3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8EE9D6-CF48-0471-6B42-F2B950D36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4400" y="1971042"/>
            <a:ext cx="6817359" cy="37988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dirty="0"/>
              <a:t>However I have very little free time now because I am studying a new major which need me spend more time on </a:t>
            </a:r>
            <a:r>
              <a:rPr lang="en-US" sz="2400" dirty="0" err="1"/>
              <a:t>it.I</a:t>
            </a:r>
            <a:r>
              <a:rPr lang="en-US" sz="2400" dirty="0"/>
              <a:t> studied chemistry in college, but now I have chosen Electronics and Information Engineering as my graduate study </a:t>
            </a:r>
            <a:r>
              <a:rPr lang="en-US" sz="2400" dirty="0" err="1"/>
              <a:t>direction.I</a:t>
            </a:r>
            <a:r>
              <a:rPr lang="en-US" sz="2400" dirty="0"/>
              <a:t> applied for the Software Engineering and Artificial Intelligence program at University of Wales Trinity Saint David in Wales. I think this choice will help me better study routing algorithm and I will start working after graduating from graduate school.</a:t>
            </a:r>
          </a:p>
        </p:txBody>
      </p:sp>
    </p:spTree>
    <p:extLst>
      <p:ext uri="{BB962C8B-B14F-4D97-AF65-F5344CB8AC3E}">
        <p14:creationId xmlns:p14="http://schemas.microsoft.com/office/powerpoint/2010/main" val="1878706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6CBEE-C202-E4F5-79DC-21200C4B0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Referencing Our Articles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E244C-9298-2511-340D-4A05E0051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64597"/>
            <a:ext cx="7886700" cy="4912367"/>
          </a:xfrm>
        </p:spPr>
        <p:txBody>
          <a:bodyPr/>
          <a:lstStyle/>
          <a:p>
            <a:endParaRPr lang="en-US" dirty="0">
              <a:hlinkClick r:id="rId2"/>
            </a:endParaRPr>
          </a:p>
          <a:p>
            <a:endParaRPr lang="en-US" dirty="0">
              <a:hlinkClick r:id="rId2"/>
            </a:endParaRPr>
          </a:p>
          <a:p>
            <a:endParaRPr lang="en-US" dirty="0">
              <a:hlinkClick r:id="rId2"/>
            </a:endParaRPr>
          </a:p>
          <a:p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US" dirty="0">
                <a:hlinkClick r:id="rId2"/>
              </a:rPr>
              <a:t>“The Master of …”: creating names for art history and the art market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321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11B73-B247-C372-C2D2-F9C604CDA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Review Academic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23B99-FB26-E6F3-AF03-A6BC25011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Check what you remember from the self-study task</a:t>
            </a:r>
          </a:p>
          <a:p>
            <a:r>
              <a:rPr lang="en-GB" dirty="0"/>
              <a:t>Play  </a:t>
            </a:r>
            <a:r>
              <a:rPr lang="en-GB" dirty="0">
                <a:hlinkClick r:id="rId2"/>
              </a:rPr>
              <a:t>www.Kahoot.it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   Academic Vocabulary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9618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517</Words>
  <Application>Microsoft Office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1_Office Theme</vt:lpstr>
      <vt:lpstr>Holding PAge</vt:lpstr>
      <vt:lpstr>Title Slide 1</vt:lpstr>
      <vt:lpstr>Sub Title 1</vt:lpstr>
      <vt:lpstr>PowerPoint Presentation</vt:lpstr>
      <vt:lpstr>  Pre-Sessional  Practice Session   with Stephanie Bradley, Dip. Ed., Dip TEFLA, MA   July 2023</vt:lpstr>
      <vt:lpstr>      Academic Writing Skills  - Review your work  - Proofreading </vt:lpstr>
      <vt:lpstr>Writing Task</vt:lpstr>
      <vt:lpstr>PowerPoint Presentation</vt:lpstr>
      <vt:lpstr>Sample Text</vt:lpstr>
      <vt:lpstr>PowerPoint Presentation</vt:lpstr>
      <vt:lpstr>Paragraph 3</vt:lpstr>
      <vt:lpstr>Referencing Our Articles</vt:lpstr>
      <vt:lpstr>Review Academic Words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Bradley</dc:creator>
  <cp:lastModifiedBy>Stephanie Bradley</cp:lastModifiedBy>
  <cp:revision>1</cp:revision>
  <dcterms:created xsi:type="dcterms:W3CDTF">2024-09-25T07:20:40Z</dcterms:created>
  <dcterms:modified xsi:type="dcterms:W3CDTF">2024-09-25T07:47:19Z</dcterms:modified>
</cp:coreProperties>
</file>