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65" r:id="rId2"/>
    <p:sldId id="267" r:id="rId3"/>
    <p:sldId id="268" r:id="rId4"/>
    <p:sldId id="269" r:id="rId5"/>
    <p:sldId id="270" r:id="rId6"/>
    <p:sldId id="271" r:id="rId7"/>
    <p:sldId id="272" r:id="rId8"/>
    <p:sldId id="273" r:id="rId9"/>
    <p:sldId id="256" r:id="rId10"/>
    <p:sldId id="257" r:id="rId11"/>
    <p:sldId id="259" r:id="rId12"/>
    <p:sldId id="260" r:id="rId13"/>
    <p:sldId id="261" r:id="rId14"/>
    <p:sldId id="262" r:id="rId15"/>
    <p:sldId id="264" r:id="rId16"/>
    <p:sldId id="258" r:id="rId17"/>
    <p:sldId id="26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6502E4-20BA-61B4-984A-73B5611AF5C9}" v="1501" dt="2025-04-27T19:18:37.7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riet Cope (2305803)" userId="S::2305803@student.uwtsd.ac.uk::930d905c-6b60-4f4d-b9fa-aedda6a6ae14" providerId="AD" clId="Web-{A5C01CE1-5DD2-395B-5956-031842478F0F}"/>
    <pc:docChg chg="modSld">
      <pc:chgData name="Harriet Cope (2305803)" userId="S::2305803@student.uwtsd.ac.uk::930d905c-6b60-4f4d-b9fa-aedda6a6ae14" providerId="AD" clId="Web-{A5C01CE1-5DD2-395B-5956-031842478F0F}" dt="2025-04-24T14:54:50.557" v="0"/>
      <pc:docMkLst>
        <pc:docMk/>
      </pc:docMkLst>
      <pc:sldChg chg="delSp">
        <pc:chgData name="Harriet Cope (2305803)" userId="S::2305803@student.uwtsd.ac.uk::930d905c-6b60-4f4d-b9fa-aedda6a6ae14" providerId="AD" clId="Web-{A5C01CE1-5DD2-395B-5956-031842478F0F}" dt="2025-04-24T14:54:50.557" v="0"/>
        <pc:sldMkLst>
          <pc:docMk/>
          <pc:sldMk cId="109857222" sldId="256"/>
        </pc:sldMkLst>
        <pc:graphicFrameChg chg="del">
          <ac:chgData name="Harriet Cope (2305803)" userId="S::2305803@student.uwtsd.ac.uk::930d905c-6b60-4f4d-b9fa-aedda6a6ae14" providerId="AD" clId="Web-{A5C01CE1-5DD2-395B-5956-031842478F0F}" dt="2025-04-24T14:54:50.557" v="0"/>
          <ac:graphicFrameMkLst>
            <pc:docMk/>
            <pc:sldMk cId="109857222" sldId="256"/>
            <ac:graphicFrameMk id="4" creationId="{94F6FB41-F376-8FE9-F7C2-01F6E7A29F71}"/>
          </ac:graphicFrameMkLst>
        </pc:graphicFrameChg>
      </pc:sldChg>
    </pc:docChg>
  </pc:docChgLst>
  <pc:docChgLst>
    <pc:chgData name="Harriet Cope (2305803)" userId="S::2305803@student.uwtsd.ac.uk::930d905c-6b60-4f4d-b9fa-aedda6a6ae14" providerId="AD" clId="Web-{03BCC9C3-EFC7-625C-C55A-CE6959D1B1D7}"/>
    <pc:docChg chg="modSld">
      <pc:chgData name="Harriet Cope (2305803)" userId="S::2305803@student.uwtsd.ac.uk::930d905c-6b60-4f4d-b9fa-aedda6a6ae14" providerId="AD" clId="Web-{03BCC9C3-EFC7-625C-C55A-CE6959D1B1D7}" dt="2025-04-24T14:48:12.256" v="1"/>
      <pc:docMkLst>
        <pc:docMk/>
      </pc:docMkLst>
      <pc:sldChg chg="delSp modSp">
        <pc:chgData name="Harriet Cope (2305803)" userId="S::2305803@student.uwtsd.ac.uk::930d905c-6b60-4f4d-b9fa-aedda6a6ae14" providerId="AD" clId="Web-{03BCC9C3-EFC7-625C-C55A-CE6959D1B1D7}" dt="2025-04-24T14:48:12.256" v="1"/>
        <pc:sldMkLst>
          <pc:docMk/>
          <pc:sldMk cId="109857222" sldId="256"/>
        </pc:sldMkLst>
        <pc:graphicFrameChg chg="del mod">
          <ac:chgData name="Harriet Cope (2305803)" userId="S::2305803@student.uwtsd.ac.uk::930d905c-6b60-4f4d-b9fa-aedda6a6ae14" providerId="AD" clId="Web-{03BCC9C3-EFC7-625C-C55A-CE6959D1B1D7}" dt="2025-04-24T14:48:12.256" v="1"/>
          <ac:graphicFrameMkLst>
            <pc:docMk/>
            <pc:sldMk cId="109857222" sldId="256"/>
            <ac:graphicFrameMk id="8" creationId="{77F40D8F-EBEE-E956-3A68-A3B185F01081}"/>
          </ac:graphicFrameMkLst>
        </pc:graphicFrameChg>
      </pc:sldChg>
    </pc:docChg>
  </pc:docChgLst>
  <pc:docChgLst>
    <pc:chgData name="Harriet Cope (2305803)" userId="S::2305803@student.uwtsd.ac.uk::930d905c-6b60-4f4d-b9fa-aedda6a6ae14" providerId="AD" clId="Web-{666502E4-20BA-61B4-984A-73B5611AF5C9}"/>
    <pc:docChg chg="addSld delSld modSld sldOrd">
      <pc:chgData name="Harriet Cope (2305803)" userId="S::2305803@student.uwtsd.ac.uk::930d905c-6b60-4f4d-b9fa-aedda6a6ae14" providerId="AD" clId="Web-{666502E4-20BA-61B4-984A-73B5611AF5C9}" dt="2025-04-27T19:18:37.710" v="1130" actId="14100"/>
      <pc:docMkLst>
        <pc:docMk/>
      </pc:docMkLst>
      <pc:sldChg chg="addSp delSp modSp mod setClrOvrMap">
        <pc:chgData name="Harriet Cope (2305803)" userId="S::2305803@student.uwtsd.ac.uk::930d905c-6b60-4f4d-b9fa-aedda6a6ae14" providerId="AD" clId="Web-{666502E4-20BA-61B4-984A-73B5611AF5C9}" dt="2025-04-26T16:08:06.197" v="670" actId="1076"/>
        <pc:sldMkLst>
          <pc:docMk/>
          <pc:sldMk cId="109857222" sldId="256"/>
        </pc:sldMkLst>
        <pc:spChg chg="mod">
          <ac:chgData name="Harriet Cope (2305803)" userId="S::2305803@student.uwtsd.ac.uk::930d905c-6b60-4f4d-b9fa-aedda6a6ae14" providerId="AD" clId="Web-{666502E4-20BA-61B4-984A-73B5611AF5C9}" dt="2025-04-26T16:04:34.036" v="661"/>
          <ac:spMkLst>
            <pc:docMk/>
            <pc:sldMk cId="109857222" sldId="256"/>
            <ac:spMk id="2" creationId="{00000000-0000-0000-0000-000000000000}"/>
          </ac:spMkLst>
        </pc:spChg>
        <pc:spChg chg="mod">
          <ac:chgData name="Harriet Cope (2305803)" userId="S::2305803@student.uwtsd.ac.uk::930d905c-6b60-4f4d-b9fa-aedda6a6ae14" providerId="AD" clId="Web-{666502E4-20BA-61B4-984A-73B5611AF5C9}" dt="2025-04-26T16:04:34.036" v="661"/>
          <ac:spMkLst>
            <pc:docMk/>
            <pc:sldMk cId="109857222" sldId="256"/>
            <ac:spMk id="3" creationId="{00000000-0000-0000-0000-000000000000}"/>
          </ac:spMkLst>
        </pc:spChg>
        <pc:spChg chg="mod">
          <ac:chgData name="Harriet Cope (2305803)" userId="S::2305803@student.uwtsd.ac.uk::930d905c-6b60-4f4d-b9fa-aedda6a6ae14" providerId="AD" clId="Web-{666502E4-20BA-61B4-984A-73B5611AF5C9}" dt="2025-04-26T16:08:06.197" v="670" actId="1076"/>
          <ac:spMkLst>
            <pc:docMk/>
            <pc:sldMk cId="109857222" sldId="256"/>
            <ac:spMk id="7" creationId="{16E88BD5-94B2-AEC4-EA73-718A692E3903}"/>
          </ac:spMkLst>
        </pc:spChg>
        <pc:spChg chg="del">
          <ac:chgData name="Harriet Cope (2305803)" userId="S::2305803@student.uwtsd.ac.uk::930d905c-6b60-4f4d-b9fa-aedda6a6ae14" providerId="AD" clId="Web-{666502E4-20BA-61B4-984A-73B5611AF5C9}" dt="2025-04-26T16:04:34.036" v="661"/>
          <ac:spMkLst>
            <pc:docMk/>
            <pc:sldMk cId="109857222" sldId="256"/>
            <ac:spMk id="31" creationId="{33E93247-6229-44AB-A550-739E971E690B}"/>
          </ac:spMkLst>
        </pc:spChg>
        <pc:spChg chg="del">
          <ac:chgData name="Harriet Cope (2305803)" userId="S::2305803@student.uwtsd.ac.uk::930d905c-6b60-4f4d-b9fa-aedda6a6ae14" providerId="AD" clId="Web-{666502E4-20BA-61B4-984A-73B5611AF5C9}" dt="2025-04-26T16:04:34.036" v="661"/>
          <ac:spMkLst>
            <pc:docMk/>
            <pc:sldMk cId="109857222" sldId="256"/>
            <ac:spMk id="33" creationId="{6BB6B482-ACCA-4938-8AEA-49D525C17221}"/>
          </ac:spMkLst>
        </pc:spChg>
        <pc:spChg chg="add">
          <ac:chgData name="Harriet Cope (2305803)" userId="S::2305803@student.uwtsd.ac.uk::930d905c-6b60-4f4d-b9fa-aedda6a6ae14" providerId="AD" clId="Web-{666502E4-20BA-61B4-984A-73B5611AF5C9}" dt="2025-04-26T16:04:34.036" v="661"/>
          <ac:spMkLst>
            <pc:docMk/>
            <pc:sldMk cId="109857222" sldId="256"/>
            <ac:spMk id="40" creationId="{33E93247-6229-44AB-A550-739E971E690B}"/>
          </ac:spMkLst>
        </pc:spChg>
        <pc:picChg chg="mod ord">
          <ac:chgData name="Harriet Cope (2305803)" userId="S::2305803@student.uwtsd.ac.uk::930d905c-6b60-4f4d-b9fa-aedda6a6ae14" providerId="AD" clId="Web-{666502E4-20BA-61B4-984A-73B5611AF5C9}" dt="2025-04-26T16:05:04.412" v="664" actId="14100"/>
          <ac:picMkLst>
            <pc:docMk/>
            <pc:sldMk cId="109857222" sldId="256"/>
            <ac:picMk id="6" creationId="{8C313AB7-6AB9-D8A1-83B9-EB57F61C7ED7}"/>
          </ac:picMkLst>
        </pc:picChg>
        <pc:cxnChg chg="del">
          <ac:chgData name="Harriet Cope (2305803)" userId="S::2305803@student.uwtsd.ac.uk::930d905c-6b60-4f4d-b9fa-aedda6a6ae14" providerId="AD" clId="Web-{666502E4-20BA-61B4-984A-73B5611AF5C9}" dt="2025-04-26T16:04:34.036" v="661"/>
          <ac:cxnSpMkLst>
            <pc:docMk/>
            <pc:sldMk cId="109857222" sldId="256"/>
            <ac:cxnSpMk id="35" creationId="{EE2E603F-4A95-4FE8-BB06-211DFD75DBEF}"/>
          </ac:cxnSpMkLst>
        </pc:cxnChg>
        <pc:cxnChg chg="add">
          <ac:chgData name="Harriet Cope (2305803)" userId="S::2305803@student.uwtsd.ac.uk::930d905c-6b60-4f4d-b9fa-aedda6a6ae14" providerId="AD" clId="Web-{666502E4-20BA-61B4-984A-73B5611AF5C9}" dt="2025-04-26T16:04:34.036" v="661"/>
          <ac:cxnSpMkLst>
            <pc:docMk/>
            <pc:sldMk cId="109857222" sldId="256"/>
            <ac:cxnSpMk id="42" creationId="{EE2E603F-4A95-4FE8-BB06-211DFD75DBEF}"/>
          </ac:cxnSpMkLst>
        </pc:cxnChg>
        <pc:cxnChg chg="add">
          <ac:chgData name="Harriet Cope (2305803)" userId="S::2305803@student.uwtsd.ac.uk::930d905c-6b60-4f4d-b9fa-aedda6a6ae14" providerId="AD" clId="Web-{666502E4-20BA-61B4-984A-73B5611AF5C9}" dt="2025-04-26T16:04:34.036" v="661"/>
          <ac:cxnSpMkLst>
            <pc:docMk/>
            <pc:sldMk cId="109857222" sldId="256"/>
            <ac:cxnSpMk id="44" creationId="{D7CC41EB-2D81-4303-9171-6401B388BA35}"/>
          </ac:cxnSpMkLst>
        </pc:cxnChg>
      </pc:sldChg>
      <pc:sldChg chg="modSp">
        <pc:chgData name="Harriet Cope (2305803)" userId="S::2305803@student.uwtsd.ac.uk::930d905c-6b60-4f4d-b9fa-aedda6a6ae14" providerId="AD" clId="Web-{666502E4-20BA-61B4-984A-73B5611AF5C9}" dt="2025-04-27T19:11:30.507" v="1119" actId="20577"/>
        <pc:sldMkLst>
          <pc:docMk/>
          <pc:sldMk cId="1836474656" sldId="257"/>
        </pc:sldMkLst>
        <pc:spChg chg="mod">
          <ac:chgData name="Harriet Cope (2305803)" userId="S::2305803@student.uwtsd.ac.uk::930d905c-6b60-4f4d-b9fa-aedda6a6ae14" providerId="AD" clId="Web-{666502E4-20BA-61B4-984A-73B5611AF5C9}" dt="2025-04-27T17:48:29.406" v="718" actId="20577"/>
          <ac:spMkLst>
            <pc:docMk/>
            <pc:sldMk cId="1836474656" sldId="257"/>
            <ac:spMk id="2" creationId="{50F9D701-1FAA-9DA7-5785-706F359F66C1}"/>
          </ac:spMkLst>
        </pc:spChg>
        <pc:spChg chg="mod">
          <ac:chgData name="Harriet Cope (2305803)" userId="S::2305803@student.uwtsd.ac.uk::930d905c-6b60-4f4d-b9fa-aedda6a6ae14" providerId="AD" clId="Web-{666502E4-20BA-61B4-984A-73B5611AF5C9}" dt="2025-04-27T19:11:30.507" v="1119" actId="20577"/>
          <ac:spMkLst>
            <pc:docMk/>
            <pc:sldMk cId="1836474656" sldId="257"/>
            <ac:spMk id="3" creationId="{C1BB2692-56F9-D1CA-A23F-031A77029262}"/>
          </ac:spMkLst>
        </pc:spChg>
        <pc:spChg chg="mod">
          <ac:chgData name="Harriet Cope (2305803)" userId="S::2305803@student.uwtsd.ac.uk::930d905c-6b60-4f4d-b9fa-aedda6a6ae14" providerId="AD" clId="Web-{666502E4-20BA-61B4-984A-73B5611AF5C9}" dt="2025-04-27T17:50:45.707" v="724" actId="20577"/>
          <ac:spMkLst>
            <pc:docMk/>
            <pc:sldMk cId="1836474656" sldId="257"/>
            <ac:spMk id="4" creationId="{5FCEB912-2DA3-8C95-AD67-198E5363F08D}"/>
          </ac:spMkLst>
        </pc:spChg>
      </pc:sldChg>
      <pc:sldChg chg="modSp">
        <pc:chgData name="Harriet Cope (2305803)" userId="S::2305803@student.uwtsd.ac.uk::930d905c-6b60-4f4d-b9fa-aedda6a6ae14" providerId="AD" clId="Web-{666502E4-20BA-61B4-984A-73B5611AF5C9}" dt="2025-04-27T19:00:11.685" v="1087" actId="20577"/>
        <pc:sldMkLst>
          <pc:docMk/>
          <pc:sldMk cId="431617245" sldId="258"/>
        </pc:sldMkLst>
        <pc:spChg chg="mod">
          <ac:chgData name="Harriet Cope (2305803)" userId="S::2305803@student.uwtsd.ac.uk::930d905c-6b60-4f4d-b9fa-aedda6a6ae14" providerId="AD" clId="Web-{666502E4-20BA-61B4-984A-73B5611AF5C9}" dt="2025-04-25T10:15:59.694" v="2" actId="1076"/>
          <ac:spMkLst>
            <pc:docMk/>
            <pc:sldMk cId="431617245" sldId="258"/>
            <ac:spMk id="2" creationId="{AE52401A-E1A5-AD88-90E1-41B750FEC4A0}"/>
          </ac:spMkLst>
        </pc:spChg>
        <pc:spChg chg="mod">
          <ac:chgData name="Harriet Cope (2305803)" userId="S::2305803@student.uwtsd.ac.uk::930d905c-6b60-4f4d-b9fa-aedda6a6ae14" providerId="AD" clId="Web-{666502E4-20BA-61B4-984A-73B5611AF5C9}" dt="2025-04-27T19:00:11.685" v="1087" actId="20577"/>
          <ac:spMkLst>
            <pc:docMk/>
            <pc:sldMk cId="431617245" sldId="258"/>
            <ac:spMk id="3" creationId="{3B696078-9D71-9865-94C6-14F7CC46D42F}"/>
          </ac:spMkLst>
        </pc:spChg>
      </pc:sldChg>
      <pc:sldChg chg="modSp">
        <pc:chgData name="Harriet Cope (2305803)" userId="S::2305803@student.uwtsd.ac.uk::930d905c-6b60-4f4d-b9fa-aedda6a6ae14" providerId="AD" clId="Web-{666502E4-20BA-61B4-984A-73B5611AF5C9}" dt="2025-04-25T11:48:57.972" v="27" actId="20577"/>
        <pc:sldMkLst>
          <pc:docMk/>
          <pc:sldMk cId="1771004350" sldId="259"/>
        </pc:sldMkLst>
        <pc:spChg chg="mod">
          <ac:chgData name="Harriet Cope (2305803)" userId="S::2305803@student.uwtsd.ac.uk::930d905c-6b60-4f4d-b9fa-aedda6a6ae14" providerId="AD" clId="Web-{666502E4-20BA-61B4-984A-73B5611AF5C9}" dt="2025-04-25T11:48:57.972" v="27" actId="20577"/>
          <ac:spMkLst>
            <pc:docMk/>
            <pc:sldMk cId="1771004350" sldId="259"/>
            <ac:spMk id="3" creationId="{01695F4A-A818-16A5-85DC-3B6A58AE43E7}"/>
          </ac:spMkLst>
        </pc:spChg>
      </pc:sldChg>
      <pc:sldChg chg="modSp">
        <pc:chgData name="Harriet Cope (2305803)" userId="S::2305803@student.uwtsd.ac.uk::930d905c-6b60-4f4d-b9fa-aedda6a6ae14" providerId="AD" clId="Web-{666502E4-20BA-61B4-984A-73B5611AF5C9}" dt="2025-04-27T17:51:00.114" v="725" actId="20577"/>
        <pc:sldMkLst>
          <pc:docMk/>
          <pc:sldMk cId="1981117971" sldId="260"/>
        </pc:sldMkLst>
        <pc:spChg chg="mod">
          <ac:chgData name="Harriet Cope (2305803)" userId="S::2305803@student.uwtsd.ac.uk::930d905c-6b60-4f4d-b9fa-aedda6a6ae14" providerId="AD" clId="Web-{666502E4-20BA-61B4-984A-73B5611AF5C9}" dt="2025-04-27T17:51:00.114" v="725" actId="20577"/>
          <ac:spMkLst>
            <pc:docMk/>
            <pc:sldMk cId="1981117971" sldId="260"/>
            <ac:spMk id="7" creationId="{70507BD1-0A3C-CAAF-ACC8-E7ABE470F0D8}"/>
          </ac:spMkLst>
        </pc:spChg>
      </pc:sldChg>
      <pc:sldChg chg="modSp">
        <pc:chgData name="Harriet Cope (2305803)" userId="S::2305803@student.uwtsd.ac.uk::930d905c-6b60-4f4d-b9fa-aedda6a6ae14" providerId="AD" clId="Web-{666502E4-20BA-61B4-984A-73B5611AF5C9}" dt="2025-04-27T18:48:53.609" v="1079" actId="20577"/>
        <pc:sldMkLst>
          <pc:docMk/>
          <pc:sldMk cId="4105968026" sldId="261"/>
        </pc:sldMkLst>
        <pc:spChg chg="mod">
          <ac:chgData name="Harriet Cope (2305803)" userId="S::2305803@student.uwtsd.ac.uk::930d905c-6b60-4f4d-b9fa-aedda6a6ae14" providerId="AD" clId="Web-{666502E4-20BA-61B4-984A-73B5611AF5C9}" dt="2025-04-27T18:48:53.609" v="1079" actId="20577"/>
          <ac:spMkLst>
            <pc:docMk/>
            <pc:sldMk cId="4105968026" sldId="261"/>
            <ac:spMk id="3" creationId="{8A4BD6D6-6E93-E451-B88E-6C89C1D9D598}"/>
          </ac:spMkLst>
        </pc:spChg>
        <pc:spChg chg="mod">
          <ac:chgData name="Harriet Cope (2305803)" userId="S::2305803@student.uwtsd.ac.uk::930d905c-6b60-4f4d-b9fa-aedda6a6ae14" providerId="AD" clId="Web-{666502E4-20BA-61B4-984A-73B5611AF5C9}" dt="2025-04-27T17:51:07.536" v="726" actId="20577"/>
          <ac:spMkLst>
            <pc:docMk/>
            <pc:sldMk cId="4105968026" sldId="261"/>
            <ac:spMk id="5" creationId="{9B307CAF-97BF-8687-2F8C-D770BAC09D38}"/>
          </ac:spMkLst>
        </pc:spChg>
      </pc:sldChg>
      <pc:sldChg chg="modSp">
        <pc:chgData name="Harriet Cope (2305803)" userId="S::2305803@student.uwtsd.ac.uk::930d905c-6b60-4f4d-b9fa-aedda6a6ae14" providerId="AD" clId="Web-{666502E4-20BA-61B4-984A-73B5611AF5C9}" dt="2025-04-27T19:01:55.033" v="1098" actId="20577"/>
        <pc:sldMkLst>
          <pc:docMk/>
          <pc:sldMk cId="1179195829" sldId="262"/>
        </pc:sldMkLst>
        <pc:spChg chg="mod">
          <ac:chgData name="Harriet Cope (2305803)" userId="S::2305803@student.uwtsd.ac.uk::930d905c-6b60-4f4d-b9fa-aedda6a6ae14" providerId="AD" clId="Web-{666502E4-20BA-61B4-984A-73B5611AF5C9}" dt="2025-04-27T19:01:55.033" v="1098" actId="20577"/>
          <ac:spMkLst>
            <pc:docMk/>
            <pc:sldMk cId="1179195829" sldId="262"/>
            <ac:spMk id="3" creationId="{F4E20F4F-7159-20B0-FAE2-7C28816A4BAC}"/>
          </ac:spMkLst>
        </pc:spChg>
        <pc:spChg chg="mod">
          <ac:chgData name="Harriet Cope (2305803)" userId="S::2305803@student.uwtsd.ac.uk::930d905c-6b60-4f4d-b9fa-aedda6a6ae14" providerId="AD" clId="Web-{666502E4-20BA-61B4-984A-73B5611AF5C9}" dt="2025-04-27T18:01:51.106" v="749" actId="20577"/>
          <ac:spMkLst>
            <pc:docMk/>
            <pc:sldMk cId="1179195829" sldId="262"/>
            <ac:spMk id="4" creationId="{85839665-A606-5E93-C5CC-DD515D0F6CE5}"/>
          </ac:spMkLst>
        </pc:spChg>
      </pc:sldChg>
      <pc:sldChg chg="modSp">
        <pc:chgData name="Harriet Cope (2305803)" userId="S::2305803@student.uwtsd.ac.uk::930d905c-6b60-4f4d-b9fa-aedda6a6ae14" providerId="AD" clId="Web-{666502E4-20BA-61B4-984A-73B5611AF5C9}" dt="2025-04-27T17:58:27.192" v="744" actId="20577"/>
        <pc:sldMkLst>
          <pc:docMk/>
          <pc:sldMk cId="1124240465" sldId="263"/>
        </pc:sldMkLst>
        <pc:spChg chg="mod">
          <ac:chgData name="Harriet Cope (2305803)" userId="S::2305803@student.uwtsd.ac.uk::930d905c-6b60-4f4d-b9fa-aedda6a6ae14" providerId="AD" clId="Web-{666502E4-20BA-61B4-984A-73B5611AF5C9}" dt="2025-04-27T17:58:27.192" v="744" actId="20577"/>
          <ac:spMkLst>
            <pc:docMk/>
            <pc:sldMk cId="1124240465" sldId="263"/>
            <ac:spMk id="3" creationId="{32F9E3EE-3860-E394-AE8A-D953CDFC88E7}"/>
          </ac:spMkLst>
        </pc:spChg>
      </pc:sldChg>
      <pc:sldChg chg="addSp modSp">
        <pc:chgData name="Harriet Cope (2305803)" userId="S::2305803@student.uwtsd.ac.uk::930d905c-6b60-4f4d-b9fa-aedda6a6ae14" providerId="AD" clId="Web-{666502E4-20BA-61B4-984A-73B5611AF5C9}" dt="2025-04-27T19:10:47.927" v="1116" actId="1076"/>
        <pc:sldMkLst>
          <pc:docMk/>
          <pc:sldMk cId="2497188816" sldId="264"/>
        </pc:sldMkLst>
        <pc:spChg chg="mod">
          <ac:chgData name="Harriet Cope (2305803)" userId="S::2305803@student.uwtsd.ac.uk::930d905c-6b60-4f4d-b9fa-aedda6a6ae14" providerId="AD" clId="Web-{666502E4-20BA-61B4-984A-73B5611AF5C9}" dt="2025-04-27T18:50:33.659" v="1080" actId="20577"/>
          <ac:spMkLst>
            <pc:docMk/>
            <pc:sldMk cId="2497188816" sldId="264"/>
            <ac:spMk id="3" creationId="{29CEC0E6-85F8-DE40-CE05-B2645B88EEFF}"/>
          </ac:spMkLst>
        </pc:spChg>
        <pc:spChg chg="add mod">
          <ac:chgData name="Harriet Cope (2305803)" userId="S::2305803@student.uwtsd.ac.uk::930d905c-6b60-4f4d-b9fa-aedda6a6ae14" providerId="AD" clId="Web-{666502E4-20BA-61B4-984A-73B5611AF5C9}" dt="2025-04-27T19:10:47.927" v="1116" actId="1076"/>
          <ac:spMkLst>
            <pc:docMk/>
            <pc:sldMk cId="2497188816" sldId="264"/>
            <ac:spMk id="4" creationId="{27D28518-DDA4-856E-EB4C-4AB46836510F}"/>
          </ac:spMkLst>
        </pc:spChg>
      </pc:sldChg>
      <pc:sldChg chg="addSp modSp new ord">
        <pc:chgData name="Harriet Cope (2305803)" userId="S::2305803@student.uwtsd.ac.uk::930d905c-6b60-4f4d-b9fa-aedda6a6ae14" providerId="AD" clId="Web-{666502E4-20BA-61B4-984A-73B5611AF5C9}" dt="2025-04-26T15:41:59.593" v="560" actId="20577"/>
        <pc:sldMkLst>
          <pc:docMk/>
          <pc:sldMk cId="79714430" sldId="265"/>
        </pc:sldMkLst>
        <pc:spChg chg="add mod">
          <ac:chgData name="Harriet Cope (2305803)" userId="S::2305803@student.uwtsd.ac.uk::930d905c-6b60-4f4d-b9fa-aedda6a6ae14" providerId="AD" clId="Web-{666502E4-20BA-61B4-984A-73B5611AF5C9}" dt="2025-04-26T15:26:21.105" v="376" actId="20577"/>
          <ac:spMkLst>
            <pc:docMk/>
            <pc:sldMk cId="79714430" sldId="265"/>
            <ac:spMk id="2" creationId="{7580AE0F-2D79-B5BF-7E7D-2ACF36FE91A1}"/>
          </ac:spMkLst>
        </pc:spChg>
        <pc:spChg chg="add mod">
          <ac:chgData name="Harriet Cope (2305803)" userId="S::2305803@student.uwtsd.ac.uk::930d905c-6b60-4f4d-b9fa-aedda6a6ae14" providerId="AD" clId="Web-{666502E4-20BA-61B4-984A-73B5611AF5C9}" dt="2025-04-26T15:41:59.593" v="560" actId="20577"/>
          <ac:spMkLst>
            <pc:docMk/>
            <pc:sldMk cId="79714430" sldId="265"/>
            <ac:spMk id="3" creationId="{CD5EE545-EC1A-F7C5-A1A9-68794F23323B}"/>
          </ac:spMkLst>
        </pc:spChg>
      </pc:sldChg>
      <pc:sldChg chg="addSp delSp modSp new del ord">
        <pc:chgData name="Harriet Cope (2305803)" userId="S::2305803@student.uwtsd.ac.uk::930d905c-6b60-4f4d-b9fa-aedda6a6ae14" providerId="AD" clId="Web-{666502E4-20BA-61B4-984A-73B5611AF5C9}" dt="2025-04-27T18:44:45.710" v="1009"/>
        <pc:sldMkLst>
          <pc:docMk/>
          <pc:sldMk cId="1098434000" sldId="266"/>
        </pc:sldMkLst>
        <pc:spChg chg="add del mod">
          <ac:chgData name="Harriet Cope (2305803)" userId="S::2305803@student.uwtsd.ac.uk::930d905c-6b60-4f4d-b9fa-aedda6a6ae14" providerId="AD" clId="Web-{666502E4-20BA-61B4-984A-73B5611AF5C9}" dt="2025-04-26T15:54:00.692" v="597"/>
          <ac:spMkLst>
            <pc:docMk/>
            <pc:sldMk cId="1098434000" sldId="266"/>
            <ac:spMk id="2" creationId="{5F4260B9-93E5-E588-3E24-881CFF9F7026}"/>
          </ac:spMkLst>
        </pc:spChg>
        <pc:spChg chg="add mod">
          <ac:chgData name="Harriet Cope (2305803)" userId="S::2305803@student.uwtsd.ac.uk::930d905c-6b60-4f4d-b9fa-aedda6a6ae14" providerId="AD" clId="Web-{666502E4-20BA-61B4-984A-73B5611AF5C9}" dt="2025-04-26T15:56:35.008" v="647" actId="20577"/>
          <ac:spMkLst>
            <pc:docMk/>
            <pc:sldMk cId="1098434000" sldId="266"/>
            <ac:spMk id="3" creationId="{B4DCD8B2-7DC5-C246-40DC-E8E1E63A93B6}"/>
          </ac:spMkLst>
        </pc:spChg>
      </pc:sldChg>
      <pc:sldChg chg="add">
        <pc:chgData name="Harriet Cope (2305803)" userId="S::2305803@student.uwtsd.ac.uk::930d905c-6b60-4f4d-b9fa-aedda6a6ae14" providerId="AD" clId="Web-{666502E4-20BA-61B4-984A-73B5611AF5C9}" dt="2025-04-26T15:44:11.018" v="562"/>
        <pc:sldMkLst>
          <pc:docMk/>
          <pc:sldMk cId="2241915481" sldId="267"/>
        </pc:sldMkLst>
      </pc:sldChg>
      <pc:sldChg chg="add">
        <pc:chgData name="Harriet Cope (2305803)" userId="S::2305803@student.uwtsd.ac.uk::930d905c-6b60-4f4d-b9fa-aedda6a6ae14" providerId="AD" clId="Web-{666502E4-20BA-61B4-984A-73B5611AF5C9}" dt="2025-04-26T15:44:49.050" v="564"/>
        <pc:sldMkLst>
          <pc:docMk/>
          <pc:sldMk cId="2582143347" sldId="268"/>
        </pc:sldMkLst>
      </pc:sldChg>
      <pc:sldChg chg="add">
        <pc:chgData name="Harriet Cope (2305803)" userId="S::2305803@student.uwtsd.ac.uk::930d905c-6b60-4f4d-b9fa-aedda6a6ae14" providerId="AD" clId="Web-{666502E4-20BA-61B4-984A-73B5611AF5C9}" dt="2025-04-26T15:45:27.536" v="565"/>
        <pc:sldMkLst>
          <pc:docMk/>
          <pc:sldMk cId="697472938" sldId="269"/>
        </pc:sldMkLst>
      </pc:sldChg>
      <pc:sldChg chg="add">
        <pc:chgData name="Harriet Cope (2305803)" userId="S::2305803@student.uwtsd.ac.uk::930d905c-6b60-4f4d-b9fa-aedda6a6ae14" providerId="AD" clId="Web-{666502E4-20BA-61B4-984A-73B5611AF5C9}" dt="2025-04-26T15:46:06.115" v="566"/>
        <pc:sldMkLst>
          <pc:docMk/>
          <pc:sldMk cId="3947268766" sldId="270"/>
        </pc:sldMkLst>
      </pc:sldChg>
      <pc:sldChg chg="add">
        <pc:chgData name="Harriet Cope (2305803)" userId="S::2305803@student.uwtsd.ac.uk::930d905c-6b60-4f4d-b9fa-aedda6a6ae14" providerId="AD" clId="Web-{666502E4-20BA-61B4-984A-73B5611AF5C9}" dt="2025-04-26T15:47:00.256" v="567"/>
        <pc:sldMkLst>
          <pc:docMk/>
          <pc:sldMk cId="1798422316" sldId="271"/>
        </pc:sldMkLst>
      </pc:sldChg>
      <pc:sldChg chg="add">
        <pc:chgData name="Harriet Cope (2305803)" userId="S::2305803@student.uwtsd.ac.uk::930d905c-6b60-4f4d-b9fa-aedda6a6ae14" providerId="AD" clId="Web-{666502E4-20BA-61B4-984A-73B5611AF5C9}" dt="2025-04-26T15:47:52.585" v="568"/>
        <pc:sldMkLst>
          <pc:docMk/>
          <pc:sldMk cId="480881592" sldId="272"/>
        </pc:sldMkLst>
      </pc:sldChg>
      <pc:sldChg chg="add">
        <pc:chgData name="Harriet Cope (2305803)" userId="S::2305803@student.uwtsd.ac.uk::930d905c-6b60-4f4d-b9fa-aedda6a6ae14" providerId="AD" clId="Web-{666502E4-20BA-61B4-984A-73B5611AF5C9}" dt="2025-04-26T15:48:28.930" v="569"/>
        <pc:sldMkLst>
          <pc:docMk/>
          <pc:sldMk cId="420311565" sldId="273"/>
        </pc:sldMkLst>
      </pc:sldChg>
      <pc:sldChg chg="addSp modSp new ord">
        <pc:chgData name="Harriet Cope (2305803)" userId="S::2305803@student.uwtsd.ac.uk::930d905c-6b60-4f4d-b9fa-aedda6a6ae14" providerId="AD" clId="Web-{666502E4-20BA-61B4-984A-73B5611AF5C9}" dt="2025-04-27T18:15:32.018" v="758" actId="20577"/>
        <pc:sldMkLst>
          <pc:docMk/>
          <pc:sldMk cId="3625775442" sldId="274"/>
        </pc:sldMkLst>
        <pc:spChg chg="add mod">
          <ac:chgData name="Harriet Cope (2305803)" userId="S::2305803@student.uwtsd.ac.uk::930d905c-6b60-4f4d-b9fa-aedda6a6ae14" providerId="AD" clId="Web-{666502E4-20BA-61B4-984A-73B5611AF5C9}" dt="2025-04-27T18:11:26.848" v="755" actId="14100"/>
          <ac:spMkLst>
            <pc:docMk/>
            <pc:sldMk cId="3625775442" sldId="274"/>
            <ac:spMk id="2" creationId="{EE491332-A8B9-4A74-23D1-E2563AC6F2B4}"/>
          </ac:spMkLst>
        </pc:spChg>
        <pc:spChg chg="add mod">
          <ac:chgData name="Harriet Cope (2305803)" userId="S::2305803@student.uwtsd.ac.uk::930d905c-6b60-4f4d-b9fa-aedda6a6ae14" providerId="AD" clId="Web-{666502E4-20BA-61B4-984A-73B5611AF5C9}" dt="2025-04-27T18:15:32.018" v="758" actId="20577"/>
          <ac:spMkLst>
            <pc:docMk/>
            <pc:sldMk cId="3625775442" sldId="274"/>
            <ac:spMk id="3" creationId="{F7D8D7E0-092F-A8E7-1D83-DD9B4C53892B}"/>
          </ac:spMkLst>
        </pc:spChg>
      </pc:sldChg>
      <pc:sldChg chg="modSp new">
        <pc:chgData name="Harriet Cope (2305803)" userId="S::2305803@student.uwtsd.ac.uk::930d905c-6b60-4f4d-b9fa-aedda6a6ae14" providerId="AD" clId="Web-{666502E4-20BA-61B4-984A-73B5611AF5C9}" dt="2025-04-27T18:22:59.128" v="776" actId="20577"/>
        <pc:sldMkLst>
          <pc:docMk/>
          <pc:sldMk cId="457928455" sldId="275"/>
        </pc:sldMkLst>
        <pc:spChg chg="mod">
          <ac:chgData name="Harriet Cope (2305803)" userId="S::2305803@student.uwtsd.ac.uk::930d905c-6b60-4f4d-b9fa-aedda6a6ae14" providerId="AD" clId="Web-{666502E4-20BA-61B4-984A-73B5611AF5C9}" dt="2025-04-27T18:17:51.289" v="761" actId="20577"/>
          <ac:spMkLst>
            <pc:docMk/>
            <pc:sldMk cId="457928455" sldId="275"/>
            <ac:spMk id="2" creationId="{CFB3BCF0-B974-BF20-C24E-15439CFF03E4}"/>
          </ac:spMkLst>
        </pc:spChg>
        <pc:spChg chg="mod">
          <ac:chgData name="Harriet Cope (2305803)" userId="S::2305803@student.uwtsd.ac.uk::930d905c-6b60-4f4d-b9fa-aedda6a6ae14" providerId="AD" clId="Web-{666502E4-20BA-61B4-984A-73B5611AF5C9}" dt="2025-04-27T18:22:59.128" v="776" actId="20577"/>
          <ac:spMkLst>
            <pc:docMk/>
            <pc:sldMk cId="457928455" sldId="275"/>
            <ac:spMk id="3" creationId="{041C9BE0-01F0-8CB2-5DDB-2980D01A3425}"/>
          </ac:spMkLst>
        </pc:spChg>
      </pc:sldChg>
      <pc:sldChg chg="addSp modSp new">
        <pc:chgData name="Harriet Cope (2305803)" userId="S::2305803@student.uwtsd.ac.uk::930d905c-6b60-4f4d-b9fa-aedda6a6ae14" providerId="AD" clId="Web-{666502E4-20BA-61B4-984A-73B5611AF5C9}" dt="2025-04-27T18:32:28.710" v="903"/>
        <pc:sldMkLst>
          <pc:docMk/>
          <pc:sldMk cId="319634198" sldId="276"/>
        </pc:sldMkLst>
        <pc:spChg chg="add mod">
          <ac:chgData name="Harriet Cope (2305803)" userId="S::2305803@student.uwtsd.ac.uk::930d905c-6b60-4f4d-b9fa-aedda6a6ae14" providerId="AD" clId="Web-{666502E4-20BA-61B4-984A-73B5611AF5C9}" dt="2025-04-27T18:23:51.942" v="781" actId="14100"/>
          <ac:spMkLst>
            <pc:docMk/>
            <pc:sldMk cId="319634198" sldId="276"/>
            <ac:spMk id="2" creationId="{ADFAC1E2-646E-CE39-AFB8-8D1F177DB8DE}"/>
          </ac:spMkLst>
        </pc:spChg>
        <pc:spChg chg="add mod">
          <ac:chgData name="Harriet Cope (2305803)" userId="S::2305803@student.uwtsd.ac.uk::930d905c-6b60-4f4d-b9fa-aedda6a6ae14" providerId="AD" clId="Web-{666502E4-20BA-61B4-984A-73B5611AF5C9}" dt="2025-04-27T18:32:28.710" v="903"/>
          <ac:spMkLst>
            <pc:docMk/>
            <pc:sldMk cId="319634198" sldId="276"/>
            <ac:spMk id="3" creationId="{5BD12888-A05A-82A6-06D4-4614CEC96ABF}"/>
          </ac:spMkLst>
        </pc:spChg>
      </pc:sldChg>
      <pc:sldChg chg="addSp modSp new">
        <pc:chgData name="Harriet Cope (2305803)" userId="S::2305803@student.uwtsd.ac.uk::930d905c-6b60-4f4d-b9fa-aedda6a6ae14" providerId="AD" clId="Web-{666502E4-20BA-61B4-984A-73B5611AF5C9}" dt="2025-04-27T18:28:09.607" v="839" actId="20577"/>
        <pc:sldMkLst>
          <pc:docMk/>
          <pc:sldMk cId="2431489957" sldId="277"/>
        </pc:sldMkLst>
        <pc:spChg chg="add mod">
          <ac:chgData name="Harriet Cope (2305803)" userId="S::2305803@student.uwtsd.ac.uk::930d905c-6b60-4f4d-b9fa-aedda6a6ae14" providerId="AD" clId="Web-{666502E4-20BA-61B4-984A-73B5611AF5C9}" dt="2025-04-27T18:27:02.746" v="823" actId="1076"/>
          <ac:spMkLst>
            <pc:docMk/>
            <pc:sldMk cId="2431489957" sldId="277"/>
            <ac:spMk id="2" creationId="{3670FBD6-0978-9993-E15B-70B659591F72}"/>
          </ac:spMkLst>
        </pc:spChg>
        <pc:spChg chg="add mod">
          <ac:chgData name="Harriet Cope (2305803)" userId="S::2305803@student.uwtsd.ac.uk::930d905c-6b60-4f4d-b9fa-aedda6a6ae14" providerId="AD" clId="Web-{666502E4-20BA-61B4-984A-73B5611AF5C9}" dt="2025-04-27T18:28:09.607" v="839" actId="20577"/>
          <ac:spMkLst>
            <pc:docMk/>
            <pc:sldMk cId="2431489957" sldId="277"/>
            <ac:spMk id="3" creationId="{18BCB243-DB9A-2880-8B29-DD50F3B91586}"/>
          </ac:spMkLst>
        </pc:spChg>
      </pc:sldChg>
      <pc:sldChg chg="addSp modSp new mod setBg">
        <pc:chgData name="Harriet Cope (2305803)" userId="S::2305803@student.uwtsd.ac.uk::930d905c-6b60-4f4d-b9fa-aedda6a6ae14" providerId="AD" clId="Web-{666502E4-20BA-61B4-984A-73B5611AF5C9}" dt="2025-04-27T18:33:56.854" v="930" actId="1076"/>
        <pc:sldMkLst>
          <pc:docMk/>
          <pc:sldMk cId="3079264721" sldId="278"/>
        </pc:sldMkLst>
        <pc:spChg chg="add mod">
          <ac:chgData name="Harriet Cope (2305803)" userId="S::2305803@student.uwtsd.ac.uk::930d905c-6b60-4f4d-b9fa-aedda6a6ae14" providerId="AD" clId="Web-{666502E4-20BA-61B4-984A-73B5611AF5C9}" dt="2025-04-27T18:31:51.459" v="902"/>
          <ac:spMkLst>
            <pc:docMk/>
            <pc:sldMk cId="3079264721" sldId="278"/>
            <ac:spMk id="2" creationId="{DE0707AA-4781-FB33-015A-ED5D7EC70FC2}"/>
          </ac:spMkLst>
        </pc:spChg>
        <pc:spChg chg="add mod">
          <ac:chgData name="Harriet Cope (2305803)" userId="S::2305803@student.uwtsd.ac.uk::930d905c-6b60-4f4d-b9fa-aedda6a6ae14" providerId="AD" clId="Web-{666502E4-20BA-61B4-984A-73B5611AF5C9}" dt="2025-04-27T18:33:17.649" v="920" actId="20577"/>
          <ac:spMkLst>
            <pc:docMk/>
            <pc:sldMk cId="3079264721" sldId="278"/>
            <ac:spMk id="3" creationId="{12D5DBAA-89C7-E93D-AF20-452708894E81}"/>
          </ac:spMkLst>
        </pc:spChg>
        <pc:spChg chg="add mod">
          <ac:chgData name="Harriet Cope (2305803)" userId="S::2305803@student.uwtsd.ac.uk::930d905c-6b60-4f4d-b9fa-aedda6a6ae14" providerId="AD" clId="Web-{666502E4-20BA-61B4-984A-73B5611AF5C9}" dt="2025-04-27T18:33:56.854" v="930" actId="1076"/>
          <ac:spMkLst>
            <pc:docMk/>
            <pc:sldMk cId="3079264721" sldId="278"/>
            <ac:spMk id="4" creationId="{CC33E0D6-A788-BD57-D099-C4524F4D863C}"/>
          </ac:spMkLst>
        </pc:spChg>
        <pc:spChg chg="add">
          <ac:chgData name="Harriet Cope (2305803)" userId="S::2305803@student.uwtsd.ac.uk::930d905c-6b60-4f4d-b9fa-aedda6a6ae14" providerId="AD" clId="Web-{666502E4-20BA-61B4-984A-73B5611AF5C9}" dt="2025-04-27T18:31:51.459" v="902"/>
          <ac:spMkLst>
            <pc:docMk/>
            <pc:sldMk cId="3079264721" sldId="278"/>
            <ac:spMk id="13" creationId="{660EB578-C970-4186-B93C-45851BBC6E34}"/>
          </ac:spMkLst>
        </pc:spChg>
        <pc:picChg chg="add">
          <ac:chgData name="Harriet Cope (2305803)" userId="S::2305803@student.uwtsd.ac.uk::930d905c-6b60-4f4d-b9fa-aedda6a6ae14" providerId="AD" clId="Web-{666502E4-20BA-61B4-984A-73B5611AF5C9}" dt="2025-04-27T18:31:51.459" v="902"/>
          <ac:picMkLst>
            <pc:docMk/>
            <pc:sldMk cId="3079264721" sldId="278"/>
            <ac:picMk id="5" creationId="{6BA0A169-9429-940D-F40C-C7C2E23FE1F8}"/>
          </ac:picMkLst>
        </pc:picChg>
        <pc:cxnChg chg="add">
          <ac:chgData name="Harriet Cope (2305803)" userId="S::2305803@student.uwtsd.ac.uk::930d905c-6b60-4f4d-b9fa-aedda6a6ae14" providerId="AD" clId="Web-{666502E4-20BA-61B4-984A-73B5611AF5C9}" dt="2025-04-27T18:31:51.459" v="902"/>
          <ac:cxnSpMkLst>
            <pc:docMk/>
            <pc:sldMk cId="3079264721" sldId="278"/>
            <ac:cxnSpMk id="9" creationId="{F64F9B95-9045-48D2-B9F3-2927E98F54AA}"/>
          </ac:cxnSpMkLst>
        </pc:cxnChg>
        <pc:cxnChg chg="add">
          <ac:chgData name="Harriet Cope (2305803)" userId="S::2305803@student.uwtsd.ac.uk::930d905c-6b60-4f4d-b9fa-aedda6a6ae14" providerId="AD" clId="Web-{666502E4-20BA-61B4-984A-73B5611AF5C9}" dt="2025-04-27T18:31:51.459" v="902"/>
          <ac:cxnSpMkLst>
            <pc:docMk/>
            <pc:sldMk cId="3079264721" sldId="278"/>
            <ac:cxnSpMk id="11" creationId="{085AA86F-6A4D-4BCB-A045-D992CDC2959B}"/>
          </ac:cxnSpMkLst>
        </pc:cxnChg>
        <pc:cxnChg chg="add">
          <ac:chgData name="Harriet Cope (2305803)" userId="S::2305803@student.uwtsd.ac.uk::930d905c-6b60-4f4d-b9fa-aedda6a6ae14" providerId="AD" clId="Web-{666502E4-20BA-61B4-984A-73B5611AF5C9}" dt="2025-04-27T18:31:51.459" v="902"/>
          <ac:cxnSpMkLst>
            <pc:docMk/>
            <pc:sldMk cId="3079264721" sldId="278"/>
            <ac:cxnSpMk id="15" creationId="{CDF57B02-07BB-407B-BB36-06D9C64A673E}"/>
          </ac:cxnSpMkLst>
        </pc:cxnChg>
        <pc:cxnChg chg="add">
          <ac:chgData name="Harriet Cope (2305803)" userId="S::2305803@student.uwtsd.ac.uk::930d905c-6b60-4f4d-b9fa-aedda6a6ae14" providerId="AD" clId="Web-{666502E4-20BA-61B4-984A-73B5611AF5C9}" dt="2025-04-27T18:31:51.459" v="902"/>
          <ac:cxnSpMkLst>
            <pc:docMk/>
            <pc:sldMk cId="3079264721" sldId="278"/>
            <ac:cxnSpMk id="17" creationId="{C6855964-C920-48EB-8804-74291211C8A9}"/>
          </ac:cxnSpMkLst>
        </pc:cxnChg>
      </pc:sldChg>
      <pc:sldChg chg="addSp modSp new">
        <pc:chgData name="Harriet Cope (2305803)" userId="S::2305803@student.uwtsd.ac.uk::930d905c-6b60-4f4d-b9fa-aedda6a6ae14" providerId="AD" clId="Web-{666502E4-20BA-61B4-984A-73B5611AF5C9}" dt="2025-04-27T18:42:09.809" v="992" actId="1076"/>
        <pc:sldMkLst>
          <pc:docMk/>
          <pc:sldMk cId="2181865028" sldId="279"/>
        </pc:sldMkLst>
        <pc:spChg chg="add mod">
          <ac:chgData name="Harriet Cope (2305803)" userId="S::2305803@student.uwtsd.ac.uk::930d905c-6b60-4f4d-b9fa-aedda6a6ae14" providerId="AD" clId="Web-{666502E4-20BA-61B4-984A-73B5611AF5C9}" dt="2025-04-27T18:38:57.364" v="962" actId="1076"/>
          <ac:spMkLst>
            <pc:docMk/>
            <pc:sldMk cId="2181865028" sldId="279"/>
            <ac:spMk id="2" creationId="{AFE1CCBA-585B-90B8-8A2E-F54810986527}"/>
          </ac:spMkLst>
        </pc:spChg>
        <pc:spChg chg="add mod">
          <ac:chgData name="Harriet Cope (2305803)" userId="S::2305803@student.uwtsd.ac.uk::930d905c-6b60-4f4d-b9fa-aedda6a6ae14" providerId="AD" clId="Web-{666502E4-20BA-61B4-984A-73B5611AF5C9}" dt="2025-04-27T18:39:36.694" v="968" actId="1076"/>
          <ac:spMkLst>
            <pc:docMk/>
            <pc:sldMk cId="2181865028" sldId="279"/>
            <ac:spMk id="3" creationId="{A01A9E14-6E59-C22D-038C-C17EE2981E54}"/>
          </ac:spMkLst>
        </pc:spChg>
        <pc:spChg chg="add mod">
          <ac:chgData name="Harriet Cope (2305803)" userId="S::2305803@student.uwtsd.ac.uk::930d905c-6b60-4f4d-b9fa-aedda6a6ae14" providerId="AD" clId="Web-{666502E4-20BA-61B4-984A-73B5611AF5C9}" dt="2025-04-27T18:42:09.809" v="992" actId="1076"/>
          <ac:spMkLst>
            <pc:docMk/>
            <pc:sldMk cId="2181865028" sldId="279"/>
            <ac:spMk id="4" creationId="{0F434D68-551A-FB68-6B82-2AEC7ED38EA2}"/>
          </ac:spMkLst>
        </pc:spChg>
        <pc:spChg chg="add mod">
          <ac:chgData name="Harriet Cope (2305803)" userId="S::2305803@student.uwtsd.ac.uk::930d905c-6b60-4f4d-b9fa-aedda6a6ae14" providerId="AD" clId="Web-{666502E4-20BA-61B4-984A-73B5611AF5C9}" dt="2025-04-27T18:40:28.602" v="979" actId="1076"/>
          <ac:spMkLst>
            <pc:docMk/>
            <pc:sldMk cId="2181865028" sldId="279"/>
            <ac:spMk id="5" creationId="{DE57C693-3058-9F7D-391D-1FE26BFAAFC1}"/>
          </ac:spMkLst>
        </pc:spChg>
        <pc:spChg chg="add mod">
          <ac:chgData name="Harriet Cope (2305803)" userId="S::2305803@student.uwtsd.ac.uk::930d905c-6b60-4f4d-b9fa-aedda6a6ae14" providerId="AD" clId="Web-{666502E4-20BA-61B4-984A-73B5611AF5C9}" dt="2025-04-27T18:42:01.996" v="991" actId="14100"/>
          <ac:spMkLst>
            <pc:docMk/>
            <pc:sldMk cId="2181865028" sldId="279"/>
            <ac:spMk id="6" creationId="{9CEC4068-38D5-741D-85E9-2F6612AFD2F5}"/>
          </ac:spMkLst>
        </pc:spChg>
        <pc:picChg chg="add mod">
          <ac:chgData name="Harriet Cope (2305803)" userId="S::2305803@student.uwtsd.ac.uk::930d905c-6b60-4f4d-b9fa-aedda6a6ae14" providerId="AD" clId="Web-{666502E4-20BA-61B4-984A-73B5611AF5C9}" dt="2025-04-27T18:41:57.058" v="990" actId="14100"/>
          <ac:picMkLst>
            <pc:docMk/>
            <pc:sldMk cId="2181865028" sldId="279"/>
            <ac:picMk id="7" creationId="{6211DE16-460E-18B8-ED9E-B17095B899FC}"/>
          </ac:picMkLst>
        </pc:picChg>
      </pc:sldChg>
      <pc:sldChg chg="addSp modSp new">
        <pc:chgData name="Harriet Cope (2305803)" userId="S::2305803@student.uwtsd.ac.uk::930d905c-6b60-4f4d-b9fa-aedda6a6ae14" providerId="AD" clId="Web-{666502E4-20BA-61B4-984A-73B5611AF5C9}" dt="2025-04-27T18:45:30.117" v="1026" actId="20577"/>
        <pc:sldMkLst>
          <pc:docMk/>
          <pc:sldMk cId="1009816387" sldId="280"/>
        </pc:sldMkLst>
        <pc:spChg chg="add mod">
          <ac:chgData name="Harriet Cope (2305803)" userId="S::2305803@student.uwtsd.ac.uk::930d905c-6b60-4f4d-b9fa-aedda6a6ae14" providerId="AD" clId="Web-{666502E4-20BA-61B4-984A-73B5611AF5C9}" dt="2025-04-27T18:43:56.438" v="1008" actId="1076"/>
          <ac:spMkLst>
            <pc:docMk/>
            <pc:sldMk cId="1009816387" sldId="280"/>
            <ac:spMk id="2" creationId="{BF6F6B70-B93C-B6F6-060C-26660857A4A7}"/>
          </ac:spMkLst>
        </pc:spChg>
        <pc:spChg chg="add mod">
          <ac:chgData name="Harriet Cope (2305803)" userId="S::2305803@student.uwtsd.ac.uk::930d905c-6b60-4f4d-b9fa-aedda6a6ae14" providerId="AD" clId="Web-{666502E4-20BA-61B4-984A-73B5611AF5C9}" dt="2025-04-27T18:45:30.117" v="1026" actId="20577"/>
          <ac:spMkLst>
            <pc:docMk/>
            <pc:sldMk cId="1009816387" sldId="280"/>
            <ac:spMk id="3" creationId="{0FA2E1D6-6A70-8EE5-1BB2-1C8FACF5851F}"/>
          </ac:spMkLst>
        </pc:spChg>
      </pc:sldChg>
      <pc:sldChg chg="addSp modSp new">
        <pc:chgData name="Harriet Cope (2305803)" userId="S::2305803@student.uwtsd.ac.uk::930d905c-6b60-4f4d-b9fa-aedda6a6ae14" providerId="AD" clId="Web-{666502E4-20BA-61B4-984A-73B5611AF5C9}" dt="2025-04-27T18:47:09.402" v="1051" actId="14100"/>
        <pc:sldMkLst>
          <pc:docMk/>
          <pc:sldMk cId="1002421130" sldId="281"/>
        </pc:sldMkLst>
        <pc:spChg chg="add mod">
          <ac:chgData name="Harriet Cope (2305803)" userId="S::2305803@student.uwtsd.ac.uk::930d905c-6b60-4f4d-b9fa-aedda6a6ae14" providerId="AD" clId="Web-{666502E4-20BA-61B4-984A-73B5611AF5C9}" dt="2025-04-27T18:46:34.948" v="1042" actId="20577"/>
          <ac:spMkLst>
            <pc:docMk/>
            <pc:sldMk cId="1002421130" sldId="281"/>
            <ac:spMk id="2" creationId="{D0E5B897-B10B-BE8C-6AC0-1DC55A217F96}"/>
          </ac:spMkLst>
        </pc:spChg>
        <pc:spChg chg="add mod">
          <ac:chgData name="Harriet Cope (2305803)" userId="S::2305803@student.uwtsd.ac.uk::930d905c-6b60-4f4d-b9fa-aedda6a6ae14" providerId="AD" clId="Web-{666502E4-20BA-61B4-984A-73B5611AF5C9}" dt="2025-04-27T18:47:09.402" v="1051" actId="14100"/>
          <ac:spMkLst>
            <pc:docMk/>
            <pc:sldMk cId="1002421130" sldId="281"/>
            <ac:spMk id="3" creationId="{6B3301CB-E7D4-8DFD-4C91-1FE9C9AB326C}"/>
          </ac:spMkLst>
        </pc:spChg>
      </pc:sldChg>
      <pc:sldChg chg="add">
        <pc:chgData name="Harriet Cope (2305803)" userId="S::2305803@student.uwtsd.ac.uk::930d905c-6b60-4f4d-b9fa-aedda6a6ae14" providerId="AD" clId="Web-{666502E4-20BA-61B4-984A-73B5611AF5C9}" dt="2025-04-27T19:14:55.327" v="1120"/>
        <pc:sldMkLst>
          <pc:docMk/>
          <pc:sldMk cId="1060204115" sldId="282"/>
        </pc:sldMkLst>
      </pc:sldChg>
      <pc:sldChg chg="add">
        <pc:chgData name="Harriet Cope (2305803)" userId="S::2305803@student.uwtsd.ac.uk::930d905c-6b60-4f4d-b9fa-aedda6a6ae14" providerId="AD" clId="Web-{666502E4-20BA-61B4-984A-73B5611AF5C9}" dt="2025-04-27T19:15:16.266" v="1121"/>
        <pc:sldMkLst>
          <pc:docMk/>
          <pc:sldMk cId="1907595434" sldId="283"/>
        </pc:sldMkLst>
      </pc:sldChg>
      <pc:sldChg chg="add">
        <pc:chgData name="Harriet Cope (2305803)" userId="S::2305803@student.uwtsd.ac.uk::930d905c-6b60-4f4d-b9fa-aedda6a6ae14" providerId="AD" clId="Web-{666502E4-20BA-61B4-984A-73B5611AF5C9}" dt="2025-04-27T19:15:31.813" v="1122"/>
        <pc:sldMkLst>
          <pc:docMk/>
          <pc:sldMk cId="1975438690" sldId="284"/>
        </pc:sldMkLst>
      </pc:sldChg>
      <pc:sldChg chg="modSp add">
        <pc:chgData name="Harriet Cope (2305803)" userId="S::2305803@student.uwtsd.ac.uk::930d905c-6b60-4f4d-b9fa-aedda6a6ae14" providerId="AD" clId="Web-{666502E4-20BA-61B4-984A-73B5611AF5C9}" dt="2025-04-27T19:18:37.710" v="1130" actId="14100"/>
        <pc:sldMkLst>
          <pc:docMk/>
          <pc:sldMk cId="1687984605" sldId="285"/>
        </pc:sldMkLst>
        <pc:spChg chg="mod">
          <ac:chgData name="Harriet Cope (2305803)" userId="S::2305803@student.uwtsd.ac.uk::930d905c-6b60-4f4d-b9fa-aedda6a6ae14" providerId="AD" clId="Web-{666502E4-20BA-61B4-984A-73B5611AF5C9}" dt="2025-04-27T19:18:37.710" v="1130" actId="14100"/>
          <ac:spMkLst>
            <pc:docMk/>
            <pc:sldMk cId="1687984605" sldId="285"/>
            <ac:spMk id="2" creationId="{39F1571A-4F5D-2381-F686-37E4C75EFF85}"/>
          </ac:spMkLst>
        </pc:spChg>
      </pc:sldChg>
      <pc:sldChg chg="modSp add">
        <pc:chgData name="Harriet Cope (2305803)" userId="S::2305803@student.uwtsd.ac.uk::930d905c-6b60-4f4d-b9fa-aedda6a6ae14" providerId="AD" clId="Web-{666502E4-20BA-61B4-984A-73B5611AF5C9}" dt="2025-04-27T19:16:05.658" v="1125" actId="1076"/>
        <pc:sldMkLst>
          <pc:docMk/>
          <pc:sldMk cId="2373296312" sldId="286"/>
        </pc:sldMkLst>
        <pc:spChg chg="mod">
          <ac:chgData name="Harriet Cope (2305803)" userId="S::2305803@student.uwtsd.ac.uk::930d905c-6b60-4f4d-b9fa-aedda6a6ae14" providerId="AD" clId="Web-{666502E4-20BA-61B4-984A-73B5611AF5C9}" dt="2025-04-27T19:16:05.658" v="1125" actId="1076"/>
          <ac:spMkLst>
            <pc:docMk/>
            <pc:sldMk cId="2373296312" sldId="286"/>
            <ac:spMk id="3" creationId="{BC4ED3E2-7445-BDAA-E9E6-4420CB87B127}"/>
          </ac:spMkLst>
        </pc:spChg>
      </pc:sldChg>
      <pc:sldChg chg="add">
        <pc:chgData name="Harriet Cope (2305803)" userId="S::2305803@student.uwtsd.ac.uk::930d905c-6b60-4f4d-b9fa-aedda6a6ae14" providerId="AD" clId="Web-{666502E4-20BA-61B4-984A-73B5611AF5C9}" dt="2025-04-27T19:16:29.002" v="1126"/>
        <pc:sldMkLst>
          <pc:docMk/>
          <pc:sldMk cId="3334269685" sldId="287"/>
        </pc:sldMkLst>
      </pc:sldChg>
      <pc:sldChg chg="add">
        <pc:chgData name="Harriet Cope (2305803)" userId="S::2305803@student.uwtsd.ac.uk::930d905c-6b60-4f4d-b9fa-aedda6a6ae14" providerId="AD" clId="Web-{666502E4-20BA-61B4-984A-73B5611AF5C9}" dt="2025-04-27T19:16:43.894" v="1127"/>
        <pc:sldMkLst>
          <pc:docMk/>
          <pc:sldMk cId="1313384055" sldId="288"/>
        </pc:sldMkLst>
      </pc:sldChg>
      <pc:sldChg chg="add">
        <pc:chgData name="Harriet Cope (2305803)" userId="S::2305803@student.uwtsd.ac.uk::930d905c-6b60-4f4d-b9fa-aedda6a6ae14" providerId="AD" clId="Web-{666502E4-20BA-61B4-984A-73B5611AF5C9}" dt="2025-04-27T19:17:13.785" v="1128"/>
        <pc:sldMkLst>
          <pc:docMk/>
          <pc:sldMk cId="3650757592" sldId="289"/>
        </pc:sldMkLst>
      </pc:sldChg>
      <pc:sldChg chg="add">
        <pc:chgData name="Harriet Cope (2305803)" userId="S::2305803@student.uwtsd.ac.uk::930d905c-6b60-4f4d-b9fa-aedda6a6ae14" providerId="AD" clId="Web-{666502E4-20BA-61B4-984A-73B5611AF5C9}" dt="2025-04-27T19:17:50.271" v="1129"/>
        <pc:sldMkLst>
          <pc:docMk/>
          <pc:sldMk cId="734705022" sldId="290"/>
        </pc:sldMkLst>
      </pc:sldChg>
    </pc:docChg>
  </pc:docChgLst>
  <pc:docChgLst>
    <pc:chgData clId="Web-{A5C01CE1-5DD2-395B-5956-031842478F0F}"/>
    <pc:docChg chg="modSld">
      <pc:chgData name="" userId="" providerId="" clId="Web-{A5C01CE1-5DD2-395B-5956-031842478F0F}" dt="2025-04-24T14:54:35.400" v="0"/>
      <pc:docMkLst>
        <pc:docMk/>
      </pc:docMkLst>
      <pc:sldChg chg="delSp">
        <pc:chgData name="" userId="" providerId="" clId="Web-{A5C01CE1-5DD2-395B-5956-031842478F0F}" dt="2025-04-24T14:54:35.400" v="0"/>
        <pc:sldMkLst>
          <pc:docMk/>
          <pc:sldMk cId="109857222" sldId="256"/>
        </pc:sldMkLst>
        <pc:graphicFrameChg chg="del">
          <ac:chgData name="" userId="" providerId="" clId="Web-{A5C01CE1-5DD2-395B-5956-031842478F0F}" dt="2025-04-24T14:54:35.400" v="0"/>
          <ac:graphicFrameMkLst>
            <pc:docMk/>
            <pc:sldMk cId="109857222" sldId="256"/>
            <ac:graphicFrameMk id="5" creationId="{10EF2FA9-AE23-9565-F49A-84AC72726940}"/>
          </ac:graphicFrameMkLst>
        </pc:graphicFrameChg>
      </pc:sldChg>
    </pc:docChg>
  </pc:docChgLst>
  <pc:docChgLst>
    <pc:chgData name="Harriet Cope (2305803)" userId="S::2305803@student.uwtsd.ac.uk::930d905c-6b60-4f4d-b9fa-aedda6a6ae14" providerId="AD" clId="Web-{1C476267-425F-71D5-2F58-0FE4A7C21962}"/>
    <pc:docChg chg="modSld">
      <pc:chgData name="Harriet Cope (2305803)" userId="S::2305803@student.uwtsd.ac.uk::930d905c-6b60-4f4d-b9fa-aedda6a6ae14" providerId="AD" clId="Web-{1C476267-425F-71D5-2F58-0FE4A7C21962}" dt="2025-04-24T14:48:59.499" v="1" actId="1076"/>
      <pc:docMkLst>
        <pc:docMk/>
      </pc:docMkLst>
      <pc:sldChg chg="modSp">
        <pc:chgData name="Harriet Cope (2305803)" userId="S::2305803@student.uwtsd.ac.uk::930d905c-6b60-4f4d-b9fa-aedda6a6ae14" providerId="AD" clId="Web-{1C476267-425F-71D5-2F58-0FE4A7C21962}" dt="2025-04-24T14:48:59.499" v="1" actId="1076"/>
        <pc:sldMkLst>
          <pc:docMk/>
          <pc:sldMk cId="109857222" sldId="256"/>
        </pc:sldMkLst>
        <pc:graphicFrameChg chg="mod">
          <ac:chgData name="Harriet Cope (2305803)" userId="S::2305803@student.uwtsd.ac.uk::930d905c-6b60-4f4d-b9fa-aedda6a6ae14" providerId="AD" clId="Web-{1C476267-425F-71D5-2F58-0FE4A7C21962}" dt="2025-04-24T14:48:59.499" v="1" actId="1076"/>
          <ac:graphicFrameMkLst>
            <pc:docMk/>
            <pc:sldMk cId="109857222" sldId="256"/>
            <ac:graphicFrameMk id="5" creationId="{10EF2FA9-AE23-9565-F49A-84AC72726940}"/>
          </ac:graphicFrameMkLst>
        </pc:graphicFrameChg>
      </pc:sldChg>
    </pc:docChg>
  </pc:docChgLst>
  <pc:docChgLst>
    <pc:chgData name="Harriet Cope (2305803)" userId="S::2305803@student.uwtsd.ac.uk::930d905c-6b60-4f4d-b9fa-aedda6a6ae14" providerId="AD" clId="Web-{AC7C70B8-8472-9E3A-2F93-5E10D76CB33E}"/>
    <pc:docChg chg="modSld">
      <pc:chgData name="Harriet Cope (2305803)" userId="S::2305803@student.uwtsd.ac.uk::930d905c-6b60-4f4d-b9fa-aedda6a6ae14" providerId="AD" clId="Web-{AC7C70B8-8472-9E3A-2F93-5E10D76CB33E}" dt="2025-04-24T11:11:12.327" v="5" actId="20577"/>
      <pc:docMkLst>
        <pc:docMk/>
      </pc:docMkLst>
      <pc:sldChg chg="modSp">
        <pc:chgData name="Harriet Cope (2305803)" userId="S::2305803@student.uwtsd.ac.uk::930d905c-6b60-4f4d-b9fa-aedda6a6ae14" providerId="AD" clId="Web-{AC7C70B8-8472-9E3A-2F93-5E10D76CB33E}" dt="2025-04-24T11:11:12.327" v="5" actId="20577"/>
        <pc:sldMkLst>
          <pc:docMk/>
          <pc:sldMk cId="4105968026" sldId="261"/>
        </pc:sldMkLst>
        <pc:spChg chg="mod">
          <ac:chgData name="Harriet Cope (2305803)" userId="S::2305803@student.uwtsd.ac.uk::930d905c-6b60-4f4d-b9fa-aedda6a6ae14" providerId="AD" clId="Web-{AC7C70B8-8472-9E3A-2F93-5E10D76CB33E}" dt="2025-04-24T11:11:12.327" v="5" actId="20577"/>
          <ac:spMkLst>
            <pc:docMk/>
            <pc:sldMk cId="4105968026" sldId="261"/>
            <ac:spMk id="2" creationId="{32C51D3A-C006-3127-4356-97F76DA8DE32}"/>
          </ac:spMkLst>
        </pc:spChg>
        <pc:spChg chg="mod">
          <ac:chgData name="Harriet Cope (2305803)" userId="S::2305803@student.uwtsd.ac.uk::930d905c-6b60-4f4d-b9fa-aedda6a6ae14" providerId="AD" clId="Web-{AC7C70B8-8472-9E3A-2F93-5E10D76CB33E}" dt="2025-04-24T11:11:03.467" v="4" actId="20577"/>
          <ac:spMkLst>
            <pc:docMk/>
            <pc:sldMk cId="4105968026" sldId="261"/>
            <ac:spMk id="3" creationId="{8A4BD6D6-6E93-E451-B88E-6C89C1D9D598}"/>
          </ac:spMkLst>
        </pc:spChg>
      </pc:sldChg>
      <pc:sldChg chg="modSp">
        <pc:chgData name="Harriet Cope (2305803)" userId="S::2305803@student.uwtsd.ac.uk::930d905c-6b60-4f4d-b9fa-aedda6a6ae14" providerId="AD" clId="Web-{AC7C70B8-8472-9E3A-2F93-5E10D76CB33E}" dt="2025-04-24T11:10:51.420" v="2" actId="20577"/>
        <pc:sldMkLst>
          <pc:docMk/>
          <pc:sldMk cId="1179195829" sldId="262"/>
        </pc:sldMkLst>
        <pc:spChg chg="mod">
          <ac:chgData name="Harriet Cope (2305803)" userId="S::2305803@student.uwtsd.ac.uk::930d905c-6b60-4f4d-b9fa-aedda6a6ae14" providerId="AD" clId="Web-{AC7C70B8-8472-9E3A-2F93-5E10D76CB33E}" dt="2025-04-24T11:10:51.420" v="2" actId="20577"/>
          <ac:spMkLst>
            <pc:docMk/>
            <pc:sldMk cId="1179195829" sldId="262"/>
            <ac:spMk id="3" creationId="{F4E20F4F-7159-20B0-FAE2-7C28816A4BAC}"/>
          </ac:spMkLst>
        </pc:spChg>
      </pc:sldChg>
    </pc:docChg>
  </pc:docChgLst>
  <pc:docChgLst>
    <pc:chgData name="Harriet Cope (2305803)" userId="S::2305803@student.uwtsd.ac.uk::930d905c-6b60-4f4d-b9fa-aedda6a6ae14" providerId="AD" clId="Web-{6C2ED0B8-3FE0-4A65-EFB8-F2F9540A1ACB}"/>
    <pc:docChg chg="addSld modSld sldOrd addMainMaster delMainMaster">
      <pc:chgData name="Harriet Cope (2305803)" userId="S::2305803@student.uwtsd.ac.uk::930d905c-6b60-4f4d-b9fa-aedda6a6ae14" providerId="AD" clId="Web-{6C2ED0B8-3FE0-4A65-EFB8-F2F9540A1ACB}" dt="2025-04-21T11:55:13.653" v="582" actId="1076"/>
      <pc:docMkLst>
        <pc:docMk/>
      </pc:docMkLst>
      <pc:sldChg chg="addSp delSp modSp mod setBg modClrScheme setClrOvrMap chgLayout">
        <pc:chgData name="Harriet Cope (2305803)" userId="S::2305803@student.uwtsd.ac.uk::930d905c-6b60-4f4d-b9fa-aedda6a6ae14" providerId="AD" clId="Web-{6C2ED0B8-3FE0-4A65-EFB8-F2F9540A1ACB}" dt="2025-04-21T10:40:41.796" v="53" actId="14100"/>
        <pc:sldMkLst>
          <pc:docMk/>
          <pc:sldMk cId="109857222" sldId="256"/>
        </pc:sldMkLst>
        <pc:spChg chg="mod">
          <ac:chgData name="Harriet Cope (2305803)" userId="S::2305803@student.uwtsd.ac.uk::930d905c-6b60-4f4d-b9fa-aedda6a6ae14" providerId="AD" clId="Web-{6C2ED0B8-3FE0-4A65-EFB8-F2F9540A1ACB}" dt="2025-04-21T10:38:50.666" v="25"/>
          <ac:spMkLst>
            <pc:docMk/>
            <pc:sldMk cId="109857222" sldId="256"/>
            <ac:spMk id="2" creationId="{00000000-0000-0000-0000-000000000000}"/>
          </ac:spMkLst>
        </pc:spChg>
        <pc:spChg chg="mod">
          <ac:chgData name="Harriet Cope (2305803)" userId="S::2305803@student.uwtsd.ac.uk::930d905c-6b60-4f4d-b9fa-aedda6a6ae14" providerId="AD" clId="Web-{6C2ED0B8-3FE0-4A65-EFB8-F2F9540A1ACB}" dt="2025-04-21T10:38:50.666" v="25"/>
          <ac:spMkLst>
            <pc:docMk/>
            <pc:sldMk cId="109857222" sldId="256"/>
            <ac:spMk id="3" creationId="{00000000-0000-0000-0000-000000000000}"/>
          </ac:spMkLst>
        </pc:spChg>
        <pc:spChg chg="add mod">
          <ac:chgData name="Harriet Cope (2305803)" userId="S::2305803@student.uwtsd.ac.uk::930d905c-6b60-4f4d-b9fa-aedda6a6ae14" providerId="AD" clId="Web-{6C2ED0B8-3FE0-4A65-EFB8-F2F9540A1ACB}" dt="2025-04-21T10:40:41.796" v="53" actId="14100"/>
          <ac:spMkLst>
            <pc:docMk/>
            <pc:sldMk cId="109857222" sldId="256"/>
            <ac:spMk id="7" creationId="{16E88BD5-94B2-AEC4-EA73-718A692E3903}"/>
          </ac:spMkLst>
        </pc:spChg>
        <pc:spChg chg="add del">
          <ac:chgData name="Harriet Cope (2305803)" userId="S::2305803@student.uwtsd.ac.uk::930d905c-6b60-4f4d-b9fa-aedda6a6ae14" providerId="AD" clId="Web-{6C2ED0B8-3FE0-4A65-EFB8-F2F9540A1ACB}" dt="2025-04-21T10:37:11.663" v="22"/>
          <ac:spMkLst>
            <pc:docMk/>
            <pc:sldMk cId="109857222" sldId="256"/>
            <ac:spMk id="9" creationId="{33E93247-6229-44AB-A550-739E971E690B}"/>
          </ac:spMkLst>
        </pc:spChg>
        <pc:spChg chg="add del">
          <ac:chgData name="Harriet Cope (2305803)" userId="S::2305803@student.uwtsd.ac.uk::930d905c-6b60-4f4d-b9fa-aedda6a6ae14" providerId="AD" clId="Web-{6C2ED0B8-3FE0-4A65-EFB8-F2F9540A1ACB}" dt="2025-04-21T10:37:08.225" v="19"/>
          <ac:spMkLst>
            <pc:docMk/>
            <pc:sldMk cId="109857222" sldId="256"/>
            <ac:spMk id="16" creationId="{33E93247-6229-44AB-A550-739E971E690B}"/>
          </ac:spMkLst>
        </pc:spChg>
        <pc:spChg chg="add del">
          <ac:chgData name="Harriet Cope (2305803)" userId="S::2305803@student.uwtsd.ac.uk::930d905c-6b60-4f4d-b9fa-aedda6a6ae14" providerId="AD" clId="Web-{6C2ED0B8-3FE0-4A65-EFB8-F2F9540A1ACB}" dt="2025-04-21T10:37:11.663" v="21"/>
          <ac:spMkLst>
            <pc:docMk/>
            <pc:sldMk cId="109857222" sldId="256"/>
            <ac:spMk id="22" creationId="{B797DE5A-DA89-0A80-C73D-8DCE1A3E2B33}"/>
          </ac:spMkLst>
        </pc:spChg>
        <pc:spChg chg="add del">
          <ac:chgData name="Harriet Cope (2305803)" userId="S::2305803@student.uwtsd.ac.uk::930d905c-6b60-4f4d-b9fa-aedda6a6ae14" providerId="AD" clId="Web-{6C2ED0B8-3FE0-4A65-EFB8-F2F9540A1ACB}" dt="2025-04-21T10:38:50.666" v="25"/>
          <ac:spMkLst>
            <pc:docMk/>
            <pc:sldMk cId="109857222" sldId="256"/>
            <ac:spMk id="24" creationId="{33E93247-6229-44AB-A550-739E971E690B}"/>
          </ac:spMkLst>
        </pc:spChg>
        <pc:spChg chg="add">
          <ac:chgData name="Harriet Cope (2305803)" userId="S::2305803@student.uwtsd.ac.uk::930d905c-6b60-4f4d-b9fa-aedda6a6ae14" providerId="AD" clId="Web-{6C2ED0B8-3FE0-4A65-EFB8-F2F9540A1ACB}" dt="2025-04-21T10:38:50.666" v="25"/>
          <ac:spMkLst>
            <pc:docMk/>
            <pc:sldMk cId="109857222" sldId="256"/>
            <ac:spMk id="31" creationId="{33E93247-6229-44AB-A550-739E971E690B}"/>
          </ac:spMkLst>
        </pc:spChg>
        <pc:spChg chg="add">
          <ac:chgData name="Harriet Cope (2305803)" userId="S::2305803@student.uwtsd.ac.uk::930d905c-6b60-4f4d-b9fa-aedda6a6ae14" providerId="AD" clId="Web-{6C2ED0B8-3FE0-4A65-EFB8-F2F9540A1ACB}" dt="2025-04-21T10:38:50.666" v="25"/>
          <ac:spMkLst>
            <pc:docMk/>
            <pc:sldMk cId="109857222" sldId="256"/>
            <ac:spMk id="33" creationId="{6BB6B482-ACCA-4938-8AEA-49D525C17221}"/>
          </ac:spMkLst>
        </pc:spChg>
        <pc:picChg chg="add del">
          <ac:chgData name="Harriet Cope (2305803)" userId="S::2305803@student.uwtsd.ac.uk::930d905c-6b60-4f4d-b9fa-aedda6a6ae14" providerId="AD" clId="Web-{6C2ED0B8-3FE0-4A65-EFB8-F2F9540A1ACB}" dt="2025-04-21T10:36:33.224" v="13"/>
          <ac:picMkLst>
            <pc:docMk/>
            <pc:sldMk cId="109857222" sldId="256"/>
            <ac:picMk id="4" creationId="{261649DB-2FC3-C08A-EAD3-6EDB61B6B2A4}"/>
          </ac:picMkLst>
        </pc:picChg>
        <pc:picChg chg="add del mod">
          <ac:chgData name="Harriet Cope (2305803)" userId="S::2305803@student.uwtsd.ac.uk::930d905c-6b60-4f4d-b9fa-aedda6a6ae14" providerId="AD" clId="Web-{6C2ED0B8-3FE0-4A65-EFB8-F2F9540A1ACB}" dt="2025-04-21T10:38:44.400" v="23"/>
          <ac:picMkLst>
            <pc:docMk/>
            <pc:sldMk cId="109857222" sldId="256"/>
            <ac:picMk id="5" creationId="{25BD2714-FF0A-404E-749C-9005CADC8C86}"/>
          </ac:picMkLst>
        </pc:picChg>
        <pc:picChg chg="add mod ord">
          <ac:chgData name="Harriet Cope (2305803)" userId="S::2305803@student.uwtsd.ac.uk::930d905c-6b60-4f4d-b9fa-aedda6a6ae14" providerId="AD" clId="Web-{6C2ED0B8-3FE0-4A65-EFB8-F2F9540A1ACB}" dt="2025-04-21T10:38:50.666" v="25"/>
          <ac:picMkLst>
            <pc:docMk/>
            <pc:sldMk cId="109857222" sldId="256"/>
            <ac:picMk id="6" creationId="{8C313AB7-6AB9-D8A1-83B9-EB57F61C7ED7}"/>
          </ac:picMkLst>
        </pc:picChg>
        <pc:cxnChg chg="add del">
          <ac:chgData name="Harriet Cope (2305803)" userId="S::2305803@student.uwtsd.ac.uk::930d905c-6b60-4f4d-b9fa-aedda6a6ae14" providerId="AD" clId="Web-{6C2ED0B8-3FE0-4A65-EFB8-F2F9540A1ACB}" dt="2025-04-21T10:37:11.663" v="22"/>
          <ac:cxnSpMkLst>
            <pc:docMk/>
            <pc:sldMk cId="109857222" sldId="256"/>
            <ac:cxnSpMk id="11" creationId="{EE2E603F-4A95-4FE8-BB06-211DFD75DBEF}"/>
          </ac:cxnSpMkLst>
        </pc:cxnChg>
        <pc:cxnChg chg="add del">
          <ac:chgData name="Harriet Cope (2305803)" userId="S::2305803@student.uwtsd.ac.uk::930d905c-6b60-4f4d-b9fa-aedda6a6ae14" providerId="AD" clId="Web-{6C2ED0B8-3FE0-4A65-EFB8-F2F9540A1ACB}" dt="2025-04-21T10:37:08.225" v="19"/>
          <ac:cxnSpMkLst>
            <pc:docMk/>
            <pc:sldMk cId="109857222" sldId="256"/>
            <ac:cxnSpMk id="18" creationId="{EE2E603F-4A95-4FE8-BB06-211DFD75DBEF}"/>
          </ac:cxnSpMkLst>
        </pc:cxnChg>
        <pc:cxnChg chg="add del">
          <ac:chgData name="Harriet Cope (2305803)" userId="S::2305803@student.uwtsd.ac.uk::930d905c-6b60-4f4d-b9fa-aedda6a6ae14" providerId="AD" clId="Web-{6C2ED0B8-3FE0-4A65-EFB8-F2F9540A1ACB}" dt="2025-04-21T10:37:08.225" v="19"/>
          <ac:cxnSpMkLst>
            <pc:docMk/>
            <pc:sldMk cId="109857222" sldId="256"/>
            <ac:cxnSpMk id="20" creationId="{D7CC41EB-2D81-4303-9171-6401B388BA35}"/>
          </ac:cxnSpMkLst>
        </pc:cxnChg>
        <pc:cxnChg chg="add del">
          <ac:chgData name="Harriet Cope (2305803)" userId="S::2305803@student.uwtsd.ac.uk::930d905c-6b60-4f4d-b9fa-aedda6a6ae14" providerId="AD" clId="Web-{6C2ED0B8-3FE0-4A65-EFB8-F2F9540A1ACB}" dt="2025-04-21T10:38:50.666" v="25"/>
          <ac:cxnSpMkLst>
            <pc:docMk/>
            <pc:sldMk cId="109857222" sldId="256"/>
            <ac:cxnSpMk id="25" creationId="{EE2E603F-4A95-4FE8-BB06-211DFD75DBEF}"/>
          </ac:cxnSpMkLst>
        </pc:cxnChg>
        <pc:cxnChg chg="add del">
          <ac:chgData name="Harriet Cope (2305803)" userId="S::2305803@student.uwtsd.ac.uk::930d905c-6b60-4f4d-b9fa-aedda6a6ae14" providerId="AD" clId="Web-{6C2ED0B8-3FE0-4A65-EFB8-F2F9540A1ACB}" dt="2025-04-21T10:38:50.666" v="25"/>
          <ac:cxnSpMkLst>
            <pc:docMk/>
            <pc:sldMk cId="109857222" sldId="256"/>
            <ac:cxnSpMk id="26" creationId="{D7CC41EB-2D81-4303-9171-6401B388BA35}"/>
          </ac:cxnSpMkLst>
        </pc:cxnChg>
        <pc:cxnChg chg="add">
          <ac:chgData name="Harriet Cope (2305803)" userId="S::2305803@student.uwtsd.ac.uk::930d905c-6b60-4f4d-b9fa-aedda6a6ae14" providerId="AD" clId="Web-{6C2ED0B8-3FE0-4A65-EFB8-F2F9540A1ACB}" dt="2025-04-21T10:38:50.666" v="25"/>
          <ac:cxnSpMkLst>
            <pc:docMk/>
            <pc:sldMk cId="109857222" sldId="256"/>
            <ac:cxnSpMk id="35" creationId="{EE2E603F-4A95-4FE8-BB06-211DFD75DBEF}"/>
          </ac:cxnSpMkLst>
        </pc:cxnChg>
      </pc:sldChg>
      <pc:sldChg chg="addSp modSp new mod setBg">
        <pc:chgData name="Harriet Cope (2305803)" userId="S::2305803@student.uwtsd.ac.uk::930d905c-6b60-4f4d-b9fa-aedda6a6ae14" providerId="AD" clId="Web-{6C2ED0B8-3FE0-4A65-EFB8-F2F9540A1ACB}" dt="2025-04-21T11:38:02.630" v="382" actId="1076"/>
        <pc:sldMkLst>
          <pc:docMk/>
          <pc:sldMk cId="1836474656" sldId="257"/>
        </pc:sldMkLst>
        <pc:spChg chg="mod">
          <ac:chgData name="Harriet Cope (2305803)" userId="S::2305803@student.uwtsd.ac.uk::930d905c-6b60-4f4d-b9fa-aedda6a6ae14" providerId="AD" clId="Web-{6C2ED0B8-3FE0-4A65-EFB8-F2F9540A1ACB}" dt="2025-04-21T10:57:39.681" v="169"/>
          <ac:spMkLst>
            <pc:docMk/>
            <pc:sldMk cId="1836474656" sldId="257"/>
            <ac:spMk id="2" creationId="{50F9D701-1FAA-9DA7-5785-706F359F66C1}"/>
          </ac:spMkLst>
        </pc:spChg>
        <pc:spChg chg="mod">
          <ac:chgData name="Harriet Cope (2305803)" userId="S::2305803@student.uwtsd.ac.uk::930d905c-6b60-4f4d-b9fa-aedda6a6ae14" providerId="AD" clId="Web-{6C2ED0B8-3FE0-4A65-EFB8-F2F9540A1ACB}" dt="2025-04-21T11:07:16.343" v="212" actId="20577"/>
          <ac:spMkLst>
            <pc:docMk/>
            <pc:sldMk cId="1836474656" sldId="257"/>
            <ac:spMk id="3" creationId="{C1BB2692-56F9-D1CA-A23F-031A77029262}"/>
          </ac:spMkLst>
        </pc:spChg>
        <pc:spChg chg="add mod">
          <ac:chgData name="Harriet Cope (2305803)" userId="S::2305803@student.uwtsd.ac.uk::930d905c-6b60-4f4d-b9fa-aedda6a6ae14" providerId="AD" clId="Web-{6C2ED0B8-3FE0-4A65-EFB8-F2F9540A1ACB}" dt="2025-04-21T11:38:02.630" v="382" actId="1076"/>
          <ac:spMkLst>
            <pc:docMk/>
            <pc:sldMk cId="1836474656" sldId="257"/>
            <ac:spMk id="4" creationId="{5FCEB912-2DA3-8C95-AD67-198E5363F08D}"/>
          </ac:spMkLst>
        </pc:spChg>
        <pc:spChg chg="add">
          <ac:chgData name="Harriet Cope (2305803)" userId="S::2305803@student.uwtsd.ac.uk::930d905c-6b60-4f4d-b9fa-aedda6a6ae14" providerId="AD" clId="Web-{6C2ED0B8-3FE0-4A65-EFB8-F2F9540A1ACB}" dt="2025-04-21T10:57:39.681" v="169"/>
          <ac:spMkLst>
            <pc:docMk/>
            <pc:sldMk cId="1836474656" sldId="257"/>
            <ac:spMk id="9" creationId="{660EB578-C970-4186-B93C-45851BBC6E34}"/>
          </ac:spMkLst>
        </pc:spChg>
        <pc:picChg chg="add">
          <ac:chgData name="Harriet Cope (2305803)" userId="S::2305803@student.uwtsd.ac.uk::930d905c-6b60-4f4d-b9fa-aedda6a6ae14" providerId="AD" clId="Web-{6C2ED0B8-3FE0-4A65-EFB8-F2F9540A1ACB}" dt="2025-04-21T10:57:39.681" v="169"/>
          <ac:picMkLst>
            <pc:docMk/>
            <pc:sldMk cId="1836474656" sldId="257"/>
            <ac:picMk id="5" creationId="{3A50E399-E4B8-606B-E901-E35DA70D8A1D}"/>
          </ac:picMkLst>
        </pc:picChg>
        <pc:cxnChg chg="add">
          <ac:chgData name="Harriet Cope (2305803)" userId="S::2305803@student.uwtsd.ac.uk::930d905c-6b60-4f4d-b9fa-aedda6a6ae14" providerId="AD" clId="Web-{6C2ED0B8-3FE0-4A65-EFB8-F2F9540A1ACB}" dt="2025-04-21T10:57:39.681" v="169"/>
          <ac:cxnSpMkLst>
            <pc:docMk/>
            <pc:sldMk cId="1836474656" sldId="257"/>
            <ac:cxnSpMk id="11" creationId="{CDF57B02-07BB-407B-BB36-06D9C64A673E}"/>
          </ac:cxnSpMkLst>
        </pc:cxnChg>
        <pc:cxnChg chg="add">
          <ac:chgData name="Harriet Cope (2305803)" userId="S::2305803@student.uwtsd.ac.uk::930d905c-6b60-4f4d-b9fa-aedda6a6ae14" providerId="AD" clId="Web-{6C2ED0B8-3FE0-4A65-EFB8-F2F9540A1ACB}" dt="2025-04-21T10:57:39.681" v="169"/>
          <ac:cxnSpMkLst>
            <pc:docMk/>
            <pc:sldMk cId="1836474656" sldId="257"/>
            <ac:cxnSpMk id="13" creationId="{C6855964-C920-48EB-8804-74291211C8A9}"/>
          </ac:cxnSpMkLst>
        </pc:cxnChg>
      </pc:sldChg>
      <pc:sldChg chg="addSp modSp new">
        <pc:chgData name="Harriet Cope (2305803)" userId="S::2305803@student.uwtsd.ac.uk::930d905c-6b60-4f4d-b9fa-aedda6a6ae14" providerId="AD" clId="Web-{6C2ED0B8-3FE0-4A65-EFB8-F2F9540A1ACB}" dt="2025-04-21T11:51:31.269" v="556" actId="20577"/>
        <pc:sldMkLst>
          <pc:docMk/>
          <pc:sldMk cId="431617245" sldId="258"/>
        </pc:sldMkLst>
        <pc:spChg chg="add mod">
          <ac:chgData name="Harriet Cope (2305803)" userId="S::2305803@student.uwtsd.ac.uk::930d905c-6b60-4f4d-b9fa-aedda6a6ae14" providerId="AD" clId="Web-{6C2ED0B8-3FE0-4A65-EFB8-F2F9540A1ACB}" dt="2025-04-21T11:51:31.269" v="556" actId="20577"/>
          <ac:spMkLst>
            <pc:docMk/>
            <pc:sldMk cId="431617245" sldId="258"/>
            <ac:spMk id="2" creationId="{AE52401A-E1A5-AD88-90E1-41B750FEC4A0}"/>
          </ac:spMkLst>
        </pc:spChg>
        <pc:spChg chg="add mod">
          <ac:chgData name="Harriet Cope (2305803)" userId="S::2305803@student.uwtsd.ac.uk::930d905c-6b60-4f4d-b9fa-aedda6a6ae14" providerId="AD" clId="Web-{6C2ED0B8-3FE0-4A65-EFB8-F2F9540A1ACB}" dt="2025-04-21T11:50:08.266" v="492"/>
          <ac:spMkLst>
            <pc:docMk/>
            <pc:sldMk cId="431617245" sldId="258"/>
            <ac:spMk id="3" creationId="{3B696078-9D71-9865-94C6-14F7CC46D42F}"/>
          </ac:spMkLst>
        </pc:spChg>
      </pc:sldChg>
      <pc:sldChg chg="addSp delSp modSp new ord">
        <pc:chgData name="Harriet Cope (2305803)" userId="S::2305803@student.uwtsd.ac.uk::930d905c-6b60-4f4d-b9fa-aedda6a6ae14" providerId="AD" clId="Web-{6C2ED0B8-3FE0-4A65-EFB8-F2F9540A1ACB}" dt="2025-04-21T11:08:05.142" v="223"/>
        <pc:sldMkLst>
          <pc:docMk/>
          <pc:sldMk cId="1771004350" sldId="259"/>
        </pc:sldMkLst>
        <pc:spChg chg="mod">
          <ac:chgData name="Harriet Cope (2305803)" userId="S::2305803@student.uwtsd.ac.uk::930d905c-6b60-4f4d-b9fa-aedda6a6ae14" providerId="AD" clId="Web-{6C2ED0B8-3FE0-4A65-EFB8-F2F9540A1ACB}" dt="2025-04-21T10:56:40.226" v="161" actId="20577"/>
          <ac:spMkLst>
            <pc:docMk/>
            <pc:sldMk cId="1771004350" sldId="259"/>
            <ac:spMk id="2" creationId="{FD652C95-FAA7-E928-CAB1-0CDD208B183F}"/>
          </ac:spMkLst>
        </pc:spChg>
        <pc:spChg chg="mod">
          <ac:chgData name="Harriet Cope (2305803)" userId="S::2305803@student.uwtsd.ac.uk::930d905c-6b60-4f4d-b9fa-aedda6a6ae14" providerId="AD" clId="Web-{6C2ED0B8-3FE0-4A65-EFB8-F2F9540A1ACB}" dt="2025-04-21T11:05:14.370" v="194" actId="20577"/>
          <ac:spMkLst>
            <pc:docMk/>
            <pc:sldMk cId="1771004350" sldId="259"/>
            <ac:spMk id="3" creationId="{01695F4A-A818-16A5-85DC-3B6A58AE43E7}"/>
          </ac:spMkLst>
        </pc:spChg>
        <pc:spChg chg="add del mod">
          <ac:chgData name="Harriet Cope (2305803)" userId="S::2305803@student.uwtsd.ac.uk::930d905c-6b60-4f4d-b9fa-aedda6a6ae14" providerId="AD" clId="Web-{6C2ED0B8-3FE0-4A65-EFB8-F2F9540A1ACB}" dt="2025-04-21T11:04:03.883" v="189"/>
          <ac:spMkLst>
            <pc:docMk/>
            <pc:sldMk cId="1771004350" sldId="259"/>
            <ac:spMk id="4" creationId="{003F83FE-7971-E3B5-61BB-AD715D4820B6}"/>
          </ac:spMkLst>
        </pc:spChg>
      </pc:sldChg>
      <pc:sldChg chg="addSp delSp modSp new mod setBg">
        <pc:chgData name="Harriet Cope (2305803)" userId="S::2305803@student.uwtsd.ac.uk::930d905c-6b60-4f4d-b9fa-aedda6a6ae14" providerId="AD" clId="Web-{6C2ED0B8-3FE0-4A65-EFB8-F2F9540A1ACB}" dt="2025-04-21T11:38:16.709" v="384" actId="1076"/>
        <pc:sldMkLst>
          <pc:docMk/>
          <pc:sldMk cId="1981117971" sldId="260"/>
        </pc:sldMkLst>
        <pc:spChg chg="mod">
          <ac:chgData name="Harriet Cope (2305803)" userId="S::2305803@student.uwtsd.ac.uk::930d905c-6b60-4f4d-b9fa-aedda6a6ae14" providerId="AD" clId="Web-{6C2ED0B8-3FE0-4A65-EFB8-F2F9540A1ACB}" dt="2025-04-21T11:12:47.355" v="266" actId="14100"/>
          <ac:spMkLst>
            <pc:docMk/>
            <pc:sldMk cId="1981117971" sldId="260"/>
            <ac:spMk id="2" creationId="{DEB2CE6F-BCE0-931C-60DA-5542A1A7B43A}"/>
          </ac:spMkLst>
        </pc:spChg>
        <pc:spChg chg="mod">
          <ac:chgData name="Harriet Cope (2305803)" userId="S::2305803@student.uwtsd.ac.uk::930d905c-6b60-4f4d-b9fa-aedda6a6ae14" providerId="AD" clId="Web-{6C2ED0B8-3FE0-4A65-EFB8-F2F9540A1ACB}" dt="2025-04-21T11:24:28.084" v="305" actId="1076"/>
          <ac:spMkLst>
            <pc:docMk/>
            <pc:sldMk cId="1981117971" sldId="260"/>
            <ac:spMk id="3" creationId="{831B05B3-9650-8DC9-B4F8-E99B6F6E56B7}"/>
          </ac:spMkLst>
        </pc:spChg>
        <pc:spChg chg="del">
          <ac:chgData name="Harriet Cope (2305803)" userId="S::2305803@student.uwtsd.ac.uk::930d905c-6b60-4f4d-b9fa-aedda6a6ae14" providerId="AD" clId="Web-{6C2ED0B8-3FE0-4A65-EFB8-F2F9540A1ACB}" dt="2025-04-21T11:10:10.834" v="240"/>
          <ac:spMkLst>
            <pc:docMk/>
            <pc:sldMk cId="1981117971" sldId="260"/>
            <ac:spMk id="4" creationId="{BC1BE13F-E679-3196-B476-D343F7D95AD8}"/>
          </ac:spMkLst>
        </pc:spChg>
        <pc:spChg chg="add mod">
          <ac:chgData name="Harriet Cope (2305803)" userId="S::2305803@student.uwtsd.ac.uk::930d905c-6b60-4f4d-b9fa-aedda6a6ae14" providerId="AD" clId="Web-{6C2ED0B8-3FE0-4A65-EFB8-F2F9540A1ACB}" dt="2025-04-21T11:38:16.709" v="384" actId="1076"/>
          <ac:spMkLst>
            <pc:docMk/>
            <pc:sldMk cId="1981117971" sldId="260"/>
            <ac:spMk id="7" creationId="{70507BD1-0A3C-CAAF-ACC8-E7ABE470F0D8}"/>
          </ac:spMkLst>
        </pc:spChg>
        <pc:spChg chg="add">
          <ac:chgData name="Harriet Cope (2305803)" userId="S::2305803@student.uwtsd.ac.uk::930d905c-6b60-4f4d-b9fa-aedda6a6ae14" providerId="AD" clId="Web-{6C2ED0B8-3FE0-4A65-EFB8-F2F9540A1ACB}" dt="2025-04-21T11:12:00.447" v="250"/>
          <ac:spMkLst>
            <pc:docMk/>
            <pc:sldMk cId="1981117971" sldId="260"/>
            <ac:spMk id="10" creationId="{E49D7415-2F11-44C2-B6AA-13A25B6814B9}"/>
          </ac:spMkLst>
        </pc:spChg>
        <pc:spChg chg="add del">
          <ac:chgData name="Harriet Cope (2305803)" userId="S::2305803@student.uwtsd.ac.uk::930d905c-6b60-4f4d-b9fa-aedda6a6ae14" providerId="AD" clId="Web-{6C2ED0B8-3FE0-4A65-EFB8-F2F9540A1ACB}" dt="2025-04-21T11:11:46.603" v="249"/>
          <ac:spMkLst>
            <pc:docMk/>
            <pc:sldMk cId="1981117971" sldId="260"/>
            <ac:spMk id="15" creationId="{E49D7415-2F11-44C2-B6AA-13A25B6814B9}"/>
          </ac:spMkLst>
        </pc:spChg>
        <pc:picChg chg="add del mod">
          <ac:chgData name="Harriet Cope (2305803)" userId="S::2305803@student.uwtsd.ac.uk::930d905c-6b60-4f4d-b9fa-aedda6a6ae14" providerId="AD" clId="Web-{6C2ED0B8-3FE0-4A65-EFB8-F2F9540A1ACB}" dt="2025-04-21T11:09:17.566" v="237"/>
          <ac:picMkLst>
            <pc:docMk/>
            <pc:sldMk cId="1981117971" sldId="260"/>
            <ac:picMk id="5" creationId="{1F60C1DE-E14C-5B75-A51E-28D9CEC2343D}"/>
          </ac:picMkLst>
        </pc:picChg>
        <pc:picChg chg="add mod">
          <ac:chgData name="Harriet Cope (2305803)" userId="S::2305803@student.uwtsd.ac.uk::930d905c-6b60-4f4d-b9fa-aedda6a6ae14" providerId="AD" clId="Web-{6C2ED0B8-3FE0-4A65-EFB8-F2F9540A1ACB}" dt="2025-04-21T11:16:28.098" v="275"/>
          <ac:picMkLst>
            <pc:docMk/>
            <pc:sldMk cId="1981117971" sldId="260"/>
            <ac:picMk id="6" creationId="{24C4DA9E-BD61-8169-CDCC-4D0E678321BA}"/>
          </ac:picMkLst>
        </pc:picChg>
        <pc:cxnChg chg="add">
          <ac:chgData name="Harriet Cope (2305803)" userId="S::2305803@student.uwtsd.ac.uk::930d905c-6b60-4f4d-b9fa-aedda6a6ae14" providerId="AD" clId="Web-{6C2ED0B8-3FE0-4A65-EFB8-F2F9540A1ACB}" dt="2025-04-21T11:12:00.447" v="250"/>
          <ac:cxnSpMkLst>
            <pc:docMk/>
            <pc:sldMk cId="1981117971" sldId="260"/>
            <ac:cxnSpMk id="8" creationId="{F64F9B95-9045-48D2-B9F3-2927E98F54AA}"/>
          </ac:cxnSpMkLst>
        </pc:cxnChg>
        <pc:cxnChg chg="add">
          <ac:chgData name="Harriet Cope (2305803)" userId="S::2305803@student.uwtsd.ac.uk::930d905c-6b60-4f4d-b9fa-aedda6a6ae14" providerId="AD" clId="Web-{6C2ED0B8-3FE0-4A65-EFB8-F2F9540A1ACB}" dt="2025-04-21T11:12:00.447" v="250"/>
          <ac:cxnSpMkLst>
            <pc:docMk/>
            <pc:sldMk cId="1981117971" sldId="260"/>
            <ac:cxnSpMk id="9" creationId="{085AA86F-6A4D-4BCB-A045-D992CDC2959B}"/>
          </ac:cxnSpMkLst>
        </pc:cxnChg>
        <pc:cxnChg chg="add del">
          <ac:chgData name="Harriet Cope (2305803)" userId="S::2305803@student.uwtsd.ac.uk::930d905c-6b60-4f4d-b9fa-aedda6a6ae14" providerId="AD" clId="Web-{6C2ED0B8-3FE0-4A65-EFB8-F2F9540A1ACB}" dt="2025-04-21T11:11:46.603" v="249"/>
          <ac:cxnSpMkLst>
            <pc:docMk/>
            <pc:sldMk cId="1981117971" sldId="260"/>
            <ac:cxnSpMk id="11" creationId="{F64F9B95-9045-48D2-B9F3-2927E98F54AA}"/>
          </ac:cxnSpMkLst>
        </pc:cxnChg>
        <pc:cxnChg chg="add">
          <ac:chgData name="Harriet Cope (2305803)" userId="S::2305803@student.uwtsd.ac.uk::930d905c-6b60-4f4d-b9fa-aedda6a6ae14" providerId="AD" clId="Web-{6C2ED0B8-3FE0-4A65-EFB8-F2F9540A1ACB}" dt="2025-04-21T11:12:00.447" v="250"/>
          <ac:cxnSpMkLst>
            <pc:docMk/>
            <pc:sldMk cId="1981117971" sldId="260"/>
            <ac:cxnSpMk id="12" creationId="{8E813B4C-6731-0B72-5252-A79AB0E20B58}"/>
          </ac:cxnSpMkLst>
        </pc:cxnChg>
        <pc:cxnChg chg="add del">
          <ac:chgData name="Harriet Cope (2305803)" userId="S::2305803@student.uwtsd.ac.uk::930d905c-6b60-4f4d-b9fa-aedda6a6ae14" providerId="AD" clId="Web-{6C2ED0B8-3FE0-4A65-EFB8-F2F9540A1ACB}" dt="2025-04-21T11:11:46.603" v="249"/>
          <ac:cxnSpMkLst>
            <pc:docMk/>
            <pc:sldMk cId="1981117971" sldId="260"/>
            <ac:cxnSpMk id="13" creationId="{085AA86F-6A4D-4BCB-A045-D992CDC2959B}"/>
          </ac:cxnSpMkLst>
        </pc:cxnChg>
        <pc:cxnChg chg="add">
          <ac:chgData name="Harriet Cope (2305803)" userId="S::2305803@student.uwtsd.ac.uk::930d905c-6b60-4f4d-b9fa-aedda6a6ae14" providerId="AD" clId="Web-{6C2ED0B8-3FE0-4A65-EFB8-F2F9540A1ACB}" dt="2025-04-21T11:12:00.447" v="250"/>
          <ac:cxnSpMkLst>
            <pc:docMk/>
            <pc:sldMk cId="1981117971" sldId="260"/>
            <ac:cxnSpMk id="14" creationId="{6E0E8146-6E65-2E6C-0C86-547E3C925406}"/>
          </ac:cxnSpMkLst>
        </pc:cxnChg>
        <pc:cxnChg chg="add del">
          <ac:chgData name="Harriet Cope (2305803)" userId="S::2305803@student.uwtsd.ac.uk::930d905c-6b60-4f4d-b9fa-aedda6a6ae14" providerId="AD" clId="Web-{6C2ED0B8-3FE0-4A65-EFB8-F2F9540A1ACB}" dt="2025-04-21T11:11:46.603" v="249"/>
          <ac:cxnSpMkLst>
            <pc:docMk/>
            <pc:sldMk cId="1981117971" sldId="260"/>
            <ac:cxnSpMk id="17" creationId="{8E813B4C-6731-0B72-5252-A79AB0E20B58}"/>
          </ac:cxnSpMkLst>
        </pc:cxnChg>
        <pc:cxnChg chg="add del">
          <ac:chgData name="Harriet Cope (2305803)" userId="S::2305803@student.uwtsd.ac.uk::930d905c-6b60-4f4d-b9fa-aedda6a6ae14" providerId="AD" clId="Web-{6C2ED0B8-3FE0-4A65-EFB8-F2F9540A1ACB}" dt="2025-04-21T11:11:46.603" v="249"/>
          <ac:cxnSpMkLst>
            <pc:docMk/>
            <pc:sldMk cId="1981117971" sldId="260"/>
            <ac:cxnSpMk id="19" creationId="{6E0E8146-6E65-2E6C-0C86-547E3C925406}"/>
          </ac:cxnSpMkLst>
        </pc:cxnChg>
      </pc:sldChg>
      <pc:sldChg chg="addSp modSp new">
        <pc:chgData name="Harriet Cope (2305803)" userId="S::2305803@student.uwtsd.ac.uk::930d905c-6b60-4f4d-b9fa-aedda6a6ae14" providerId="AD" clId="Web-{6C2ED0B8-3FE0-4A65-EFB8-F2F9540A1ACB}" dt="2025-04-21T11:44:27.270" v="419" actId="1076"/>
        <pc:sldMkLst>
          <pc:docMk/>
          <pc:sldMk cId="4105968026" sldId="261"/>
        </pc:sldMkLst>
        <pc:spChg chg="mod">
          <ac:chgData name="Harriet Cope (2305803)" userId="S::2305803@student.uwtsd.ac.uk::930d905c-6b60-4f4d-b9fa-aedda6a6ae14" providerId="AD" clId="Web-{6C2ED0B8-3FE0-4A65-EFB8-F2F9540A1ACB}" dt="2025-04-21T11:31:54.101" v="334" actId="20577"/>
          <ac:spMkLst>
            <pc:docMk/>
            <pc:sldMk cId="4105968026" sldId="261"/>
            <ac:spMk id="2" creationId="{32C51D3A-C006-3127-4356-97F76DA8DE32}"/>
          </ac:spMkLst>
        </pc:spChg>
        <pc:spChg chg="mod">
          <ac:chgData name="Harriet Cope (2305803)" userId="S::2305803@student.uwtsd.ac.uk::930d905c-6b60-4f4d-b9fa-aedda6a6ae14" providerId="AD" clId="Web-{6C2ED0B8-3FE0-4A65-EFB8-F2F9540A1ACB}" dt="2025-04-21T11:37:18.520" v="381" actId="20577"/>
          <ac:spMkLst>
            <pc:docMk/>
            <pc:sldMk cId="4105968026" sldId="261"/>
            <ac:spMk id="3" creationId="{8A4BD6D6-6E93-E451-B88E-6C89C1D9D598}"/>
          </ac:spMkLst>
        </pc:spChg>
        <pc:spChg chg="add mod">
          <ac:chgData name="Harriet Cope (2305803)" userId="S::2305803@student.uwtsd.ac.uk::930d905c-6b60-4f4d-b9fa-aedda6a6ae14" providerId="AD" clId="Web-{6C2ED0B8-3FE0-4A65-EFB8-F2F9540A1ACB}" dt="2025-04-21T11:41:07.637" v="401" actId="1076"/>
          <ac:spMkLst>
            <pc:docMk/>
            <pc:sldMk cId="4105968026" sldId="261"/>
            <ac:spMk id="5" creationId="{9B307CAF-97BF-8687-2F8C-D770BAC09D38}"/>
          </ac:spMkLst>
        </pc:spChg>
        <pc:picChg chg="add mod">
          <ac:chgData name="Harriet Cope (2305803)" userId="S::2305803@student.uwtsd.ac.uk::930d905c-6b60-4f4d-b9fa-aedda6a6ae14" providerId="AD" clId="Web-{6C2ED0B8-3FE0-4A65-EFB8-F2F9540A1ACB}" dt="2025-04-21T11:44:27.270" v="419" actId="1076"/>
          <ac:picMkLst>
            <pc:docMk/>
            <pc:sldMk cId="4105968026" sldId="261"/>
            <ac:picMk id="6" creationId="{9F6C7F9E-8222-AC0F-9B32-B079C179236F}"/>
          </ac:picMkLst>
        </pc:picChg>
      </pc:sldChg>
      <pc:sldChg chg="addSp modSp new">
        <pc:chgData name="Harriet Cope (2305803)" userId="S::2305803@student.uwtsd.ac.uk::930d905c-6b60-4f4d-b9fa-aedda6a6ae14" providerId="AD" clId="Web-{6C2ED0B8-3FE0-4A65-EFB8-F2F9540A1ACB}" dt="2025-04-21T11:55:13.653" v="582" actId="1076"/>
        <pc:sldMkLst>
          <pc:docMk/>
          <pc:sldMk cId="1179195829" sldId="262"/>
        </pc:sldMkLst>
        <pc:spChg chg="mod">
          <ac:chgData name="Harriet Cope (2305803)" userId="S::2305803@student.uwtsd.ac.uk::930d905c-6b60-4f4d-b9fa-aedda6a6ae14" providerId="AD" clId="Web-{6C2ED0B8-3FE0-4A65-EFB8-F2F9540A1ACB}" dt="2025-04-21T11:46:09.633" v="437" actId="20577"/>
          <ac:spMkLst>
            <pc:docMk/>
            <pc:sldMk cId="1179195829" sldId="262"/>
            <ac:spMk id="2" creationId="{FA28DDE5-49BF-A226-6868-3CEF3C11848E}"/>
          </ac:spMkLst>
        </pc:spChg>
        <pc:spChg chg="mod">
          <ac:chgData name="Harriet Cope (2305803)" userId="S::2305803@student.uwtsd.ac.uk::930d905c-6b60-4f4d-b9fa-aedda6a6ae14" providerId="AD" clId="Web-{6C2ED0B8-3FE0-4A65-EFB8-F2F9540A1ACB}" dt="2025-04-21T11:55:13.653" v="582" actId="1076"/>
          <ac:spMkLst>
            <pc:docMk/>
            <pc:sldMk cId="1179195829" sldId="262"/>
            <ac:spMk id="3" creationId="{F4E20F4F-7159-20B0-FAE2-7C28816A4BAC}"/>
          </ac:spMkLst>
        </pc:spChg>
        <pc:spChg chg="add mod">
          <ac:chgData name="Harriet Cope (2305803)" userId="S::2305803@student.uwtsd.ac.uk::930d905c-6b60-4f4d-b9fa-aedda6a6ae14" providerId="AD" clId="Web-{6C2ED0B8-3FE0-4A65-EFB8-F2F9540A1ACB}" dt="2025-04-21T11:47:21.979" v="449" actId="20577"/>
          <ac:spMkLst>
            <pc:docMk/>
            <pc:sldMk cId="1179195829" sldId="262"/>
            <ac:spMk id="4" creationId="{85839665-A606-5E93-C5CC-DD515D0F6CE5}"/>
          </ac:spMkLst>
        </pc:spChg>
      </pc:sldChg>
      <pc:sldChg chg="modSp new">
        <pc:chgData name="Harriet Cope (2305803)" userId="S::2305803@student.uwtsd.ac.uk::930d905c-6b60-4f4d-b9fa-aedda6a6ae14" providerId="AD" clId="Web-{6C2ED0B8-3FE0-4A65-EFB8-F2F9540A1ACB}" dt="2025-04-21T11:54:52.200" v="581" actId="20577"/>
        <pc:sldMkLst>
          <pc:docMk/>
          <pc:sldMk cId="1124240465" sldId="263"/>
        </pc:sldMkLst>
        <pc:spChg chg="mod">
          <ac:chgData name="Harriet Cope (2305803)" userId="S::2305803@student.uwtsd.ac.uk::930d905c-6b60-4f4d-b9fa-aedda6a6ae14" providerId="AD" clId="Web-{6C2ED0B8-3FE0-4A65-EFB8-F2F9540A1ACB}" dt="2025-04-21T11:48:49.310" v="472" actId="1076"/>
          <ac:spMkLst>
            <pc:docMk/>
            <pc:sldMk cId="1124240465" sldId="263"/>
            <ac:spMk id="2" creationId="{46CC65BF-1D8E-C807-5450-002D55CD0877}"/>
          </ac:spMkLst>
        </pc:spChg>
        <pc:spChg chg="mod">
          <ac:chgData name="Harriet Cope (2305803)" userId="S::2305803@student.uwtsd.ac.uk::930d905c-6b60-4f4d-b9fa-aedda6a6ae14" providerId="AD" clId="Web-{6C2ED0B8-3FE0-4A65-EFB8-F2F9540A1ACB}" dt="2025-04-21T11:54:52.200" v="581" actId="20577"/>
          <ac:spMkLst>
            <pc:docMk/>
            <pc:sldMk cId="1124240465" sldId="263"/>
            <ac:spMk id="3" creationId="{32F9E3EE-3860-E394-AE8A-D953CDFC88E7}"/>
          </ac:spMkLst>
        </pc:spChg>
      </pc:sldChg>
      <pc:sldChg chg="modSp new ord">
        <pc:chgData name="Harriet Cope (2305803)" userId="S::2305803@student.uwtsd.ac.uk::930d905c-6b60-4f4d-b9fa-aedda6a6ae14" providerId="AD" clId="Web-{6C2ED0B8-3FE0-4A65-EFB8-F2F9540A1ACB}" dt="2025-04-21T11:54:28.996" v="580" actId="20577"/>
        <pc:sldMkLst>
          <pc:docMk/>
          <pc:sldMk cId="2497188816" sldId="264"/>
        </pc:sldMkLst>
        <pc:spChg chg="mod">
          <ac:chgData name="Harriet Cope (2305803)" userId="S::2305803@student.uwtsd.ac.uk::930d905c-6b60-4f4d-b9fa-aedda6a6ae14" providerId="AD" clId="Web-{6C2ED0B8-3FE0-4A65-EFB8-F2F9540A1ACB}" dt="2025-04-21T11:54:06.447" v="564" actId="20577"/>
          <ac:spMkLst>
            <pc:docMk/>
            <pc:sldMk cId="2497188816" sldId="264"/>
            <ac:spMk id="2" creationId="{8112F418-275E-CD46-054E-F025DD863A7C}"/>
          </ac:spMkLst>
        </pc:spChg>
        <pc:spChg chg="mod">
          <ac:chgData name="Harriet Cope (2305803)" userId="S::2305803@student.uwtsd.ac.uk::930d905c-6b60-4f4d-b9fa-aedda6a6ae14" providerId="AD" clId="Web-{6C2ED0B8-3FE0-4A65-EFB8-F2F9540A1ACB}" dt="2025-04-21T11:54:28.996" v="580" actId="20577"/>
          <ac:spMkLst>
            <pc:docMk/>
            <pc:sldMk cId="2497188816" sldId="264"/>
            <ac:spMk id="3" creationId="{29CEC0E6-85F8-DE40-CE05-B2645B88EEFF}"/>
          </ac:spMkLst>
        </pc:spChg>
      </pc:sldChg>
      <pc:sldMasterChg chg="del delSldLayout">
        <pc:chgData name="Harriet Cope (2305803)" userId="S::2305803@student.uwtsd.ac.uk::930d905c-6b60-4f4d-b9fa-aedda6a6ae14" providerId="AD" clId="Web-{6C2ED0B8-3FE0-4A65-EFB8-F2F9540A1ACB}" dt="2025-04-21T10:35:43.456" v="11"/>
        <pc:sldMasterMkLst>
          <pc:docMk/>
          <pc:sldMasterMk cId="2460954070" sldId="2147483660"/>
        </pc:sldMasterMkLst>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2385387890" sldId="2147483661"/>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949138452" sldId="2147483662"/>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2591524520" sldId="2147483663"/>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1203092039" sldId="2147483664"/>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3733172339" sldId="2147483665"/>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3210312558" sldId="2147483666"/>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3146388984" sldId="2147483667"/>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3171841454" sldId="2147483668"/>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1718958274" sldId="2147483669"/>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2202905451" sldId="2147483670"/>
          </pc:sldLayoutMkLst>
        </pc:sldLayoutChg>
        <pc:sldLayoutChg chg="del">
          <pc:chgData name="Harriet Cope (2305803)" userId="S::2305803@student.uwtsd.ac.uk::930d905c-6b60-4f4d-b9fa-aedda6a6ae14" providerId="AD" clId="Web-{6C2ED0B8-3FE0-4A65-EFB8-F2F9540A1ACB}" dt="2025-04-21T10:35:43.456" v="11"/>
          <pc:sldLayoutMkLst>
            <pc:docMk/>
            <pc:sldMasterMk cId="2460954070" sldId="2147483660"/>
            <pc:sldLayoutMk cId="3479445657" sldId="2147483671"/>
          </pc:sldLayoutMkLst>
        </pc:sldLayoutChg>
      </pc:sldMasterChg>
      <pc:sldMasterChg chg="add del addSldLayout delSldLayout">
        <pc:chgData name="Harriet Cope (2305803)" userId="S::2305803@student.uwtsd.ac.uk::930d905c-6b60-4f4d-b9fa-aedda6a6ae14" providerId="AD" clId="Web-{6C2ED0B8-3FE0-4A65-EFB8-F2F9540A1ACB}" dt="2025-04-21T10:37:11.663" v="21"/>
        <pc:sldMasterMkLst>
          <pc:docMk/>
          <pc:sldMasterMk cId="1794639564" sldId="2147483695"/>
        </pc:sldMasterMkLst>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109626462" sldId="2147483684"/>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2619898866" sldId="2147483685"/>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1332520936" sldId="2147483686"/>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2392399618" sldId="2147483687"/>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1091370753" sldId="2147483688"/>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3066751914" sldId="2147483689"/>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2840426914" sldId="2147483690"/>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2438360347" sldId="2147483691"/>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992068516" sldId="2147483692"/>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179218789" sldId="2147483693"/>
          </pc:sldLayoutMkLst>
        </pc:sldLayoutChg>
        <pc:sldLayoutChg chg="add del">
          <pc:chgData name="Harriet Cope (2305803)" userId="S::2305803@student.uwtsd.ac.uk::930d905c-6b60-4f4d-b9fa-aedda6a6ae14" providerId="AD" clId="Web-{6C2ED0B8-3FE0-4A65-EFB8-F2F9540A1ACB}" dt="2025-04-21T10:37:11.663" v="21"/>
          <pc:sldLayoutMkLst>
            <pc:docMk/>
            <pc:sldMasterMk cId="1794639564" sldId="2147483695"/>
            <pc:sldLayoutMk cId="3169697043" sldId="2147483694"/>
          </pc:sldLayoutMkLst>
        </pc:sldLayoutChg>
      </pc:sldMasterChg>
      <pc:sldMasterChg chg="add del addSldLayout delSldLayout">
        <pc:chgData name="Harriet Cope (2305803)" userId="S::2305803@student.uwtsd.ac.uk::930d905c-6b60-4f4d-b9fa-aedda6a6ae14" providerId="AD" clId="Web-{6C2ED0B8-3FE0-4A65-EFB8-F2F9540A1ACB}" dt="2025-04-21T10:37:11.663" v="21"/>
        <pc:sldMasterMkLst>
          <pc:docMk/>
          <pc:sldMasterMk cId="3080942041" sldId="2147483707"/>
        </pc:sldMasterMkLst>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2137365508" sldId="2147483696"/>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1265920899" sldId="2147483697"/>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1863488737" sldId="2147483698"/>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4152734075" sldId="2147483699"/>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1901913791" sldId="2147483700"/>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774671618" sldId="2147483701"/>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2323861803" sldId="2147483702"/>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3533615552" sldId="2147483703"/>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2918740168" sldId="2147483704"/>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554676776" sldId="2147483705"/>
          </pc:sldLayoutMkLst>
        </pc:sldLayoutChg>
        <pc:sldLayoutChg chg="add del">
          <pc:chgData name="Harriet Cope (2305803)" userId="S::2305803@student.uwtsd.ac.uk::930d905c-6b60-4f4d-b9fa-aedda6a6ae14" providerId="AD" clId="Web-{6C2ED0B8-3FE0-4A65-EFB8-F2F9540A1ACB}" dt="2025-04-21T10:37:11.663" v="21"/>
          <pc:sldLayoutMkLst>
            <pc:docMk/>
            <pc:sldMasterMk cId="3080942041" sldId="2147483707"/>
            <pc:sldLayoutMk cId="1339444696" sldId="2147483706"/>
          </pc:sldLayoutMkLst>
        </pc:sldLayoutChg>
      </pc:sldMasterChg>
    </pc:docChg>
  </pc:docChgLst>
  <pc:docChgLst>
    <pc:chgData name="Harriet Cope (2305803)" userId="S::2305803@student.uwtsd.ac.uk::930d905c-6b60-4f4d-b9fa-aedda6a6ae14" providerId="AD" clId="Web-{9298E560-B01E-6575-83F6-F32D7EB69A5B}"/>
    <pc:docChg chg="modSld">
      <pc:chgData name="Harriet Cope (2305803)" userId="S::2305803@student.uwtsd.ac.uk::930d905c-6b60-4f4d-b9fa-aedda6a6ae14" providerId="AD" clId="Web-{9298E560-B01E-6575-83F6-F32D7EB69A5B}" dt="2025-04-24T14:54:22.348" v="0" actId="1076"/>
      <pc:docMkLst>
        <pc:docMk/>
      </pc:docMkLst>
      <pc:sldChg chg="modSp">
        <pc:chgData name="Harriet Cope (2305803)" userId="S::2305803@student.uwtsd.ac.uk::930d905c-6b60-4f4d-b9fa-aedda6a6ae14" providerId="AD" clId="Web-{9298E560-B01E-6575-83F6-F32D7EB69A5B}" dt="2025-04-24T14:54:22.348" v="0" actId="1076"/>
        <pc:sldMkLst>
          <pc:docMk/>
          <pc:sldMk cId="109857222" sldId="256"/>
        </pc:sldMkLst>
        <pc:graphicFrameChg chg="mod">
          <ac:chgData name="Harriet Cope (2305803)" userId="S::2305803@student.uwtsd.ac.uk::930d905c-6b60-4f4d-b9fa-aedda6a6ae14" providerId="AD" clId="Web-{9298E560-B01E-6575-83F6-F32D7EB69A5B}" dt="2025-04-24T14:54:22.348" v="0" actId="1076"/>
          <ac:graphicFrameMkLst>
            <pc:docMk/>
            <pc:sldMk cId="109857222" sldId="256"/>
            <ac:graphicFrameMk id="4" creationId="{94F6FB41-F376-8FE9-F7C2-01F6E7A29F71}"/>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4/27/2025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40426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4/27/2025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38360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4/27/2025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92068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4/27/2025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9218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4/27/2025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69697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4/27/2025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091370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4/27/2025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09626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4/27/2025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619898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4/27/2025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32520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4/27/2025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392399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4/27/2025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66751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4/27/2025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463956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88" r:id="rId6"/>
    <p:sldLayoutId id="2147483684" r:id="rId7"/>
    <p:sldLayoutId id="2147483685" r:id="rId8"/>
    <p:sldLayoutId id="2147483686" r:id="rId9"/>
    <p:sldLayoutId id="2147483687" r:id="rId10"/>
    <p:sldLayoutId id="2147483689"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policeprofessional.com/news/research-highlights-invaluable-benefits-of-cadets-to-policing-and-the-wider-community/#:~:text=A%20new%20study%20shows%20that,people%2C%20policing%20and%20their%20communities.&amp;text=Researchers%20at%20the%20University%20of,specifically%20volunteer%20police%20cadet%20leaders" TargetMode="External"/><Relationship Id="rId3" Type="http://schemas.openxmlformats.org/officeDocument/2006/relationships/hyperlink" Target="https://www.gloucestershire.police.uk/police-forces/gloucestershire-constabulary/areas/gloucestershire/ca/careers/police-cadets/" TargetMode="External"/><Relationship Id="rId7" Type="http://schemas.openxmlformats.org/officeDocument/2006/relationships/hyperlink" Target="https://www.wiltshire-pcc.gov.uk/Youth-zone/policing-and-you/mini-police/" TargetMode="External"/><Relationship Id="rId2" Type="http://schemas.openxmlformats.org/officeDocument/2006/relationships/hyperlink" Target="https://deepblue.lib.umich.edu/bitstream/handle/2027.42/67473/10.1177_0743558499141003.pdf?sequence=2&amp;isAllowed=y" TargetMode="External"/><Relationship Id="rId1" Type="http://schemas.openxmlformats.org/officeDocument/2006/relationships/slideLayout" Target="../slideLayouts/slideLayout2.xml"/><Relationship Id="rId6" Type="http://schemas.openxmlformats.org/officeDocument/2006/relationships/hyperlink" Target="https://nya.org.uk/youth-centre-closures-linked-to-greater-risk-of-young-people-entering-criminal-justice-system/" TargetMode="External"/><Relationship Id="rId5" Type="http://schemas.openxmlformats.org/officeDocument/2006/relationships/hyperlink" Target="https://ifs.org.uk/publications/effect-sure-start-youth-misbehaviour-crime-and-contacts-childrens-social-care#:~:text=Key%20Findings,-1.&amp;text=Living%20within%202.5%20kilometres%20of,to%20access%20to%20Sure%20Start" TargetMode="External"/><Relationship Id="rId4" Type="http://schemas.openxmlformats.org/officeDocument/2006/relationships/hyperlink" Target="https://www.humberside.police.uk/police-forces/humberside-police/areas/about-us/about-us/youth-engagement/night-challenge/"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svru.co.uk/" TargetMode="External"/><Relationship Id="rId2" Type="http://schemas.openxmlformats.org/officeDocument/2006/relationships/hyperlink" Target="https://relationshipsproject.org/project/48771/" TargetMode="External"/><Relationship Id="rId1" Type="http://schemas.openxmlformats.org/officeDocument/2006/relationships/slideLayout" Target="../slideLayouts/slideLayout2.xml"/><Relationship Id="rId4" Type="http://schemas.openxmlformats.org/officeDocument/2006/relationships/hyperlink" Target="https://youthendowmentfund.org.uk/toolkit/boot-camps/"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college.police.uk/guidance/neighbourhood-policing" TargetMode="External"/><Relationship Id="rId2" Type="http://schemas.openxmlformats.org/officeDocument/2006/relationships/hyperlink" Target="https://www.college.police.uk/research/evidence-based-policing-EBP" TargetMode="External"/><Relationship Id="rId1" Type="http://schemas.openxmlformats.org/officeDocument/2006/relationships/slideLayout" Target="../slideLayouts/slideLayout7.xml"/><Relationship Id="rId6" Type="http://schemas.openxmlformats.org/officeDocument/2006/relationships/hyperlink" Target="https://www.manchesternh.gov/DEPARTMENTS/POLICE/INVESTIGATIONS/GUN-VIOLENCE-REDUCTION-STRATEGY" TargetMode="External"/><Relationship Id="rId5" Type="http://schemas.openxmlformats.org/officeDocument/2006/relationships/hyperlink" Target="https://www.gmp.police.uk/news/greater-manchester/news/news/2023/may/gmp-continue-action-to-clamp-down-on-gun-crime-as-firearms-discharges-decrease-by-64-over-three-years-from-april-2020/" TargetMode="External"/><Relationship Id="rId4" Type="http://schemas.openxmlformats.org/officeDocument/2006/relationships/hyperlink" Target="https://www.governmentevents.co.uk/ge-insights/the-importance-of-police-community-relationships-strategies/"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heddlu-de-cymru.police.uk/police-forces/south-wales-police/areas/about-us/about-us/neighbourhood-policing/" TargetMode="External"/><Relationship Id="rId2" Type="http://schemas.openxmlformats.org/officeDocument/2006/relationships/hyperlink" Target="https://www.ons.gov.uk" TargetMode="External"/><Relationship Id="rId1" Type="http://schemas.openxmlformats.org/officeDocument/2006/relationships/slideLayout" Target="../slideLayouts/slideLayout2.xml"/><Relationship Id="rId4" Type="http://schemas.openxmlformats.org/officeDocument/2006/relationships/hyperlink" Target="https://nij.ojp.gov/TOPICS/ARTICLES/POLICE-USE-SCIENCE-AND-COMMUNITY-PARTNERSHIPS-REDUCE-GUN-VIOLENCE"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westlancs.gov.uk/"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hyperlink" Target="https://www.bell-foundation.org.uk/app/uploads/2022/03/Language-barriers-in-the-criminal-justice-system.pdf" TargetMode="External"/><Relationship Id="rId3" Type="http://schemas.openxmlformats.org/officeDocument/2006/relationships/hyperlink" Target="http://www.btp.police.uk/" TargetMode="External"/><Relationship Id="rId7" Type="http://schemas.openxmlformats.org/officeDocument/2006/relationships/hyperlink" Target="https://www.cityofws.org/DocumentCenter/View/491/Hosting-a-Community-Meeting-Purpose-Outcome-Process-Strategy-POPS-PDF" TargetMode="External"/><Relationship Id="rId2" Type="http://schemas.openxmlformats.org/officeDocument/2006/relationships/hyperlink" Target="https://www.bbc.co.uk/news/uk-england-london-58058031" TargetMode="External"/><Relationship Id="rId1" Type="http://schemas.openxmlformats.org/officeDocument/2006/relationships/slideLayout" Target="../slideLayouts/slideLayout7.xml"/><Relationship Id="rId6" Type="http://schemas.openxmlformats.org/officeDocument/2006/relationships/hyperlink" Target="https://www.greatermanchester-ca.gov.uk/media/4811/gm_violence_reduction_plan_final_amends_final_accessible.pdf" TargetMode="External"/><Relationship Id="rId5" Type="http://schemas.openxmlformats.org/officeDocument/2006/relationships/hyperlink" Target="https://www.governmentevents.co.uk/ge-insights/the-importance-of-police-community-relationships-strategies/" TargetMode="External"/><Relationship Id="rId4" Type="http://schemas.openxmlformats.org/officeDocument/2006/relationships/hyperlink" Target="https://www.btp.police.uk/police-forces/british-transport-police/areas/about-us/about-us/in-the-community/pact-meetings/"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eb.archive.org/web/20160306011218id_/http:/www.nhwa.com.au/wp-content/uploads/Research_community-engagement-lit-rev-myhill.pdf" TargetMode="External"/><Relationship Id="rId7" Type="http://schemas.openxmlformats.org/officeDocument/2006/relationships/hyperlink" Target="https://www.westlancs.gov.uk/more/community-safety/police-and-communities-together.aspx" TargetMode="External"/><Relationship Id="rId2" Type="http://schemas.openxmlformats.org/officeDocument/2006/relationships/hyperlink" Target="https://www.n8research.org.uk/media/CommunityEngagement_EvidenceReview.pdf" TargetMode="External"/><Relationship Id="rId1" Type="http://schemas.openxmlformats.org/officeDocument/2006/relationships/slideLayout" Target="../slideLayouts/slideLayout7.xml"/><Relationship Id="rId6" Type="http://schemas.openxmlformats.org/officeDocument/2006/relationships/hyperlink" Target="http://www.westlancs.gov.uk/" TargetMode="External"/><Relationship Id="rId5" Type="http://schemas.openxmlformats.org/officeDocument/2006/relationships/hyperlink" Target="https://vulnerabilitypolicing.org.uk/news/police-are-failing-to-meet-the-publics-minimum-standards-of-service-researchers-find/" TargetMode="External"/><Relationship Id="rId4" Type="http://schemas.openxmlformats.org/officeDocument/2006/relationships/hyperlink" Target="https://www.lse.ac.uk/Research/research-impact-case-studies/lse-research-causes-2011-riots-reform-police-stop-search-powers"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s://tfl.gov.uk/info-for/media/press-releases/2021/november/body-worn-camera-evidence-again-plays-a-key-role-in-securing-a-conviction-for-assault-against-tfl-officers" TargetMode="External"/><Relationship Id="rId13" Type="http://schemas.openxmlformats.org/officeDocument/2006/relationships/hyperlink" Target="https://en.wikipedia.org/wiki/South_Wales_Police" TargetMode="External"/><Relationship Id="rId3" Type="http://schemas.openxmlformats.org/officeDocument/2006/relationships/hyperlink" Target="https://www.bbc.co.uk/news/uk-wales-39949232" TargetMode="External"/><Relationship Id="rId7" Type="http://schemas.openxmlformats.org/officeDocument/2006/relationships/hyperlink" Target="https://www.crim.cam.ac.uk/system/files/documents/darren-henstock.pdf" TargetMode="External"/><Relationship Id="rId12" Type="http://schemas.openxmlformats.org/officeDocument/2006/relationships/hyperlink" Target="https://www.bbc.co.uk/news/uk-66809642" TargetMode="Externa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hyperlink" Target="https://www.getac.com/us/blog/seven-ways-police-body-camera-technology-is-beneficial-for-everyone/" TargetMode="External"/><Relationship Id="rId11" Type="http://schemas.openxmlformats.org/officeDocument/2006/relationships/hyperlink" Target="https://www.npcc.police.uk/SysSiteAssets/media/downloads/publications/publications-log/local-policing-coordination-committee/2024/npcc-bwv-guidance-2024.pdf" TargetMode="External"/><Relationship Id="rId5" Type="http://schemas.openxmlformats.org/officeDocument/2006/relationships/hyperlink" Target="https://www.college.police.uk/research/crime-reduction-toolkit/body-worn-cameras" TargetMode="External"/><Relationship Id="rId10" Type="http://schemas.openxmlformats.org/officeDocument/2006/relationships/hyperlink" Target="https://www.met.police.uk/advice/advice-and-information/bwv/body-worn-video-bwv/how-and-when-bwv-cameras-are-used/" TargetMode="External"/><Relationship Id="rId4" Type="http://schemas.openxmlformats.org/officeDocument/2006/relationships/hyperlink" Target="https://www.britain-visitor.com/britain-images/britain-image-7" TargetMode="External"/><Relationship Id="rId9" Type="http://schemas.openxmlformats.org/officeDocument/2006/relationships/hyperlink" Target="https://www.linkedin.com/posts/reveal-media-ltd_the-ability-to-maximize-your-evidence-management-activity-7308910098091761664-dRx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80AE0F-2D79-B5BF-7E7D-2ACF36FE91A1}"/>
              </a:ext>
            </a:extLst>
          </p:cNvPr>
          <p:cNvSpPr txBox="1"/>
          <p:nvPr/>
        </p:nvSpPr>
        <p:spPr>
          <a:xfrm>
            <a:off x="684739" y="103654"/>
            <a:ext cx="10437665"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800" cap="all" spc="30" dirty="0">
                <a:latin typeface="+mj-lt"/>
                <a:ea typeface="+mj-lt"/>
                <a:cs typeface="+mj-lt"/>
              </a:rPr>
              <a:t>Group presentation                        </a:t>
            </a:r>
          </a:p>
        </p:txBody>
      </p:sp>
      <p:sp>
        <p:nvSpPr>
          <p:cNvPr id="3" name="TextBox 2">
            <a:extLst>
              <a:ext uri="{FF2B5EF4-FFF2-40B4-BE49-F238E27FC236}">
                <a16:creationId xmlns:a16="http://schemas.microsoft.com/office/drawing/2014/main" id="{CD5EE545-EC1A-F7C5-A1A9-68794F23323B}"/>
              </a:ext>
            </a:extLst>
          </p:cNvPr>
          <p:cNvSpPr txBox="1"/>
          <p:nvPr/>
        </p:nvSpPr>
        <p:spPr>
          <a:xfrm>
            <a:off x="772308" y="1077685"/>
            <a:ext cx="9817179"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cap="all" spc="30" dirty="0">
                <a:latin typeface="+mj-lt"/>
                <a:ea typeface="+mj-lt"/>
                <a:cs typeface="+mj-lt"/>
              </a:rPr>
              <a:t>Course:    Professional policing </a:t>
            </a:r>
          </a:p>
          <a:p>
            <a:r>
              <a:rPr lang="en-GB" sz="2400" cap="all" spc="30" dirty="0">
                <a:latin typeface="+mj-lt"/>
                <a:ea typeface="+mj-lt"/>
                <a:cs typeface="+mj-lt"/>
              </a:rPr>
              <a:t>Module :  Evidence Based Policing </a:t>
            </a:r>
          </a:p>
          <a:p>
            <a:r>
              <a:rPr lang="en-GB" sz="2400" cap="all" spc="30" dirty="0">
                <a:latin typeface="+mj-lt"/>
                <a:ea typeface="+mj-lt"/>
                <a:cs typeface="+mj-lt"/>
              </a:rPr>
              <a:t>Code:        BMPL4016</a:t>
            </a:r>
          </a:p>
          <a:p>
            <a:endParaRPr lang="en-GB" sz="2400" cap="all" spc="30" dirty="0">
              <a:latin typeface="+mj-lt"/>
              <a:ea typeface="+mj-lt"/>
              <a:cs typeface="+mj-lt"/>
            </a:endParaRPr>
          </a:p>
          <a:p>
            <a:r>
              <a:rPr lang="en-GB" sz="2400" cap="all" spc="30" dirty="0">
                <a:latin typeface="+mj-lt"/>
                <a:ea typeface="+mj-lt"/>
                <a:cs typeface="+mj-lt"/>
              </a:rPr>
              <a:t>Assignment title: </a:t>
            </a:r>
          </a:p>
          <a:p>
            <a:r>
              <a:rPr lang="en-GB" sz="2400" cap="all" spc="30" dirty="0">
                <a:latin typeface="+mj-lt"/>
                <a:ea typeface="+mj-lt"/>
                <a:cs typeface="+mj-lt"/>
              </a:rPr>
              <a:t>Discuss how community engagement strategies can be used to improve trust and legitimacy when policing the public.</a:t>
            </a:r>
          </a:p>
          <a:p>
            <a:endParaRPr lang="en-GB" sz="2400" cap="all" spc="30" dirty="0">
              <a:latin typeface="+mj-lt"/>
              <a:ea typeface="+mj-lt"/>
              <a:cs typeface="+mj-lt"/>
            </a:endParaRPr>
          </a:p>
          <a:p>
            <a:endParaRPr lang="en-GB" sz="2400" cap="all" spc="30" dirty="0">
              <a:latin typeface="+mj-lt"/>
              <a:ea typeface="+mj-lt"/>
              <a:cs typeface="+mj-lt"/>
            </a:endParaRPr>
          </a:p>
          <a:p>
            <a:r>
              <a:rPr lang="en-GB" sz="2400" cap="all" spc="30" dirty="0">
                <a:latin typeface="+mj-lt"/>
                <a:ea typeface="+mj-lt"/>
                <a:cs typeface="+mj-lt"/>
              </a:rPr>
              <a:t>Cerys Williams  (2416044)</a:t>
            </a:r>
            <a:endParaRPr lang="en-US" dirty="0"/>
          </a:p>
          <a:p>
            <a:r>
              <a:rPr lang="en-GB" sz="2400" cap="all" spc="30" dirty="0">
                <a:latin typeface="+mj-lt"/>
                <a:ea typeface="+mj-lt"/>
                <a:cs typeface="+mj-lt"/>
              </a:rPr>
              <a:t>Harriet Cope       (2305803)</a:t>
            </a:r>
          </a:p>
          <a:p>
            <a:r>
              <a:rPr lang="en-GB" sz="2400" cap="all" spc="30" dirty="0">
                <a:latin typeface="+mj-lt"/>
                <a:ea typeface="+mj-lt"/>
                <a:cs typeface="+mj-lt"/>
              </a:rPr>
              <a:t>Erin Davies          (2404320)</a:t>
            </a:r>
          </a:p>
          <a:p>
            <a:r>
              <a:rPr lang="en-GB" sz="2400" cap="all" spc="30" dirty="0">
                <a:latin typeface="+mj-lt"/>
                <a:ea typeface="+mj-lt"/>
                <a:cs typeface="+mj-lt"/>
              </a:rPr>
              <a:t>MORGAN JONES   (2421509)</a:t>
            </a:r>
          </a:p>
        </p:txBody>
      </p:sp>
    </p:spTree>
    <p:extLst>
      <p:ext uri="{BB962C8B-B14F-4D97-AF65-F5344CB8AC3E}">
        <p14:creationId xmlns:p14="http://schemas.microsoft.com/office/powerpoint/2010/main" val="79714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03400" y="908651"/>
            <a:ext cx="4937004" cy="4058682"/>
          </a:xfrm>
        </p:spPr>
        <p:txBody>
          <a:bodyPr anchor="t">
            <a:normAutofit/>
          </a:bodyPr>
          <a:lstStyle/>
          <a:p>
            <a:pPr>
              <a:lnSpc>
                <a:spcPct val="90000"/>
              </a:lnSpc>
            </a:pPr>
            <a:r>
              <a:rPr lang="en-GB" sz="3600" dirty="0"/>
              <a:t>Discussing how community engagement strategies can be used  to improve trust and legitimacy when policing the public</a:t>
            </a:r>
          </a:p>
        </p:txBody>
      </p:sp>
      <p:sp>
        <p:nvSpPr>
          <p:cNvPr id="3" name="Subtitle 2"/>
          <p:cNvSpPr>
            <a:spLocks noGrp="1"/>
          </p:cNvSpPr>
          <p:nvPr>
            <p:ph type="subTitle" idx="1"/>
          </p:nvPr>
        </p:nvSpPr>
        <p:spPr>
          <a:xfrm>
            <a:off x="703400" y="5103862"/>
            <a:ext cx="4172757" cy="845487"/>
          </a:xfrm>
        </p:spPr>
        <p:txBody>
          <a:bodyPr vert="horz" lIns="91440" tIns="45720" rIns="91440" bIns="45720" rtlCol="0" anchor="b">
            <a:normAutofit/>
          </a:bodyPr>
          <a:lstStyle/>
          <a:p>
            <a:r>
              <a:rPr lang="en-GB" dirty="0"/>
              <a:t>Cerys Williams, 2416044, Professional Policing</a:t>
            </a:r>
          </a:p>
        </p:txBody>
      </p:sp>
      <p:pic>
        <p:nvPicPr>
          <p:cNvPr id="4" name="Picture 3">
            <a:extLst>
              <a:ext uri="{FF2B5EF4-FFF2-40B4-BE49-F238E27FC236}">
                <a16:creationId xmlns:a16="http://schemas.microsoft.com/office/drawing/2014/main" id="{37B0219B-0442-3713-1DD2-0072492038A9}"/>
              </a:ext>
            </a:extLst>
          </p:cNvPr>
          <p:cNvPicPr>
            <a:picLocks noChangeAspect="1"/>
          </p:cNvPicPr>
          <p:nvPr/>
        </p:nvPicPr>
        <p:blipFill>
          <a:blip r:embed="rId2"/>
          <a:srcRect l="28153" r="3441" b="5"/>
          <a:stretch/>
        </p:blipFill>
        <p:spPr>
          <a:xfrm>
            <a:off x="6326272" y="10"/>
            <a:ext cx="5865727" cy="6857990"/>
          </a:xfrm>
          <a:prstGeom prst="rect">
            <a:avLst/>
          </a:prstGeom>
        </p:spPr>
      </p:pic>
    </p:spTree>
    <p:extLst>
      <p:ext uri="{BB962C8B-B14F-4D97-AF65-F5344CB8AC3E}">
        <p14:creationId xmlns:p14="http://schemas.microsoft.com/office/powerpoint/2010/main" val="2241915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35AC-D984-DB94-752F-89667157F54D}"/>
              </a:ext>
            </a:extLst>
          </p:cNvPr>
          <p:cNvSpPr>
            <a:spLocks noGrp="1"/>
          </p:cNvSpPr>
          <p:nvPr>
            <p:ph type="title"/>
          </p:nvPr>
        </p:nvSpPr>
        <p:spPr>
          <a:xfrm>
            <a:off x="700635" y="914400"/>
            <a:ext cx="12351336" cy="1307592"/>
          </a:xfrm>
        </p:spPr>
        <p:txBody>
          <a:bodyPr>
            <a:normAutofit/>
          </a:bodyPr>
          <a:lstStyle/>
          <a:p>
            <a:r>
              <a:rPr lang="en-GB" sz="3200" b="1" u="sng" dirty="0"/>
              <a:t>An introduction  to  Youth engagement programmes</a:t>
            </a:r>
          </a:p>
        </p:txBody>
      </p:sp>
      <p:sp>
        <p:nvSpPr>
          <p:cNvPr id="3" name="Content Placeholder 2">
            <a:extLst>
              <a:ext uri="{FF2B5EF4-FFF2-40B4-BE49-F238E27FC236}">
                <a16:creationId xmlns:a16="http://schemas.microsoft.com/office/drawing/2014/main" id="{48B6B29E-39B4-03D2-5C5B-238013525C8F}"/>
              </a:ext>
            </a:extLst>
          </p:cNvPr>
          <p:cNvSpPr>
            <a:spLocks noGrp="1"/>
          </p:cNvSpPr>
          <p:nvPr>
            <p:ph idx="1"/>
          </p:nvPr>
        </p:nvSpPr>
        <p:spPr>
          <a:xfrm>
            <a:off x="700635" y="1858676"/>
            <a:ext cx="11076887" cy="3739896"/>
          </a:xfrm>
        </p:spPr>
        <p:txBody>
          <a:bodyPr vert="horz" lIns="91440" tIns="45720" rIns="91440" bIns="45720" rtlCol="0" anchor="t">
            <a:normAutofit fontScale="85000" lnSpcReduction="10000"/>
          </a:bodyPr>
          <a:lstStyle/>
          <a:p>
            <a:pPr marL="0" indent="0">
              <a:buNone/>
            </a:pPr>
            <a:r>
              <a:rPr lang="en-GB" dirty="0"/>
              <a:t>Youth engagement is a key strategy used by police to prevent crime and build positive relationships with younger generations. The police often work with partner agencies like such to help reduce crime in communities (Wood </a:t>
            </a:r>
            <a:r>
              <a:rPr lang="en-GB" i="1" dirty="0"/>
              <a:t>et al</a:t>
            </a:r>
            <a:r>
              <a:rPr lang="en-GB" dirty="0"/>
              <a:t>, </a:t>
            </a:r>
            <a:r>
              <a:rPr lang="en-GB"/>
              <a:t>2024).</a:t>
            </a:r>
            <a:endParaRPr lang="en-US"/>
          </a:p>
          <a:p>
            <a:pPr marL="0" indent="0">
              <a:buNone/>
            </a:pPr>
            <a:r>
              <a:rPr lang="en-GB" dirty="0"/>
              <a:t>Examples of youth engagement programmes:</a:t>
            </a:r>
          </a:p>
          <a:p>
            <a:pPr marL="342900" indent="-342900"/>
            <a:r>
              <a:rPr lang="en-GB" dirty="0"/>
              <a:t>Police Cadets – For ages 13-18, aimed to assist in the implementation of community-based policing strategies (Gloucestershire Constabulary, 2025).</a:t>
            </a:r>
          </a:p>
          <a:p>
            <a:pPr marL="342900" indent="-342900"/>
            <a:r>
              <a:rPr lang="en-GB" dirty="0"/>
              <a:t>Mini Police – Designed for year 5 and 6 pupils (age 8-11) to develop skills (Police and Crime Commissioner for Wiltshire and Swindon, 2023).</a:t>
            </a:r>
          </a:p>
          <a:p>
            <a:pPr marL="342900" indent="-342900"/>
            <a:r>
              <a:rPr lang="en-GB" dirty="0"/>
              <a:t>Night Challenge – Targeted at youths who view the police in a negative manner (Humberside Police, 2024).</a:t>
            </a:r>
          </a:p>
          <a:p>
            <a:pPr marL="342900" indent="-342900"/>
            <a:r>
              <a:rPr lang="en-GB" dirty="0"/>
              <a:t>Youth Boot Camps – Focuses on demanding physical activity with the aim of developing mental toughness.</a:t>
            </a:r>
          </a:p>
          <a:p>
            <a:pPr marL="0" indent="0">
              <a:buNone/>
            </a:pPr>
            <a:endParaRPr lang="en-GB" dirty="0"/>
          </a:p>
          <a:p>
            <a:pPr marL="0" indent="0">
              <a:buNone/>
            </a:pPr>
            <a:endParaRPr lang="en-GB"/>
          </a:p>
        </p:txBody>
      </p:sp>
    </p:spTree>
    <p:extLst>
      <p:ext uri="{BB962C8B-B14F-4D97-AF65-F5344CB8AC3E}">
        <p14:creationId xmlns:p14="http://schemas.microsoft.com/office/powerpoint/2010/main" val="2582143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72E6F-6A9C-DDFB-6DB4-2597D065E805}"/>
              </a:ext>
            </a:extLst>
          </p:cNvPr>
          <p:cNvSpPr>
            <a:spLocks noGrp="1"/>
          </p:cNvSpPr>
          <p:nvPr>
            <p:ph type="title"/>
          </p:nvPr>
        </p:nvSpPr>
        <p:spPr/>
        <p:txBody>
          <a:bodyPr>
            <a:normAutofit fontScale="90000"/>
          </a:bodyPr>
          <a:lstStyle/>
          <a:p>
            <a:r>
              <a:rPr lang="en-GB" b="1" u="sng" dirty="0"/>
              <a:t>The effectiveness of  youth engagement programmes</a:t>
            </a:r>
          </a:p>
        </p:txBody>
      </p:sp>
      <p:sp>
        <p:nvSpPr>
          <p:cNvPr id="4" name="TextBox 3">
            <a:extLst>
              <a:ext uri="{FF2B5EF4-FFF2-40B4-BE49-F238E27FC236}">
                <a16:creationId xmlns:a16="http://schemas.microsoft.com/office/drawing/2014/main" id="{37B56BA5-5980-9620-9624-3B749F290C10}"/>
              </a:ext>
            </a:extLst>
          </p:cNvPr>
          <p:cNvSpPr txBox="1"/>
          <p:nvPr/>
        </p:nvSpPr>
        <p:spPr>
          <a:xfrm>
            <a:off x="7784226" y="2221748"/>
            <a:ext cx="4031296"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t>Contrasting statistics</a:t>
            </a:r>
          </a:p>
          <a:p>
            <a:endParaRPr lang="en-GB" b="1" u="sng" dirty="0"/>
          </a:p>
          <a:p>
            <a:pPr marL="285750" indent="-285750">
              <a:buFont typeface="Arial"/>
              <a:buChar char="•"/>
            </a:pPr>
            <a:r>
              <a:rPr lang="en-GB" sz="1700" dirty="0"/>
              <a:t>Youth boot camps have led to a 6% increase in future crime (Youth Endowment Fund, 2025).</a:t>
            </a:r>
          </a:p>
          <a:p>
            <a:pPr marL="285750" indent="-285750">
              <a:buFont typeface="Arial"/>
              <a:buChar char="•"/>
            </a:pPr>
            <a:endParaRPr lang="en-GB" sz="1700" dirty="0"/>
          </a:p>
          <a:p>
            <a:pPr marL="285750" indent="-285750">
              <a:buFont typeface="Arial"/>
              <a:buChar char="•"/>
            </a:pPr>
            <a:r>
              <a:rPr lang="en-GB" sz="1700" dirty="0"/>
              <a:t>Youths who engage in programmes involving physical activity are more likely to consume high levels of alcohol (Eccles &amp; Barber, 1999).</a:t>
            </a:r>
          </a:p>
          <a:p>
            <a:endParaRPr lang="en-GB" dirty="0"/>
          </a:p>
          <a:p>
            <a:pPr marL="285750" indent="-285750">
              <a:buFont typeface="Arial"/>
              <a:buChar char="•"/>
            </a:pPr>
            <a:endParaRPr lang="en-GB" dirty="0"/>
          </a:p>
          <a:p>
            <a:pPr marL="285750" indent="-285750">
              <a:buFont typeface="Arial"/>
              <a:buChar char="•"/>
            </a:pPr>
            <a:endParaRPr lang="en-GB" dirty="0"/>
          </a:p>
        </p:txBody>
      </p:sp>
      <p:sp>
        <p:nvSpPr>
          <p:cNvPr id="5" name="TextBox 4">
            <a:extLst>
              <a:ext uri="{FF2B5EF4-FFF2-40B4-BE49-F238E27FC236}">
                <a16:creationId xmlns:a16="http://schemas.microsoft.com/office/drawing/2014/main" id="{A83A2FF1-A512-29E9-8D80-735D00840D5C}"/>
              </a:ext>
            </a:extLst>
          </p:cNvPr>
          <p:cNvSpPr txBox="1"/>
          <p:nvPr/>
        </p:nvSpPr>
        <p:spPr>
          <a:xfrm>
            <a:off x="698761" y="2219431"/>
            <a:ext cx="6612900" cy="4845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t>Positive statistics</a:t>
            </a:r>
          </a:p>
          <a:p>
            <a:endParaRPr lang="en-GB" b="1" u="sng" dirty="0"/>
          </a:p>
          <a:p>
            <a:pPr marL="285750" indent="-285750">
              <a:buFont typeface="Arial"/>
              <a:buChar char="•"/>
            </a:pPr>
            <a:r>
              <a:rPr lang="en-GB" dirty="0"/>
              <a:t>Research from the University of South Wales highlights that police cadet programmes play a vital role when enhancing public trust and confidence (Police Professional, 2022).</a:t>
            </a:r>
          </a:p>
          <a:p>
            <a:pPr marL="285750" indent="-285750">
              <a:lnSpc>
                <a:spcPct val="110000"/>
              </a:lnSpc>
              <a:spcBef>
                <a:spcPts val="1000"/>
              </a:spcBef>
              <a:buFont typeface="Arial"/>
              <a:buChar char="•"/>
            </a:pPr>
            <a:r>
              <a:rPr lang="en-GB" sz="1700" dirty="0"/>
              <a:t>Linx Youth Project, Middlesbrough – Involved detached youth work and contributed to a 79% reduction in first time entrants to the youth justice system between 2016 and 2020 (National Youth Agency, 2023).</a:t>
            </a:r>
            <a:endParaRPr lang="en-US" sz="1700" dirty="0"/>
          </a:p>
          <a:p>
            <a:pPr marL="342900" indent="-342900">
              <a:lnSpc>
                <a:spcPct val="110000"/>
              </a:lnSpc>
              <a:spcBef>
                <a:spcPts val="1000"/>
              </a:spcBef>
              <a:buFont typeface="Arial"/>
              <a:buChar char="•"/>
            </a:pPr>
            <a:r>
              <a:rPr lang="en-GB" sz="1700" dirty="0"/>
              <a:t>Sure start programme – Helped lead to a 20% decrease in custodial sentences by age 16 (Institute for Fiscal Studies, 2024).</a:t>
            </a:r>
            <a:endParaRPr lang="en-GB" dirty="0"/>
          </a:p>
          <a:p>
            <a:pPr marL="285750" indent="-285750">
              <a:buFont typeface="Arial"/>
              <a:buChar char="•"/>
            </a:pPr>
            <a:endParaRPr lang="en-GB" dirty="0"/>
          </a:p>
          <a:p>
            <a:pPr marL="285750" indent="-285750">
              <a:buFont typeface="Arial"/>
              <a:buChar char="•"/>
            </a:pPr>
            <a:endParaRPr lang="en-GB" dirty="0"/>
          </a:p>
          <a:p>
            <a:pPr marL="285750" indent="-285750">
              <a:buFont typeface="Arial"/>
              <a:buChar char="•"/>
            </a:pPr>
            <a:endParaRPr lang="en-GB" dirty="0"/>
          </a:p>
          <a:p>
            <a:endParaRPr lang="en-GB" b="1" u="sng" dirty="0"/>
          </a:p>
          <a:p>
            <a:endParaRPr lang="en-GB" b="1" u="sng" dirty="0"/>
          </a:p>
        </p:txBody>
      </p:sp>
    </p:spTree>
    <p:extLst>
      <p:ext uri="{BB962C8B-B14F-4D97-AF65-F5344CB8AC3E}">
        <p14:creationId xmlns:p14="http://schemas.microsoft.com/office/powerpoint/2010/main" val="697472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F9341-0FFE-B2F0-A95C-A563589B3AE1}"/>
              </a:ext>
            </a:extLst>
          </p:cNvPr>
          <p:cNvSpPr>
            <a:spLocks noGrp="1"/>
          </p:cNvSpPr>
          <p:nvPr>
            <p:ph type="title"/>
          </p:nvPr>
        </p:nvSpPr>
        <p:spPr>
          <a:xfrm>
            <a:off x="700635" y="914400"/>
            <a:ext cx="11217407" cy="1307592"/>
          </a:xfrm>
        </p:spPr>
        <p:txBody>
          <a:bodyPr>
            <a:normAutofit fontScale="90000"/>
          </a:bodyPr>
          <a:lstStyle/>
          <a:p>
            <a:r>
              <a:rPr lang="en-GB" b="1" u="sng" dirty="0"/>
              <a:t>street and arrow (developed by  the Scottish violence reduction unit)</a:t>
            </a:r>
          </a:p>
        </p:txBody>
      </p:sp>
      <p:sp>
        <p:nvSpPr>
          <p:cNvPr id="3" name="Content Placeholder 2">
            <a:extLst>
              <a:ext uri="{FF2B5EF4-FFF2-40B4-BE49-F238E27FC236}">
                <a16:creationId xmlns:a16="http://schemas.microsoft.com/office/drawing/2014/main" id="{7D090E3E-492C-F4AB-15B5-246BE3FFA54A}"/>
              </a:ext>
            </a:extLst>
          </p:cNvPr>
          <p:cNvSpPr>
            <a:spLocks noGrp="1"/>
          </p:cNvSpPr>
          <p:nvPr>
            <p:ph idx="1"/>
          </p:nvPr>
        </p:nvSpPr>
        <p:spPr>
          <a:xfrm>
            <a:off x="700635" y="2221992"/>
            <a:ext cx="10980632" cy="3739896"/>
          </a:xfrm>
        </p:spPr>
        <p:txBody>
          <a:bodyPr vert="horz" lIns="91440" tIns="45720" rIns="91440" bIns="45720" rtlCol="0" anchor="t">
            <a:normAutofit fontScale="85000" lnSpcReduction="10000"/>
          </a:bodyPr>
          <a:lstStyle/>
          <a:p>
            <a:pPr marL="342900" indent="-342900"/>
            <a:r>
              <a:rPr lang="en-GB" dirty="0"/>
              <a:t>The Scottish Violence Reduction unit was launched in 2005,focusing on violence and violence prevention. </a:t>
            </a:r>
            <a:endParaRPr lang="en-US"/>
          </a:p>
          <a:p>
            <a:pPr marL="342900" indent="-342900"/>
            <a:r>
              <a:rPr lang="en-GB" dirty="0"/>
              <a:t>The SVRU aims to pinpoint the root causes of youth violence and resolve its key factors (Scottish Violence Reduction Unit, 2022) A way the SVRU connects with young people is through their Street and Arrow scheme.</a:t>
            </a:r>
            <a:endParaRPr lang="en-US" dirty="0"/>
          </a:p>
          <a:p>
            <a:pPr marL="342900" indent="-342900"/>
            <a:r>
              <a:rPr lang="en-GB" dirty="0"/>
              <a:t>The Street and Arrow scheme engages with youths who have a history of or are vulnerable to violence, supporting them with a year of paid work experience in a café located in Glasgow (Relationships Project, 2025).</a:t>
            </a:r>
            <a:endParaRPr lang="en-US"/>
          </a:p>
          <a:p>
            <a:pPr marL="0" indent="0">
              <a:buNone/>
            </a:pPr>
            <a:r>
              <a:rPr lang="en-GB" b="1" u="sng" dirty="0"/>
              <a:t>Effectiveness of Street and Arrow</a:t>
            </a:r>
          </a:p>
          <a:p>
            <a:pPr marL="342900" indent="-342900"/>
            <a:r>
              <a:rPr lang="en-GB" dirty="0"/>
              <a:t>Led to a 58% decrease in knife carrying</a:t>
            </a:r>
          </a:p>
          <a:p>
            <a:pPr marL="342900" indent="-342900"/>
            <a:r>
              <a:rPr lang="en-GB" dirty="0"/>
              <a:t>A 73% decrease in gang fighting</a:t>
            </a:r>
          </a:p>
          <a:p>
            <a:pPr marL="342900" indent="-342900"/>
            <a:r>
              <a:rPr lang="en-GB" dirty="0"/>
              <a:t>Over all 85% reduction in weapon carrying </a:t>
            </a:r>
          </a:p>
          <a:p>
            <a:pPr marL="0" indent="0">
              <a:buNone/>
            </a:pPr>
            <a:r>
              <a:rPr lang="en-GB" dirty="0"/>
              <a:t>(Relationships Project, 2025)</a:t>
            </a:r>
          </a:p>
          <a:p>
            <a:pPr marL="342900" indent="-342900"/>
            <a:endParaRPr lang="en-GB" dirty="0"/>
          </a:p>
          <a:p>
            <a:pPr marL="0" indent="0">
              <a:buNone/>
            </a:pPr>
            <a:endParaRPr lang="en-GB" b="1" dirty="0"/>
          </a:p>
        </p:txBody>
      </p:sp>
    </p:spTree>
    <p:extLst>
      <p:ext uri="{BB962C8B-B14F-4D97-AF65-F5344CB8AC3E}">
        <p14:creationId xmlns:p14="http://schemas.microsoft.com/office/powerpoint/2010/main" val="3947268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2264E-DD6F-E1BD-5EDF-BFAC447DD857}"/>
              </a:ext>
            </a:extLst>
          </p:cNvPr>
          <p:cNvSpPr>
            <a:spLocks noGrp="1"/>
          </p:cNvSpPr>
          <p:nvPr>
            <p:ph type="title"/>
          </p:nvPr>
        </p:nvSpPr>
        <p:spPr>
          <a:xfrm>
            <a:off x="704088" y="914400"/>
            <a:ext cx="6151083" cy="1307592"/>
          </a:xfrm>
        </p:spPr>
        <p:txBody>
          <a:bodyPr>
            <a:normAutofit/>
          </a:bodyPr>
          <a:lstStyle/>
          <a:p>
            <a:r>
              <a:rPr lang="en-GB" b="1" u="sng" dirty="0"/>
              <a:t>Conclusion</a:t>
            </a:r>
          </a:p>
        </p:txBody>
      </p:sp>
      <p:sp>
        <p:nvSpPr>
          <p:cNvPr id="3" name="Content Placeholder 2">
            <a:extLst>
              <a:ext uri="{FF2B5EF4-FFF2-40B4-BE49-F238E27FC236}">
                <a16:creationId xmlns:a16="http://schemas.microsoft.com/office/drawing/2014/main" id="{A76CE69D-3E02-B4CF-8748-A022A2CAE08D}"/>
              </a:ext>
            </a:extLst>
          </p:cNvPr>
          <p:cNvSpPr>
            <a:spLocks noGrp="1"/>
          </p:cNvSpPr>
          <p:nvPr>
            <p:ph idx="1"/>
          </p:nvPr>
        </p:nvSpPr>
        <p:spPr>
          <a:xfrm>
            <a:off x="704088" y="2219183"/>
            <a:ext cx="6151083" cy="3753812"/>
          </a:xfrm>
        </p:spPr>
        <p:txBody>
          <a:bodyPr vert="horz" lIns="91440" tIns="45720" rIns="91440" bIns="45720" rtlCol="0" anchor="t">
            <a:normAutofit/>
          </a:bodyPr>
          <a:lstStyle/>
          <a:p>
            <a:pPr marL="0" indent="0">
              <a:lnSpc>
                <a:spcPct val="100000"/>
              </a:lnSpc>
              <a:buNone/>
            </a:pPr>
            <a:r>
              <a:rPr lang="en-GB" sz="1700" dirty="0"/>
              <a:t>To conclude, data and case studies have shown that youth engagement programmes are an effective strategy that can be used to improve public trust within a policing context. By involving young people in shaping initiatives such as educational reform (</a:t>
            </a:r>
            <a:r>
              <a:rPr lang="en-GB" sz="1700" dirty="0" err="1"/>
              <a:t>Checkoway</a:t>
            </a:r>
            <a:r>
              <a:rPr lang="en-GB" sz="1700" dirty="0"/>
              <a:t> and Gutierrez, 2012), helps create positive relationships while reducing the negative perceptions of policing. Although there are many benefits to youth engagement programmes, there is still room for improvement. By making youth programmes more inclusive and consistent, this will create long-term, positive impacts on society. When done routinely, youth engagement can then play a key role in strengthening police-community relations.</a:t>
            </a:r>
            <a:endParaRPr lang="en-US" sz="1700" dirty="0"/>
          </a:p>
        </p:txBody>
      </p:sp>
      <p:pic>
        <p:nvPicPr>
          <p:cNvPr id="4" name="Picture 3" descr="Police car red lights in night time">
            <a:extLst>
              <a:ext uri="{FF2B5EF4-FFF2-40B4-BE49-F238E27FC236}">
                <a16:creationId xmlns:a16="http://schemas.microsoft.com/office/drawing/2014/main" id="{0416E55E-5F8F-E8BB-43CB-3A5A037C8622}"/>
              </a:ext>
            </a:extLst>
          </p:cNvPr>
          <p:cNvPicPr>
            <a:picLocks noChangeAspect="1"/>
          </p:cNvPicPr>
          <p:nvPr/>
        </p:nvPicPr>
        <p:blipFill>
          <a:blip r:embed="rId2"/>
          <a:srcRect l="39131" r="2857" b="2"/>
          <a:stretch/>
        </p:blipFill>
        <p:spPr>
          <a:xfrm>
            <a:off x="7306236" y="902448"/>
            <a:ext cx="4085664" cy="5053104"/>
          </a:xfrm>
          <a:prstGeom prst="rect">
            <a:avLst/>
          </a:prstGeom>
        </p:spPr>
      </p:pic>
    </p:spTree>
    <p:extLst>
      <p:ext uri="{BB962C8B-B14F-4D97-AF65-F5344CB8AC3E}">
        <p14:creationId xmlns:p14="http://schemas.microsoft.com/office/powerpoint/2010/main" val="1798422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E9D7A-3B2F-664E-B060-30EE5A614D04}"/>
              </a:ext>
            </a:extLst>
          </p:cNvPr>
          <p:cNvSpPr>
            <a:spLocks noGrp="1"/>
          </p:cNvSpPr>
          <p:nvPr>
            <p:ph type="title"/>
          </p:nvPr>
        </p:nvSpPr>
        <p:spPr>
          <a:xfrm>
            <a:off x="4288787" y="94527"/>
            <a:ext cx="10691265" cy="1307592"/>
          </a:xfrm>
        </p:spPr>
        <p:txBody>
          <a:bodyPr/>
          <a:lstStyle/>
          <a:p>
            <a:r>
              <a:rPr lang="en-GB" b="1" dirty="0"/>
              <a:t>References</a:t>
            </a:r>
          </a:p>
        </p:txBody>
      </p:sp>
      <p:sp>
        <p:nvSpPr>
          <p:cNvPr id="3" name="Content Placeholder 2">
            <a:extLst>
              <a:ext uri="{FF2B5EF4-FFF2-40B4-BE49-F238E27FC236}">
                <a16:creationId xmlns:a16="http://schemas.microsoft.com/office/drawing/2014/main" id="{4D9ABCB4-D0A3-8F8D-703D-5748F525EEF4}"/>
              </a:ext>
            </a:extLst>
          </p:cNvPr>
          <p:cNvSpPr>
            <a:spLocks noGrp="1"/>
          </p:cNvSpPr>
          <p:nvPr>
            <p:ph idx="1"/>
          </p:nvPr>
        </p:nvSpPr>
        <p:spPr>
          <a:xfrm>
            <a:off x="748863" y="900549"/>
            <a:ext cx="11241062" cy="4251111"/>
          </a:xfrm>
        </p:spPr>
        <p:txBody>
          <a:bodyPr vert="horz" lIns="91440" tIns="45720" rIns="91440" bIns="45720" rtlCol="0" anchor="t">
            <a:noAutofit/>
          </a:bodyPr>
          <a:lstStyle/>
          <a:p>
            <a:pPr>
              <a:buNone/>
            </a:pPr>
            <a:r>
              <a:rPr lang="en-GB" sz="1300" dirty="0" err="1">
                <a:latin typeface="Calibri"/>
                <a:ea typeface="Calibri"/>
                <a:cs typeface="Calibri"/>
              </a:rPr>
              <a:t>Checkoway</a:t>
            </a:r>
            <a:r>
              <a:rPr lang="en-GB" sz="1300" dirty="0">
                <a:latin typeface="Calibri"/>
                <a:ea typeface="Calibri"/>
                <a:cs typeface="Calibri"/>
              </a:rPr>
              <a:t>, B.N., Gutierrez, L.M. (2012) </a:t>
            </a:r>
            <a:r>
              <a:rPr lang="en-GB" sz="1300" i="1" dirty="0">
                <a:latin typeface="Calibri"/>
                <a:ea typeface="Calibri"/>
                <a:cs typeface="Calibri"/>
              </a:rPr>
              <a:t>Youth participation and community change</a:t>
            </a:r>
            <a:r>
              <a:rPr lang="en-GB" sz="1300" dirty="0">
                <a:latin typeface="Calibri"/>
                <a:ea typeface="Calibri"/>
                <a:cs typeface="Calibri"/>
              </a:rPr>
              <a:t>. 1st </a:t>
            </a:r>
            <a:r>
              <a:rPr lang="en-GB" sz="1300" dirty="0" err="1">
                <a:latin typeface="Calibri"/>
                <a:ea typeface="Calibri"/>
                <a:cs typeface="Calibri"/>
              </a:rPr>
              <a:t>edn</a:t>
            </a:r>
            <a:r>
              <a:rPr lang="en-GB" sz="1300" dirty="0">
                <a:latin typeface="Calibri"/>
                <a:ea typeface="Calibri"/>
                <a:cs typeface="Calibri"/>
              </a:rPr>
              <a:t>. Taylor &amp; Francis. P.1. (Accessed 7th April 2025). </a:t>
            </a:r>
          </a:p>
          <a:p>
            <a:pPr>
              <a:buNone/>
            </a:pPr>
            <a:r>
              <a:rPr lang="en-GB" sz="1300" dirty="0">
                <a:latin typeface="Calibri"/>
                <a:ea typeface="Calibri"/>
                <a:cs typeface="Calibri"/>
              </a:rPr>
              <a:t>Eccles, J. S., Barber, B. L. (1999) Student Council, volunteering, Basketball, or Marching Band: What Kind of Extracurricular involvement Matters? P.29. Available at: </a:t>
            </a:r>
            <a:r>
              <a:rPr lang="en-GB" sz="1300" dirty="0">
                <a:latin typeface="Calibri"/>
                <a:ea typeface="Calibri"/>
                <a:cs typeface="Calibri"/>
                <a:hlinkClick r:id="rId2"/>
              </a:rPr>
              <a:t>https://deepblue.lib.umich.edu/bitstream/handle/2027.42/67473/10.1177_0743558499141003.pdf?sequence=2&amp;isAllowed=y</a:t>
            </a:r>
            <a:r>
              <a:rPr lang="en-GB" sz="1300" dirty="0">
                <a:latin typeface="Calibri"/>
                <a:ea typeface="Calibri"/>
                <a:cs typeface="Calibri"/>
              </a:rPr>
              <a:t> (Accessed 3rd April 2025).</a:t>
            </a:r>
          </a:p>
          <a:p>
            <a:pPr>
              <a:buNone/>
            </a:pPr>
            <a:r>
              <a:rPr lang="en-GB" sz="1300" dirty="0">
                <a:latin typeface="Calibri"/>
                <a:ea typeface="Calibri"/>
                <a:cs typeface="Calibri"/>
              </a:rPr>
              <a:t>Gloucestershire Constabulary (2025) </a:t>
            </a:r>
            <a:r>
              <a:rPr lang="en-GB" sz="1300" i="1" dirty="0">
                <a:latin typeface="Calibri"/>
                <a:ea typeface="Calibri"/>
                <a:cs typeface="Calibri"/>
              </a:rPr>
              <a:t>Police cadets. </a:t>
            </a:r>
            <a:r>
              <a:rPr lang="en-GB" sz="1300" dirty="0">
                <a:latin typeface="Calibri"/>
                <a:ea typeface="Calibri"/>
                <a:cs typeface="Calibri"/>
              </a:rPr>
              <a:t>Available online at: </a:t>
            </a:r>
            <a:r>
              <a:rPr lang="en-GB" sz="1300" dirty="0">
                <a:latin typeface="Calibri"/>
                <a:ea typeface="Calibri"/>
                <a:cs typeface="Calibri"/>
                <a:hlinkClick r:id="rId3"/>
              </a:rPr>
              <a:t>https://www.gloucestershire.police.uk/police-forces/gloucestershire-constabulary/areas/gloucestershire/ca/careers/police-cadets/</a:t>
            </a:r>
            <a:r>
              <a:rPr lang="en-GB" sz="1300" dirty="0">
                <a:latin typeface="Calibri"/>
                <a:ea typeface="Calibri"/>
                <a:cs typeface="Calibri"/>
              </a:rPr>
              <a:t> (Accessed 28th March 2025).</a:t>
            </a:r>
          </a:p>
          <a:p>
            <a:pPr>
              <a:buNone/>
            </a:pPr>
            <a:r>
              <a:rPr lang="en-GB" sz="1300" dirty="0">
                <a:latin typeface="Calibri"/>
                <a:ea typeface="Calibri"/>
                <a:cs typeface="Calibri"/>
              </a:rPr>
              <a:t>Humberside Police (2024) </a:t>
            </a:r>
            <a:r>
              <a:rPr lang="en-GB" sz="1300" i="1" dirty="0">
                <a:latin typeface="Calibri"/>
                <a:ea typeface="Calibri"/>
                <a:cs typeface="Calibri"/>
              </a:rPr>
              <a:t>Night Challenge</a:t>
            </a:r>
            <a:r>
              <a:rPr lang="en-GB" sz="1300" dirty="0">
                <a:latin typeface="Calibri"/>
                <a:ea typeface="Calibri"/>
                <a:cs typeface="Calibri"/>
              </a:rPr>
              <a:t>. Available online at: </a:t>
            </a:r>
            <a:r>
              <a:rPr lang="en-GB" sz="1300" dirty="0">
                <a:latin typeface="Calibri"/>
                <a:ea typeface="Calibri"/>
                <a:cs typeface="Calibri"/>
                <a:hlinkClick r:id="rId4"/>
              </a:rPr>
              <a:t>https://www.humberside.police.uk/police-forces/humberside-police/areas/about-us/about-us/youth-engagement/night-challenge/</a:t>
            </a:r>
            <a:r>
              <a:rPr lang="en-GB" sz="1300" dirty="0">
                <a:latin typeface="Calibri"/>
                <a:ea typeface="Calibri"/>
                <a:cs typeface="Calibri"/>
              </a:rPr>
              <a:t> (Accessed 28th March 2025).</a:t>
            </a:r>
          </a:p>
          <a:p>
            <a:pPr>
              <a:buNone/>
            </a:pPr>
            <a:r>
              <a:rPr lang="en-GB" sz="1300" dirty="0">
                <a:latin typeface="Calibri"/>
                <a:ea typeface="Calibri"/>
                <a:cs typeface="Calibri"/>
              </a:rPr>
              <a:t>Institute for Fiscal Studies (2024) </a:t>
            </a:r>
            <a:r>
              <a:rPr lang="en-GB" sz="1300" i="1" dirty="0">
                <a:latin typeface="Calibri"/>
                <a:ea typeface="Calibri"/>
                <a:cs typeface="Calibri"/>
              </a:rPr>
              <a:t>Sure Start reduced likelihood of ending up in youth custody by a fifth</a:t>
            </a:r>
            <a:r>
              <a:rPr lang="en-GB" sz="1300" dirty="0">
                <a:latin typeface="Calibri"/>
                <a:ea typeface="Calibri"/>
                <a:cs typeface="Calibri"/>
              </a:rPr>
              <a:t>. Available online at: </a:t>
            </a:r>
            <a:r>
              <a:rPr lang="en-GB" sz="1300" dirty="0">
                <a:latin typeface="Calibri"/>
                <a:ea typeface="Calibri"/>
                <a:cs typeface="Calibri"/>
                <a:hlinkClick r:id="rId5"/>
              </a:rPr>
              <a:t>https://ifs.org.uk/publications/effect-sure-start-youth-misbehaviour-crime-and-contacts-childrens-social-care#:~:text=Key%20Findings,-1.&amp;text=Living%20within%202.5%20kilometres%20of,to%20access%20to%20Sure%20Start</a:t>
            </a:r>
            <a:r>
              <a:rPr lang="en-GB" sz="1300" dirty="0">
                <a:latin typeface="Calibri"/>
                <a:ea typeface="Calibri"/>
                <a:cs typeface="Calibri"/>
              </a:rPr>
              <a:t>. (Accessed 1st April 2025).</a:t>
            </a:r>
          </a:p>
          <a:p>
            <a:pPr>
              <a:buNone/>
            </a:pPr>
            <a:r>
              <a:rPr lang="en-GB" sz="1300" dirty="0">
                <a:latin typeface="Calibri"/>
                <a:ea typeface="Calibri"/>
                <a:cs typeface="Calibri"/>
              </a:rPr>
              <a:t>National Youth Agency (2023) </a:t>
            </a:r>
            <a:r>
              <a:rPr lang="en-GB" sz="1300" i="1" dirty="0">
                <a:latin typeface="Calibri"/>
                <a:ea typeface="Calibri"/>
                <a:cs typeface="Calibri"/>
              </a:rPr>
              <a:t>Youth centre closures linked to greater risk of young people entering criminal justice system. </a:t>
            </a:r>
            <a:r>
              <a:rPr lang="en-GB" sz="1300" dirty="0">
                <a:latin typeface="Calibri"/>
                <a:ea typeface="Calibri"/>
                <a:cs typeface="Calibri"/>
              </a:rPr>
              <a:t>Available online at</a:t>
            </a:r>
            <a:r>
              <a:rPr lang="en-GB" sz="1300" i="1" dirty="0">
                <a:latin typeface="Calibri"/>
                <a:ea typeface="Calibri"/>
                <a:cs typeface="Calibri"/>
              </a:rPr>
              <a:t>: </a:t>
            </a:r>
            <a:r>
              <a:rPr lang="en-GB" sz="1300" dirty="0">
                <a:latin typeface="Calibri"/>
                <a:ea typeface="Calibri"/>
                <a:cs typeface="Calibri"/>
                <a:hlinkClick r:id="rId6"/>
              </a:rPr>
              <a:t>https://nya.org.uk/youth-centre-closures-linked-to-greater-risk-of-young-people-entering-criminal-justice-system/</a:t>
            </a:r>
            <a:r>
              <a:rPr lang="en-GB" sz="1300" dirty="0">
                <a:latin typeface="Calibri"/>
                <a:ea typeface="Calibri"/>
                <a:cs typeface="Calibri"/>
              </a:rPr>
              <a:t> (Accessed 1st April 2025).</a:t>
            </a:r>
          </a:p>
          <a:p>
            <a:pPr>
              <a:buNone/>
            </a:pPr>
            <a:r>
              <a:rPr lang="en-GB" sz="1300" dirty="0">
                <a:latin typeface="Calibri"/>
                <a:ea typeface="Calibri"/>
                <a:cs typeface="Calibri"/>
              </a:rPr>
              <a:t>Police and Crime Commissioner for Wiltshire and Swindon (2023) </a:t>
            </a:r>
            <a:r>
              <a:rPr lang="en-GB" sz="1300" i="1" dirty="0">
                <a:latin typeface="Calibri"/>
                <a:ea typeface="Calibri"/>
                <a:cs typeface="Calibri"/>
              </a:rPr>
              <a:t>Mini Police</a:t>
            </a:r>
            <a:r>
              <a:rPr lang="en-GB" sz="1300" dirty="0">
                <a:latin typeface="Calibri"/>
                <a:ea typeface="Calibri"/>
                <a:cs typeface="Calibri"/>
              </a:rPr>
              <a:t>. Available online at: </a:t>
            </a:r>
            <a:r>
              <a:rPr lang="en-GB" sz="1300" dirty="0">
                <a:latin typeface="Calibri"/>
                <a:ea typeface="Calibri"/>
                <a:cs typeface="Calibri"/>
                <a:hlinkClick r:id="rId7"/>
              </a:rPr>
              <a:t>https://www.wiltshire-pcc.gov.uk/Youth-zone/policing-and-you/mini-police/</a:t>
            </a:r>
            <a:r>
              <a:rPr lang="en-GB" sz="1300" dirty="0">
                <a:latin typeface="Calibri"/>
                <a:ea typeface="Calibri"/>
                <a:cs typeface="Calibri"/>
              </a:rPr>
              <a:t> (Accessed 28th March 2025).</a:t>
            </a:r>
          </a:p>
          <a:p>
            <a:pPr>
              <a:buNone/>
            </a:pPr>
            <a:r>
              <a:rPr lang="en-GB" sz="1300" dirty="0">
                <a:latin typeface="Calibri"/>
                <a:ea typeface="Calibri"/>
                <a:cs typeface="Calibri"/>
              </a:rPr>
              <a:t>Police Professional (2022) </a:t>
            </a:r>
            <a:r>
              <a:rPr lang="en-GB" sz="1300" i="1" dirty="0">
                <a:latin typeface="Calibri"/>
                <a:ea typeface="Calibri"/>
                <a:cs typeface="Calibri"/>
              </a:rPr>
              <a:t>Research highlights 'invaluable' benefits of cadets to policing and the wider community</a:t>
            </a:r>
            <a:r>
              <a:rPr lang="en-GB" sz="1300" dirty="0">
                <a:latin typeface="Calibri"/>
                <a:ea typeface="Calibri"/>
                <a:cs typeface="Calibri"/>
              </a:rPr>
              <a:t>. Available online at: </a:t>
            </a:r>
            <a:r>
              <a:rPr lang="en-GB" sz="1300" dirty="0">
                <a:latin typeface="Calibri"/>
                <a:ea typeface="Calibri"/>
                <a:cs typeface="Calibri"/>
                <a:hlinkClick r:id="rId8"/>
              </a:rPr>
              <a:t>https://policeprofessional.com/news/research-highlights-invaluable-benefits-of-cadets-to-policing-and-the-wider-community/#:~:text=A%20new%20study%20shows%20that,people%2C%20policing%20and%20their%20communities.&amp;text=Researchers%20at%20the%20University%20of,specifically%20volunteer%20police%20cadet%20leaders</a:t>
            </a:r>
            <a:r>
              <a:rPr lang="en-GB" sz="1300" dirty="0">
                <a:latin typeface="Calibri"/>
                <a:ea typeface="Calibri"/>
                <a:cs typeface="Calibri"/>
              </a:rPr>
              <a:t>. (Accessed 3rd April 2025).</a:t>
            </a:r>
          </a:p>
          <a:p>
            <a:pPr>
              <a:buNone/>
            </a:pPr>
            <a:endParaRPr lang="en-GB" sz="1000" dirty="0">
              <a:latin typeface="Calibri"/>
              <a:ea typeface="Calibri"/>
              <a:cs typeface="Calibri"/>
            </a:endParaRPr>
          </a:p>
          <a:p>
            <a:pPr>
              <a:buNone/>
            </a:pPr>
            <a:endParaRPr lang="en-GB" sz="1000" dirty="0">
              <a:latin typeface="Calibri"/>
              <a:ea typeface="Calibri"/>
              <a:cs typeface="Calibri"/>
            </a:endParaRPr>
          </a:p>
          <a:p>
            <a:pPr>
              <a:buNone/>
            </a:pPr>
            <a:endParaRPr lang="en-GB" sz="1000" dirty="0">
              <a:latin typeface="Calibri"/>
              <a:ea typeface="Calibri"/>
              <a:cs typeface="Calibri"/>
            </a:endParaRPr>
          </a:p>
          <a:p>
            <a:pPr>
              <a:buNone/>
            </a:pPr>
            <a:endParaRPr lang="en-GB" sz="1000" dirty="0"/>
          </a:p>
          <a:p>
            <a:pPr>
              <a:buNone/>
            </a:pPr>
            <a:endParaRPr lang="en-GB" sz="1000" dirty="0"/>
          </a:p>
          <a:p>
            <a:pPr>
              <a:buNone/>
            </a:pPr>
            <a:endParaRPr lang="en-GB" sz="1000" dirty="0"/>
          </a:p>
          <a:p>
            <a:pPr>
              <a:buNone/>
            </a:pPr>
            <a:endParaRPr lang="en-GB" sz="1600" dirty="0"/>
          </a:p>
          <a:p>
            <a:pPr marL="0" indent="0">
              <a:buNone/>
            </a:pPr>
            <a:endParaRPr lang="en-GB" dirty="0"/>
          </a:p>
        </p:txBody>
      </p:sp>
    </p:spTree>
    <p:extLst>
      <p:ext uri="{BB962C8B-B14F-4D97-AF65-F5344CB8AC3E}">
        <p14:creationId xmlns:p14="http://schemas.microsoft.com/office/powerpoint/2010/main" val="480881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A6EAD-2D8D-ACBE-9C68-F8A89BA3E6D9}"/>
              </a:ext>
            </a:extLst>
          </p:cNvPr>
          <p:cNvSpPr>
            <a:spLocks noGrp="1"/>
          </p:cNvSpPr>
          <p:nvPr>
            <p:ph type="title"/>
          </p:nvPr>
        </p:nvSpPr>
        <p:spPr>
          <a:xfrm>
            <a:off x="3951192" y="94527"/>
            <a:ext cx="10691265" cy="1307592"/>
          </a:xfrm>
        </p:spPr>
        <p:txBody>
          <a:bodyPr/>
          <a:lstStyle/>
          <a:p>
            <a:r>
              <a:rPr lang="en-GB" b="1" dirty="0"/>
              <a:t>References (2)</a:t>
            </a:r>
          </a:p>
        </p:txBody>
      </p:sp>
      <p:sp>
        <p:nvSpPr>
          <p:cNvPr id="3" name="Content Placeholder 2">
            <a:extLst>
              <a:ext uri="{FF2B5EF4-FFF2-40B4-BE49-F238E27FC236}">
                <a16:creationId xmlns:a16="http://schemas.microsoft.com/office/drawing/2014/main" id="{32C745B2-3307-43F5-9C97-650F3BE5070B}"/>
              </a:ext>
            </a:extLst>
          </p:cNvPr>
          <p:cNvSpPr>
            <a:spLocks noGrp="1"/>
          </p:cNvSpPr>
          <p:nvPr>
            <p:ph idx="1"/>
          </p:nvPr>
        </p:nvSpPr>
        <p:spPr>
          <a:xfrm>
            <a:off x="748863" y="977714"/>
            <a:ext cx="10691265" cy="3739896"/>
          </a:xfrm>
        </p:spPr>
        <p:txBody>
          <a:bodyPr vert="horz" lIns="91440" tIns="45720" rIns="91440" bIns="45720" rtlCol="0" anchor="t">
            <a:normAutofit/>
          </a:bodyPr>
          <a:lstStyle/>
          <a:p>
            <a:pPr marL="0" indent="0">
              <a:buNone/>
            </a:pPr>
            <a:r>
              <a:rPr lang="en-GB" sz="1400" dirty="0">
                <a:latin typeface="Calibri"/>
                <a:ea typeface="Calibri"/>
                <a:cs typeface="Calibri"/>
              </a:rPr>
              <a:t>Relationships Project (2025) </a:t>
            </a:r>
            <a:r>
              <a:rPr lang="en-GB" sz="1400" i="1" dirty="0">
                <a:latin typeface="Calibri"/>
                <a:ea typeface="Calibri"/>
                <a:cs typeface="Calibri"/>
              </a:rPr>
              <a:t>Case Study: Scottish Violence Reduction Unit (SVRU) A public health approach to ending violenc</a:t>
            </a:r>
            <a:r>
              <a:rPr lang="en-GB" sz="1400" dirty="0">
                <a:latin typeface="Calibri"/>
                <a:ea typeface="Calibri"/>
                <a:cs typeface="Calibri"/>
              </a:rPr>
              <a:t>e. Available online at: </a:t>
            </a:r>
            <a:r>
              <a:rPr lang="en-GB" sz="1400" dirty="0">
                <a:latin typeface="Calibri"/>
                <a:ea typeface="Calibri"/>
                <a:cs typeface="Calibri"/>
                <a:hlinkClick r:id="rId2"/>
              </a:rPr>
              <a:t>https://relationshipsproject.org/project/48771/</a:t>
            </a:r>
            <a:r>
              <a:rPr lang="en-GB" sz="1400" dirty="0">
                <a:latin typeface="Calibri"/>
                <a:ea typeface="Calibri"/>
                <a:cs typeface="Calibri"/>
              </a:rPr>
              <a:t> (Accessed 4th April 2025).</a:t>
            </a:r>
          </a:p>
          <a:p>
            <a:pPr marL="0" indent="0">
              <a:buNone/>
            </a:pPr>
            <a:r>
              <a:rPr lang="en-GB" sz="1400" dirty="0">
                <a:latin typeface="Calibri"/>
                <a:ea typeface="Calibri"/>
                <a:cs typeface="Calibri"/>
              </a:rPr>
              <a:t>Scottish Violence Reduction Unit (2022) Violence is preventable. Available online at: </a:t>
            </a:r>
            <a:r>
              <a:rPr lang="en-GB" sz="1400" dirty="0">
                <a:latin typeface="Calibri"/>
                <a:ea typeface="Calibri"/>
                <a:cs typeface="Calibri"/>
                <a:hlinkClick r:id="rId3"/>
              </a:rPr>
              <a:t>https://www.svru.co.uk/</a:t>
            </a:r>
            <a:r>
              <a:rPr lang="en-GB" sz="1400" dirty="0">
                <a:latin typeface="Calibri"/>
                <a:ea typeface="Calibri"/>
                <a:cs typeface="Calibri"/>
              </a:rPr>
              <a:t> (Accessed 4th April 2025).</a:t>
            </a:r>
          </a:p>
          <a:p>
            <a:pPr marL="0" indent="0">
              <a:buNone/>
            </a:pPr>
            <a:r>
              <a:rPr lang="en-GB" sz="1400" dirty="0">
                <a:latin typeface="Calibri"/>
                <a:ea typeface="Calibri"/>
                <a:cs typeface="Calibri"/>
              </a:rPr>
              <a:t>Wood, D., Bradshaw, S., Dickens, T., Parker-McLeod, J., Davies, C. (2024) </a:t>
            </a:r>
            <a:r>
              <a:rPr lang="en-GB" sz="1400" i="1" dirty="0">
                <a:latin typeface="Calibri"/>
                <a:ea typeface="Calibri"/>
                <a:cs typeface="Calibri"/>
              </a:rPr>
              <a:t>Blackstone’s Handbook for Policing Students. </a:t>
            </a:r>
            <a:r>
              <a:rPr lang="en-GB" sz="1400" dirty="0">
                <a:latin typeface="Calibri"/>
                <a:ea typeface="Calibri"/>
                <a:cs typeface="Calibri"/>
              </a:rPr>
              <a:t>18</a:t>
            </a:r>
            <a:r>
              <a:rPr lang="en-GB" sz="1400" baseline="30000" dirty="0">
                <a:latin typeface="Calibri"/>
                <a:ea typeface="Calibri"/>
                <a:cs typeface="Calibri"/>
              </a:rPr>
              <a:t>th</a:t>
            </a:r>
            <a:r>
              <a:rPr lang="en-GB" sz="1400" dirty="0">
                <a:latin typeface="Calibri"/>
                <a:ea typeface="Calibri"/>
                <a:cs typeface="Calibri"/>
              </a:rPr>
              <a:t> </a:t>
            </a:r>
            <a:r>
              <a:rPr lang="en-GB" sz="1400" err="1">
                <a:latin typeface="Calibri"/>
                <a:ea typeface="Calibri"/>
                <a:cs typeface="Calibri"/>
              </a:rPr>
              <a:t>edn</a:t>
            </a:r>
            <a:r>
              <a:rPr lang="en-GB" sz="1400" dirty="0">
                <a:latin typeface="Calibri"/>
                <a:ea typeface="Calibri"/>
                <a:cs typeface="Calibri"/>
              </a:rPr>
              <a:t>. Oxford University Press. P.203. (Accessed 4th April 2025).</a:t>
            </a:r>
          </a:p>
          <a:p>
            <a:pPr marL="0" indent="0">
              <a:buNone/>
            </a:pPr>
            <a:r>
              <a:rPr lang="en-GB" sz="1400" dirty="0">
                <a:latin typeface="Calibri"/>
                <a:ea typeface="Calibri"/>
                <a:cs typeface="Calibri"/>
              </a:rPr>
              <a:t>Youth Endowment Fund (2025) Boot Camps. </a:t>
            </a:r>
            <a:r>
              <a:rPr lang="en-GB" sz="1400" i="1" dirty="0">
                <a:latin typeface="Calibri"/>
                <a:ea typeface="Calibri"/>
                <a:cs typeface="Calibri"/>
              </a:rPr>
              <a:t>Available online at</a:t>
            </a:r>
            <a:r>
              <a:rPr lang="en-GB" sz="1400" dirty="0">
                <a:latin typeface="Calibri"/>
                <a:ea typeface="Calibri"/>
                <a:cs typeface="Calibri"/>
              </a:rPr>
              <a:t>: </a:t>
            </a:r>
            <a:r>
              <a:rPr lang="en-GB" sz="1400" dirty="0">
                <a:latin typeface="Calibri"/>
                <a:ea typeface="Calibri"/>
                <a:cs typeface="Calibri"/>
                <a:hlinkClick r:id="rId4"/>
              </a:rPr>
              <a:t>https://youthendowmentfund.org.uk/toolkit/boot-camps/</a:t>
            </a:r>
            <a:r>
              <a:rPr lang="en-GB" sz="1400" dirty="0">
                <a:latin typeface="Calibri"/>
                <a:ea typeface="Calibri"/>
                <a:cs typeface="Calibri"/>
              </a:rPr>
              <a:t> (Accessed 3rd April 2025).</a:t>
            </a:r>
          </a:p>
          <a:p>
            <a:pPr marL="0" indent="0">
              <a:buNone/>
            </a:pPr>
            <a:endParaRPr lang="en-GB" sz="1600" dirty="0"/>
          </a:p>
          <a:p>
            <a:pPr marL="0" indent="0">
              <a:buNone/>
            </a:pPr>
            <a:endParaRPr lang="en-GB" sz="1000" dirty="0"/>
          </a:p>
          <a:p>
            <a:pPr marL="0" indent="0">
              <a:buNone/>
            </a:pPr>
            <a:endParaRPr lang="en-GB" dirty="0"/>
          </a:p>
        </p:txBody>
      </p:sp>
    </p:spTree>
    <p:extLst>
      <p:ext uri="{BB962C8B-B14F-4D97-AF65-F5344CB8AC3E}">
        <p14:creationId xmlns:p14="http://schemas.microsoft.com/office/powerpoint/2010/main" val="420311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03400" y="871758"/>
            <a:ext cx="5227171" cy="3871143"/>
          </a:xfrm>
        </p:spPr>
        <p:txBody>
          <a:bodyPr>
            <a:normAutofit/>
          </a:bodyPr>
          <a:lstStyle/>
          <a:p>
            <a:pPr>
              <a:lnSpc>
                <a:spcPct val="90000"/>
              </a:lnSpc>
            </a:pPr>
            <a:r>
              <a:rPr lang="en-GB" sz="3800">
                <a:ea typeface="+mj-lt"/>
                <a:cs typeface="+mj-lt"/>
              </a:rPr>
              <a:t>Building Trust &amp; Legitimacy Through Community Engagement in Neighbourhood Policing</a:t>
            </a:r>
            <a:endParaRPr lang="en-US" sz="3800"/>
          </a:p>
        </p:txBody>
      </p:sp>
      <p:sp>
        <p:nvSpPr>
          <p:cNvPr id="3" name="Subtitle 2"/>
          <p:cNvSpPr>
            <a:spLocks noGrp="1"/>
          </p:cNvSpPr>
          <p:nvPr>
            <p:ph type="subTitle" idx="1"/>
          </p:nvPr>
        </p:nvSpPr>
        <p:spPr>
          <a:xfrm>
            <a:off x="721688" y="4785543"/>
            <a:ext cx="4857857" cy="1005657"/>
          </a:xfrm>
        </p:spPr>
        <p:txBody>
          <a:bodyPr vert="horz" lIns="91440" tIns="45720" rIns="91440" bIns="45720" rtlCol="0">
            <a:normAutofit/>
          </a:bodyPr>
          <a:lstStyle/>
          <a:p>
            <a:pPr>
              <a:lnSpc>
                <a:spcPct val="100000"/>
              </a:lnSpc>
            </a:pPr>
            <a:r>
              <a:rPr lang="en-GB" sz="1400" cap="all" spc="30">
                <a:latin typeface="+mj-lt"/>
                <a:ea typeface="+mj-lt"/>
                <a:cs typeface="+mj-lt"/>
              </a:rPr>
              <a:t>Harriet Cope</a:t>
            </a:r>
          </a:p>
          <a:p>
            <a:pPr>
              <a:lnSpc>
                <a:spcPct val="100000"/>
              </a:lnSpc>
            </a:pPr>
            <a:r>
              <a:rPr lang="en-GB" sz="1400" cap="all" spc="30">
                <a:latin typeface="+mj-lt"/>
                <a:ea typeface="+mj-lt"/>
                <a:cs typeface="+mj-lt"/>
              </a:rPr>
              <a:t>BMPL4016</a:t>
            </a:r>
          </a:p>
          <a:p>
            <a:pPr>
              <a:lnSpc>
                <a:spcPct val="100000"/>
              </a:lnSpc>
            </a:pPr>
            <a:r>
              <a:rPr lang="en-GB" sz="1400" cap="all" spc="30">
                <a:latin typeface="+mj-lt"/>
                <a:ea typeface="+mj-lt"/>
                <a:cs typeface="+mj-lt"/>
              </a:rPr>
              <a:t>MISHELLE HILL </a:t>
            </a:r>
          </a:p>
        </p:txBody>
      </p:sp>
      <p:cxnSp>
        <p:nvCxnSpPr>
          <p:cNvPr id="42" name="Straight Connector 41">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descr="Neighbourhood policing | South Wales Police">
            <a:extLst>
              <a:ext uri="{FF2B5EF4-FFF2-40B4-BE49-F238E27FC236}">
                <a16:creationId xmlns:a16="http://schemas.microsoft.com/office/drawing/2014/main" id="{8C313AB7-6AB9-D8A1-83B9-EB57F61C7ED7}"/>
              </a:ext>
            </a:extLst>
          </p:cNvPr>
          <p:cNvPicPr>
            <a:picLocks noChangeAspect="1"/>
          </p:cNvPicPr>
          <p:nvPr/>
        </p:nvPicPr>
        <p:blipFill>
          <a:blip r:embed="rId2"/>
          <a:srcRect l="48867" r="18642" b="-1"/>
          <a:stretch/>
        </p:blipFill>
        <p:spPr>
          <a:xfrm>
            <a:off x="5949043" y="10"/>
            <a:ext cx="6242957" cy="6857990"/>
          </a:xfrm>
          <a:prstGeom prst="rect">
            <a:avLst/>
          </a:prstGeom>
        </p:spPr>
      </p:pic>
      <p:sp>
        <p:nvSpPr>
          <p:cNvPr id="7" name="TextBox 6">
            <a:extLst>
              <a:ext uri="{FF2B5EF4-FFF2-40B4-BE49-F238E27FC236}">
                <a16:creationId xmlns:a16="http://schemas.microsoft.com/office/drawing/2014/main" id="{16E88BD5-94B2-AEC4-EA73-718A692E3903}"/>
              </a:ext>
            </a:extLst>
          </p:cNvPr>
          <p:cNvSpPr txBox="1"/>
          <p:nvPr/>
        </p:nvSpPr>
        <p:spPr>
          <a:xfrm>
            <a:off x="9716619" y="6549997"/>
            <a:ext cx="2814136"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1400" cap="all" spc="30" dirty="0">
                <a:solidFill>
                  <a:schemeClr val="bg1"/>
                </a:solidFill>
                <a:latin typeface="+mj-lt"/>
                <a:ea typeface="+mj-lt"/>
                <a:cs typeface="+mj-lt"/>
              </a:rPr>
              <a:t>(South Wales Police, 2025)</a:t>
            </a:r>
          </a:p>
        </p:txBody>
      </p:sp>
    </p:spTree>
    <p:extLst>
      <p:ext uri="{BB962C8B-B14F-4D97-AF65-F5344CB8AC3E}">
        <p14:creationId xmlns:p14="http://schemas.microsoft.com/office/powerpoint/2010/main" val="109857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9D701-1FAA-9DA7-5785-706F359F66C1}"/>
              </a:ext>
            </a:extLst>
          </p:cNvPr>
          <p:cNvSpPr>
            <a:spLocks noGrp="1"/>
          </p:cNvSpPr>
          <p:nvPr>
            <p:ph type="title"/>
          </p:nvPr>
        </p:nvSpPr>
        <p:spPr>
          <a:xfrm>
            <a:off x="4866968" y="914400"/>
            <a:ext cx="6627924" cy="1307592"/>
          </a:xfrm>
        </p:spPr>
        <p:txBody>
          <a:bodyPr>
            <a:normAutofit/>
          </a:bodyPr>
          <a:lstStyle/>
          <a:p>
            <a:pPr>
              <a:lnSpc>
                <a:spcPct val="90000"/>
              </a:lnSpc>
            </a:pPr>
            <a:r>
              <a:rPr lang="en-GB" dirty="0"/>
              <a:t>Introduction to neighbourhood policing</a:t>
            </a:r>
          </a:p>
        </p:txBody>
      </p:sp>
      <p:pic>
        <p:nvPicPr>
          <p:cNvPr id="5" name="Picture 4" descr="Hands holding each other's wrists and interlinked to form a circle">
            <a:extLst>
              <a:ext uri="{FF2B5EF4-FFF2-40B4-BE49-F238E27FC236}">
                <a16:creationId xmlns:a16="http://schemas.microsoft.com/office/drawing/2014/main" id="{3A50E399-E4B8-606B-E901-E35DA70D8A1D}"/>
              </a:ext>
            </a:extLst>
          </p:cNvPr>
          <p:cNvPicPr>
            <a:picLocks noChangeAspect="1"/>
          </p:cNvPicPr>
          <p:nvPr/>
        </p:nvPicPr>
        <p:blipFill>
          <a:blip r:embed="rId2"/>
          <a:srcRect l="28919" r="30307" b="-6"/>
          <a:stretch/>
        </p:blipFill>
        <p:spPr>
          <a:xfrm>
            <a:off x="20" y="-17929"/>
            <a:ext cx="420622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722376"/>
            <a:ext cx="6476356"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BB2692-56F9-D1CA-A23F-031A77029262}"/>
              </a:ext>
            </a:extLst>
          </p:cNvPr>
          <p:cNvSpPr>
            <a:spLocks noGrp="1"/>
          </p:cNvSpPr>
          <p:nvPr>
            <p:ph idx="1"/>
          </p:nvPr>
        </p:nvSpPr>
        <p:spPr>
          <a:xfrm>
            <a:off x="4922997" y="2210787"/>
            <a:ext cx="6459837" cy="3751101"/>
          </a:xfrm>
        </p:spPr>
        <p:txBody>
          <a:bodyPr vert="horz" lIns="91440" tIns="45720" rIns="91440" bIns="45720" rtlCol="0" anchor="t">
            <a:normAutofit/>
          </a:bodyPr>
          <a:lstStyle/>
          <a:p>
            <a:pPr marL="0" indent="0">
              <a:buNone/>
            </a:pPr>
            <a:r>
              <a:rPr lang="en-GB" b="1" cap="all" dirty="0">
                <a:solidFill>
                  <a:srgbClr val="0070C0"/>
                </a:solidFill>
                <a:latin typeface="Univers Condensed"/>
                <a:ea typeface="+mn-lt"/>
                <a:cs typeface="+mn-lt"/>
              </a:rPr>
              <a:t>EFFECTIVENESS OF CURRENT STRATEGIES</a:t>
            </a:r>
            <a:endParaRPr lang="en-US" b="1" dirty="0">
              <a:solidFill>
                <a:srgbClr val="0070C0"/>
              </a:solidFill>
            </a:endParaRPr>
          </a:p>
          <a:p>
            <a:pPr marL="0" indent="0">
              <a:buNone/>
            </a:pPr>
            <a:r>
              <a:rPr lang="en-GB" cap="all" dirty="0">
                <a:latin typeface="Univers Condensed"/>
                <a:ea typeface="+mn-lt"/>
                <a:cs typeface="+mn-lt"/>
              </a:rPr>
              <a:t>NEIGHBOURHOOD Policing Teams (NPT's) build visibility &amp; familiarity</a:t>
            </a:r>
          </a:p>
          <a:p>
            <a:pPr marL="0" indent="0">
              <a:buNone/>
            </a:pPr>
            <a:r>
              <a:rPr lang="en-GB" cap="all" dirty="0">
                <a:latin typeface="Univers Condensed"/>
                <a:ea typeface="+mn-lt"/>
                <a:cs typeface="+mn-lt"/>
              </a:rPr>
              <a:t>Community partnerships lead to shared problem-solving</a:t>
            </a:r>
          </a:p>
          <a:p>
            <a:pPr marL="0" indent="0">
              <a:buNone/>
            </a:pPr>
            <a:r>
              <a:rPr lang="en-GB" cap="all" dirty="0">
                <a:latin typeface="Univers Condensed"/>
                <a:ea typeface="+mn-lt"/>
                <a:cs typeface="+mn-lt"/>
              </a:rPr>
              <a:t>Social media proves transparency &amp; responsiveness</a:t>
            </a:r>
          </a:p>
          <a:p>
            <a:pPr marL="0" indent="0">
              <a:buNone/>
            </a:pPr>
            <a:r>
              <a:rPr lang="en-GB" cap="all" dirty="0">
                <a:latin typeface="Univers Condensed"/>
                <a:ea typeface="+mn-lt"/>
                <a:cs typeface="+mn-lt"/>
              </a:rPr>
              <a:t>Increased trust leads to better cooperation </a:t>
            </a:r>
          </a:p>
          <a:p>
            <a:pPr marL="0" indent="0">
              <a:buNone/>
            </a:pPr>
            <a:endParaRPr lang="en-GB"/>
          </a:p>
          <a:p>
            <a:endParaRPr lang="en-GB"/>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6144768"/>
            <a:ext cx="647635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FCEB912-2DA3-8C95-AD67-198E5363F08D}"/>
              </a:ext>
            </a:extLst>
          </p:cNvPr>
          <p:cNvSpPr txBox="1"/>
          <p:nvPr/>
        </p:nvSpPr>
        <p:spPr>
          <a:xfrm>
            <a:off x="9609688" y="6179036"/>
            <a:ext cx="2330823"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cap="all" dirty="0">
                <a:latin typeface="Univers Condensed"/>
                <a:ea typeface="+mn-lt"/>
                <a:cs typeface="+mn-lt"/>
              </a:rPr>
              <a:t>(Myhill, A. 2012)</a:t>
            </a:r>
            <a:endParaRPr lang="en-US" sz="2000" cap="all" dirty="0">
              <a:latin typeface="Univers Condensed"/>
              <a:ea typeface="+mn-lt"/>
              <a:cs typeface="+mn-lt"/>
            </a:endParaRPr>
          </a:p>
        </p:txBody>
      </p:sp>
    </p:spTree>
    <p:extLst>
      <p:ext uri="{BB962C8B-B14F-4D97-AF65-F5344CB8AC3E}">
        <p14:creationId xmlns:p14="http://schemas.microsoft.com/office/powerpoint/2010/main" val="1836474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52C95-FAA7-E928-CAB1-0CDD208B183F}"/>
              </a:ext>
            </a:extLst>
          </p:cNvPr>
          <p:cNvSpPr>
            <a:spLocks noGrp="1"/>
          </p:cNvSpPr>
          <p:nvPr>
            <p:ph type="title"/>
          </p:nvPr>
        </p:nvSpPr>
        <p:spPr>
          <a:xfrm>
            <a:off x="700635" y="1062754"/>
            <a:ext cx="10691265" cy="1307592"/>
          </a:xfrm>
        </p:spPr>
        <p:txBody>
          <a:bodyPr>
            <a:normAutofit/>
          </a:bodyPr>
          <a:lstStyle/>
          <a:p>
            <a:r>
              <a:rPr lang="en-GB" sz="4400"/>
              <a:t>EVIDENCE OF EFFECTIVENESS</a:t>
            </a:r>
            <a:endParaRPr lang="en-US" sz="4400"/>
          </a:p>
        </p:txBody>
      </p:sp>
      <p:sp>
        <p:nvSpPr>
          <p:cNvPr id="3" name="Content Placeholder 2">
            <a:extLst>
              <a:ext uri="{FF2B5EF4-FFF2-40B4-BE49-F238E27FC236}">
                <a16:creationId xmlns:a16="http://schemas.microsoft.com/office/drawing/2014/main" id="{01695F4A-A818-16A5-85DC-3B6A58AE43E7}"/>
              </a:ext>
            </a:extLst>
          </p:cNvPr>
          <p:cNvSpPr>
            <a:spLocks noGrp="1"/>
          </p:cNvSpPr>
          <p:nvPr>
            <p:ph idx="1"/>
          </p:nvPr>
        </p:nvSpPr>
        <p:spPr>
          <a:xfrm>
            <a:off x="700635" y="1952257"/>
            <a:ext cx="10691265" cy="3739896"/>
          </a:xfrm>
        </p:spPr>
        <p:txBody>
          <a:bodyPr vert="horz" lIns="91440" tIns="45720" rIns="91440" bIns="45720" rtlCol="0" anchor="t">
            <a:normAutofit/>
          </a:bodyPr>
          <a:lstStyle/>
          <a:p>
            <a:pPr marL="0" indent="0">
              <a:buNone/>
            </a:pPr>
            <a:endParaRPr lang="en-GB" sz="2200" cap="all">
              <a:latin typeface="Univers Condensed"/>
            </a:endParaRPr>
          </a:p>
          <a:p>
            <a:pPr marL="0" indent="0">
              <a:buNone/>
            </a:pPr>
            <a:r>
              <a:rPr lang="en-GB" sz="2200" cap="all" dirty="0">
                <a:solidFill>
                  <a:srgbClr val="0070C0"/>
                </a:solidFill>
                <a:latin typeface="Univers Condensed"/>
              </a:rPr>
              <a:t>COLLEGE OF POLICING 2020 </a:t>
            </a:r>
            <a:r>
              <a:rPr lang="en-GB" sz="2200" cap="all" dirty="0">
                <a:latin typeface="Univers Condensed"/>
              </a:rPr>
              <a:t>REPORTS THAT VISIBLE AND ENGAGING LOCAL OFFICERS IMPROVE PUBLIC CONFIDENCE, ESPECIALLY WHEN COMMUNITIES FEEL OFFICERS UNDERSTAND LOCAL ISSUES.</a:t>
            </a:r>
            <a:endParaRPr lang="en-US" sz="2200" dirty="0">
              <a:latin typeface="Univers Condensed"/>
            </a:endParaRPr>
          </a:p>
          <a:p>
            <a:pPr marL="0" indent="0">
              <a:buNone/>
            </a:pPr>
            <a:r>
              <a:rPr lang="en-GB" sz="2200" cap="all" dirty="0">
                <a:latin typeface="Univers Condensed"/>
              </a:rPr>
              <a:t>ACCORDING TO</a:t>
            </a:r>
            <a:r>
              <a:rPr lang="en-GB" sz="2200" cap="all" dirty="0">
                <a:solidFill>
                  <a:srgbClr val="0070C0"/>
                </a:solidFill>
                <a:latin typeface="Univers Condensed"/>
              </a:rPr>
              <a:t> OFFICE FOR NATIONAL STATISTICS (2023) </a:t>
            </a:r>
            <a:r>
              <a:rPr lang="en-GB" sz="2200" cap="all" dirty="0">
                <a:latin typeface="Univers Condensed"/>
              </a:rPr>
              <a:t>THE CRIME SURVEY FOR ENGLAND AND WALES states that PEOPLE WHO FEEL THEIR LOCAL POLICE ARE DOING A GOOD JOB ARE MORE LIKELY TO REPORT CRIME AND COOPERATE WITH INVESTIGATIONS.</a:t>
            </a:r>
            <a:endParaRPr lang="en-GB" dirty="0"/>
          </a:p>
        </p:txBody>
      </p:sp>
    </p:spTree>
    <p:extLst>
      <p:ext uri="{BB962C8B-B14F-4D97-AF65-F5344CB8AC3E}">
        <p14:creationId xmlns:p14="http://schemas.microsoft.com/office/powerpoint/2010/main" val="1771004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B2CE6F-BCE0-931C-60DA-5542A1A7B43A}"/>
              </a:ext>
            </a:extLst>
          </p:cNvPr>
          <p:cNvSpPr>
            <a:spLocks noGrp="1"/>
          </p:cNvSpPr>
          <p:nvPr>
            <p:ph type="title"/>
          </p:nvPr>
        </p:nvSpPr>
        <p:spPr>
          <a:xfrm>
            <a:off x="700088" y="909637"/>
            <a:ext cx="10733741" cy="1307592"/>
          </a:xfrm>
        </p:spPr>
        <p:txBody>
          <a:bodyPr vert="horz" lIns="91440" tIns="45720" rIns="91440" bIns="45720" rtlCol="0" anchor="t">
            <a:normAutofit/>
          </a:bodyPr>
          <a:lstStyle/>
          <a:p>
            <a:pPr>
              <a:lnSpc>
                <a:spcPct val="90000"/>
              </a:lnSpc>
            </a:pPr>
            <a:r>
              <a:rPr lang="en-US" sz="4000"/>
              <a:t>Challenges of EBP in Community Policing</a:t>
            </a:r>
          </a:p>
        </p:txBody>
      </p:sp>
      <p:cxnSp>
        <p:nvCxnSpPr>
          <p:cNvPr id="12" name="Straight Connector 11">
            <a:extLst>
              <a:ext uri="{FF2B5EF4-FFF2-40B4-BE49-F238E27FC236}">
                <a16:creationId xmlns:a16="http://schemas.microsoft.com/office/drawing/2014/main" id="{8E813B4C-6731-0B72-5252-A79AB0E20B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31B05B3-9650-8DC9-B4F8-E99B6F6E56B7}"/>
              </a:ext>
            </a:extLst>
          </p:cNvPr>
          <p:cNvSpPr>
            <a:spLocks noGrp="1"/>
          </p:cNvSpPr>
          <p:nvPr>
            <p:ph idx="1"/>
          </p:nvPr>
        </p:nvSpPr>
        <p:spPr>
          <a:xfrm>
            <a:off x="700088" y="2102462"/>
            <a:ext cx="6400800" cy="3739896"/>
          </a:xfrm>
        </p:spPr>
        <p:txBody>
          <a:bodyPr vert="horz" lIns="91440" tIns="45720" rIns="91440" bIns="45720" rtlCol="0" anchor="t">
            <a:noAutofit/>
          </a:bodyPr>
          <a:lstStyle/>
          <a:p>
            <a:pPr marL="0" indent="0">
              <a:lnSpc>
                <a:spcPct val="100000"/>
              </a:lnSpc>
              <a:buNone/>
            </a:pPr>
            <a:r>
              <a:rPr lang="en-US" sz="2800" cap="all" spc="30">
                <a:latin typeface="+mj-lt"/>
                <a:ea typeface="+mj-ea"/>
                <a:cs typeface="+mj-cs"/>
              </a:rPr>
              <a:t>Cultural resistance within police</a:t>
            </a:r>
            <a:endParaRPr lang="en-US">
              <a:ea typeface="+mj-ea"/>
              <a:cs typeface="+mj-cs"/>
            </a:endParaRPr>
          </a:p>
          <a:p>
            <a:pPr marL="0" indent="0">
              <a:lnSpc>
                <a:spcPct val="100000"/>
              </a:lnSpc>
              <a:buNone/>
            </a:pPr>
            <a:r>
              <a:rPr lang="en-US" sz="2800" cap="all" spc="30">
                <a:latin typeface="+mj-lt"/>
                <a:ea typeface="+mj-ea"/>
                <a:cs typeface="+mj-cs"/>
              </a:rPr>
              <a:t>Lack of training/resources</a:t>
            </a:r>
          </a:p>
          <a:p>
            <a:pPr marL="0" indent="0">
              <a:lnSpc>
                <a:spcPct val="100000"/>
              </a:lnSpc>
              <a:buNone/>
            </a:pPr>
            <a:r>
              <a:rPr lang="en-US" sz="2800" cap="all" spc="30">
                <a:latin typeface="+mj-lt"/>
                <a:ea typeface="+mj-ea"/>
                <a:cs typeface="+mj-cs"/>
              </a:rPr>
              <a:t>EBP Favours long-term outcomes, but police face short-term demands</a:t>
            </a:r>
          </a:p>
          <a:p>
            <a:pPr marL="0" indent="0">
              <a:lnSpc>
                <a:spcPct val="100000"/>
              </a:lnSpc>
              <a:buNone/>
            </a:pPr>
            <a:r>
              <a:rPr lang="en-US" sz="2800" cap="all" spc="30">
                <a:latin typeface="+mj-lt"/>
                <a:ea typeface="+mj-ea"/>
                <a:cs typeface="+mj-cs"/>
              </a:rPr>
              <a:t>Misuse or misunderstanding of data can harm trust</a:t>
            </a:r>
          </a:p>
          <a:p>
            <a:pPr>
              <a:lnSpc>
                <a:spcPct val="100000"/>
              </a:lnSpc>
            </a:pPr>
            <a:endParaRPr lang="en-US" sz="2200"/>
          </a:p>
        </p:txBody>
      </p:sp>
      <p:pic>
        <p:nvPicPr>
          <p:cNvPr id="6" name="Graphic 5" descr="Clipboard All Crosses outline">
            <a:extLst>
              <a:ext uri="{FF2B5EF4-FFF2-40B4-BE49-F238E27FC236}">
                <a16:creationId xmlns:a16="http://schemas.microsoft.com/office/drawing/2014/main" id="{24C4DA9E-BD61-8169-CDCC-4D0E678321B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487920" y="2102261"/>
            <a:ext cx="3903980" cy="3903980"/>
          </a:xfrm>
          <a:prstGeom prst="rect">
            <a:avLst/>
          </a:prstGeom>
        </p:spPr>
      </p:pic>
      <p:cxnSp>
        <p:nvCxnSpPr>
          <p:cNvPr id="14" name="Straight Connector 13">
            <a:extLst>
              <a:ext uri="{FF2B5EF4-FFF2-40B4-BE49-F238E27FC236}">
                <a16:creationId xmlns:a16="http://schemas.microsoft.com/office/drawing/2014/main" id="{6E0E8146-6E65-2E6C-0C86-547E3C9254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0507BD1-0A3C-CAAF-ACC8-E7ABE470F0D8}"/>
              </a:ext>
            </a:extLst>
          </p:cNvPr>
          <p:cNvSpPr txBox="1"/>
          <p:nvPr/>
        </p:nvSpPr>
        <p:spPr>
          <a:xfrm>
            <a:off x="3899646" y="6185646"/>
            <a:ext cx="755276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cap="all" dirty="0">
                <a:latin typeface="Univers Condensed"/>
              </a:rPr>
              <a:t>Lum, C., Koper, C.S. et al  (2011) , Sherman, L.W. (2013) , College of Policing (2015)</a:t>
            </a:r>
            <a:endParaRPr lang="en-US" sz="2000" cap="all" dirty="0">
              <a:latin typeface="Univers Condensed"/>
            </a:endParaRPr>
          </a:p>
        </p:txBody>
      </p:sp>
    </p:spTree>
    <p:extLst>
      <p:ext uri="{BB962C8B-B14F-4D97-AF65-F5344CB8AC3E}">
        <p14:creationId xmlns:p14="http://schemas.microsoft.com/office/powerpoint/2010/main" val="1981117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51D3A-C006-3127-4356-97F76DA8DE32}"/>
              </a:ext>
            </a:extLst>
          </p:cNvPr>
          <p:cNvSpPr>
            <a:spLocks noGrp="1"/>
          </p:cNvSpPr>
          <p:nvPr>
            <p:ph type="title"/>
          </p:nvPr>
        </p:nvSpPr>
        <p:spPr/>
        <p:txBody>
          <a:bodyPr>
            <a:normAutofit fontScale="90000"/>
          </a:bodyPr>
          <a:lstStyle/>
          <a:p>
            <a:r>
              <a:rPr lang="en-GB">
                <a:ea typeface="+mj-lt"/>
                <a:cs typeface="+mj-lt"/>
              </a:rPr>
              <a:t>Case Study </a:t>
            </a:r>
            <a:br>
              <a:rPr lang="en-GB">
                <a:ea typeface="+mj-lt"/>
                <a:cs typeface="+mj-lt"/>
              </a:rPr>
            </a:br>
            <a:r>
              <a:rPr lang="en-GB">
                <a:ea typeface="+mj-lt"/>
                <a:cs typeface="+mj-lt"/>
              </a:rPr>
              <a:t>Operation Shield (Manchester)</a:t>
            </a:r>
            <a:endParaRPr lang="en-US"/>
          </a:p>
        </p:txBody>
      </p:sp>
      <p:sp>
        <p:nvSpPr>
          <p:cNvPr id="3" name="Content Placeholder 2">
            <a:extLst>
              <a:ext uri="{FF2B5EF4-FFF2-40B4-BE49-F238E27FC236}">
                <a16:creationId xmlns:a16="http://schemas.microsoft.com/office/drawing/2014/main" id="{8A4BD6D6-6E93-E451-B88E-6C89C1D9D598}"/>
              </a:ext>
            </a:extLst>
          </p:cNvPr>
          <p:cNvSpPr>
            <a:spLocks noGrp="1"/>
          </p:cNvSpPr>
          <p:nvPr>
            <p:ph idx="1"/>
          </p:nvPr>
        </p:nvSpPr>
        <p:spPr>
          <a:xfrm>
            <a:off x="5183188" y="773140"/>
            <a:ext cx="6172200" cy="4791202"/>
          </a:xfrm>
        </p:spPr>
        <p:txBody>
          <a:bodyPr vert="horz" lIns="91440" tIns="45720" rIns="91440" bIns="45720" rtlCol="0" anchor="t">
            <a:noAutofit/>
          </a:bodyPr>
          <a:lstStyle/>
          <a:p>
            <a:pPr marL="0" indent="0">
              <a:buNone/>
            </a:pPr>
            <a:r>
              <a:rPr lang="en-GB" sz="1600" b="1" cap="all" dirty="0">
                <a:solidFill>
                  <a:srgbClr val="0070C0"/>
                </a:solidFill>
                <a:latin typeface="Univers Condensed"/>
              </a:rPr>
              <a:t>What Happened</a:t>
            </a:r>
            <a:endParaRPr lang="en-US" sz="1600" b="1" cap="all" dirty="0">
              <a:solidFill>
                <a:srgbClr val="0070C0"/>
              </a:solidFill>
              <a:latin typeface="Univers Condensed"/>
            </a:endParaRPr>
          </a:p>
          <a:p>
            <a:pPr marL="0" indent="0">
              <a:buNone/>
            </a:pPr>
            <a:r>
              <a:rPr lang="en-GB" sz="1600" cap="all" dirty="0">
                <a:latin typeface="Univers Condensed"/>
              </a:rPr>
              <a:t>Operation Shield is a community-led initiative by Greater Manchester Police aimed at reducing gun crime and enhancing public trust.</a:t>
            </a:r>
          </a:p>
          <a:p>
            <a:pPr marL="0" indent="0">
              <a:buNone/>
            </a:pPr>
            <a:r>
              <a:rPr lang="en-GB" sz="1600" cap="all" dirty="0">
                <a:latin typeface="Univers Condensed"/>
              </a:rPr>
              <a:t>The strategy focuses on proactive engagement with at-risk individuals, community partnerships, and intelligence-led policing.</a:t>
            </a:r>
          </a:p>
          <a:p>
            <a:pPr marL="0" indent="0">
              <a:buNone/>
            </a:pPr>
            <a:r>
              <a:rPr lang="en-GB" sz="1600" b="1" cap="all" dirty="0">
                <a:solidFill>
                  <a:srgbClr val="0070C0"/>
                </a:solidFill>
                <a:latin typeface="Univers Condensed"/>
              </a:rPr>
              <a:t>Key </a:t>
            </a:r>
            <a:r>
              <a:rPr lang="en-GB" sz="1600" b="1" cap="all" dirty="0" err="1">
                <a:solidFill>
                  <a:srgbClr val="0070C0"/>
                </a:solidFill>
                <a:latin typeface="Univers Condensed"/>
              </a:rPr>
              <a:t>Eliments</a:t>
            </a:r>
            <a:r>
              <a:rPr lang="en-GB" sz="1600" b="1" cap="all" dirty="0">
                <a:solidFill>
                  <a:srgbClr val="0070C0"/>
                </a:solidFill>
                <a:latin typeface="Univers Condensed"/>
              </a:rPr>
              <a:t> of this case</a:t>
            </a:r>
          </a:p>
          <a:p>
            <a:pPr marL="0" indent="0">
              <a:buNone/>
            </a:pPr>
            <a:r>
              <a:rPr lang="en-GB" sz="1600" cap="all" dirty="0">
                <a:solidFill>
                  <a:srgbClr val="0070C0"/>
                </a:solidFill>
                <a:latin typeface="Univers Condensed"/>
              </a:rPr>
              <a:t>Community Collaboration:</a:t>
            </a:r>
            <a:r>
              <a:rPr lang="en-GB" sz="1600" cap="all" dirty="0">
                <a:latin typeface="Univers Condensed"/>
              </a:rPr>
              <a:t> GMP collaborated with local organisations to identify and support individuals most at risk of involvement in gun violence.</a:t>
            </a:r>
          </a:p>
          <a:p>
            <a:pPr marL="0" indent="0">
              <a:buNone/>
            </a:pPr>
            <a:r>
              <a:rPr lang="en-GB" sz="1600" cap="all" dirty="0">
                <a:solidFill>
                  <a:srgbClr val="0070C0"/>
                </a:solidFill>
                <a:latin typeface="Univers Condensed"/>
              </a:rPr>
              <a:t>Youth Engagement:</a:t>
            </a:r>
            <a:r>
              <a:rPr lang="en-GB" sz="1600" cap="all" dirty="0">
                <a:latin typeface="Univers Condensed"/>
              </a:rPr>
              <a:t> Programs were implemented to provide alternatives to gang involvement, focusing on education, employment, and mentorship opportunities.</a:t>
            </a:r>
          </a:p>
          <a:p>
            <a:pPr marL="0" indent="0">
              <a:buNone/>
            </a:pPr>
            <a:r>
              <a:rPr lang="en-GB" sz="1600" cap="all" dirty="0">
                <a:solidFill>
                  <a:srgbClr val="0070C0"/>
                </a:solidFill>
                <a:latin typeface="Univers Condensed"/>
              </a:rPr>
              <a:t>Data-Driven Policing: </a:t>
            </a:r>
            <a:r>
              <a:rPr lang="en-GB" sz="1600" cap="all" dirty="0">
                <a:latin typeface="Univers Condensed"/>
              </a:rPr>
              <a:t>Utilisation of crime data to identify hotspots and allocate resources effectively. </a:t>
            </a:r>
          </a:p>
          <a:p>
            <a:pPr>
              <a:buFont typeface="Arial"/>
              <a:buChar char="•"/>
            </a:pPr>
            <a:endParaRPr lang="en-GB" sz="2400" cap="all">
              <a:latin typeface="Calisto MT"/>
              <a:ea typeface="+mj-lt"/>
              <a:cs typeface="+mj-lt"/>
            </a:endParaRPr>
          </a:p>
          <a:p>
            <a:pPr marL="0" indent="0">
              <a:buNone/>
            </a:pPr>
            <a:endParaRPr lang="en-GB" sz="2900" cap="all" spc="30">
              <a:latin typeface="+mj-lt"/>
              <a:ea typeface="+mj-lt"/>
              <a:cs typeface="+mj-lt"/>
            </a:endParaRPr>
          </a:p>
        </p:txBody>
      </p:sp>
      <p:sp>
        <p:nvSpPr>
          <p:cNvPr id="4" name="Text Placeholder 3">
            <a:extLst>
              <a:ext uri="{FF2B5EF4-FFF2-40B4-BE49-F238E27FC236}">
                <a16:creationId xmlns:a16="http://schemas.microsoft.com/office/drawing/2014/main" id="{F0E52A43-0C26-22C1-2F7D-70F925CA8E66}"/>
              </a:ext>
            </a:extLst>
          </p:cNvPr>
          <p:cNvSpPr>
            <a:spLocks noGrp="1"/>
          </p:cNvSpPr>
          <p:nvPr>
            <p:ph type="body" sz="half" idx="2"/>
          </p:nvPr>
        </p:nvSpPr>
        <p:spPr/>
        <p:txBody>
          <a:bodyPr/>
          <a:lstStyle/>
          <a:p>
            <a:endParaRPr lang="en-GB"/>
          </a:p>
        </p:txBody>
      </p:sp>
      <p:sp>
        <p:nvSpPr>
          <p:cNvPr id="5" name="TextBox 4">
            <a:extLst>
              <a:ext uri="{FF2B5EF4-FFF2-40B4-BE49-F238E27FC236}">
                <a16:creationId xmlns:a16="http://schemas.microsoft.com/office/drawing/2014/main" id="{9B307CAF-97BF-8687-2F8C-D770BAC09D38}"/>
              </a:ext>
            </a:extLst>
          </p:cNvPr>
          <p:cNvSpPr txBox="1"/>
          <p:nvPr/>
        </p:nvSpPr>
        <p:spPr>
          <a:xfrm>
            <a:off x="4415580" y="6243956"/>
            <a:ext cx="816991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cap="all" dirty="0">
                <a:latin typeface="Univers Condensed"/>
              </a:rPr>
              <a:t>Manchester Police Department (n.d.),National Institute of Justice (2023) </a:t>
            </a:r>
            <a:endParaRPr lang="en-US" sz="1600" cap="all" dirty="0">
              <a:latin typeface="Univers Condensed"/>
            </a:endParaRPr>
          </a:p>
        </p:txBody>
      </p:sp>
      <p:pic>
        <p:nvPicPr>
          <p:cNvPr id="6" name="Picture 5" descr="Firearms-good news 3">
            <a:extLst>
              <a:ext uri="{FF2B5EF4-FFF2-40B4-BE49-F238E27FC236}">
                <a16:creationId xmlns:a16="http://schemas.microsoft.com/office/drawing/2014/main" id="{9F6C7F9E-8222-AC0F-9B32-B079C179236F}"/>
              </a:ext>
            </a:extLst>
          </p:cNvPr>
          <p:cNvPicPr>
            <a:picLocks noChangeAspect="1"/>
          </p:cNvPicPr>
          <p:nvPr/>
        </p:nvPicPr>
        <p:blipFill>
          <a:blip r:embed="rId2"/>
          <a:stretch>
            <a:fillRect/>
          </a:stretch>
        </p:blipFill>
        <p:spPr>
          <a:xfrm>
            <a:off x="706704" y="2553753"/>
            <a:ext cx="4095919" cy="3483538"/>
          </a:xfrm>
          <a:prstGeom prst="rect">
            <a:avLst/>
          </a:prstGeom>
        </p:spPr>
      </p:pic>
    </p:spTree>
    <p:extLst>
      <p:ext uri="{BB962C8B-B14F-4D97-AF65-F5344CB8AC3E}">
        <p14:creationId xmlns:p14="http://schemas.microsoft.com/office/powerpoint/2010/main" val="4105968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8DDE5-49BF-A226-6868-3CEF3C11848E}"/>
              </a:ext>
            </a:extLst>
          </p:cNvPr>
          <p:cNvSpPr>
            <a:spLocks noGrp="1"/>
          </p:cNvSpPr>
          <p:nvPr>
            <p:ph type="title"/>
          </p:nvPr>
        </p:nvSpPr>
        <p:spPr/>
        <p:txBody>
          <a:bodyPr/>
          <a:lstStyle/>
          <a:p>
            <a:r>
              <a:rPr lang="en-GB"/>
              <a:t>Outcomes of this case </a:t>
            </a:r>
          </a:p>
        </p:txBody>
      </p:sp>
      <p:sp>
        <p:nvSpPr>
          <p:cNvPr id="3" name="Content Placeholder 2">
            <a:extLst>
              <a:ext uri="{FF2B5EF4-FFF2-40B4-BE49-F238E27FC236}">
                <a16:creationId xmlns:a16="http://schemas.microsoft.com/office/drawing/2014/main" id="{F4E20F4F-7159-20B0-FAE2-7C28816A4BAC}"/>
              </a:ext>
            </a:extLst>
          </p:cNvPr>
          <p:cNvSpPr>
            <a:spLocks noGrp="1"/>
          </p:cNvSpPr>
          <p:nvPr>
            <p:ph idx="1"/>
          </p:nvPr>
        </p:nvSpPr>
        <p:spPr>
          <a:xfrm>
            <a:off x="700635" y="1891567"/>
            <a:ext cx="10691265" cy="3739896"/>
          </a:xfrm>
        </p:spPr>
        <p:txBody>
          <a:bodyPr vert="horz" lIns="91440" tIns="45720" rIns="91440" bIns="45720" rtlCol="0" anchor="t">
            <a:noAutofit/>
          </a:bodyPr>
          <a:lstStyle/>
          <a:p>
            <a:pPr marL="0" indent="0">
              <a:buNone/>
            </a:pPr>
            <a:r>
              <a:rPr lang="en-GB" cap="all" dirty="0">
                <a:latin typeface="Univers Condensed"/>
              </a:rPr>
              <a:t>A significant reduction in firearms discharges, with a reported 64% decrease over three years from April 2020 to March 2023.</a:t>
            </a:r>
          </a:p>
          <a:p>
            <a:pPr marL="0" indent="0">
              <a:buNone/>
            </a:pPr>
            <a:r>
              <a:rPr lang="en-GB" cap="all" dirty="0">
                <a:latin typeface="Univers Condensed"/>
              </a:rPr>
              <a:t>Improved community relations and increased public confidence in local policing efforts.</a:t>
            </a:r>
          </a:p>
          <a:p>
            <a:pPr marL="0" indent="0">
              <a:buNone/>
            </a:pPr>
            <a:endParaRPr lang="en-GB" cap="all" dirty="0">
              <a:solidFill>
                <a:srgbClr val="000000"/>
              </a:solidFill>
              <a:latin typeface="Univers Condensed"/>
            </a:endParaRPr>
          </a:p>
          <a:p>
            <a:pPr marL="0" indent="0">
              <a:buNone/>
            </a:pPr>
            <a:r>
              <a:rPr lang="en-GB" cap="all" dirty="0">
                <a:solidFill>
                  <a:srgbClr val="0070C0"/>
                </a:solidFill>
                <a:latin typeface="Univers Condensed"/>
              </a:rPr>
              <a:t>Lessons Learned:</a:t>
            </a:r>
          </a:p>
          <a:p>
            <a:pPr marL="0" indent="0">
              <a:buNone/>
            </a:pPr>
            <a:r>
              <a:rPr lang="en-GB" cap="all" dirty="0">
                <a:latin typeface="Univers Condensed"/>
              </a:rPr>
              <a:t>Sustainable reductions in gun crime require a holistic approach that combines policing with community engagement and support services.</a:t>
            </a:r>
          </a:p>
          <a:p>
            <a:pPr marL="0" indent="0">
              <a:buNone/>
            </a:pPr>
            <a:endParaRPr lang="en-GB" cap="all" dirty="0">
              <a:latin typeface="Univers Condensed"/>
            </a:endParaRPr>
          </a:p>
          <a:p>
            <a:pPr marL="0" indent="0">
              <a:buNone/>
            </a:pPr>
            <a:endParaRPr lang="en-GB"/>
          </a:p>
        </p:txBody>
      </p:sp>
      <p:sp>
        <p:nvSpPr>
          <p:cNvPr id="4" name="TextBox 3">
            <a:extLst>
              <a:ext uri="{FF2B5EF4-FFF2-40B4-BE49-F238E27FC236}">
                <a16:creationId xmlns:a16="http://schemas.microsoft.com/office/drawing/2014/main" id="{85839665-A606-5E93-C5CC-DD515D0F6CE5}"/>
              </a:ext>
            </a:extLst>
          </p:cNvPr>
          <p:cNvSpPr txBox="1"/>
          <p:nvPr/>
        </p:nvSpPr>
        <p:spPr>
          <a:xfrm>
            <a:off x="7907056" y="6245412"/>
            <a:ext cx="351910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cap="all" dirty="0">
                <a:latin typeface="Univers Condensed"/>
              </a:rPr>
              <a:t>Greater Manchester Police (2023)</a:t>
            </a:r>
            <a:endParaRPr lang="en-US" sz="1600" cap="all">
              <a:latin typeface="Univers Condensed"/>
            </a:endParaRPr>
          </a:p>
        </p:txBody>
      </p:sp>
    </p:spTree>
    <p:extLst>
      <p:ext uri="{BB962C8B-B14F-4D97-AF65-F5344CB8AC3E}">
        <p14:creationId xmlns:p14="http://schemas.microsoft.com/office/powerpoint/2010/main" val="1179195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2F418-275E-CD46-054E-F025DD863A7C}"/>
              </a:ext>
            </a:extLst>
          </p:cNvPr>
          <p:cNvSpPr>
            <a:spLocks noGrp="1"/>
          </p:cNvSpPr>
          <p:nvPr>
            <p:ph type="title"/>
          </p:nvPr>
        </p:nvSpPr>
        <p:spPr/>
        <p:txBody>
          <a:bodyPr/>
          <a:lstStyle/>
          <a:p>
            <a:r>
              <a:rPr lang="en-GB"/>
              <a:t>Conclusion </a:t>
            </a:r>
          </a:p>
        </p:txBody>
      </p:sp>
      <p:sp>
        <p:nvSpPr>
          <p:cNvPr id="3" name="Content Placeholder 2">
            <a:extLst>
              <a:ext uri="{FF2B5EF4-FFF2-40B4-BE49-F238E27FC236}">
                <a16:creationId xmlns:a16="http://schemas.microsoft.com/office/drawing/2014/main" id="{29CEC0E6-85F8-DE40-CE05-B2645B88EEFF}"/>
              </a:ext>
            </a:extLst>
          </p:cNvPr>
          <p:cNvSpPr>
            <a:spLocks noGrp="1"/>
          </p:cNvSpPr>
          <p:nvPr>
            <p:ph idx="1"/>
          </p:nvPr>
        </p:nvSpPr>
        <p:spPr>
          <a:xfrm>
            <a:off x="700635" y="2221992"/>
            <a:ext cx="9613579" cy="3826981"/>
          </a:xfrm>
        </p:spPr>
        <p:txBody>
          <a:bodyPr vert="horz" lIns="91440" tIns="45720" rIns="91440" bIns="45720" rtlCol="0" anchor="t">
            <a:normAutofit fontScale="70000" lnSpcReduction="20000"/>
          </a:bodyPr>
          <a:lstStyle/>
          <a:p>
            <a:pPr marL="0" indent="0">
              <a:buNone/>
            </a:pPr>
            <a:r>
              <a:rPr lang="en-GB" sz="2800" cap="all" spc="30" dirty="0">
                <a:latin typeface="+mj-lt"/>
                <a:ea typeface="+mj-ea"/>
                <a:cs typeface="+mj-cs"/>
              </a:rPr>
              <a:t>To conclude by analysing data and a case study it shows enough evidence that Neighbourhood policing is a successful strategy To improve TRUST AND LEGITIMACY</a:t>
            </a:r>
            <a:r>
              <a:rPr lang="en-GB" sz="2700" cap="all" spc="30" dirty="0">
                <a:latin typeface="+mj-lt"/>
                <a:ea typeface="+mj-ea"/>
                <a:cs typeface="+mj-cs"/>
              </a:rPr>
              <a:t> THROUGH COMMUNITY ENGAGEMENT within the police so far.</a:t>
            </a:r>
            <a:endParaRPr lang="en-US" sz="2700" cap="all" spc="30">
              <a:latin typeface="+mj-lt"/>
              <a:ea typeface="+mj-ea"/>
              <a:cs typeface="+mj-cs"/>
            </a:endParaRPr>
          </a:p>
          <a:p>
            <a:pPr marL="0" indent="0">
              <a:buNone/>
            </a:pPr>
            <a:r>
              <a:rPr lang="en-GB" sz="2700" cap="all" spc="30" dirty="0">
                <a:latin typeface="+mj-lt"/>
                <a:ea typeface="+mj-ea"/>
                <a:cs typeface="+mj-cs"/>
              </a:rPr>
              <a:t>according to London assembly (2005) the Neighbourhood policing initiative, crime decreased 3.1% in areas with dedicated neighbourhood teams compared to 1.9% in areas without such strategies in place. In just four months, the installation of Safer Neighbourhood Teams in Tower Hamlets led to a 28% decrease in theft/handling offences and a 20% reduction in criminal damage. </a:t>
            </a:r>
            <a:endParaRPr lang="en-US" sz="2700" cap="all" spc="30">
              <a:latin typeface="+mj-lt"/>
              <a:ea typeface="+mj-ea"/>
              <a:cs typeface="+mj-cs"/>
            </a:endParaRPr>
          </a:p>
          <a:p>
            <a:pPr marL="0" indent="0">
              <a:buNone/>
            </a:pPr>
            <a:r>
              <a:rPr lang="en-GB" sz="2700" cap="all" spc="30" dirty="0">
                <a:latin typeface="+mj-lt"/>
                <a:ea typeface="+mj-ea"/>
                <a:cs typeface="+mj-cs"/>
              </a:rPr>
              <a:t>Therefore, to prioritise engagement in communication. Police work closely with residents to improve understanding of concerns in the community and to collaborate on the best solutions to resolve them.</a:t>
            </a:r>
            <a:endParaRPr lang="en-US" sz="2700" cap="all" spc="30">
              <a:latin typeface="+mj-lt"/>
              <a:ea typeface="+mj-ea"/>
              <a:cs typeface="+mj-cs"/>
            </a:endParaRPr>
          </a:p>
        </p:txBody>
      </p:sp>
      <p:sp>
        <p:nvSpPr>
          <p:cNvPr id="4" name="Circle: Hollow 3">
            <a:extLst>
              <a:ext uri="{FF2B5EF4-FFF2-40B4-BE49-F238E27FC236}">
                <a16:creationId xmlns:a16="http://schemas.microsoft.com/office/drawing/2014/main" id="{27D28518-DDA4-856E-EB4C-4AB46836510F}"/>
              </a:ext>
            </a:extLst>
          </p:cNvPr>
          <p:cNvSpPr/>
          <p:nvPr/>
        </p:nvSpPr>
        <p:spPr>
          <a:xfrm>
            <a:off x="10266727" y="965433"/>
            <a:ext cx="1138105" cy="1201022"/>
          </a:xfrm>
          <a:prstGeom prst="donut">
            <a:avLst/>
          </a:prstGeom>
          <a:solidFill>
            <a:srgbClr val="0070C0"/>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497188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52401A-E1A5-AD88-90E1-41B750FEC4A0}"/>
              </a:ext>
            </a:extLst>
          </p:cNvPr>
          <p:cNvSpPr txBox="1"/>
          <p:nvPr/>
        </p:nvSpPr>
        <p:spPr>
          <a:xfrm>
            <a:off x="767288" y="151792"/>
            <a:ext cx="407841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cap="all">
                <a:latin typeface="Univers Condensed"/>
              </a:rPr>
              <a:t>Reference List</a:t>
            </a:r>
          </a:p>
        </p:txBody>
      </p:sp>
      <p:sp>
        <p:nvSpPr>
          <p:cNvPr id="3" name="TextBox 2">
            <a:extLst>
              <a:ext uri="{FF2B5EF4-FFF2-40B4-BE49-F238E27FC236}">
                <a16:creationId xmlns:a16="http://schemas.microsoft.com/office/drawing/2014/main" id="{3B696078-9D71-9865-94C6-14F7CC46D42F}"/>
              </a:ext>
            </a:extLst>
          </p:cNvPr>
          <p:cNvSpPr txBox="1"/>
          <p:nvPr/>
        </p:nvSpPr>
        <p:spPr>
          <a:xfrm>
            <a:off x="766364" y="769272"/>
            <a:ext cx="10619604" cy="66961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110000"/>
              </a:lnSpc>
              <a:spcBef>
                <a:spcPts val="1000"/>
              </a:spcBef>
            </a:pPr>
            <a:r>
              <a:rPr lang="en-GB" sz="1400" dirty="0">
                <a:latin typeface="Calibri"/>
                <a:ea typeface="Calibri"/>
                <a:cs typeface="Calibri"/>
              </a:rPr>
              <a:t>College of Policing (2015) Why evidence matters. Available at: </a:t>
            </a:r>
            <a:r>
              <a:rPr lang="en-GB" sz="1400" dirty="0">
                <a:latin typeface="Calibri"/>
                <a:ea typeface="Calibri"/>
                <a:cs typeface="Calibri"/>
                <a:hlinkClick r:id="rId2">
                  <a:extLst>
                    <a:ext uri="{A12FA001-AC4F-418D-AE19-62706E023703}">
                      <ahyp:hlinkClr xmlns:ahyp="http://schemas.microsoft.com/office/drawing/2018/hyperlinkcolor" val="tx"/>
                    </a:ext>
                  </a:extLst>
                </a:hlinkClick>
              </a:rPr>
              <a:t>https://www.college.police.uk/research/evidence-based-policing-EBP</a:t>
            </a:r>
            <a:r>
              <a:rPr lang="en-GB" sz="1400" dirty="0">
                <a:latin typeface="Calibri"/>
                <a:ea typeface="Calibri"/>
                <a:cs typeface="Calibri"/>
              </a:rPr>
              <a:t>Accessed: 12 April 2025). </a:t>
            </a:r>
            <a:endParaRPr lang="en-US" sz="1400" dirty="0">
              <a:latin typeface="Calibri"/>
              <a:ea typeface="Calibri"/>
              <a:cs typeface="Calibri"/>
            </a:endParaRPr>
          </a:p>
          <a:p>
            <a:pPr marL="228600" indent="-228600">
              <a:lnSpc>
                <a:spcPct val="110000"/>
              </a:lnSpc>
              <a:spcBef>
                <a:spcPts val="1000"/>
              </a:spcBef>
            </a:pPr>
            <a:r>
              <a:rPr lang="en-GB" sz="1400" dirty="0">
                <a:latin typeface="Calibri"/>
                <a:ea typeface="Calibri"/>
                <a:cs typeface="Calibri"/>
              </a:rPr>
              <a:t>College of Policing (2020) Neighbourhood policing guidelines. Available at: </a:t>
            </a:r>
            <a:r>
              <a:rPr lang="en-GB" sz="1400" dirty="0">
                <a:latin typeface="Calibri"/>
                <a:ea typeface="Calibri"/>
                <a:cs typeface="Calibri"/>
                <a:hlinkClick r:id="rId3">
                  <a:extLst>
                    <a:ext uri="{A12FA001-AC4F-418D-AE19-62706E023703}">
                      <ahyp:hlinkClr xmlns:ahyp="http://schemas.microsoft.com/office/drawing/2018/hyperlinkcolor" val="tx"/>
                    </a:ext>
                  </a:extLst>
                </a:hlinkClick>
              </a:rPr>
              <a:t>https://www.college.police.uk/guidance/neighbourhood-policing</a:t>
            </a:r>
            <a:r>
              <a:rPr lang="en-GB" sz="1400" dirty="0">
                <a:latin typeface="Calibri"/>
                <a:ea typeface="Calibri"/>
                <a:cs typeface="Calibri"/>
              </a:rPr>
              <a:t> (Accessed: 09 April 2025). </a:t>
            </a:r>
            <a:endParaRPr lang="en-US" sz="1400" dirty="0">
              <a:latin typeface="Calibri"/>
              <a:ea typeface="Calibri"/>
              <a:cs typeface="Calibri"/>
            </a:endParaRPr>
          </a:p>
          <a:p>
            <a:pPr marL="228600" indent="-228600">
              <a:lnSpc>
                <a:spcPct val="110000"/>
              </a:lnSpc>
              <a:spcBef>
                <a:spcPts val="1000"/>
              </a:spcBef>
            </a:pPr>
            <a:r>
              <a:rPr lang="en-GB" sz="1400" dirty="0">
                <a:latin typeface="Calibri"/>
                <a:ea typeface="Calibri"/>
                <a:cs typeface="Calibri"/>
              </a:rPr>
              <a:t>Government Events (2024). Police-Community Relationships: Importance &amp; Strategies Government Events. [online] Government Events. Available at: </a:t>
            </a:r>
            <a:r>
              <a:rPr lang="en-GB" sz="1400" dirty="0">
                <a:latin typeface="Calibri"/>
                <a:ea typeface="Calibri"/>
                <a:cs typeface="Calibri"/>
                <a:hlinkClick r:id="rId4">
                  <a:extLst>
                    <a:ext uri="{A12FA001-AC4F-418D-AE19-62706E023703}">
                      <ahyp:hlinkClr xmlns:ahyp="http://schemas.microsoft.com/office/drawing/2018/hyperlinkcolor" val="tx"/>
                    </a:ext>
                  </a:extLst>
                </a:hlinkClick>
              </a:rPr>
              <a:t>https://www.governmentevents.co.uk/ge-insights/the-importance-of-police-community-relationships-strategies/</a:t>
            </a:r>
            <a:r>
              <a:rPr lang="en-GB" sz="1400" dirty="0">
                <a:latin typeface="Calibri"/>
                <a:ea typeface="Calibri"/>
                <a:cs typeface="Calibri"/>
              </a:rPr>
              <a:t> (Accessed: 11 April 2025). </a:t>
            </a:r>
            <a:endParaRPr lang="en-US" sz="1400" dirty="0">
              <a:latin typeface="Calibri"/>
              <a:ea typeface="Calibri"/>
              <a:cs typeface="Calibri"/>
            </a:endParaRPr>
          </a:p>
          <a:p>
            <a:pPr marL="228600" indent="-228600">
              <a:lnSpc>
                <a:spcPct val="110000"/>
              </a:lnSpc>
              <a:spcBef>
                <a:spcPts val="1000"/>
              </a:spcBef>
            </a:pPr>
            <a:r>
              <a:rPr lang="en-GB" sz="1400" dirty="0">
                <a:latin typeface="Calibri"/>
                <a:ea typeface="Calibri"/>
                <a:cs typeface="Calibri"/>
              </a:rPr>
              <a:t>Greater Manchester Police (2023) GMP continue action to clamp down on gun crime as firearms discharges decrease by 64% over three years from April 2020. Available at: </a:t>
            </a:r>
            <a:r>
              <a:rPr lang="en-GB" sz="1400" dirty="0">
                <a:latin typeface="Calibri"/>
                <a:ea typeface="Calibri"/>
                <a:cs typeface="Calibri"/>
                <a:hlinkClick r:id="rId5">
                  <a:extLst>
                    <a:ext uri="{A12FA001-AC4F-418D-AE19-62706E023703}">
                      <ahyp:hlinkClr xmlns:ahyp="http://schemas.microsoft.com/office/drawing/2018/hyperlinkcolor" val="tx"/>
                    </a:ext>
                  </a:extLst>
                </a:hlinkClick>
              </a:rPr>
              <a:t>https://www.gmp.police.uk/news/greater-manchester/news/news/2023/may/gmp-continue-action-to-clamp-down-on-gun-crime-as-firearms-discharges-decrease-by-64-over-three-years-from-april-2020/</a:t>
            </a:r>
            <a:r>
              <a:rPr lang="en-GB" sz="1400" dirty="0">
                <a:latin typeface="Calibri"/>
                <a:ea typeface="Calibri"/>
                <a:cs typeface="Calibri"/>
              </a:rPr>
              <a:t> (Accessed: 7 April 2025). </a:t>
            </a:r>
            <a:endParaRPr lang="en-US" sz="1400" dirty="0">
              <a:latin typeface="Calibri"/>
              <a:ea typeface="Calibri"/>
              <a:cs typeface="Calibri"/>
            </a:endParaRPr>
          </a:p>
          <a:p>
            <a:pPr marL="228600" indent="-228600">
              <a:lnSpc>
                <a:spcPct val="110000"/>
              </a:lnSpc>
              <a:spcBef>
                <a:spcPts val="1000"/>
              </a:spcBef>
            </a:pPr>
            <a:r>
              <a:rPr lang="en-GB" sz="1400" dirty="0">
                <a:latin typeface="Calibri"/>
                <a:ea typeface="Calibri"/>
                <a:cs typeface="Calibri"/>
              </a:rPr>
              <a:t>Lum, C., Koper, C.S. et al  (2011) ‘The evidence-based policing matrix’, Journal of Experimental Criminology, 7(1), pp. 3–26. </a:t>
            </a:r>
            <a:endParaRPr lang="en-US" sz="1400">
              <a:latin typeface="Calibri"/>
              <a:ea typeface="Calibri"/>
              <a:cs typeface="Calibri"/>
            </a:endParaRPr>
          </a:p>
          <a:p>
            <a:pPr marL="228600" indent="-228600">
              <a:lnSpc>
                <a:spcPct val="110000"/>
              </a:lnSpc>
              <a:spcBef>
                <a:spcPts val="1000"/>
              </a:spcBef>
            </a:pPr>
            <a:r>
              <a:rPr lang="en-GB" sz="1400" dirty="0">
                <a:latin typeface="Calibri"/>
                <a:ea typeface="Calibri"/>
                <a:cs typeface="Calibri"/>
              </a:rPr>
              <a:t>MANCHESTER POLICE DEPARTMENT (N.D.) GUN VIOLENCE REDUCTION STRATEGY. AVAILABLE AT: </a:t>
            </a:r>
            <a:r>
              <a:rPr lang="en-GB" sz="1400" dirty="0">
                <a:latin typeface="Calibri"/>
                <a:ea typeface="Calibri"/>
                <a:cs typeface="Calibri"/>
                <a:hlinkClick r:id="rId6">
                  <a:extLst>
                    <a:ext uri="{A12FA001-AC4F-418D-AE19-62706E023703}">
                      <ahyp:hlinkClr xmlns:ahyp="http://schemas.microsoft.com/office/drawing/2018/hyperlinkcolor" val="tx"/>
                    </a:ext>
                  </a:extLst>
                </a:hlinkClick>
              </a:rPr>
              <a:t>HTTPS://WWW.MANCHESTERNH.GOV/DEPARTMENTS/POLICE/INVESTIGATIONS/GUN-VIOLENCE-REDUCTION-STRATEGY</a:t>
            </a:r>
            <a:r>
              <a:rPr lang="en-GB" sz="1400" dirty="0">
                <a:latin typeface="Calibri"/>
                <a:ea typeface="Calibri"/>
                <a:cs typeface="Calibri"/>
              </a:rPr>
              <a:t> (ACCESSED: 21 APRIL 2025). </a:t>
            </a:r>
            <a:endParaRPr lang="en-US" sz="1400">
              <a:latin typeface="Calibri"/>
              <a:ea typeface="Calibri"/>
              <a:cs typeface="Calibri"/>
            </a:endParaRPr>
          </a:p>
          <a:p>
            <a:pPr marL="228600" indent="-228600">
              <a:lnSpc>
                <a:spcPct val="110000"/>
              </a:lnSpc>
              <a:spcBef>
                <a:spcPts val="1000"/>
              </a:spcBef>
            </a:pPr>
            <a:r>
              <a:rPr lang="en-GB" sz="1400" dirty="0">
                <a:latin typeface="Calibri"/>
                <a:ea typeface="Calibri"/>
                <a:cs typeface="Calibri"/>
              </a:rPr>
              <a:t>Myhill, A. (2012) ‘Community engagement in policing: Lessons from the literature’, Home Office Research Report 73. London: Home Office. (Accessed: 6 April 2025). </a:t>
            </a:r>
            <a:endParaRPr lang="en-US" sz="1400" dirty="0">
              <a:latin typeface="Calibri"/>
              <a:ea typeface="Calibri"/>
              <a:cs typeface="Calibri"/>
            </a:endParaRPr>
          </a:p>
          <a:p>
            <a:pPr marL="228600" indent="-228600">
              <a:lnSpc>
                <a:spcPct val="110000"/>
              </a:lnSpc>
              <a:spcBef>
                <a:spcPts val="1000"/>
              </a:spcBef>
            </a:pPr>
            <a:endParaRPr lang="en-GB" sz="1400" dirty="0">
              <a:latin typeface="Calibri"/>
              <a:ea typeface="Calibri"/>
              <a:cs typeface="Calibri"/>
            </a:endParaRPr>
          </a:p>
          <a:p>
            <a:endParaRPr lang="en-GB" sz="1500" cap="all">
              <a:latin typeface="Univers Condensed"/>
            </a:endParaRPr>
          </a:p>
          <a:p>
            <a:endParaRPr lang="en-GB" sz="1600"/>
          </a:p>
          <a:p>
            <a:pPr algn="l"/>
            <a:endParaRPr lang="en-GB" sz="1600">
              <a:latin typeface="Calisto MT"/>
              <a:cs typeface="Times New Roman"/>
            </a:endParaRPr>
          </a:p>
          <a:p>
            <a:endParaRPr lang="en-GB" sz="1600">
              <a:latin typeface="Calisto MT"/>
              <a:cs typeface="Times New Roman"/>
            </a:endParaRPr>
          </a:p>
          <a:p>
            <a:endParaRPr lang="en-GB" sz="1600">
              <a:latin typeface="Calisto MT"/>
              <a:cs typeface="Times New Roman"/>
            </a:endParaRPr>
          </a:p>
          <a:p>
            <a:endParaRPr lang="en-GB" sz="1200">
              <a:latin typeface="Times New Roman"/>
              <a:cs typeface="Times New Roman"/>
            </a:endParaRPr>
          </a:p>
          <a:p>
            <a:endParaRPr lang="en-GB"/>
          </a:p>
        </p:txBody>
      </p:sp>
    </p:spTree>
    <p:extLst>
      <p:ext uri="{BB962C8B-B14F-4D97-AF65-F5344CB8AC3E}">
        <p14:creationId xmlns:p14="http://schemas.microsoft.com/office/powerpoint/2010/main" val="431617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C65BF-1D8E-C807-5450-002D55CD0877}"/>
              </a:ext>
            </a:extLst>
          </p:cNvPr>
          <p:cNvSpPr>
            <a:spLocks noGrp="1"/>
          </p:cNvSpPr>
          <p:nvPr>
            <p:ph type="title"/>
          </p:nvPr>
        </p:nvSpPr>
        <p:spPr>
          <a:xfrm>
            <a:off x="754582" y="199604"/>
            <a:ext cx="10691265" cy="1307592"/>
          </a:xfrm>
        </p:spPr>
        <p:txBody>
          <a:bodyPr/>
          <a:lstStyle/>
          <a:p>
            <a:r>
              <a:rPr lang="en-GB" sz="2800"/>
              <a:t>Additional References </a:t>
            </a:r>
          </a:p>
        </p:txBody>
      </p:sp>
      <p:sp>
        <p:nvSpPr>
          <p:cNvPr id="3" name="Content Placeholder 2">
            <a:extLst>
              <a:ext uri="{FF2B5EF4-FFF2-40B4-BE49-F238E27FC236}">
                <a16:creationId xmlns:a16="http://schemas.microsoft.com/office/drawing/2014/main" id="{32F9E3EE-3860-E394-AE8A-D953CDFC88E7}"/>
              </a:ext>
            </a:extLst>
          </p:cNvPr>
          <p:cNvSpPr>
            <a:spLocks noGrp="1"/>
          </p:cNvSpPr>
          <p:nvPr>
            <p:ph idx="1"/>
          </p:nvPr>
        </p:nvSpPr>
        <p:spPr>
          <a:xfrm>
            <a:off x="751979" y="880065"/>
            <a:ext cx="10892651" cy="5098152"/>
          </a:xfrm>
        </p:spPr>
        <p:txBody>
          <a:bodyPr vert="horz" lIns="91440" tIns="45720" rIns="91440" bIns="45720" rtlCol="0" anchor="t">
            <a:normAutofit/>
          </a:bodyPr>
          <a:lstStyle/>
          <a:p>
            <a:pPr>
              <a:buNone/>
            </a:pPr>
            <a:r>
              <a:rPr lang="en-GB" sz="1400" dirty="0">
                <a:latin typeface="Calibri"/>
                <a:ea typeface="Calibri"/>
                <a:cs typeface="Calibri"/>
              </a:rPr>
              <a:t>Office for National Statistics (2023) Crime Survey for England and Wales. Available at: </a:t>
            </a:r>
            <a:r>
              <a:rPr lang="en-GB" sz="1400" dirty="0">
                <a:latin typeface="Calibri"/>
                <a:ea typeface="Calibri"/>
                <a:cs typeface="Calibri"/>
                <a:hlinkClick r:id="rId2">
                  <a:extLst>
                    <a:ext uri="{A12FA001-AC4F-418D-AE19-62706E023703}">
                      <ahyp:hlinkClr xmlns:ahyp="http://schemas.microsoft.com/office/drawing/2018/hyperlinkcolor" val="tx"/>
                    </a:ext>
                  </a:extLst>
                </a:hlinkClick>
              </a:rPr>
              <a:t>https://www.ons.gov.uk</a:t>
            </a:r>
            <a:r>
              <a:rPr lang="en-GB" sz="1400" dirty="0">
                <a:latin typeface="Calibri"/>
                <a:ea typeface="Calibri"/>
                <a:cs typeface="Calibri"/>
              </a:rPr>
              <a:t> (Accessed: 20 April 2025). </a:t>
            </a:r>
            <a:endParaRPr lang="en-US" sz="1400" dirty="0">
              <a:latin typeface="Calibri"/>
              <a:ea typeface="Calibri"/>
              <a:cs typeface="Calibri"/>
            </a:endParaRPr>
          </a:p>
          <a:p>
            <a:pPr>
              <a:buNone/>
            </a:pPr>
            <a:r>
              <a:rPr lang="en-GB" sz="1400" dirty="0">
                <a:latin typeface="Calibri"/>
                <a:ea typeface="Calibri"/>
                <a:cs typeface="Calibri"/>
              </a:rPr>
              <a:t>Sherman, L.W. (2013) ‘The rise of evidence-based policing: Targeting, testing, and tracking’, Crime and Justice, 42(1), pp. 377–451. </a:t>
            </a:r>
            <a:endParaRPr lang="en-US" sz="1400">
              <a:latin typeface="Calibri"/>
              <a:ea typeface="Calibri"/>
              <a:cs typeface="Calibri"/>
            </a:endParaRPr>
          </a:p>
          <a:p>
            <a:pPr>
              <a:buNone/>
            </a:pPr>
            <a:r>
              <a:rPr lang="en-GB" sz="1400" dirty="0">
                <a:latin typeface="Calibri"/>
                <a:ea typeface="Calibri"/>
                <a:cs typeface="Calibri"/>
              </a:rPr>
              <a:t>South Wales Police (2025). Neighbourhood Policing. [online] Neighbourhood Policing SWP. Available at: </a:t>
            </a:r>
            <a:r>
              <a:rPr lang="en-GB" sz="1400" dirty="0">
                <a:latin typeface="Calibri"/>
                <a:ea typeface="Calibri"/>
                <a:cs typeface="Calibri"/>
                <a:hlinkClick r:id="rId3">
                  <a:extLst>
                    <a:ext uri="{A12FA001-AC4F-418D-AE19-62706E023703}">
                      <ahyp:hlinkClr xmlns:ahyp="http://schemas.microsoft.com/office/drawing/2018/hyperlinkcolor" val="tx"/>
                    </a:ext>
                  </a:extLst>
                </a:hlinkClick>
              </a:rPr>
              <a:t>https://www.heddlu-de-cymru.police.uk/police-forces/south-wales-police/areas/about-us/about-us/neighbourhood-policing/</a:t>
            </a:r>
            <a:r>
              <a:rPr lang="en-GB" sz="1400" dirty="0">
                <a:latin typeface="Calibri"/>
                <a:ea typeface="Calibri"/>
                <a:cs typeface="Calibri"/>
              </a:rPr>
              <a:t> [Accessed 16 Mar. 2025]. </a:t>
            </a:r>
            <a:endParaRPr lang="en-US" sz="1400">
              <a:latin typeface="Calibri"/>
              <a:ea typeface="Calibri"/>
              <a:cs typeface="Calibri"/>
            </a:endParaRPr>
          </a:p>
          <a:p>
            <a:pPr>
              <a:buNone/>
            </a:pPr>
            <a:r>
              <a:rPr lang="en-GB" sz="1400" dirty="0">
                <a:latin typeface="Calibri"/>
                <a:ea typeface="Calibri"/>
                <a:cs typeface="Calibri"/>
              </a:rPr>
              <a:t>Weisburd, D. and </a:t>
            </a:r>
            <a:r>
              <a:rPr lang="en-GB" sz="1400" err="1">
                <a:latin typeface="Calibri"/>
                <a:ea typeface="Calibri"/>
                <a:cs typeface="Calibri"/>
              </a:rPr>
              <a:t>Neyroud</a:t>
            </a:r>
            <a:r>
              <a:rPr lang="en-GB" sz="1400" dirty="0">
                <a:latin typeface="Calibri"/>
                <a:ea typeface="Calibri"/>
                <a:cs typeface="Calibri"/>
              </a:rPr>
              <a:t>, P. (2011) Police science: Toward a new paradigm. Washington, DC: U.S. Department of Justice. </a:t>
            </a:r>
            <a:endParaRPr lang="en-US" sz="1400" dirty="0">
              <a:latin typeface="Calibri"/>
              <a:ea typeface="Calibri"/>
              <a:cs typeface="Calibri"/>
            </a:endParaRPr>
          </a:p>
          <a:p>
            <a:pPr>
              <a:buNone/>
            </a:pPr>
            <a:r>
              <a:rPr lang="en-GB" sz="1400" dirty="0">
                <a:latin typeface="Calibri"/>
                <a:ea typeface="Calibri"/>
                <a:cs typeface="Calibri"/>
              </a:rPr>
              <a:t>NATIONAL INSTITUTE OF JUSTICE (2023) POLICE USE SCIENCE AND COMMUNITY PARTNERSHIPS TO REDUCE GUN VIOLENCE. AVAILABLE AT: </a:t>
            </a:r>
            <a:r>
              <a:rPr lang="en-GB" sz="1400" dirty="0">
                <a:latin typeface="Calibri"/>
                <a:ea typeface="Calibri"/>
                <a:cs typeface="Calibri"/>
                <a:hlinkClick r:id="rId4">
                  <a:extLst>
                    <a:ext uri="{A12FA001-AC4F-418D-AE19-62706E023703}">
                      <ahyp:hlinkClr xmlns:ahyp="http://schemas.microsoft.com/office/drawing/2018/hyperlinkcolor" val="tx"/>
                    </a:ext>
                  </a:extLst>
                </a:hlinkClick>
              </a:rPr>
              <a:t>HTTPS://NIJ.OJP.GOV/TOPICS/ARTICLES/POLICE-USE-SCIENCE-AND-COMMUNITY-PARTNERSHIPS-REDUCE-GUN-VIOLENCE</a:t>
            </a:r>
            <a:r>
              <a:rPr lang="en-GB" sz="1400" dirty="0">
                <a:latin typeface="Calibri"/>
                <a:ea typeface="Calibri"/>
                <a:cs typeface="Calibri"/>
              </a:rPr>
              <a:t> (ACCESSED: 21 APRIL 2025). </a:t>
            </a:r>
            <a:endParaRPr lang="en-GB" dirty="0"/>
          </a:p>
          <a:p>
            <a:pPr marL="0" indent="0">
              <a:lnSpc>
                <a:spcPct val="130000"/>
              </a:lnSpc>
              <a:buNone/>
            </a:pPr>
            <a:endParaRPr lang="en-GB" sz="1500" dirty="0">
              <a:latin typeface="Calibri"/>
              <a:ea typeface="Calibri"/>
              <a:cs typeface="Calibri"/>
            </a:endParaRPr>
          </a:p>
          <a:p>
            <a:pPr>
              <a:buNone/>
            </a:pPr>
            <a:endParaRPr lang="en-GB" sz="1800" cap="all" dirty="0">
              <a:latin typeface="Calisto MT"/>
            </a:endParaRPr>
          </a:p>
          <a:p>
            <a:pPr marL="0" indent="0">
              <a:lnSpc>
                <a:spcPct val="100000"/>
              </a:lnSpc>
              <a:spcBef>
                <a:spcPts val="0"/>
              </a:spcBef>
              <a:buNone/>
            </a:pPr>
            <a:endParaRPr lang="en-GB" sz="1800" cap="all" dirty="0">
              <a:latin typeface="Univers Condensed"/>
            </a:endParaRPr>
          </a:p>
          <a:p>
            <a:pPr>
              <a:buNone/>
            </a:pPr>
            <a:endParaRPr lang="en-GB" sz="1800" cap="all" dirty="0">
              <a:solidFill>
                <a:srgbClr val="000000"/>
              </a:solidFill>
              <a:latin typeface="Univers Condensed"/>
            </a:endParaRPr>
          </a:p>
          <a:p>
            <a:pPr marL="0" indent="0">
              <a:lnSpc>
                <a:spcPct val="100000"/>
              </a:lnSpc>
              <a:spcBef>
                <a:spcPts val="0"/>
              </a:spcBef>
              <a:buNone/>
            </a:pPr>
            <a:endParaRPr lang="en-GB" sz="1800" cap="all" dirty="0">
              <a:solidFill>
                <a:srgbClr val="000000"/>
              </a:solidFill>
              <a:latin typeface="Univers Condensed"/>
            </a:endParaRPr>
          </a:p>
          <a:p>
            <a:pPr marL="0" indent="0">
              <a:lnSpc>
                <a:spcPct val="100000"/>
              </a:lnSpc>
              <a:spcBef>
                <a:spcPts val="0"/>
              </a:spcBef>
              <a:buNone/>
            </a:pPr>
            <a:endParaRPr lang="en-GB" sz="1800" cap="all" dirty="0">
              <a:solidFill>
                <a:srgbClr val="000000"/>
              </a:solidFill>
              <a:latin typeface="Univers Condensed"/>
            </a:endParaRPr>
          </a:p>
          <a:p>
            <a:pPr marL="0" indent="0">
              <a:lnSpc>
                <a:spcPct val="100000"/>
              </a:lnSpc>
              <a:spcBef>
                <a:spcPts val="0"/>
              </a:spcBef>
              <a:buNone/>
            </a:pPr>
            <a:endParaRPr lang="en-GB" sz="1800" cap="all">
              <a:solidFill>
                <a:srgbClr val="000000"/>
              </a:solidFill>
              <a:latin typeface="Univers Condensed"/>
            </a:endParaRPr>
          </a:p>
          <a:p>
            <a:pPr marL="0" indent="0">
              <a:lnSpc>
                <a:spcPct val="100000"/>
              </a:lnSpc>
              <a:spcBef>
                <a:spcPts val="0"/>
              </a:spcBef>
              <a:buNone/>
            </a:pPr>
            <a:endParaRPr lang="en-GB" sz="1800" cap="all" dirty="0">
              <a:solidFill>
                <a:srgbClr val="0070C0"/>
              </a:solidFill>
              <a:latin typeface="Univers Condensed"/>
            </a:endParaRPr>
          </a:p>
          <a:p>
            <a:pPr marL="0" indent="0">
              <a:lnSpc>
                <a:spcPct val="100000"/>
              </a:lnSpc>
              <a:spcBef>
                <a:spcPts val="0"/>
              </a:spcBef>
              <a:buNone/>
            </a:pPr>
            <a:endParaRPr lang="en-GB" sz="1800" cap="all">
              <a:latin typeface="Univers Condensed"/>
            </a:endParaRPr>
          </a:p>
          <a:p>
            <a:pPr marL="0" indent="0">
              <a:lnSpc>
                <a:spcPct val="100000"/>
              </a:lnSpc>
              <a:spcBef>
                <a:spcPts val="0"/>
              </a:spcBef>
              <a:buNone/>
            </a:pPr>
            <a:endParaRPr lang="en-GB" sz="1800" cap="all">
              <a:latin typeface="Univers Condensed"/>
            </a:endParaRPr>
          </a:p>
        </p:txBody>
      </p:sp>
    </p:spTree>
    <p:extLst>
      <p:ext uri="{BB962C8B-B14F-4D97-AF65-F5344CB8AC3E}">
        <p14:creationId xmlns:p14="http://schemas.microsoft.com/office/powerpoint/2010/main" val="1124240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491332-A8B9-4A74-23D1-E2563AC6F2B4}"/>
              </a:ext>
            </a:extLst>
          </p:cNvPr>
          <p:cNvSpPr txBox="1"/>
          <p:nvPr/>
        </p:nvSpPr>
        <p:spPr>
          <a:xfrm>
            <a:off x="772885" y="990599"/>
            <a:ext cx="1081840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5400" cap="all" spc="30" dirty="0">
                <a:latin typeface="Calibri Light"/>
                <a:ea typeface="Calibri Light"/>
                <a:cs typeface="Calibri Light"/>
              </a:rPr>
              <a:t>Building trust and legitimacy through  community meetings </a:t>
            </a:r>
            <a:endParaRPr lang="en-US" dirty="0">
              <a:ea typeface="+mj-ea"/>
              <a:cs typeface="+mj-cs"/>
            </a:endParaRPr>
          </a:p>
        </p:txBody>
      </p:sp>
      <p:sp>
        <p:nvSpPr>
          <p:cNvPr id="3" name="TextBox 2">
            <a:extLst>
              <a:ext uri="{FF2B5EF4-FFF2-40B4-BE49-F238E27FC236}">
                <a16:creationId xmlns:a16="http://schemas.microsoft.com/office/drawing/2014/main" id="{F7D8D7E0-092F-A8E7-1D83-DD9B4C53892B}"/>
              </a:ext>
            </a:extLst>
          </p:cNvPr>
          <p:cNvSpPr txBox="1"/>
          <p:nvPr/>
        </p:nvSpPr>
        <p:spPr>
          <a:xfrm>
            <a:off x="922789" y="4837651"/>
            <a:ext cx="2530678"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latin typeface="Calibri"/>
                <a:ea typeface="Calibri"/>
                <a:cs typeface="Calibri"/>
              </a:rPr>
              <a:t>Erin Davies</a:t>
            </a:r>
            <a:endParaRPr lang="en-US" dirty="0"/>
          </a:p>
          <a:p>
            <a:pPr algn="ctr"/>
            <a:r>
              <a:rPr lang="en-GB" sz="2400" dirty="0">
                <a:latin typeface="Calibri"/>
                <a:ea typeface="Calibri"/>
                <a:cs typeface="Calibri"/>
              </a:rPr>
              <a:t>2404320</a:t>
            </a:r>
            <a:endParaRPr lang="en-GB" dirty="0"/>
          </a:p>
          <a:p>
            <a:pPr algn="l"/>
            <a:endParaRPr lang="en-GB" dirty="0"/>
          </a:p>
        </p:txBody>
      </p:sp>
    </p:spTree>
    <p:extLst>
      <p:ext uri="{BB962C8B-B14F-4D97-AF65-F5344CB8AC3E}">
        <p14:creationId xmlns:p14="http://schemas.microsoft.com/office/powerpoint/2010/main" val="362577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3BCF0-B974-BF20-C24E-15439CFF03E4}"/>
              </a:ext>
            </a:extLst>
          </p:cNvPr>
          <p:cNvSpPr>
            <a:spLocks noGrp="1"/>
          </p:cNvSpPr>
          <p:nvPr>
            <p:ph type="title"/>
          </p:nvPr>
        </p:nvSpPr>
        <p:spPr/>
        <p:txBody>
          <a:bodyPr/>
          <a:lstStyle/>
          <a:p>
            <a:r>
              <a:rPr lang="en-GB" sz="4400" dirty="0">
                <a:latin typeface="Calibri Light"/>
                <a:ea typeface="Calibri Light"/>
                <a:cs typeface="Calibri Light"/>
              </a:rPr>
              <a:t>What is community meetings?</a:t>
            </a:r>
            <a:endParaRPr lang="en-US" dirty="0"/>
          </a:p>
        </p:txBody>
      </p:sp>
      <p:sp>
        <p:nvSpPr>
          <p:cNvPr id="3" name="Content Placeholder 2">
            <a:extLst>
              <a:ext uri="{FF2B5EF4-FFF2-40B4-BE49-F238E27FC236}">
                <a16:creationId xmlns:a16="http://schemas.microsoft.com/office/drawing/2014/main" id="{041C9BE0-01F0-8CB2-5DDB-2980D01A3425}"/>
              </a:ext>
            </a:extLst>
          </p:cNvPr>
          <p:cNvSpPr>
            <a:spLocks noGrp="1"/>
          </p:cNvSpPr>
          <p:nvPr>
            <p:ph idx="1"/>
          </p:nvPr>
        </p:nvSpPr>
        <p:spPr/>
        <p:txBody>
          <a:bodyPr vert="horz" lIns="91440" tIns="45720" rIns="91440" bIns="45720" rtlCol="0" anchor="t">
            <a:noAutofit/>
          </a:bodyPr>
          <a:lstStyle/>
          <a:p>
            <a:pPr marL="0" indent="0">
              <a:buNone/>
            </a:pPr>
            <a:r>
              <a:rPr lang="en-GB" sz="2400" cap="all" spc="30" dirty="0">
                <a:latin typeface="Calibri Light"/>
                <a:ea typeface="Calibri Light"/>
                <a:cs typeface="Calibri Light"/>
              </a:rPr>
              <a:t>• Community meetings are collaborative events where individuals from a community gather to address significant issues, exchange ideas and collaborate on solutions. ( Hosting </a:t>
            </a:r>
            <a:r>
              <a:rPr lang="en-GB" sz="2400" cap="all" spc="30" err="1">
                <a:latin typeface="Calibri Light"/>
                <a:ea typeface="Calibri Light"/>
                <a:cs typeface="Calibri Light"/>
              </a:rPr>
              <a:t>Communtiymeetings</a:t>
            </a:r>
            <a:r>
              <a:rPr lang="en-GB" sz="2400" cap="all" spc="30" dirty="0">
                <a:latin typeface="Calibri Light"/>
                <a:ea typeface="Calibri Light"/>
                <a:cs typeface="Calibri Light"/>
              </a:rPr>
              <a:t> that’s POPS, n.d.) </a:t>
            </a:r>
          </a:p>
          <a:p>
            <a:pPr marL="0" indent="0">
              <a:buNone/>
            </a:pPr>
            <a:r>
              <a:rPr lang="en-GB" sz="2400" cap="all" spc="30" dirty="0">
                <a:latin typeface="Calibri Light"/>
                <a:ea typeface="Calibri Light"/>
                <a:cs typeface="Calibri Light"/>
              </a:rPr>
              <a:t>• British Transport Police (2023) says the object is to cultivate an open and respectful environment where all participants can contribute to making the community a safer and more vibrant place.</a:t>
            </a:r>
          </a:p>
          <a:p>
            <a:endParaRPr lang="en-GB" dirty="0"/>
          </a:p>
        </p:txBody>
      </p:sp>
    </p:spTree>
    <p:extLst>
      <p:ext uri="{BB962C8B-B14F-4D97-AF65-F5344CB8AC3E}">
        <p14:creationId xmlns:p14="http://schemas.microsoft.com/office/powerpoint/2010/main" val="4579284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FAC1E2-646E-CE39-AFB8-8D1F177DB8DE}"/>
              </a:ext>
            </a:extLst>
          </p:cNvPr>
          <p:cNvSpPr txBox="1"/>
          <p:nvPr/>
        </p:nvSpPr>
        <p:spPr>
          <a:xfrm>
            <a:off x="838899" y="20972"/>
            <a:ext cx="11353100"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latin typeface="Calibri Light"/>
                <a:ea typeface="Calibri Light"/>
                <a:cs typeface="Calibri Light"/>
              </a:rPr>
              <a:t>Effectiveness of having community meetings </a:t>
            </a:r>
            <a:endParaRPr lang="en-US" dirty="0"/>
          </a:p>
        </p:txBody>
      </p:sp>
      <p:sp>
        <p:nvSpPr>
          <p:cNvPr id="3" name="TextBox 2">
            <a:extLst>
              <a:ext uri="{FF2B5EF4-FFF2-40B4-BE49-F238E27FC236}">
                <a16:creationId xmlns:a16="http://schemas.microsoft.com/office/drawing/2014/main" id="{5BD12888-A05A-82A6-06D4-4614CEC96ABF}"/>
              </a:ext>
            </a:extLst>
          </p:cNvPr>
          <p:cNvSpPr txBox="1"/>
          <p:nvPr/>
        </p:nvSpPr>
        <p:spPr>
          <a:xfrm>
            <a:off x="838900" y="964734"/>
            <a:ext cx="11199300"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cap="all" spc="30" dirty="0">
                <a:latin typeface="Calibri Light"/>
                <a:ea typeface="Calibri Light"/>
                <a:cs typeface="Calibri Light"/>
              </a:rPr>
              <a:t>Community meetings with the police is effective in various ways by: </a:t>
            </a:r>
            <a:endParaRPr lang="en-US" sz="3200" b="1" cap="all" spc="30">
              <a:latin typeface="Calibri Light"/>
              <a:ea typeface="Calibri Light"/>
              <a:cs typeface="Calibri Light"/>
            </a:endParaRPr>
          </a:p>
          <a:p>
            <a:r>
              <a:rPr lang="en-GB" sz="3200" cap="all" spc="30" dirty="0">
                <a:latin typeface="Calibri Light"/>
                <a:ea typeface="Calibri Light"/>
                <a:cs typeface="Calibri Light"/>
              </a:rPr>
              <a:t>Building community relations</a:t>
            </a:r>
          </a:p>
          <a:p>
            <a:r>
              <a:rPr lang="en-GB" sz="3200" cap="all" spc="30" dirty="0">
                <a:latin typeface="Calibri Light"/>
                <a:ea typeface="Calibri Light"/>
                <a:cs typeface="Calibri Light"/>
              </a:rPr>
              <a:t>(Government Events, 2024)</a:t>
            </a:r>
          </a:p>
          <a:p>
            <a:endParaRPr lang="en-GB" sz="3200" cap="all" spc="30" dirty="0">
              <a:latin typeface="Calibri Light"/>
              <a:ea typeface="Calibri Light"/>
              <a:cs typeface="Calibri Light"/>
            </a:endParaRPr>
          </a:p>
          <a:p>
            <a:r>
              <a:rPr lang="en-GB" sz="3200" cap="all" spc="30" dirty="0">
                <a:latin typeface="Calibri Light"/>
                <a:ea typeface="Calibri Light"/>
                <a:cs typeface="Calibri Light"/>
              </a:rPr>
              <a:t>Lowers fear of crime and boots confidence</a:t>
            </a:r>
          </a:p>
          <a:p>
            <a:r>
              <a:rPr lang="en-GB" sz="3200" cap="all" spc="30" dirty="0">
                <a:latin typeface="Calibri Light"/>
                <a:ea typeface="Calibri Light"/>
                <a:cs typeface="Calibri Light"/>
              </a:rPr>
              <a:t>(Myhill, 2012)</a:t>
            </a:r>
          </a:p>
          <a:p>
            <a:endParaRPr lang="en-GB" sz="3200" cap="all" spc="30" dirty="0">
              <a:latin typeface="Calibri Light"/>
              <a:ea typeface="Calibri Light"/>
              <a:cs typeface="Calibri Light"/>
            </a:endParaRPr>
          </a:p>
          <a:p>
            <a:r>
              <a:rPr lang="en-GB" sz="3200" cap="all" spc="30" dirty="0">
                <a:latin typeface="Calibri Light"/>
                <a:ea typeface="Calibri Light"/>
                <a:cs typeface="Calibri Light"/>
              </a:rPr>
              <a:t>Share problems </a:t>
            </a:r>
          </a:p>
          <a:p>
            <a:r>
              <a:rPr lang="en-GB" sz="3200" cap="all" spc="30" dirty="0">
                <a:latin typeface="Calibri Light"/>
                <a:ea typeface="Calibri Light"/>
                <a:cs typeface="Calibri Light"/>
              </a:rPr>
              <a:t>(</a:t>
            </a:r>
            <a:r>
              <a:rPr lang="en-GB" sz="3200" cap="all" spc="30" dirty="0">
                <a:latin typeface="Calibri Light"/>
                <a:ea typeface="Calibri Light"/>
                <a:cs typeface="Calibri Light"/>
                <a:hlinkClick r:id="rId2">
                  <a:extLst>
                    <a:ext uri="{A12FA001-AC4F-418D-AE19-62706E023703}">
                      <ahyp:hlinkClr xmlns:ahyp="http://schemas.microsoft.com/office/drawing/2018/hyperlinkcolor" val="tx"/>
                    </a:ext>
                  </a:extLst>
                </a:hlinkClick>
              </a:rPr>
              <a:t>www.westlancs.gov.uk</a:t>
            </a:r>
            <a:r>
              <a:rPr lang="en-GB" sz="3200" cap="all" spc="30" dirty="0">
                <a:latin typeface="Calibri Light"/>
                <a:ea typeface="Calibri Light"/>
                <a:cs typeface="Calibri Light"/>
              </a:rPr>
              <a:t>. </a:t>
            </a:r>
            <a:r>
              <a:rPr lang="en-GB" sz="3200" cap="all" spc="30" err="1">
                <a:latin typeface="Calibri Light"/>
                <a:ea typeface="Calibri Light"/>
                <a:cs typeface="Calibri Light"/>
              </a:rPr>
              <a:t>N.d</a:t>
            </a:r>
            <a:r>
              <a:rPr lang="en-GB" sz="3200" cap="all" spc="30" dirty="0">
                <a:latin typeface="Calibri Light"/>
                <a:ea typeface="Calibri Light"/>
                <a:cs typeface="Calibri Light"/>
              </a:rPr>
              <a:t>) </a:t>
            </a:r>
          </a:p>
          <a:p>
            <a:pPr algn="l"/>
            <a:endParaRPr lang="en-GB" dirty="0"/>
          </a:p>
        </p:txBody>
      </p:sp>
    </p:spTree>
    <p:extLst>
      <p:ext uri="{BB962C8B-B14F-4D97-AF65-F5344CB8AC3E}">
        <p14:creationId xmlns:p14="http://schemas.microsoft.com/office/powerpoint/2010/main" val="319634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70FBD6-0978-9993-E15B-70B659591F72}"/>
              </a:ext>
            </a:extLst>
          </p:cNvPr>
          <p:cNvSpPr txBox="1"/>
          <p:nvPr/>
        </p:nvSpPr>
        <p:spPr>
          <a:xfrm>
            <a:off x="671118" y="-1"/>
            <a:ext cx="9899009"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latin typeface="Calibri Light"/>
                <a:ea typeface="Calibri Light"/>
                <a:cs typeface="Calibri Light"/>
              </a:rPr>
              <a:t>Challenges of having community meetings </a:t>
            </a:r>
            <a:endParaRPr lang="en-US" dirty="0"/>
          </a:p>
        </p:txBody>
      </p:sp>
      <p:sp>
        <p:nvSpPr>
          <p:cNvPr id="3" name="TextBox 2">
            <a:extLst>
              <a:ext uri="{FF2B5EF4-FFF2-40B4-BE49-F238E27FC236}">
                <a16:creationId xmlns:a16="http://schemas.microsoft.com/office/drawing/2014/main" id="{18BCB243-DB9A-2880-8B29-DD50F3B91586}"/>
              </a:ext>
            </a:extLst>
          </p:cNvPr>
          <p:cNvSpPr txBox="1"/>
          <p:nvPr/>
        </p:nvSpPr>
        <p:spPr>
          <a:xfrm>
            <a:off x="880844" y="1076587"/>
            <a:ext cx="10528183"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latin typeface="Calibri Light"/>
                <a:ea typeface="Calibri Light"/>
                <a:cs typeface="Calibri Light"/>
              </a:rPr>
              <a:t>On the other hand, community meetings have some challenges which include: </a:t>
            </a:r>
            <a:endParaRPr lang="en-US" sz="3200" dirty="0">
              <a:latin typeface="Calibri Light"/>
              <a:ea typeface="Calibri Light"/>
              <a:cs typeface="Calibri Light"/>
            </a:endParaRPr>
          </a:p>
          <a:p>
            <a:endParaRPr lang="en-GB" sz="3200" dirty="0">
              <a:latin typeface="Calibri Light"/>
              <a:ea typeface="Calibri Light"/>
              <a:cs typeface="Calibri Light"/>
            </a:endParaRPr>
          </a:p>
          <a:p>
            <a:r>
              <a:rPr lang="en-GB" sz="3200" dirty="0">
                <a:latin typeface="Calibri Light"/>
                <a:ea typeface="Calibri Light"/>
                <a:cs typeface="Calibri Light"/>
              </a:rPr>
              <a:t>•Small amount of people turn up to the meetings</a:t>
            </a:r>
          </a:p>
          <a:p>
            <a:r>
              <a:rPr lang="en-GB" sz="3200" dirty="0">
                <a:latin typeface="Calibri Light"/>
                <a:ea typeface="Calibri Light"/>
                <a:cs typeface="Calibri Light"/>
              </a:rPr>
              <a:t>(Lister &amp; Platts- Fowler, 2014) </a:t>
            </a:r>
          </a:p>
          <a:p>
            <a:r>
              <a:rPr lang="en-GB" sz="3200" dirty="0">
                <a:latin typeface="Calibri Light"/>
                <a:ea typeface="Calibri Light"/>
                <a:cs typeface="Calibri Light"/>
              </a:rPr>
              <a:t>•Language barriers</a:t>
            </a:r>
          </a:p>
          <a:p>
            <a:r>
              <a:rPr lang="en-GB" sz="3200" dirty="0">
                <a:latin typeface="Calibri Light"/>
                <a:ea typeface="Calibri Light"/>
                <a:cs typeface="Calibri Light"/>
              </a:rPr>
              <a:t>(Hunter et al, 2022)</a:t>
            </a:r>
          </a:p>
          <a:p>
            <a:r>
              <a:rPr lang="en-GB" sz="3200" dirty="0">
                <a:latin typeface="Calibri Light"/>
                <a:ea typeface="Calibri Light"/>
                <a:cs typeface="Calibri Light"/>
              </a:rPr>
              <a:t>•Lack of trust </a:t>
            </a:r>
          </a:p>
          <a:p>
            <a:r>
              <a:rPr lang="en-GB" sz="3200" dirty="0">
                <a:latin typeface="Calibri Light"/>
                <a:ea typeface="Calibri Light"/>
                <a:cs typeface="Calibri Light"/>
              </a:rPr>
              <a:t>(Vulnerability &amp; policing futures research centre, 2024) </a:t>
            </a:r>
          </a:p>
          <a:p>
            <a:pPr algn="l"/>
            <a:endParaRPr lang="en-GB" dirty="0"/>
          </a:p>
        </p:txBody>
      </p:sp>
    </p:spTree>
    <p:extLst>
      <p:ext uri="{BB962C8B-B14F-4D97-AF65-F5344CB8AC3E}">
        <p14:creationId xmlns:p14="http://schemas.microsoft.com/office/powerpoint/2010/main" val="2431489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E0707AA-4781-FB33-015A-ED5D7EC70FC2}"/>
              </a:ext>
            </a:extLst>
          </p:cNvPr>
          <p:cNvSpPr txBox="1"/>
          <p:nvPr/>
        </p:nvSpPr>
        <p:spPr>
          <a:xfrm>
            <a:off x="4866968" y="914400"/>
            <a:ext cx="6627924" cy="130759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Bef>
                <a:spcPct val="0"/>
              </a:spcBef>
              <a:spcAft>
                <a:spcPts val="600"/>
              </a:spcAft>
            </a:pPr>
            <a:r>
              <a:rPr lang="en-US" sz="4000" cap="all" spc="30">
                <a:latin typeface="+mj-lt"/>
                <a:ea typeface="+mj-ea"/>
                <a:cs typeface="+mj-cs"/>
              </a:rPr>
              <a:t>Case study Tottenham Riots, London (2011)</a:t>
            </a:r>
          </a:p>
        </p:txBody>
      </p:sp>
      <p:pic>
        <p:nvPicPr>
          <p:cNvPr id="5" name="Picture 4" descr="Fire and smoke">
            <a:extLst>
              <a:ext uri="{FF2B5EF4-FFF2-40B4-BE49-F238E27FC236}">
                <a16:creationId xmlns:a16="http://schemas.microsoft.com/office/drawing/2014/main" id="{6BA0A169-9429-940D-F40C-C7C2E23FE1F8}"/>
              </a:ext>
            </a:extLst>
          </p:cNvPr>
          <p:cNvPicPr>
            <a:picLocks noChangeAspect="1"/>
          </p:cNvPicPr>
          <p:nvPr/>
        </p:nvPicPr>
        <p:blipFill>
          <a:blip r:embed="rId2"/>
          <a:srcRect l="31205" r="28020" b="-6"/>
          <a:stretch/>
        </p:blipFill>
        <p:spPr>
          <a:xfrm>
            <a:off x="20" y="-17929"/>
            <a:ext cx="4206220" cy="6875929"/>
          </a:xfrm>
          <a:prstGeom prst="rect">
            <a:avLst/>
          </a:prstGeom>
        </p:spPr>
      </p:pic>
      <p:cxnSp>
        <p:nvCxnSpPr>
          <p:cNvPr id="15" name="Straight Connector 14">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722376"/>
            <a:ext cx="6476356"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2D5DBAA-89C7-E93D-AF20-452708894E81}"/>
              </a:ext>
            </a:extLst>
          </p:cNvPr>
          <p:cNvSpPr txBox="1"/>
          <p:nvPr/>
        </p:nvSpPr>
        <p:spPr>
          <a:xfrm>
            <a:off x="4866968" y="2221992"/>
            <a:ext cx="6627924" cy="373989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spcAft>
                <a:spcPts val="600"/>
              </a:spcAft>
            </a:pPr>
            <a:r>
              <a:rPr lang="en-US" sz="1200" cap="all" spc="30" dirty="0">
                <a:latin typeface="Calibri Light"/>
                <a:ea typeface="Calibri Light"/>
                <a:cs typeface="Calibri Light"/>
              </a:rPr>
              <a:t>Tottenham Riots took place on Saturday 6th of August 2011. London was overwhelmed by fire and violence for five nights. By the end of the riots, five people had lost their lives, including a 68 year old man who was attacked while trying to put out a fire in a litter bin in Ealing. Many people were left without homes, and over 200 individuals </a:t>
            </a:r>
            <a:endParaRPr lang="en-US"/>
          </a:p>
          <a:p>
            <a:pPr indent="-228600">
              <a:spcAft>
                <a:spcPts val="600"/>
              </a:spcAft>
              <a:buFont typeface="Arial" panose="020B0604020202020204" pitchFamily="34" charset="0"/>
              <a:buChar char="•"/>
            </a:pPr>
            <a:endParaRPr lang="en-US" sz="1200" cap="all" spc="30" dirty="0">
              <a:latin typeface="Calibri Light"/>
              <a:ea typeface="Calibri Light"/>
              <a:cs typeface="Calibri Light"/>
            </a:endParaRPr>
          </a:p>
          <a:p>
            <a:pPr indent="-228600">
              <a:spcAft>
                <a:spcPts val="600"/>
              </a:spcAft>
              <a:buFont typeface="Arial" panose="020B0604020202020204" pitchFamily="34" charset="0"/>
              <a:buChar char="•"/>
            </a:pPr>
            <a:endParaRPr lang="en-US" sz="1200" cap="all" spc="30" dirty="0">
              <a:latin typeface="Calibri Light"/>
              <a:ea typeface="Calibri Light"/>
              <a:cs typeface="Calibri Light"/>
            </a:endParaRPr>
          </a:p>
          <a:p>
            <a:pPr>
              <a:spcAft>
                <a:spcPts val="600"/>
              </a:spcAft>
            </a:pPr>
            <a:r>
              <a:rPr lang="en-US" sz="1200" cap="all" spc="30" dirty="0">
                <a:latin typeface="Calibri Light"/>
                <a:ea typeface="Calibri Light"/>
                <a:cs typeface="Calibri Light"/>
              </a:rPr>
              <a:t>After the riots, police aim was to improve relationship </a:t>
            </a:r>
          </a:p>
          <a:p>
            <a:pPr indent="-228600">
              <a:spcAft>
                <a:spcPts val="600"/>
              </a:spcAft>
              <a:buFont typeface="Arial" panose="020B0604020202020204" pitchFamily="34" charset="0"/>
              <a:buChar char="•"/>
            </a:pPr>
            <a:r>
              <a:rPr lang="en-US" sz="1200" cap="all" spc="30" dirty="0">
                <a:latin typeface="Calibri Light"/>
                <a:ea typeface="Calibri Light"/>
                <a:cs typeface="Calibri Light"/>
              </a:rPr>
              <a:t>with Tottenham </a:t>
            </a:r>
            <a:r>
              <a:rPr lang="en-US" sz="1200" cap="all" spc="30" dirty="0" err="1">
                <a:latin typeface="Calibri Light"/>
                <a:ea typeface="Calibri Light"/>
                <a:cs typeface="Calibri Light"/>
              </a:rPr>
              <a:t>residents.Met</a:t>
            </a:r>
            <a:r>
              <a:rPr lang="en-US" sz="1200" cap="all" spc="30" dirty="0">
                <a:latin typeface="Calibri Light"/>
                <a:ea typeface="Calibri Light"/>
                <a:cs typeface="Calibri Light"/>
              </a:rPr>
              <a:t> police did this through:</a:t>
            </a:r>
          </a:p>
          <a:p>
            <a:pPr indent="-228600">
              <a:spcAft>
                <a:spcPts val="600"/>
              </a:spcAft>
              <a:buFont typeface="Arial" panose="020B0604020202020204" pitchFamily="34" charset="0"/>
              <a:buChar char="•"/>
            </a:pPr>
            <a:r>
              <a:rPr lang="en-US" sz="1200" cap="all" spc="30" dirty="0" err="1">
                <a:latin typeface="Calibri Light"/>
                <a:ea typeface="Calibri Light"/>
                <a:cs typeface="Calibri Light"/>
                <a:sym typeface="Wingdings"/>
              </a:rPr>
              <a:t>Ø</a:t>
            </a:r>
            <a:r>
              <a:rPr lang="en-US" sz="1200" cap="all" spc="30" dirty="0" err="1">
                <a:latin typeface="Calibri Light"/>
                <a:ea typeface="Calibri Light"/>
                <a:cs typeface="Calibri Light"/>
              </a:rPr>
              <a:t>Public</a:t>
            </a:r>
            <a:r>
              <a:rPr lang="en-US" sz="1200" cap="all" spc="30" dirty="0">
                <a:latin typeface="Calibri Light"/>
                <a:ea typeface="Calibri Light"/>
                <a:cs typeface="Calibri Light"/>
              </a:rPr>
              <a:t> community meetings</a:t>
            </a:r>
          </a:p>
          <a:p>
            <a:pPr indent="-228600">
              <a:spcAft>
                <a:spcPts val="600"/>
              </a:spcAft>
              <a:buFont typeface="Arial" panose="020B0604020202020204" pitchFamily="34" charset="0"/>
              <a:buChar char="•"/>
            </a:pPr>
            <a:r>
              <a:rPr lang="en-US" sz="1200" cap="all" spc="30" dirty="0" err="1">
                <a:latin typeface="Calibri Light"/>
                <a:ea typeface="Calibri Light"/>
                <a:cs typeface="Calibri Light"/>
                <a:sym typeface="Wingdings"/>
              </a:rPr>
              <a:t>Ø</a:t>
            </a:r>
            <a:r>
              <a:rPr lang="en-US" sz="1200" cap="all" spc="30" dirty="0" err="1">
                <a:latin typeface="Calibri Light"/>
                <a:ea typeface="Calibri Light"/>
                <a:cs typeface="Calibri Light"/>
              </a:rPr>
              <a:t>Youth</a:t>
            </a:r>
            <a:r>
              <a:rPr lang="en-US" sz="1200" cap="all" spc="30" dirty="0">
                <a:latin typeface="Calibri Light"/>
                <a:ea typeface="Calibri Light"/>
                <a:cs typeface="Calibri Light"/>
              </a:rPr>
              <a:t> outreach programs</a:t>
            </a:r>
          </a:p>
          <a:p>
            <a:pPr indent="-228600">
              <a:spcAft>
                <a:spcPts val="600"/>
              </a:spcAft>
              <a:buFont typeface="Arial" panose="020B0604020202020204" pitchFamily="34" charset="0"/>
              <a:buChar char="•"/>
            </a:pPr>
            <a:r>
              <a:rPr lang="en-US" sz="1200" cap="all" spc="30" err="1">
                <a:latin typeface="Calibri Light"/>
                <a:ea typeface="Calibri Light"/>
                <a:cs typeface="Calibri Light"/>
                <a:sym typeface="Wingdings"/>
              </a:rPr>
              <a:t>Ø</a:t>
            </a:r>
            <a:r>
              <a:rPr lang="en-US" sz="1200" cap="all" spc="30" err="1">
                <a:latin typeface="Calibri Light"/>
                <a:ea typeface="Calibri Light"/>
                <a:cs typeface="Calibri Light"/>
              </a:rPr>
              <a:t>Partnership</a:t>
            </a:r>
            <a:r>
              <a:rPr lang="en-US" sz="1200" cap="all" spc="30" dirty="0">
                <a:latin typeface="Calibri Light"/>
                <a:ea typeface="Calibri Light"/>
                <a:cs typeface="Calibri Light"/>
              </a:rPr>
              <a:t> with local </a:t>
            </a:r>
            <a:r>
              <a:rPr lang="en-US" sz="1200" cap="all" spc="30" err="1">
                <a:latin typeface="Calibri Light"/>
                <a:ea typeface="Calibri Light"/>
                <a:cs typeface="Calibri Light"/>
              </a:rPr>
              <a:t>organisations</a:t>
            </a:r>
            <a:r>
              <a:rPr lang="en-US" sz="1200" cap="all" spc="30" dirty="0">
                <a:latin typeface="Calibri Light"/>
                <a:ea typeface="Calibri Light"/>
                <a:cs typeface="Calibri Light"/>
              </a:rPr>
              <a:t>. </a:t>
            </a:r>
          </a:p>
          <a:p>
            <a:pPr indent="-228600">
              <a:spcAft>
                <a:spcPts val="600"/>
              </a:spcAft>
              <a:buFont typeface="Arial" panose="020B0604020202020204" pitchFamily="34" charset="0"/>
              <a:buChar char="•"/>
            </a:pPr>
            <a:r>
              <a:rPr lang="en-US" sz="1200" cap="all" spc="30" dirty="0">
                <a:latin typeface="Calibri Light"/>
                <a:ea typeface="Calibri Light"/>
                <a:cs typeface="Calibri Light"/>
              </a:rPr>
              <a:t>were injured, mostly police officers.  </a:t>
            </a:r>
          </a:p>
        </p:txBody>
      </p:sp>
      <p:cxnSp>
        <p:nvCxnSpPr>
          <p:cNvPr id="17" name="Straight Connector 16">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6144768"/>
            <a:ext cx="647635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CC33E0D6-A788-BD57-D099-C4524F4D863C}"/>
              </a:ext>
            </a:extLst>
          </p:cNvPr>
          <p:cNvSpPr txBox="1"/>
          <p:nvPr/>
        </p:nvSpPr>
        <p:spPr>
          <a:xfrm>
            <a:off x="-2209" y="5806661"/>
            <a:ext cx="3703982" cy="10618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latin typeface="Calibri"/>
                <a:ea typeface="Calibri"/>
                <a:cs typeface="Calibri"/>
              </a:rPr>
              <a:t>https://www.google.com/url?sa=i&amp;url=https%3A%2F%2Fwww.channel4.com%2Fnews%2Fthe-tottenham-residents-burned-out-by-the-riots&amp;psig=AOvVaw1ARPttkI4el2QU_GTjz9ER&amp;ust=1745599509471000&amp;source=images&amp;cd=vfe&amp;opi=89978449&amp;ved=0CBcQjhxqFwoTCKCl4q6P8YwDFQAAAAAdAAAAABAE</a:t>
            </a:r>
          </a:p>
        </p:txBody>
      </p:sp>
    </p:spTree>
    <p:extLst>
      <p:ext uri="{BB962C8B-B14F-4D97-AF65-F5344CB8AC3E}">
        <p14:creationId xmlns:p14="http://schemas.microsoft.com/office/powerpoint/2010/main" val="30792647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E1CCBA-585B-90B8-8A2E-F54810986527}"/>
              </a:ext>
            </a:extLst>
          </p:cNvPr>
          <p:cNvSpPr txBox="1"/>
          <p:nvPr/>
        </p:nvSpPr>
        <p:spPr>
          <a:xfrm>
            <a:off x="739073" y="186117"/>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Calibri"/>
                <a:ea typeface="Calibri"/>
                <a:cs typeface="Calibri"/>
              </a:rPr>
              <a:t>Case Study </a:t>
            </a:r>
          </a:p>
        </p:txBody>
      </p:sp>
      <p:sp>
        <p:nvSpPr>
          <p:cNvPr id="3" name="TextBox 2">
            <a:extLst>
              <a:ext uri="{FF2B5EF4-FFF2-40B4-BE49-F238E27FC236}">
                <a16:creationId xmlns:a16="http://schemas.microsoft.com/office/drawing/2014/main" id="{A01A9E14-6E59-C22D-038C-C17EE2981E54}"/>
              </a:ext>
            </a:extLst>
          </p:cNvPr>
          <p:cNvSpPr txBox="1"/>
          <p:nvPr/>
        </p:nvSpPr>
        <p:spPr>
          <a:xfrm>
            <a:off x="739072" y="1251568"/>
            <a:ext cx="692408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Calibri"/>
                <a:cs typeface="Calibri"/>
              </a:rPr>
              <a:t>Greater Manchester Police has faced a range of difficult issues for a long time, such as gang violence, drug related crime and social unrest in it’s various communities. </a:t>
            </a:r>
          </a:p>
        </p:txBody>
      </p:sp>
      <p:sp>
        <p:nvSpPr>
          <p:cNvPr id="4" name="TextBox 3">
            <a:extLst>
              <a:ext uri="{FF2B5EF4-FFF2-40B4-BE49-F238E27FC236}">
                <a16:creationId xmlns:a16="http://schemas.microsoft.com/office/drawing/2014/main" id="{0F434D68-551A-FB68-6B82-2AEC7ED38EA2}"/>
              </a:ext>
            </a:extLst>
          </p:cNvPr>
          <p:cNvSpPr txBox="1"/>
          <p:nvPr/>
        </p:nvSpPr>
        <p:spPr>
          <a:xfrm>
            <a:off x="739073" y="3207143"/>
            <a:ext cx="673527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Calibri"/>
                <a:cs typeface="Calibri"/>
              </a:rPr>
              <a:t>In order to tackle this, Greater Manchester Police set up neighborhood policing teams that worked in local areas and attended community meetings. </a:t>
            </a:r>
          </a:p>
        </p:txBody>
      </p:sp>
      <p:sp>
        <p:nvSpPr>
          <p:cNvPr id="5" name="TextBox 4">
            <a:extLst>
              <a:ext uri="{FF2B5EF4-FFF2-40B4-BE49-F238E27FC236}">
                <a16:creationId xmlns:a16="http://schemas.microsoft.com/office/drawing/2014/main" id="{DE57C693-3058-9F7D-391D-1FE26BFAAFC1}"/>
              </a:ext>
            </a:extLst>
          </p:cNvPr>
          <p:cNvSpPr txBox="1"/>
          <p:nvPr/>
        </p:nvSpPr>
        <p:spPr>
          <a:xfrm>
            <a:off x="739073" y="5459427"/>
            <a:ext cx="601373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Calibri"/>
                <a:cs typeface="Calibri"/>
              </a:rPr>
              <a:t>(Greater Manchester Serious Violance Action Plan Providing an effective response to violence and its causes. 1. n.d.)</a:t>
            </a:r>
          </a:p>
        </p:txBody>
      </p:sp>
      <p:sp>
        <p:nvSpPr>
          <p:cNvPr id="6" name="TextBox 5">
            <a:extLst>
              <a:ext uri="{FF2B5EF4-FFF2-40B4-BE49-F238E27FC236}">
                <a16:creationId xmlns:a16="http://schemas.microsoft.com/office/drawing/2014/main" id="{9CEC4068-38D5-741D-85E9-2F6612AFD2F5}"/>
              </a:ext>
            </a:extLst>
          </p:cNvPr>
          <p:cNvSpPr txBox="1"/>
          <p:nvPr/>
        </p:nvSpPr>
        <p:spPr>
          <a:xfrm>
            <a:off x="8190489" y="3955657"/>
            <a:ext cx="3383819" cy="17851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latin typeface="Calibri"/>
                <a:ea typeface="Calibri"/>
                <a:cs typeface="Calibri"/>
              </a:rPr>
              <a:t>https://www.google.com/url?sa=i&amp;url=https%3A%2F%2Fwww.gmp.police.uk%2Fnews%2Fgreater-manchester%2Fnews%2Fnews%2F2023%2Fjuly%2Fgmp-host-community-engagement-session-to-discuss-progress-on-tackling-violence-against-women-and-girls-in-rochdale%2F&amp;psig=AOvVaw2B68daY5gCDCL7oAF9K0FP&amp;ust=1745599726937000&amp;source=images&amp;cd=vfe&amp;opi=89978449&amp;ved=0CBcQjhxqFwoTCOif6f2P8YwDFQAAAAAdAAAAABAE</a:t>
            </a:r>
          </a:p>
        </p:txBody>
      </p:sp>
      <p:pic>
        <p:nvPicPr>
          <p:cNvPr id="7" name="Picture 6" descr="Rochdale VAWG Walk 02">
            <a:extLst>
              <a:ext uri="{FF2B5EF4-FFF2-40B4-BE49-F238E27FC236}">
                <a16:creationId xmlns:a16="http://schemas.microsoft.com/office/drawing/2014/main" id="{6211DE16-460E-18B8-ED9E-B17095B899FC}"/>
              </a:ext>
            </a:extLst>
          </p:cNvPr>
          <p:cNvPicPr>
            <a:picLocks noChangeAspect="1"/>
          </p:cNvPicPr>
          <p:nvPr/>
        </p:nvPicPr>
        <p:blipFill>
          <a:blip r:embed="rId2"/>
          <a:stretch>
            <a:fillRect/>
          </a:stretch>
        </p:blipFill>
        <p:spPr>
          <a:xfrm>
            <a:off x="8291639" y="1617288"/>
            <a:ext cx="3282668" cy="2160116"/>
          </a:xfrm>
          <a:prstGeom prst="rect">
            <a:avLst/>
          </a:prstGeom>
        </p:spPr>
      </p:pic>
    </p:spTree>
    <p:extLst>
      <p:ext uri="{BB962C8B-B14F-4D97-AF65-F5344CB8AC3E}">
        <p14:creationId xmlns:p14="http://schemas.microsoft.com/office/powerpoint/2010/main" val="2181865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6F6B70-B93C-B6F6-060C-26660857A4A7}"/>
              </a:ext>
            </a:extLst>
          </p:cNvPr>
          <p:cNvSpPr txBox="1"/>
          <p:nvPr/>
        </p:nvSpPr>
        <p:spPr>
          <a:xfrm>
            <a:off x="752560" y="1190877"/>
            <a:ext cx="9702349" cy="44781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r>
              <a:rPr lang="en-US" sz="1500" dirty="0">
                <a:latin typeface="Calibri"/>
                <a:ea typeface="Calibri"/>
                <a:cs typeface="Calibri"/>
              </a:rPr>
              <a:t>Bell, B. (2021). Riots 10 years on: The five nights when London burned. BBC News. (online) Available at: </a:t>
            </a:r>
            <a:r>
              <a:rPr lang="en-US" sz="1500" dirty="0">
                <a:latin typeface="Calibri"/>
                <a:ea typeface="Calibri"/>
                <a:cs typeface="Calibri"/>
                <a:hlinkClick r:id="rId2"/>
              </a:rPr>
              <a:t>https://www.bbc.co.uk/news/uk-england-london-58058031</a:t>
            </a:r>
          </a:p>
          <a:p>
            <a:pPr marL="228600" indent="-228600"/>
            <a:r>
              <a:rPr lang="en-US" sz="1500" dirty="0">
                <a:latin typeface="Calibri"/>
                <a:ea typeface="Calibri"/>
                <a:cs typeface="Calibri"/>
              </a:rPr>
              <a:t>British Transport Police (2023). PACT meetings. (online) </a:t>
            </a:r>
            <a:r>
              <a:rPr lang="en-US" sz="1500" dirty="0">
                <a:latin typeface="Calibri"/>
                <a:ea typeface="Calibri"/>
                <a:cs typeface="Calibri"/>
                <a:hlinkClick r:id="rId3"/>
              </a:rPr>
              <a:t>www.btp.police.uk</a:t>
            </a:r>
            <a:r>
              <a:rPr lang="en-US" sz="1500" dirty="0">
                <a:latin typeface="Calibri"/>
                <a:ea typeface="Calibri"/>
                <a:cs typeface="Calibri"/>
              </a:rPr>
              <a:t>. Available at: </a:t>
            </a:r>
            <a:r>
              <a:rPr lang="en-US" sz="1500" dirty="0">
                <a:latin typeface="Calibri"/>
                <a:ea typeface="Calibri"/>
                <a:cs typeface="Calibri"/>
                <a:hlinkClick r:id="rId4"/>
              </a:rPr>
              <a:t>https://www.btp.police.uk/police-forces/british-transport-police/areas/about-us/about-us/in-the-community/pact-meetings/#:~:text=Your%20local%20Neighbourhood%20Policing%20Team,area%20can%20best%20be%20tackled</a:t>
            </a:r>
            <a:r>
              <a:rPr lang="en-US" sz="1500" dirty="0">
                <a:latin typeface="Calibri"/>
                <a:ea typeface="Calibri"/>
                <a:cs typeface="Calibri"/>
              </a:rPr>
              <a:t>. </a:t>
            </a:r>
          </a:p>
          <a:p>
            <a:pPr marL="228600" indent="-228600"/>
            <a:r>
              <a:rPr lang="en-US" sz="1500" dirty="0">
                <a:latin typeface="Calibri"/>
                <a:ea typeface="Calibri"/>
                <a:cs typeface="Calibri"/>
              </a:rPr>
              <a:t>Government Events (2024). Police- community relationships: Importance &amp; strategies. Government Events. (online) Government Events. Available at: </a:t>
            </a:r>
            <a:r>
              <a:rPr lang="en-US" sz="1500" dirty="0">
                <a:latin typeface="Calibri"/>
                <a:ea typeface="Calibri"/>
                <a:cs typeface="Calibri"/>
                <a:hlinkClick r:id="rId5"/>
              </a:rPr>
              <a:t>https://www.governmentevents.co.uk/ge-insights/the-importance-of-police-community-relationships-strategies/#:~:text=Cultural%20Competency%20Training%3A%20Ensuring%20officers,public%20trust%20and%20ensuring%20accountability</a:t>
            </a:r>
            <a:r>
              <a:rPr lang="en-US" sz="1500" dirty="0">
                <a:latin typeface="Calibri"/>
                <a:ea typeface="Calibri"/>
                <a:cs typeface="Calibri"/>
              </a:rPr>
              <a:t>. </a:t>
            </a:r>
          </a:p>
          <a:p>
            <a:pPr marL="228600" indent="-228600"/>
            <a:r>
              <a:rPr lang="en-US" sz="1500" dirty="0">
                <a:latin typeface="Calibri"/>
                <a:ea typeface="Calibri"/>
                <a:cs typeface="Calibri"/>
              </a:rPr>
              <a:t>Greater Manchester Serious </a:t>
            </a:r>
            <a:r>
              <a:rPr lang="en-US" sz="1500" dirty="0" err="1">
                <a:latin typeface="Calibri"/>
                <a:ea typeface="Calibri"/>
                <a:cs typeface="Calibri"/>
              </a:rPr>
              <a:t>Violance</a:t>
            </a:r>
            <a:r>
              <a:rPr lang="en-US" sz="1500" dirty="0">
                <a:latin typeface="Calibri"/>
                <a:ea typeface="Calibri"/>
                <a:cs typeface="Calibri"/>
              </a:rPr>
              <a:t> Action Plan Providing an effective response to violence and its causes. 1. (n.d.) Available at: </a:t>
            </a:r>
            <a:r>
              <a:rPr lang="en-US" sz="1500" dirty="0">
                <a:latin typeface="Calibri"/>
                <a:ea typeface="Calibri"/>
                <a:cs typeface="Calibri"/>
                <a:hlinkClick r:id="rId6"/>
              </a:rPr>
              <a:t>https://www.greatermanchester-ca.gov.uk/media/4811/gm_violence_reduction_plan_final_amends_final_accessible.pdf</a:t>
            </a:r>
          </a:p>
          <a:p>
            <a:pPr marL="228600" indent="-228600"/>
            <a:r>
              <a:rPr lang="en-US" sz="1500" dirty="0">
                <a:latin typeface="Calibri"/>
                <a:ea typeface="Calibri"/>
                <a:cs typeface="Calibri"/>
              </a:rPr>
              <a:t>Hosting a Community Meeting That POPS. (n.d.). Available at: </a:t>
            </a:r>
            <a:r>
              <a:rPr lang="en-US" sz="1500" dirty="0">
                <a:latin typeface="Calibri"/>
                <a:ea typeface="Calibri"/>
                <a:cs typeface="Calibri"/>
                <a:hlinkClick r:id="rId7"/>
              </a:rPr>
              <a:t>https://www.cityofws.org/DocumentCenter/View/491/Hosting-a-Community-Meeting-Purpose-Outcome-Process-Strategy-POPS-PDF#:~:text=A%20community%20meeting%20is%20the,plans%20are%20set%20and%20assigned</a:t>
            </a:r>
            <a:r>
              <a:rPr lang="en-US" sz="1500" dirty="0">
                <a:latin typeface="Calibri"/>
                <a:ea typeface="Calibri"/>
                <a:cs typeface="Calibri"/>
              </a:rPr>
              <a:t>. </a:t>
            </a:r>
          </a:p>
          <a:p>
            <a:pPr marL="228600" indent="-228600"/>
            <a:r>
              <a:rPr lang="en-US" sz="1500" dirty="0">
                <a:latin typeface="Calibri"/>
                <a:ea typeface="Calibri"/>
                <a:cs typeface="Calibri"/>
              </a:rPr>
              <a:t>Hunter, G., </a:t>
            </a:r>
            <a:r>
              <a:rPr lang="en-US" sz="1500" dirty="0" err="1">
                <a:latin typeface="Calibri"/>
                <a:ea typeface="Calibri"/>
                <a:cs typeface="Calibri"/>
              </a:rPr>
              <a:t>Bhardwa</a:t>
            </a:r>
            <a:r>
              <a:rPr lang="en-US" sz="1500" dirty="0">
                <a:latin typeface="Calibri"/>
                <a:ea typeface="Calibri"/>
                <a:cs typeface="Calibri"/>
              </a:rPr>
              <a:t>, B., </a:t>
            </a:r>
            <a:r>
              <a:rPr lang="en-US" sz="1500" dirty="0" err="1">
                <a:latin typeface="Calibri"/>
                <a:ea typeface="Calibri"/>
                <a:cs typeface="Calibri"/>
              </a:rPr>
              <a:t>Dinisman</a:t>
            </a:r>
            <a:r>
              <a:rPr lang="en-US" sz="1500" dirty="0">
                <a:latin typeface="Calibri"/>
                <a:ea typeface="Calibri"/>
                <a:cs typeface="Calibri"/>
              </a:rPr>
              <a:t>, T., Moroz, A., </a:t>
            </a:r>
            <a:r>
              <a:rPr lang="en-US" sz="1500" dirty="0" err="1">
                <a:latin typeface="Calibri"/>
                <a:ea typeface="Calibri"/>
                <a:cs typeface="Calibri"/>
              </a:rPr>
              <a:t>Anastassiou</a:t>
            </a:r>
            <a:r>
              <a:rPr lang="en-US" sz="1500" dirty="0">
                <a:latin typeface="Calibri"/>
                <a:ea typeface="Calibri"/>
                <a:cs typeface="Calibri"/>
              </a:rPr>
              <a:t>, A. and </a:t>
            </a:r>
            <a:r>
              <a:rPr lang="en-US" sz="1500" dirty="0" err="1">
                <a:latin typeface="Calibri"/>
                <a:ea typeface="Calibri"/>
                <a:cs typeface="Calibri"/>
              </a:rPr>
              <a:t>Lynall</a:t>
            </a:r>
            <a:r>
              <a:rPr lang="en-US" sz="1500" dirty="0">
                <a:latin typeface="Calibri"/>
                <a:ea typeface="Calibri"/>
                <a:cs typeface="Calibri"/>
              </a:rPr>
              <a:t>, A. (2022). Language barriers in the criminal justice system. (online) Available at: </a:t>
            </a:r>
            <a:r>
              <a:rPr lang="en-US" sz="1500" dirty="0">
                <a:latin typeface="Calibri"/>
                <a:ea typeface="Calibri"/>
                <a:cs typeface="Calibri"/>
                <a:hlinkClick r:id="rId8"/>
              </a:rPr>
              <a:t>https://www.bell-foundation.org.uk/app/uploads/2022/03/Language-barriers-in-the-criminal-justice-system.pdf</a:t>
            </a:r>
          </a:p>
        </p:txBody>
      </p:sp>
      <p:sp>
        <p:nvSpPr>
          <p:cNvPr id="3" name="TextBox 2">
            <a:extLst>
              <a:ext uri="{FF2B5EF4-FFF2-40B4-BE49-F238E27FC236}">
                <a16:creationId xmlns:a16="http://schemas.microsoft.com/office/drawing/2014/main" id="{0FA2E1D6-6A70-8EE5-1BB2-1C8FACF5851F}"/>
              </a:ext>
            </a:extLst>
          </p:cNvPr>
          <p:cNvSpPr txBox="1"/>
          <p:nvPr/>
        </p:nvSpPr>
        <p:spPr>
          <a:xfrm>
            <a:off x="750893" y="224117"/>
            <a:ext cx="351117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err="1">
                <a:latin typeface="Calibri"/>
                <a:ea typeface="Calibri"/>
                <a:cs typeface="Calibri"/>
              </a:rPr>
              <a:t>Refrence</a:t>
            </a:r>
            <a:r>
              <a:rPr lang="en-GB" sz="2400" dirty="0">
                <a:latin typeface="Calibri"/>
                <a:ea typeface="Calibri"/>
                <a:cs typeface="Calibri"/>
              </a:rPr>
              <a:t> List</a:t>
            </a:r>
          </a:p>
        </p:txBody>
      </p:sp>
    </p:spTree>
    <p:extLst>
      <p:ext uri="{BB962C8B-B14F-4D97-AF65-F5344CB8AC3E}">
        <p14:creationId xmlns:p14="http://schemas.microsoft.com/office/powerpoint/2010/main" val="10098163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E5B897-B10B-BE8C-6AC0-1DC55A217F96}"/>
              </a:ext>
            </a:extLst>
          </p:cNvPr>
          <p:cNvSpPr txBox="1"/>
          <p:nvPr/>
        </p:nvSpPr>
        <p:spPr>
          <a:xfrm>
            <a:off x="557003" y="1217851"/>
            <a:ext cx="10767800"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r>
              <a:rPr lang="en-US" dirty="0">
                <a:latin typeface="Calibri"/>
                <a:ea typeface="Calibri"/>
                <a:cs typeface="Calibri"/>
              </a:rPr>
              <a:t>Lister, S. and Platts- Fowler, D. (2014). N8 policing research partnership community engagement: Evidence Review. (Online) Available at: </a:t>
            </a:r>
            <a:r>
              <a:rPr lang="en-US" dirty="0">
                <a:latin typeface="Calibri"/>
                <a:ea typeface="Calibri"/>
                <a:cs typeface="Calibri"/>
                <a:hlinkClick r:id="rId2"/>
              </a:rPr>
              <a:t>https://www.n8research.org.uk/media/CommunityEngagement_EvidenceReview.pdf</a:t>
            </a:r>
          </a:p>
          <a:p>
            <a:pPr marL="228600" indent="-228600"/>
            <a:r>
              <a:rPr lang="en-US" dirty="0">
                <a:latin typeface="Calibri"/>
                <a:ea typeface="Calibri"/>
                <a:cs typeface="Calibri"/>
              </a:rPr>
              <a:t>Myhill, A. (2012). Community </a:t>
            </a:r>
            <a:r>
              <a:rPr lang="en-US" dirty="0" err="1">
                <a:latin typeface="Calibri"/>
                <a:ea typeface="Calibri"/>
                <a:cs typeface="Calibri"/>
              </a:rPr>
              <a:t>engangement</a:t>
            </a:r>
            <a:r>
              <a:rPr lang="en-US" dirty="0">
                <a:latin typeface="Calibri"/>
                <a:ea typeface="Calibri"/>
                <a:cs typeface="Calibri"/>
              </a:rPr>
              <a:t> in policing lessons from the literature. (online) Available at: </a:t>
            </a:r>
            <a:r>
              <a:rPr lang="en-US" dirty="0">
                <a:latin typeface="Calibri"/>
                <a:ea typeface="Calibri"/>
                <a:cs typeface="Calibri"/>
                <a:hlinkClick r:id="rId3"/>
              </a:rPr>
              <a:t>https://web.archive.org/web/20160306011218id_/http://www.nhwa.com.au/wp-content/uploads/Research_community-engagement-lit-rev-myhill.pdf</a:t>
            </a:r>
          </a:p>
          <a:p>
            <a:pPr marL="228600" indent="-228600"/>
            <a:r>
              <a:rPr lang="en-US" dirty="0">
                <a:latin typeface="Calibri"/>
                <a:ea typeface="Calibri"/>
                <a:cs typeface="Calibri"/>
              </a:rPr>
              <a:t>Science, L.S. of E and P. (2014) LSE research into the causes of the 2011 riots leads to reform of police ‘stop and search’ powers. (online) London School of Economics and Political science. Available at: </a:t>
            </a:r>
            <a:r>
              <a:rPr lang="en-US" dirty="0">
                <a:latin typeface="Calibri"/>
                <a:ea typeface="Calibri"/>
                <a:cs typeface="Calibri"/>
                <a:hlinkClick r:id="rId4"/>
              </a:rPr>
              <a:t>https://www.lse.ac.uk/Research/research-impact-case-studies/lse-research-causes-2011-riots-reform-police-stop-search-powers</a:t>
            </a:r>
          </a:p>
          <a:p>
            <a:pPr marL="228600" indent="-228600"/>
            <a:r>
              <a:rPr lang="en-US" dirty="0">
                <a:latin typeface="Calibri"/>
                <a:ea typeface="Calibri"/>
                <a:cs typeface="Calibri"/>
              </a:rPr>
              <a:t>Vulnerability &amp; policing futures research Centre. (2024). Police are failing to meet the public’s minimum standards of service, researchers find – vulnerability &amp; policing futures research Centre. (online) Available at: </a:t>
            </a:r>
            <a:r>
              <a:rPr lang="en-US" dirty="0">
                <a:latin typeface="Calibri"/>
                <a:ea typeface="Calibri"/>
                <a:cs typeface="Calibri"/>
                <a:hlinkClick r:id="rId5"/>
              </a:rPr>
              <a:t>https://vulnerabilitypolicing.org.uk/news/police-are-failing-to-meet-the-publics-minimum-standards-of-service-researchers-find/#:~:text=This%20lack%20of%20confidence%20is,people%20experience%20in%20their%20communities</a:t>
            </a:r>
            <a:r>
              <a:rPr lang="en-US" dirty="0">
                <a:latin typeface="Calibri"/>
                <a:ea typeface="Calibri"/>
                <a:cs typeface="Calibri"/>
              </a:rPr>
              <a:t>. </a:t>
            </a:r>
          </a:p>
          <a:p>
            <a:pPr marL="228600" indent="-228600"/>
            <a:r>
              <a:rPr lang="en-US" dirty="0">
                <a:latin typeface="Calibri"/>
                <a:ea typeface="Calibri"/>
                <a:cs typeface="Calibri"/>
                <a:hlinkClick r:id="rId6"/>
              </a:rPr>
              <a:t>www.westlancs.gov.uk</a:t>
            </a:r>
            <a:r>
              <a:rPr lang="en-US" dirty="0">
                <a:latin typeface="Calibri"/>
                <a:ea typeface="Calibri"/>
                <a:cs typeface="Calibri"/>
              </a:rPr>
              <a:t>. (n.d.) Police and communities together – West Lancashire Borough Council. (Online) Available at: </a:t>
            </a:r>
            <a:r>
              <a:rPr lang="en-US" dirty="0">
                <a:latin typeface="Calibri"/>
                <a:ea typeface="Calibri"/>
                <a:cs typeface="Calibri"/>
                <a:hlinkClick r:id="rId7"/>
              </a:rPr>
              <a:t>https://www.westlancs.gov.uk/more/community-safety/police-and-communities-together.aspx</a:t>
            </a:r>
          </a:p>
        </p:txBody>
      </p:sp>
      <p:sp>
        <p:nvSpPr>
          <p:cNvPr id="3" name="TextBox 2">
            <a:extLst>
              <a:ext uri="{FF2B5EF4-FFF2-40B4-BE49-F238E27FC236}">
                <a16:creationId xmlns:a16="http://schemas.microsoft.com/office/drawing/2014/main" id="{6B3301CB-E7D4-8DFD-4C91-1FE9C9AB326C}"/>
              </a:ext>
            </a:extLst>
          </p:cNvPr>
          <p:cNvSpPr txBox="1"/>
          <p:nvPr/>
        </p:nvSpPr>
        <p:spPr>
          <a:xfrm>
            <a:off x="134470" y="164353"/>
            <a:ext cx="71995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a:t>(2)</a:t>
            </a:r>
          </a:p>
        </p:txBody>
      </p:sp>
    </p:spTree>
    <p:extLst>
      <p:ext uri="{BB962C8B-B14F-4D97-AF65-F5344CB8AC3E}">
        <p14:creationId xmlns:p14="http://schemas.microsoft.com/office/powerpoint/2010/main" val="10024211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The next step in the development of body worn video - Policing Insight">
            <a:extLst>
              <a:ext uri="{FF2B5EF4-FFF2-40B4-BE49-F238E27FC236}">
                <a16:creationId xmlns:a16="http://schemas.microsoft.com/office/drawing/2014/main" id="{F97C54A9-3FF6-CE0D-46EF-531F03010E7D}"/>
              </a:ext>
            </a:extLst>
          </p:cNvPr>
          <p:cNvPicPr>
            <a:picLocks noChangeAspect="1"/>
          </p:cNvPicPr>
          <p:nvPr/>
        </p:nvPicPr>
        <p:blipFill>
          <a:blip r:embed="rId2"/>
          <a:srcRect t="1752" r="23298" b="7339"/>
          <a:stretch/>
        </p:blipFill>
        <p:spPr>
          <a:xfrm>
            <a:off x="3523488" y="10"/>
            <a:ext cx="8668512" cy="6857990"/>
          </a:xfrm>
          <a:prstGeom prst="rect">
            <a:avLst/>
          </a:prstGeom>
        </p:spPr>
      </p:pic>
      <p:sp>
        <p:nvSpPr>
          <p:cNvPr id="2" name="Title 1"/>
          <p:cNvSpPr>
            <a:spLocks noGrp="1"/>
          </p:cNvSpPr>
          <p:nvPr>
            <p:ph type="ctrTitle"/>
          </p:nvPr>
        </p:nvSpPr>
        <p:spPr>
          <a:xfrm>
            <a:off x="477981" y="1122363"/>
            <a:ext cx="4023360" cy="3204134"/>
          </a:xfrm>
        </p:spPr>
        <p:txBody>
          <a:bodyPr anchor="b">
            <a:normAutofit fontScale="90000"/>
          </a:bodyPr>
          <a:lstStyle/>
          <a:p>
            <a:pPr algn="l"/>
            <a:r>
              <a:rPr lang="en-GB" sz="4800" dirty="0"/>
              <a:t>Body worn cameras having an impact on UK policing </a:t>
            </a:r>
          </a:p>
        </p:txBody>
      </p:sp>
      <p:sp>
        <p:nvSpPr>
          <p:cNvPr id="3" name="Subtitle 2"/>
          <p:cNvSpPr>
            <a:spLocks noGrp="1"/>
          </p:cNvSpPr>
          <p:nvPr>
            <p:ph type="subTitle" idx="1"/>
          </p:nvPr>
        </p:nvSpPr>
        <p:spPr>
          <a:xfrm>
            <a:off x="477980" y="4872922"/>
            <a:ext cx="4023359" cy="1208141"/>
          </a:xfrm>
        </p:spPr>
        <p:txBody>
          <a:bodyPr>
            <a:normAutofit/>
          </a:bodyPr>
          <a:lstStyle/>
          <a:p>
            <a:pPr algn="l"/>
            <a:endParaRPr lang="en-GB" sz="2000">
              <a:solidFill>
                <a:schemeClr val="bg1"/>
              </a:solidFill>
            </a:endParaRPr>
          </a:p>
        </p:txBody>
      </p:sp>
    </p:spTree>
    <p:extLst>
      <p:ext uri="{BB962C8B-B14F-4D97-AF65-F5344CB8AC3E}">
        <p14:creationId xmlns:p14="http://schemas.microsoft.com/office/powerpoint/2010/main" val="10602041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74EB3-90B9-303E-E37C-491874FEFF6C}"/>
              </a:ext>
            </a:extLst>
          </p:cNvPr>
          <p:cNvSpPr>
            <a:spLocks noGrp="1"/>
          </p:cNvSpPr>
          <p:nvPr>
            <p:ph type="title"/>
          </p:nvPr>
        </p:nvSpPr>
        <p:spPr>
          <a:xfrm>
            <a:off x="1115568" y="548640"/>
            <a:ext cx="10168128" cy="1179576"/>
          </a:xfrm>
        </p:spPr>
        <p:txBody>
          <a:bodyPr vert="horz" lIns="91440" tIns="45720" rIns="91440" bIns="45720" rtlCol="0" anchor="ctr">
            <a:normAutofit/>
          </a:bodyPr>
          <a:lstStyle/>
          <a:p>
            <a:r>
              <a:rPr lang="en-US" kern="1200">
                <a:latin typeface="+mj-lt"/>
                <a:ea typeface="+mj-ea"/>
                <a:cs typeface="+mj-cs"/>
              </a:rPr>
              <a:t>What is Body worn cameras?</a:t>
            </a:r>
          </a:p>
        </p:txBody>
      </p:sp>
      <p:sp>
        <p:nvSpPr>
          <p:cNvPr id="65" name="Text Placeholder 2">
            <a:extLst>
              <a:ext uri="{FF2B5EF4-FFF2-40B4-BE49-F238E27FC236}">
                <a16:creationId xmlns:a16="http://schemas.microsoft.com/office/drawing/2014/main" id="{ED3DBFBC-3BD8-47A9-4CD5-5EA6A8281BB1}"/>
              </a:ext>
            </a:extLst>
          </p:cNvPr>
          <p:cNvSpPr>
            <a:spLocks noGrp="1"/>
          </p:cNvSpPr>
          <p:nvPr>
            <p:ph type="body" idx="1"/>
          </p:nvPr>
        </p:nvSpPr>
        <p:spPr>
          <a:xfrm>
            <a:off x="771739" y="2121749"/>
            <a:ext cx="4965638" cy="4410885"/>
          </a:xfrm>
        </p:spPr>
        <p:txBody>
          <a:bodyPr vert="horz" lIns="91440" tIns="45720" rIns="91440" bIns="45720" rtlCol="0" anchor="b">
            <a:noAutofit/>
          </a:bodyPr>
          <a:lstStyle/>
          <a:p>
            <a:pPr marL="285750" indent="-285750">
              <a:lnSpc>
                <a:spcPct val="100000"/>
              </a:lnSpc>
              <a:spcBef>
                <a:spcPts val="0"/>
              </a:spcBef>
              <a:spcAft>
                <a:spcPts val="600"/>
              </a:spcAft>
              <a:buFont typeface="Arial"/>
              <a:buChar char="•"/>
            </a:pPr>
            <a:r>
              <a:rPr lang="en-US" sz="1500" b="0" dirty="0">
                <a:latin typeface="Avenir Next LT Pro"/>
              </a:rPr>
              <a:t>Body warn are </a:t>
            </a:r>
            <a:r>
              <a:rPr lang="en-US" sz="1500" b="0" dirty="0" err="1">
                <a:latin typeface="Avenir Next LT Pro"/>
              </a:rPr>
              <a:t>smalll</a:t>
            </a:r>
            <a:r>
              <a:rPr lang="en-US" sz="1500" b="0" dirty="0">
                <a:latin typeface="Avenir Next LT Pro"/>
              </a:rPr>
              <a:t> cameras worn by officers to record audio and visual </a:t>
            </a:r>
            <a:r>
              <a:rPr lang="en-US" sz="1500" b="0" dirty="0" err="1">
                <a:latin typeface="Avenir Next LT Pro"/>
              </a:rPr>
              <a:t>evidance</a:t>
            </a:r>
          </a:p>
          <a:p>
            <a:pPr marL="285750" indent="-285750">
              <a:lnSpc>
                <a:spcPct val="100000"/>
              </a:lnSpc>
              <a:spcBef>
                <a:spcPts val="0"/>
              </a:spcBef>
              <a:spcAft>
                <a:spcPts val="600"/>
              </a:spcAft>
              <a:buFont typeface="Arial"/>
              <a:buChar char="•"/>
            </a:pPr>
            <a:r>
              <a:rPr lang="en-US" sz="1500" b="0" dirty="0">
                <a:latin typeface="Avenir Next LT Pro"/>
              </a:rPr>
              <a:t>The body worn is </a:t>
            </a:r>
            <a:r>
              <a:rPr lang="en-US" sz="1500" b="0" dirty="0" err="1">
                <a:latin typeface="Avenir Next LT Pro"/>
              </a:rPr>
              <a:t>usally</a:t>
            </a:r>
            <a:r>
              <a:rPr lang="en-US" sz="1500" b="0" dirty="0">
                <a:latin typeface="Avenir Next LT Pro"/>
              </a:rPr>
              <a:t> worn on the officers chest on their uniform</a:t>
            </a:r>
          </a:p>
          <a:p>
            <a:pPr marL="285750" indent="-285750">
              <a:lnSpc>
                <a:spcPct val="100000"/>
              </a:lnSpc>
              <a:spcBef>
                <a:spcPts val="0"/>
              </a:spcBef>
              <a:spcAft>
                <a:spcPts val="600"/>
              </a:spcAft>
              <a:buFont typeface="Arial"/>
              <a:buChar char="•"/>
            </a:pPr>
            <a:r>
              <a:rPr lang="en-US" sz="1500" b="0" dirty="0">
                <a:latin typeface="Avenir Next LT Pro"/>
              </a:rPr>
              <a:t>The police activate them at the start of an </a:t>
            </a:r>
            <a:r>
              <a:rPr lang="en-US" sz="1500" b="0" dirty="0" err="1">
                <a:latin typeface="Avenir Next LT Pro"/>
              </a:rPr>
              <a:t>icident</a:t>
            </a:r>
            <a:r>
              <a:rPr lang="en-US" sz="1500" b="0" dirty="0">
                <a:latin typeface="Avenir Next LT Pro"/>
              </a:rPr>
              <a:t> and they record until it is no longer </a:t>
            </a:r>
            <a:r>
              <a:rPr lang="en-US" sz="1500" b="0" dirty="0" err="1">
                <a:latin typeface="Avenir Next LT Pro"/>
              </a:rPr>
              <a:t>necceserry</a:t>
            </a:r>
            <a:r>
              <a:rPr lang="en-US" sz="1500" b="0" dirty="0">
                <a:latin typeface="Avenir Next LT Pro"/>
              </a:rPr>
              <a:t> </a:t>
            </a:r>
          </a:p>
          <a:p>
            <a:pPr marL="285750" indent="-285750">
              <a:lnSpc>
                <a:spcPct val="100000"/>
              </a:lnSpc>
              <a:spcBef>
                <a:spcPts val="0"/>
              </a:spcBef>
              <a:spcAft>
                <a:spcPts val="600"/>
              </a:spcAft>
              <a:buFont typeface="Arial"/>
              <a:buChar char="•"/>
            </a:pPr>
            <a:r>
              <a:rPr lang="en-US" sz="1500" b="0" dirty="0">
                <a:latin typeface="Avenir Next LT Pro"/>
              </a:rPr>
              <a:t>The footage is stored on the camera then uploaded on to the files for </a:t>
            </a:r>
            <a:r>
              <a:rPr lang="en-US" sz="1500" b="0" dirty="0" err="1">
                <a:latin typeface="Avenir Next LT Pro"/>
              </a:rPr>
              <a:t>futher</a:t>
            </a:r>
            <a:r>
              <a:rPr lang="en-US" sz="1500" b="0" dirty="0">
                <a:latin typeface="Avenir Next LT Pro"/>
              </a:rPr>
              <a:t> investigation </a:t>
            </a:r>
          </a:p>
          <a:p>
            <a:pPr marL="285750" indent="-285750">
              <a:lnSpc>
                <a:spcPct val="100000"/>
              </a:lnSpc>
              <a:spcBef>
                <a:spcPts val="0"/>
              </a:spcBef>
              <a:spcAft>
                <a:spcPts val="600"/>
              </a:spcAft>
              <a:buFont typeface="Arial"/>
              <a:buChar char="•"/>
            </a:pPr>
            <a:r>
              <a:rPr lang="en-US" sz="1500" b="0" dirty="0">
                <a:latin typeface="Avenir Next LT Pro"/>
              </a:rPr>
              <a:t>(BWV) continues to represent a significant advancement in our ability to document interactions between the police and the public (NPCC 2024)</a:t>
            </a:r>
          </a:p>
          <a:p>
            <a:pPr>
              <a:lnSpc>
                <a:spcPct val="100000"/>
              </a:lnSpc>
              <a:spcBef>
                <a:spcPts val="0"/>
              </a:spcBef>
              <a:spcAft>
                <a:spcPts val="600"/>
              </a:spcAft>
            </a:pPr>
            <a:endParaRPr lang="en-US" sz="1700" b="0" dirty="0">
              <a:latin typeface="Avenir Next LT Pro"/>
            </a:endParaRPr>
          </a:p>
          <a:p>
            <a:endParaRPr lang="en-US" dirty="0">
              <a:latin typeface="Avenir Next LT Pro"/>
            </a:endParaRPr>
          </a:p>
        </p:txBody>
      </p:sp>
      <p:sp>
        <p:nvSpPr>
          <p:cNvPr id="59" name="Content Placeholder 58">
            <a:extLst>
              <a:ext uri="{FF2B5EF4-FFF2-40B4-BE49-F238E27FC236}">
                <a16:creationId xmlns:a16="http://schemas.microsoft.com/office/drawing/2014/main" id="{EFDB7288-5E08-4DE2-4314-21545F08CF4D}"/>
              </a:ext>
            </a:extLst>
          </p:cNvPr>
          <p:cNvSpPr>
            <a:spLocks noGrp="1"/>
          </p:cNvSpPr>
          <p:nvPr>
            <p:ph sz="half" idx="2"/>
          </p:nvPr>
        </p:nvSpPr>
        <p:spPr>
          <a:xfrm>
            <a:off x="-9831212" y="6353908"/>
            <a:ext cx="4937760" cy="2968512"/>
          </a:xfrm>
        </p:spPr>
        <p:txBody>
          <a:bodyPr vert="horz" lIns="91440" tIns="45720" rIns="91440" bIns="45720" rtlCol="0" anchor="t">
            <a:normAutofit/>
          </a:bodyPr>
          <a:lstStyle/>
          <a:p>
            <a:pPr marL="0" indent="0">
              <a:lnSpc>
                <a:spcPct val="100000"/>
              </a:lnSpc>
              <a:spcBef>
                <a:spcPts val="0"/>
              </a:spcBef>
              <a:spcAft>
                <a:spcPts val="600"/>
              </a:spcAft>
              <a:buNone/>
            </a:pPr>
            <a:endParaRPr lang="en-US" sz="1500" dirty="0"/>
          </a:p>
        </p:txBody>
      </p:sp>
      <p:sp>
        <p:nvSpPr>
          <p:cNvPr id="7" name="TextBox 6">
            <a:extLst>
              <a:ext uri="{FF2B5EF4-FFF2-40B4-BE49-F238E27FC236}">
                <a16:creationId xmlns:a16="http://schemas.microsoft.com/office/drawing/2014/main" id="{D20DBD48-E83F-F9E0-8B79-F02E7D228F36}"/>
              </a:ext>
            </a:extLst>
          </p:cNvPr>
          <p:cNvSpPr txBox="1"/>
          <p:nvPr/>
        </p:nvSpPr>
        <p:spPr>
          <a:xfrm>
            <a:off x="9245253" y="2818698"/>
            <a:ext cx="2168541" cy="377864"/>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fontScale="62500" lnSpcReduction="20000"/>
          </a:bodyPr>
          <a:lstStyle/>
          <a:p>
            <a:pPr>
              <a:lnSpc>
                <a:spcPct val="110000"/>
              </a:lnSpc>
              <a:spcBef>
                <a:spcPts val="1000"/>
              </a:spcBef>
            </a:pPr>
            <a:r>
              <a:rPr lang="en-US" sz="2400" b="1" kern="1200" cap="none" baseline="0">
                <a:latin typeface="+mn-lt"/>
                <a:ea typeface="+mn-ea"/>
                <a:cs typeface="+mn-cs"/>
              </a:rPr>
              <a:t>(South Wales 2017)</a:t>
            </a:r>
          </a:p>
        </p:txBody>
      </p:sp>
      <p:pic>
        <p:nvPicPr>
          <p:cNvPr id="60" name="Picture 59" descr="Frontline South Wales Police officers get body cameras - BBC News">
            <a:extLst>
              <a:ext uri="{FF2B5EF4-FFF2-40B4-BE49-F238E27FC236}">
                <a16:creationId xmlns:a16="http://schemas.microsoft.com/office/drawing/2014/main" id="{D87CAA3A-5D0A-B4AE-B1EF-9B756824548C}"/>
              </a:ext>
            </a:extLst>
          </p:cNvPr>
          <p:cNvPicPr>
            <a:picLocks noChangeAspect="1"/>
          </p:cNvPicPr>
          <p:nvPr/>
        </p:nvPicPr>
        <p:blipFill>
          <a:blip r:embed="rId2"/>
          <a:srcRect l="6435" r="-3" b="-3"/>
          <a:stretch/>
        </p:blipFill>
        <p:spPr>
          <a:xfrm>
            <a:off x="6345936" y="3203687"/>
            <a:ext cx="4937760" cy="2968511"/>
          </a:xfrm>
          <a:prstGeom prst="rect">
            <a:avLst/>
          </a:prstGeom>
          <a:noFill/>
        </p:spPr>
      </p:pic>
      <p:sp>
        <p:nvSpPr>
          <p:cNvPr id="67" name="Date Placeholder 6">
            <a:extLst>
              <a:ext uri="{FF2B5EF4-FFF2-40B4-BE49-F238E27FC236}">
                <a16:creationId xmlns:a16="http://schemas.microsoft.com/office/drawing/2014/main" id="{F1EEF07D-DC44-A67C-CA4B-CAB76ACDFF83}"/>
              </a:ext>
            </a:extLst>
          </p:cNvPr>
          <p:cNvSpPr>
            <a:spLocks noGrp="1"/>
          </p:cNvSpPr>
          <p:nvPr>
            <p:ph type="dt" sz="half" idx="10"/>
          </p:nvPr>
        </p:nvSpPr>
        <p:spPr>
          <a:xfrm>
            <a:off x="1115568" y="6356350"/>
            <a:ext cx="2743200" cy="365125"/>
          </a:xfrm>
        </p:spPr>
        <p:txBody>
          <a:bodyPr/>
          <a:lstStyle/>
          <a:p>
            <a:pPr>
              <a:spcAft>
                <a:spcPts val="600"/>
              </a:spcAft>
            </a:pPr>
            <a:fld id="{08619A4E-E075-4B51-BE37-024FD428F61F}" type="datetime1">
              <a:pPr>
                <a:spcAft>
                  <a:spcPts val="600"/>
                </a:spcAft>
              </a:pPr>
              <a:t>4/27/2025</a:t>
            </a:fld>
            <a:endParaRPr lang="en-US"/>
          </a:p>
        </p:txBody>
      </p:sp>
      <p:sp>
        <p:nvSpPr>
          <p:cNvPr id="69" name="Footer Placeholder 7">
            <a:extLst>
              <a:ext uri="{FF2B5EF4-FFF2-40B4-BE49-F238E27FC236}">
                <a16:creationId xmlns:a16="http://schemas.microsoft.com/office/drawing/2014/main" id="{C5FC32E2-1347-FB55-45ED-173DD3646B6A}"/>
              </a:ext>
            </a:extLst>
          </p:cNvPr>
          <p:cNvSpPr>
            <a:spLocks noGrp="1"/>
          </p:cNvSpPr>
          <p:nvPr>
            <p:ph type="ftr" sz="quarter" idx="11"/>
          </p:nvPr>
        </p:nvSpPr>
        <p:spPr>
          <a:xfrm>
            <a:off x="4038600" y="6356350"/>
            <a:ext cx="4114800" cy="365125"/>
          </a:xfrm>
        </p:spPr>
        <p:txBody>
          <a:bodyPr/>
          <a:lstStyle/>
          <a:p>
            <a:endParaRPr lang="en-US"/>
          </a:p>
        </p:txBody>
      </p:sp>
      <p:sp>
        <p:nvSpPr>
          <p:cNvPr id="71" name="Slide Number Placeholder 8">
            <a:extLst>
              <a:ext uri="{FF2B5EF4-FFF2-40B4-BE49-F238E27FC236}">
                <a16:creationId xmlns:a16="http://schemas.microsoft.com/office/drawing/2014/main" id="{9A73141B-D7B8-F121-1624-EEEEE9496FF0}"/>
              </a:ext>
            </a:extLst>
          </p:cNvPr>
          <p:cNvSpPr>
            <a:spLocks noGrp="1"/>
          </p:cNvSpPr>
          <p:nvPr>
            <p:ph type="sldNum" sz="quarter" idx="12"/>
          </p:nvPr>
        </p:nvSpPr>
        <p:spPr>
          <a:xfrm>
            <a:off x="8540496" y="6356350"/>
            <a:ext cx="2743200" cy="365125"/>
          </a:xfrm>
        </p:spPr>
        <p:txBody>
          <a:bodyPr/>
          <a:lstStyle/>
          <a:p>
            <a:pPr>
              <a:spcAft>
                <a:spcPts val="600"/>
              </a:spcAft>
            </a:pPr>
            <a:fld id="{A65A5C87-DF58-40C8-B092-1DE63DB4547E}" type="slidenum">
              <a:rPr lang="en-US" dirty="0"/>
              <a:pPr>
                <a:spcAft>
                  <a:spcPts val="600"/>
                </a:spcAft>
              </a:pPr>
              <a:t>27</a:t>
            </a:fld>
            <a:endParaRPr lang="en-US"/>
          </a:p>
        </p:txBody>
      </p:sp>
    </p:spTree>
    <p:extLst>
      <p:ext uri="{BB962C8B-B14F-4D97-AF65-F5344CB8AC3E}">
        <p14:creationId xmlns:p14="http://schemas.microsoft.com/office/powerpoint/2010/main" val="1907595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EA344-A147-60E0-8DA5-BA7C90171EA7}"/>
              </a:ext>
            </a:extLst>
          </p:cNvPr>
          <p:cNvSpPr>
            <a:spLocks noGrp="1"/>
          </p:cNvSpPr>
          <p:nvPr>
            <p:ph type="title"/>
          </p:nvPr>
        </p:nvSpPr>
        <p:spPr>
          <a:xfrm>
            <a:off x="793662" y="386930"/>
            <a:ext cx="10066122" cy="1298448"/>
          </a:xfrm>
        </p:spPr>
        <p:txBody>
          <a:bodyPr anchor="b">
            <a:normAutofit/>
          </a:bodyPr>
          <a:lstStyle/>
          <a:p>
            <a:r>
              <a:rPr lang="en-GB" sz="4800"/>
              <a:t>Benefits of body worn cameras </a:t>
            </a:r>
          </a:p>
        </p:txBody>
      </p:sp>
      <p:sp>
        <p:nvSpPr>
          <p:cNvPr id="3" name="Content Placeholder 2">
            <a:extLst>
              <a:ext uri="{FF2B5EF4-FFF2-40B4-BE49-F238E27FC236}">
                <a16:creationId xmlns:a16="http://schemas.microsoft.com/office/drawing/2014/main" id="{A6B854FD-7326-20A9-D30B-2A87F336E862}"/>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GB" sz="1700"/>
              <a:t>Evidance gathering- All camera footage recorded provide a record for review and possible use in court</a:t>
            </a:r>
          </a:p>
          <a:p>
            <a:r>
              <a:rPr lang="en-GB" sz="1700"/>
              <a:t>Accountability- Body worn can reduce the force of officers and decrease complaints </a:t>
            </a:r>
          </a:p>
          <a:p>
            <a:r>
              <a:rPr lang="en-GB" sz="1700"/>
              <a:t>Transparancy- The pubic can see that they are being recorded during their interactions making trust and transparancy </a:t>
            </a:r>
          </a:p>
          <a:p>
            <a:r>
              <a:rPr lang="en-GB" sz="1700"/>
              <a:t>Training- Footage can be used to train other officers and improve their practises  </a:t>
            </a:r>
          </a:p>
          <a:p>
            <a:r>
              <a:rPr lang="en-GB" sz="1700">
                <a:latin typeface="Aptos"/>
              </a:rPr>
              <a:t>They also aim to deter misconduct, build community trust  (metropolitan police 2021)</a:t>
            </a:r>
          </a:p>
        </p:txBody>
      </p:sp>
      <p:pic>
        <p:nvPicPr>
          <p:cNvPr id="4" name="Picture 3" descr="Seven Ways Police Body Camera Technology is Beneficial for Everyone｜Getac">
            <a:extLst>
              <a:ext uri="{FF2B5EF4-FFF2-40B4-BE49-F238E27FC236}">
                <a16:creationId xmlns:a16="http://schemas.microsoft.com/office/drawing/2014/main" id="{840D1950-99A5-A319-8F75-CBFD6D794FD0}"/>
              </a:ext>
            </a:extLst>
          </p:cNvPr>
          <p:cNvPicPr>
            <a:picLocks noChangeAspect="1"/>
          </p:cNvPicPr>
          <p:nvPr/>
        </p:nvPicPr>
        <p:blipFill>
          <a:blip r:embed="rId2"/>
          <a:stretch>
            <a:fillRect/>
          </a:stretch>
        </p:blipFill>
        <p:spPr>
          <a:xfrm>
            <a:off x="5911532" y="2622472"/>
            <a:ext cx="5150277" cy="3437809"/>
          </a:xfrm>
          <a:prstGeom prst="rect">
            <a:avLst/>
          </a:prstGeom>
        </p:spPr>
      </p:pic>
      <p:sp>
        <p:nvSpPr>
          <p:cNvPr id="5" name="TextBox 4">
            <a:extLst>
              <a:ext uri="{FF2B5EF4-FFF2-40B4-BE49-F238E27FC236}">
                <a16:creationId xmlns:a16="http://schemas.microsoft.com/office/drawing/2014/main" id="{0ACE1A72-B66C-3B38-6BE2-E6B59266EBA4}"/>
              </a:ext>
            </a:extLst>
          </p:cNvPr>
          <p:cNvSpPr txBox="1"/>
          <p:nvPr/>
        </p:nvSpPr>
        <p:spPr>
          <a:xfrm>
            <a:off x="6056026" y="6115986"/>
            <a:ext cx="23784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t>
            </a:r>
            <a:r>
              <a:rPr lang="en-GB" dirty="0" err="1"/>
              <a:t>Gatec</a:t>
            </a:r>
            <a:r>
              <a:rPr lang="en-GB" dirty="0"/>
              <a:t> 2024)</a:t>
            </a:r>
          </a:p>
        </p:txBody>
      </p:sp>
    </p:spTree>
    <p:extLst>
      <p:ext uri="{BB962C8B-B14F-4D97-AF65-F5344CB8AC3E}">
        <p14:creationId xmlns:p14="http://schemas.microsoft.com/office/powerpoint/2010/main" val="19754386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1571A-4F5D-2381-F686-37E4C75EFF85}"/>
              </a:ext>
            </a:extLst>
          </p:cNvPr>
          <p:cNvSpPr>
            <a:spLocks noGrp="1"/>
          </p:cNvSpPr>
          <p:nvPr>
            <p:ph type="title"/>
          </p:nvPr>
        </p:nvSpPr>
        <p:spPr>
          <a:xfrm>
            <a:off x="793662" y="386930"/>
            <a:ext cx="11542918" cy="1311934"/>
          </a:xfrm>
        </p:spPr>
        <p:txBody>
          <a:bodyPr anchor="b">
            <a:normAutofit/>
          </a:bodyPr>
          <a:lstStyle/>
          <a:p>
            <a:r>
              <a:rPr lang="en-GB" sz="4800"/>
              <a:t>The negatives of body worn cameras </a:t>
            </a:r>
          </a:p>
        </p:txBody>
      </p:sp>
      <p:sp>
        <p:nvSpPr>
          <p:cNvPr id="3" name="Content Placeholder 2">
            <a:extLst>
              <a:ext uri="{FF2B5EF4-FFF2-40B4-BE49-F238E27FC236}">
                <a16:creationId xmlns:a16="http://schemas.microsoft.com/office/drawing/2014/main" id="{33036039-A8B5-7C06-BFA8-D33E2C3E95F0}"/>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GB" sz="1400"/>
              <a:t>Invasion of privacy-  Body worn can be intrusive, individuals who are unaware of recording can cliam an invasion on their privacy</a:t>
            </a:r>
          </a:p>
          <a:p>
            <a:r>
              <a:rPr lang="en-GB" sz="1400"/>
              <a:t>Technical and practical- Body worn can malfunction or be damaged meaning potential loss of evidance if the footage is not transferred</a:t>
            </a:r>
          </a:p>
          <a:p>
            <a:r>
              <a:rPr lang="en-GB" sz="1400"/>
              <a:t>Missuse of footage- Recording without proper justifcation to or not activating the camera where it should be used</a:t>
            </a:r>
          </a:p>
          <a:p>
            <a:r>
              <a:rPr lang="en-GB" sz="1400">
                <a:latin typeface="Aptos"/>
              </a:rPr>
              <a:t>Research suggests that the presence of BWCs in domestic abuse cases may have unintended impacts on the victim, such as increasing their fear of further abuse if the perpetrator is aware they are being filmed (Titeheradge 2023)</a:t>
            </a:r>
          </a:p>
        </p:txBody>
      </p:sp>
      <p:pic>
        <p:nvPicPr>
          <p:cNvPr id="4" name="Picture 3" descr="the ability to maximize your evidence management software is crucial.” -… |  Reveal Media">
            <a:extLst>
              <a:ext uri="{FF2B5EF4-FFF2-40B4-BE49-F238E27FC236}">
                <a16:creationId xmlns:a16="http://schemas.microsoft.com/office/drawing/2014/main" id="{A210359F-5B4D-5B08-3C7F-C04B99B1BEA9}"/>
              </a:ext>
            </a:extLst>
          </p:cNvPr>
          <p:cNvPicPr>
            <a:picLocks noChangeAspect="1"/>
          </p:cNvPicPr>
          <p:nvPr/>
        </p:nvPicPr>
        <p:blipFill>
          <a:blip r:embed="rId2"/>
          <a:stretch>
            <a:fillRect/>
          </a:stretch>
        </p:blipFill>
        <p:spPr>
          <a:xfrm>
            <a:off x="5911532" y="2995867"/>
            <a:ext cx="5150277" cy="2691019"/>
          </a:xfrm>
          <a:prstGeom prst="rect">
            <a:avLst/>
          </a:prstGeom>
        </p:spPr>
      </p:pic>
      <p:sp>
        <p:nvSpPr>
          <p:cNvPr id="5" name="TextBox 4">
            <a:extLst>
              <a:ext uri="{FF2B5EF4-FFF2-40B4-BE49-F238E27FC236}">
                <a16:creationId xmlns:a16="http://schemas.microsoft.com/office/drawing/2014/main" id="{13F82ACE-EF18-73CD-7FAB-D6D264942513}"/>
              </a:ext>
            </a:extLst>
          </p:cNvPr>
          <p:cNvSpPr txBox="1"/>
          <p:nvPr/>
        </p:nvSpPr>
        <p:spPr>
          <a:xfrm>
            <a:off x="6016052" y="5796197"/>
            <a:ext cx="177883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(Media 2025)</a:t>
            </a:r>
          </a:p>
        </p:txBody>
      </p:sp>
    </p:spTree>
    <p:extLst>
      <p:ext uri="{BB962C8B-B14F-4D97-AF65-F5344CB8AC3E}">
        <p14:creationId xmlns:p14="http://schemas.microsoft.com/office/powerpoint/2010/main" val="1687984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54DDCD1-2A63-D98B-74AB-1B525962C2F1}"/>
              </a:ext>
            </a:extLst>
          </p:cNvPr>
          <p:cNvPicPr>
            <a:picLocks noChangeAspect="1"/>
          </p:cNvPicPr>
          <p:nvPr/>
        </p:nvPicPr>
        <p:blipFill>
          <a:blip r:embed="rId2"/>
          <a:srcRect l="28715" r="24464" b="6250"/>
          <a:stretch/>
        </p:blipFill>
        <p:spPr>
          <a:xfrm>
            <a:off x="6103027" y="10"/>
            <a:ext cx="6088971" cy="6857990"/>
          </a:xfrm>
          <a:prstGeom prst="rect">
            <a:avLst/>
          </a:prstGeom>
        </p:spPr>
      </p:pic>
      <p:sp>
        <p:nvSpPr>
          <p:cNvPr id="2" name="Title 1">
            <a:extLst>
              <a:ext uri="{FF2B5EF4-FFF2-40B4-BE49-F238E27FC236}">
                <a16:creationId xmlns:a16="http://schemas.microsoft.com/office/drawing/2014/main" id="{12CC76F1-9C90-2D70-C22D-7A0FFFD84BF8}"/>
              </a:ext>
            </a:extLst>
          </p:cNvPr>
          <p:cNvSpPr>
            <a:spLocks noGrp="1"/>
          </p:cNvSpPr>
          <p:nvPr>
            <p:ph type="title"/>
          </p:nvPr>
        </p:nvSpPr>
        <p:spPr>
          <a:xfrm>
            <a:off x="761801" y="328512"/>
            <a:ext cx="4778387" cy="1628970"/>
          </a:xfrm>
        </p:spPr>
        <p:txBody>
          <a:bodyPr anchor="ctr">
            <a:normAutofit/>
          </a:bodyPr>
          <a:lstStyle/>
          <a:p>
            <a:r>
              <a:rPr lang="en-GB" sz="4000"/>
              <a:t>Statistics  </a:t>
            </a:r>
          </a:p>
        </p:txBody>
      </p:sp>
      <p:sp>
        <p:nvSpPr>
          <p:cNvPr id="3" name="Content Placeholder 2">
            <a:extLst>
              <a:ext uri="{FF2B5EF4-FFF2-40B4-BE49-F238E27FC236}">
                <a16:creationId xmlns:a16="http://schemas.microsoft.com/office/drawing/2014/main" id="{BC4ED3E2-7445-BDAA-E9E6-4420CB87B127}"/>
              </a:ext>
            </a:extLst>
          </p:cNvPr>
          <p:cNvSpPr>
            <a:spLocks noGrp="1"/>
          </p:cNvSpPr>
          <p:nvPr>
            <p:ph idx="1"/>
          </p:nvPr>
        </p:nvSpPr>
        <p:spPr>
          <a:xfrm>
            <a:off x="761801" y="3154664"/>
            <a:ext cx="4659756" cy="3374137"/>
          </a:xfrm>
        </p:spPr>
        <p:txBody>
          <a:bodyPr vert="horz" lIns="91440" tIns="45720" rIns="91440" bIns="45720" rtlCol="0" anchor="ctr">
            <a:normAutofit/>
          </a:bodyPr>
          <a:lstStyle/>
          <a:p>
            <a:r>
              <a:rPr lang="en-GB" sz="1600">
                <a:ea typeface="+mn-lt"/>
                <a:cs typeface="+mn-lt"/>
              </a:rPr>
              <a:t>Reported by 15 studies, and the meta-analysis found a small (15.9%) increase in assaults or resistance against officers wearing BWCs.  (college of policing 2021)</a:t>
            </a:r>
          </a:p>
          <a:p>
            <a:r>
              <a:rPr lang="en-GB" sz="1600">
                <a:ea typeface="+mn-lt"/>
                <a:cs typeface="+mn-lt"/>
              </a:rPr>
              <a:t>Outcome measures on complaints against police were reported by 22 of the 30 studies. A significant reduction of 16.6% was found in those wearing BWCs compared to the control groups without BWCs. (college of policing 2021)</a:t>
            </a:r>
          </a:p>
          <a:p>
            <a:r>
              <a:rPr lang="en-GB" sz="1600">
                <a:latin typeface="Aptos"/>
              </a:rPr>
              <a:t>a 50% reduction in the odds of force being used was recorded when body worn cameras are present compared to control conditions (Henstock 2015)</a:t>
            </a:r>
          </a:p>
          <a:p>
            <a:endParaRPr lang="en-GB" sz="1600"/>
          </a:p>
          <a:p>
            <a:endParaRPr lang="en-GB" sz="1600"/>
          </a:p>
          <a:p>
            <a:endParaRPr lang="en-GB" sz="1600"/>
          </a:p>
        </p:txBody>
      </p:sp>
    </p:spTree>
    <p:extLst>
      <p:ext uri="{BB962C8B-B14F-4D97-AF65-F5344CB8AC3E}">
        <p14:creationId xmlns:p14="http://schemas.microsoft.com/office/powerpoint/2010/main" val="23732963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7A153-00BD-1F29-94F2-84BB60CBB04F}"/>
              </a:ext>
            </a:extLst>
          </p:cNvPr>
          <p:cNvSpPr>
            <a:spLocks noGrp="1"/>
          </p:cNvSpPr>
          <p:nvPr>
            <p:ph type="title"/>
          </p:nvPr>
        </p:nvSpPr>
        <p:spPr/>
        <p:txBody>
          <a:bodyPr/>
          <a:lstStyle/>
          <a:p>
            <a:r>
              <a:rPr lang="en-GB" dirty="0"/>
              <a:t>Case study </a:t>
            </a:r>
          </a:p>
        </p:txBody>
      </p:sp>
      <p:sp>
        <p:nvSpPr>
          <p:cNvPr id="3" name="Content Placeholder 2">
            <a:extLst>
              <a:ext uri="{FF2B5EF4-FFF2-40B4-BE49-F238E27FC236}">
                <a16:creationId xmlns:a16="http://schemas.microsoft.com/office/drawing/2014/main" id="{C1AB5900-4618-1915-4AED-16505724114A}"/>
              </a:ext>
            </a:extLst>
          </p:cNvPr>
          <p:cNvSpPr>
            <a:spLocks noGrp="1"/>
          </p:cNvSpPr>
          <p:nvPr>
            <p:ph idx="1"/>
          </p:nvPr>
        </p:nvSpPr>
        <p:spPr>
          <a:xfrm>
            <a:off x="3666994" y="1376776"/>
            <a:ext cx="7686806" cy="4800187"/>
          </a:xfrm>
        </p:spPr>
        <p:txBody>
          <a:bodyPr vert="horz" lIns="91440" tIns="45720" rIns="91440" bIns="45720" rtlCol="0" anchor="t">
            <a:normAutofit/>
          </a:bodyPr>
          <a:lstStyle/>
          <a:p>
            <a:endParaRPr lang="en-GB"/>
          </a:p>
          <a:p>
            <a:endParaRPr lang="en-GB" dirty="0"/>
          </a:p>
          <a:p>
            <a:endParaRPr lang="en-GB" dirty="0"/>
          </a:p>
        </p:txBody>
      </p:sp>
      <p:sp>
        <p:nvSpPr>
          <p:cNvPr id="4" name="TextBox 3">
            <a:extLst>
              <a:ext uri="{FF2B5EF4-FFF2-40B4-BE49-F238E27FC236}">
                <a16:creationId xmlns:a16="http://schemas.microsoft.com/office/drawing/2014/main" id="{B84F0BFF-4EEC-D570-928C-EB5B7F7AD30B}"/>
              </a:ext>
            </a:extLst>
          </p:cNvPr>
          <p:cNvSpPr txBox="1"/>
          <p:nvPr/>
        </p:nvSpPr>
        <p:spPr>
          <a:xfrm>
            <a:off x="802887" y="2423531"/>
            <a:ext cx="460917" cy="594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6" name="TextBox 5">
            <a:extLst>
              <a:ext uri="{FF2B5EF4-FFF2-40B4-BE49-F238E27FC236}">
                <a16:creationId xmlns:a16="http://schemas.microsoft.com/office/drawing/2014/main" id="{BB5565DD-B7B5-1FBC-121B-F6D8DA6F3C6B}"/>
              </a:ext>
            </a:extLst>
          </p:cNvPr>
          <p:cNvSpPr txBox="1"/>
          <p:nvPr/>
        </p:nvSpPr>
        <p:spPr>
          <a:xfrm>
            <a:off x="4479072" y="1561171"/>
            <a:ext cx="7709209"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p>
          <a:p>
            <a:pPr marL="285750" indent="-285750">
              <a:buFont typeface="Arial"/>
              <a:buChar char="•"/>
            </a:pPr>
            <a:r>
              <a:rPr lang="en-GB" dirty="0"/>
              <a:t>Use of body worn</a:t>
            </a:r>
          </a:p>
          <a:p>
            <a:r>
              <a:rPr lang="en-GB" dirty="0"/>
              <a:t>Officers </a:t>
            </a:r>
            <a:r>
              <a:rPr lang="en-GB" err="1"/>
              <a:t>recordered</a:t>
            </a:r>
            <a:r>
              <a:rPr lang="en-GB" dirty="0"/>
              <a:t> the whole </a:t>
            </a:r>
            <a:r>
              <a:rPr lang="en-GB" err="1"/>
              <a:t>inicdent</a:t>
            </a:r>
            <a:r>
              <a:rPr lang="en-GB" dirty="0"/>
              <a:t> using their body worn cameras </a:t>
            </a:r>
          </a:p>
          <a:p>
            <a:r>
              <a:rPr lang="en-GB" dirty="0"/>
              <a:t>The footage gathered aggressive behaviour and </a:t>
            </a:r>
            <a:r>
              <a:rPr lang="en-GB" dirty="0" err="1"/>
              <a:t>physcial</a:t>
            </a:r>
            <a:r>
              <a:rPr lang="en-GB" dirty="0"/>
              <a:t> </a:t>
            </a:r>
            <a:r>
              <a:rPr lang="en-GB" dirty="0" err="1"/>
              <a:t>assualt</a:t>
            </a:r>
            <a:r>
              <a:rPr lang="en-GB" dirty="0"/>
              <a:t> from  the man in question </a:t>
            </a:r>
          </a:p>
          <a:p>
            <a:endParaRPr lang="en-GB" dirty="0"/>
          </a:p>
          <a:p>
            <a:pPr marL="285750" indent="-285750">
              <a:buFont typeface="Arial"/>
              <a:buChar char="•"/>
            </a:pPr>
            <a:r>
              <a:rPr lang="en-GB" dirty="0"/>
              <a:t>Outcome</a:t>
            </a:r>
          </a:p>
          <a:p>
            <a:r>
              <a:rPr lang="en-GB" dirty="0"/>
              <a:t>Video </a:t>
            </a:r>
            <a:r>
              <a:rPr lang="en-GB" dirty="0" err="1"/>
              <a:t>eveidnce</a:t>
            </a:r>
            <a:r>
              <a:rPr lang="en-GB" dirty="0"/>
              <a:t> led the man to plead guilty and was sentenced to 12 weeks </a:t>
            </a:r>
            <a:r>
              <a:rPr lang="en-GB" dirty="0" err="1"/>
              <a:t>imprisoment</a:t>
            </a:r>
            <a:r>
              <a:rPr lang="en-GB" dirty="0"/>
              <a:t> for each </a:t>
            </a:r>
            <a:r>
              <a:rPr lang="en-GB" dirty="0" err="1"/>
              <a:t>assualt</a:t>
            </a:r>
            <a:endParaRPr lang="en-GB" dirty="0"/>
          </a:p>
          <a:p>
            <a:endParaRPr lang="en-GB" dirty="0"/>
          </a:p>
          <a:p>
            <a:pPr marL="285750" indent="-285750">
              <a:buFont typeface="Arial"/>
              <a:buChar char="•"/>
            </a:pPr>
            <a:r>
              <a:rPr lang="en-GB" dirty="0">
                <a:ea typeface="+mn-lt"/>
                <a:cs typeface="+mn-lt"/>
              </a:rPr>
              <a:t>Impact of the body worn</a:t>
            </a:r>
          </a:p>
          <a:p>
            <a:r>
              <a:rPr lang="en-GB" dirty="0">
                <a:ea typeface="+mn-lt"/>
                <a:cs typeface="+mn-lt"/>
              </a:rPr>
              <a:t>Provided clear, objective evidence for prosecution.</a:t>
            </a:r>
          </a:p>
          <a:p>
            <a:r>
              <a:rPr lang="en-GB" dirty="0">
                <a:ea typeface="+mn-lt"/>
                <a:cs typeface="+mn-lt"/>
              </a:rPr>
              <a:t>Helped protect officers and support swift justice.</a:t>
            </a:r>
          </a:p>
          <a:p>
            <a:r>
              <a:rPr lang="en-GB" dirty="0">
                <a:ea typeface="+mn-lt"/>
                <a:cs typeface="+mn-lt"/>
              </a:rPr>
              <a:t>Encouraged TfL to expand body camera use</a:t>
            </a:r>
            <a:endParaRPr lang="en-GB"/>
          </a:p>
          <a:p>
            <a:endParaRPr lang="en-GB" dirty="0"/>
          </a:p>
          <a:p>
            <a:r>
              <a:rPr lang="en-GB" dirty="0"/>
              <a:t>(Matters 2020)</a:t>
            </a:r>
          </a:p>
          <a:p>
            <a:endParaRPr lang="en-GB" dirty="0"/>
          </a:p>
        </p:txBody>
      </p:sp>
      <p:sp>
        <p:nvSpPr>
          <p:cNvPr id="7" name="TextBox 6">
            <a:extLst>
              <a:ext uri="{FF2B5EF4-FFF2-40B4-BE49-F238E27FC236}">
                <a16:creationId xmlns:a16="http://schemas.microsoft.com/office/drawing/2014/main" id="{2565AAD1-A1AA-F633-F65F-608FE783BA4C}"/>
              </a:ext>
            </a:extLst>
          </p:cNvPr>
          <p:cNvSpPr txBox="1"/>
          <p:nvPr/>
        </p:nvSpPr>
        <p:spPr>
          <a:xfrm>
            <a:off x="223023" y="1932877"/>
            <a:ext cx="401443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 case study on a man who verbally abused and assaulted two </a:t>
            </a:r>
            <a:r>
              <a:rPr lang="en-GB" dirty="0" err="1"/>
              <a:t>london</a:t>
            </a:r>
            <a:r>
              <a:rPr lang="en-GB" dirty="0"/>
              <a:t> tube station staff in baker street in 2020</a:t>
            </a:r>
          </a:p>
        </p:txBody>
      </p:sp>
      <p:pic>
        <p:nvPicPr>
          <p:cNvPr id="8" name="Picture 7" descr="London Underground Logo | Britain Visitor - Travel Guide To Britain">
            <a:extLst>
              <a:ext uri="{FF2B5EF4-FFF2-40B4-BE49-F238E27FC236}">
                <a16:creationId xmlns:a16="http://schemas.microsoft.com/office/drawing/2014/main" id="{8215E415-7376-CCBD-492A-A487E4BD1214}"/>
              </a:ext>
            </a:extLst>
          </p:cNvPr>
          <p:cNvPicPr>
            <a:picLocks noChangeAspect="1"/>
          </p:cNvPicPr>
          <p:nvPr/>
        </p:nvPicPr>
        <p:blipFill>
          <a:blip r:embed="rId2"/>
          <a:stretch>
            <a:fillRect/>
          </a:stretch>
        </p:blipFill>
        <p:spPr>
          <a:xfrm>
            <a:off x="220592" y="3145000"/>
            <a:ext cx="3421565" cy="2257354"/>
          </a:xfrm>
          <a:prstGeom prst="rect">
            <a:avLst/>
          </a:prstGeom>
        </p:spPr>
      </p:pic>
      <p:sp>
        <p:nvSpPr>
          <p:cNvPr id="9" name="TextBox 8">
            <a:extLst>
              <a:ext uri="{FF2B5EF4-FFF2-40B4-BE49-F238E27FC236}">
                <a16:creationId xmlns:a16="http://schemas.microsoft.com/office/drawing/2014/main" id="{E3924A82-D15B-9358-BCA2-664B8F19B5C9}"/>
              </a:ext>
            </a:extLst>
          </p:cNvPr>
          <p:cNvSpPr txBox="1"/>
          <p:nvPr/>
        </p:nvSpPr>
        <p:spPr>
          <a:xfrm>
            <a:off x="220700" y="5493341"/>
            <a:ext cx="2706029" cy="3717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Brittan visitor 2021</a:t>
            </a:r>
          </a:p>
        </p:txBody>
      </p:sp>
    </p:spTree>
    <p:extLst>
      <p:ext uri="{BB962C8B-B14F-4D97-AF65-F5344CB8AC3E}">
        <p14:creationId xmlns:p14="http://schemas.microsoft.com/office/powerpoint/2010/main" val="33342696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South Wales Police - Wikipedia">
            <a:extLst>
              <a:ext uri="{FF2B5EF4-FFF2-40B4-BE49-F238E27FC236}">
                <a16:creationId xmlns:a16="http://schemas.microsoft.com/office/drawing/2014/main" id="{ED0D2406-CC81-364A-510F-376167F057DB}"/>
              </a:ext>
            </a:extLst>
          </p:cNvPr>
          <p:cNvPicPr>
            <a:picLocks noChangeAspect="1"/>
          </p:cNvPicPr>
          <p:nvPr/>
        </p:nvPicPr>
        <p:blipFill>
          <a:blip r:embed="rId2"/>
          <a:srcRect t="8938" b="2366"/>
          <a:stretch/>
        </p:blipFill>
        <p:spPr>
          <a:xfrm>
            <a:off x="6115519" y="324797"/>
            <a:ext cx="6088971" cy="6857990"/>
          </a:xfrm>
          <a:prstGeom prst="rect">
            <a:avLst/>
          </a:prstGeom>
        </p:spPr>
      </p:pic>
      <p:sp>
        <p:nvSpPr>
          <p:cNvPr id="2" name="Title 1">
            <a:extLst>
              <a:ext uri="{FF2B5EF4-FFF2-40B4-BE49-F238E27FC236}">
                <a16:creationId xmlns:a16="http://schemas.microsoft.com/office/drawing/2014/main" id="{09DECCBC-B04F-79EC-1F77-947536B61C14}"/>
              </a:ext>
            </a:extLst>
          </p:cNvPr>
          <p:cNvSpPr>
            <a:spLocks noGrp="1"/>
          </p:cNvSpPr>
          <p:nvPr>
            <p:ph type="title"/>
          </p:nvPr>
        </p:nvSpPr>
        <p:spPr>
          <a:xfrm>
            <a:off x="761801" y="328512"/>
            <a:ext cx="4778387" cy="1628970"/>
          </a:xfrm>
        </p:spPr>
        <p:txBody>
          <a:bodyPr anchor="ctr">
            <a:normAutofit/>
          </a:bodyPr>
          <a:lstStyle/>
          <a:p>
            <a:r>
              <a:rPr lang="en-GB" sz="4000"/>
              <a:t>Conclusion</a:t>
            </a:r>
          </a:p>
        </p:txBody>
      </p:sp>
      <p:sp>
        <p:nvSpPr>
          <p:cNvPr id="3" name="Content Placeholder 2">
            <a:extLst>
              <a:ext uri="{FF2B5EF4-FFF2-40B4-BE49-F238E27FC236}">
                <a16:creationId xmlns:a16="http://schemas.microsoft.com/office/drawing/2014/main" id="{D54841D0-C7D4-1769-3AA7-DA61FF5A7402}"/>
              </a:ext>
            </a:extLst>
          </p:cNvPr>
          <p:cNvSpPr>
            <a:spLocks noGrp="1"/>
          </p:cNvSpPr>
          <p:nvPr>
            <p:ph idx="1"/>
          </p:nvPr>
        </p:nvSpPr>
        <p:spPr>
          <a:xfrm>
            <a:off x="761801" y="2884929"/>
            <a:ext cx="4659756" cy="3374137"/>
          </a:xfrm>
        </p:spPr>
        <p:txBody>
          <a:bodyPr vert="horz" lIns="91440" tIns="45720" rIns="91440" bIns="45720" rtlCol="0" anchor="ctr">
            <a:normAutofit/>
          </a:bodyPr>
          <a:lstStyle/>
          <a:p>
            <a:pPr marL="0" indent="0">
              <a:buNone/>
            </a:pPr>
            <a:r>
              <a:rPr lang="en-GB" sz="1900">
                <a:ea typeface="+mn-lt"/>
                <a:cs typeface="+mn-lt"/>
              </a:rPr>
              <a:t>Body-worn cameras have improved transparency, reduced complaints, and decreased use-of-force incidents in UK policing. They provide crucial evidence in legal cases, speeding up prosecutions and increasing conviction rates. The cameras also act as a deterrent, promoting better behavior from both officers and the public. While challenges like privacy concerns remain, BWCs have significantly enhanced officer safety and public trust, shaping the future of policing in the UK.</a:t>
            </a:r>
            <a:endParaRPr lang="en-GB" sz="1900"/>
          </a:p>
        </p:txBody>
      </p:sp>
      <p:sp>
        <p:nvSpPr>
          <p:cNvPr id="6" name="TextBox 5">
            <a:extLst>
              <a:ext uri="{FF2B5EF4-FFF2-40B4-BE49-F238E27FC236}">
                <a16:creationId xmlns:a16="http://schemas.microsoft.com/office/drawing/2014/main" id="{A59A5731-0862-0AD5-F256-DA872C49C0EB}"/>
              </a:ext>
            </a:extLst>
          </p:cNvPr>
          <p:cNvSpPr txBox="1"/>
          <p:nvPr/>
        </p:nvSpPr>
        <p:spPr>
          <a:xfrm>
            <a:off x="6113488" y="6255895"/>
            <a:ext cx="229849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(South  Wales Police 2021)</a:t>
            </a:r>
          </a:p>
        </p:txBody>
      </p:sp>
    </p:spTree>
    <p:extLst>
      <p:ext uri="{BB962C8B-B14F-4D97-AF65-F5344CB8AC3E}">
        <p14:creationId xmlns:p14="http://schemas.microsoft.com/office/powerpoint/2010/main" val="1313384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Neighbourhood Policing Week 2024 | South Wales Police">
            <a:extLst>
              <a:ext uri="{FF2B5EF4-FFF2-40B4-BE49-F238E27FC236}">
                <a16:creationId xmlns:a16="http://schemas.microsoft.com/office/drawing/2014/main" id="{269F5606-326D-2831-CE45-BF990A0D81BC}"/>
              </a:ext>
            </a:extLst>
          </p:cNvPr>
          <p:cNvPicPr>
            <a:picLocks noChangeAspect="1"/>
          </p:cNvPicPr>
          <p:nvPr/>
        </p:nvPicPr>
        <p:blipFill>
          <a:blip r:embed="rId2"/>
          <a:srcRect l="16781" r="28393" b="-1"/>
          <a:stretch/>
        </p:blipFill>
        <p:spPr>
          <a:xfrm>
            <a:off x="6103027" y="10"/>
            <a:ext cx="6088971" cy="6857990"/>
          </a:xfrm>
          <a:prstGeom prst="rect">
            <a:avLst/>
          </a:prstGeom>
        </p:spPr>
      </p:pic>
      <p:sp>
        <p:nvSpPr>
          <p:cNvPr id="2" name="Title 1">
            <a:extLst>
              <a:ext uri="{FF2B5EF4-FFF2-40B4-BE49-F238E27FC236}">
                <a16:creationId xmlns:a16="http://schemas.microsoft.com/office/drawing/2014/main" id="{C1E913A8-B220-530F-7B7B-F1827CEB9C5D}"/>
              </a:ext>
            </a:extLst>
          </p:cNvPr>
          <p:cNvSpPr>
            <a:spLocks noGrp="1"/>
          </p:cNvSpPr>
          <p:nvPr>
            <p:ph type="title"/>
          </p:nvPr>
        </p:nvSpPr>
        <p:spPr>
          <a:xfrm>
            <a:off x="761801" y="328512"/>
            <a:ext cx="4778387" cy="1628970"/>
          </a:xfrm>
        </p:spPr>
        <p:txBody>
          <a:bodyPr anchor="ctr">
            <a:normAutofit/>
          </a:bodyPr>
          <a:lstStyle/>
          <a:p>
            <a:r>
              <a:rPr lang="en-GB" dirty="0"/>
              <a:t>Overall conclusion</a:t>
            </a:r>
            <a:r>
              <a:rPr lang="en-GB" sz="4000" dirty="0"/>
              <a:t> </a:t>
            </a:r>
          </a:p>
        </p:txBody>
      </p:sp>
      <p:sp>
        <p:nvSpPr>
          <p:cNvPr id="3" name="Content Placeholder 2">
            <a:extLst>
              <a:ext uri="{FF2B5EF4-FFF2-40B4-BE49-F238E27FC236}">
                <a16:creationId xmlns:a16="http://schemas.microsoft.com/office/drawing/2014/main" id="{E8DB7944-02B8-2110-F7CF-F842D3ECF042}"/>
              </a:ext>
            </a:extLst>
          </p:cNvPr>
          <p:cNvSpPr>
            <a:spLocks noGrp="1"/>
          </p:cNvSpPr>
          <p:nvPr>
            <p:ph idx="1"/>
          </p:nvPr>
        </p:nvSpPr>
        <p:spPr>
          <a:xfrm>
            <a:off x="761801" y="2884929"/>
            <a:ext cx="4659756" cy="3374137"/>
          </a:xfrm>
        </p:spPr>
        <p:txBody>
          <a:bodyPr vert="horz" lIns="91440" tIns="45720" rIns="91440" bIns="45720" rtlCol="0" anchor="ctr">
            <a:normAutofit/>
          </a:bodyPr>
          <a:lstStyle/>
          <a:p>
            <a:pPr marL="0" indent="0">
              <a:buNone/>
            </a:pPr>
            <a:r>
              <a:rPr lang="en-GB" sz="1400">
                <a:ea typeface="+mn-lt"/>
                <a:cs typeface="+mn-lt"/>
              </a:rPr>
              <a:t>The introduction of body-worn cameras, youth engagement initiatives, neighbourhood policing, and community meetings has had a major positive impact on UK policing.</a:t>
            </a:r>
            <a:br>
              <a:rPr lang="en-GB" sz="1400">
                <a:ea typeface="+mn-lt"/>
                <a:cs typeface="+mn-lt"/>
              </a:rPr>
            </a:br>
            <a:r>
              <a:rPr lang="en-GB" sz="1400">
                <a:ea typeface="+mn-lt"/>
                <a:cs typeface="+mn-lt"/>
              </a:rPr>
              <a:t> Body-worn cameras have improved transparency and trust, while youth engagement has helped build early positive relationships between young people and the police. Neighbourhood policing teams have strengthened local connections and increased community safety, and regular community meetings have given the public a stronger voice, improving cooperation and confidence. Together, these strategies have made policing more accountable, more visible, and more community-focused across the UK.</a:t>
            </a:r>
            <a:endParaRPr lang="en-GB" sz="1400"/>
          </a:p>
        </p:txBody>
      </p:sp>
    </p:spTree>
    <p:extLst>
      <p:ext uri="{BB962C8B-B14F-4D97-AF65-F5344CB8AC3E}">
        <p14:creationId xmlns:p14="http://schemas.microsoft.com/office/powerpoint/2010/main" val="36507575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How much are you willing to pay for policing? South Wales residents  encouraged to share views - Wales Online">
            <a:extLst>
              <a:ext uri="{FF2B5EF4-FFF2-40B4-BE49-F238E27FC236}">
                <a16:creationId xmlns:a16="http://schemas.microsoft.com/office/drawing/2014/main" id="{247E6351-187C-3784-F4A0-8657C56584EC}"/>
              </a:ext>
            </a:extLst>
          </p:cNvPr>
          <p:cNvPicPr>
            <a:picLocks noChangeAspect="1"/>
          </p:cNvPicPr>
          <p:nvPr/>
        </p:nvPicPr>
        <p:blipFill>
          <a:blip r:embed="rId2"/>
          <a:srcRect l="25497" r="15460"/>
          <a:stretch/>
        </p:blipFill>
        <p:spPr>
          <a:xfrm>
            <a:off x="6103027" y="10"/>
            <a:ext cx="6088971" cy="6857990"/>
          </a:xfrm>
          <a:prstGeom prst="rect">
            <a:avLst/>
          </a:prstGeom>
        </p:spPr>
      </p:pic>
      <p:sp>
        <p:nvSpPr>
          <p:cNvPr id="2" name="Title 1">
            <a:extLst>
              <a:ext uri="{FF2B5EF4-FFF2-40B4-BE49-F238E27FC236}">
                <a16:creationId xmlns:a16="http://schemas.microsoft.com/office/drawing/2014/main" id="{EBEF2C94-CB13-2F54-6255-088632337DDF}"/>
              </a:ext>
            </a:extLst>
          </p:cNvPr>
          <p:cNvSpPr>
            <a:spLocks noGrp="1"/>
          </p:cNvSpPr>
          <p:nvPr>
            <p:ph type="title"/>
          </p:nvPr>
        </p:nvSpPr>
        <p:spPr>
          <a:xfrm>
            <a:off x="761801" y="-489244"/>
            <a:ext cx="4778387" cy="1628970"/>
          </a:xfrm>
        </p:spPr>
        <p:txBody>
          <a:bodyPr anchor="ctr">
            <a:normAutofit/>
          </a:bodyPr>
          <a:lstStyle/>
          <a:p>
            <a:r>
              <a:rPr lang="en-GB" sz="4000"/>
              <a:t>Reference list</a:t>
            </a:r>
          </a:p>
        </p:txBody>
      </p:sp>
      <p:sp>
        <p:nvSpPr>
          <p:cNvPr id="3" name="Content Placeholder 2">
            <a:extLst>
              <a:ext uri="{FF2B5EF4-FFF2-40B4-BE49-F238E27FC236}">
                <a16:creationId xmlns:a16="http://schemas.microsoft.com/office/drawing/2014/main" id="{7E3502E2-AD53-8877-3DE1-8C7390C842A8}"/>
              </a:ext>
            </a:extLst>
          </p:cNvPr>
          <p:cNvSpPr>
            <a:spLocks noGrp="1"/>
          </p:cNvSpPr>
          <p:nvPr>
            <p:ph idx="1"/>
          </p:nvPr>
        </p:nvSpPr>
        <p:spPr>
          <a:xfrm>
            <a:off x="483021" y="701150"/>
            <a:ext cx="5338121" cy="5474281"/>
          </a:xfrm>
        </p:spPr>
        <p:txBody>
          <a:bodyPr vert="horz" lIns="91440" tIns="45720" rIns="91440" bIns="45720" rtlCol="0" anchor="ctr">
            <a:noAutofit/>
          </a:bodyPr>
          <a:lstStyle/>
          <a:p>
            <a:pPr marL="0" indent="0">
              <a:buNone/>
            </a:pPr>
            <a:endParaRPr lang="en-GB" sz="1000" dirty="0">
              <a:latin typeface="Times New Roman"/>
              <a:cs typeface="Times New Roman"/>
            </a:endParaRPr>
          </a:p>
          <a:p>
            <a:r>
              <a:rPr lang="en-GB" sz="800" err="1">
                <a:latin typeface="Times New Roman"/>
                <a:cs typeface="Times New Roman"/>
              </a:rPr>
              <a:t>bbc</a:t>
            </a:r>
            <a:r>
              <a:rPr lang="en-GB" sz="800" dirty="0">
                <a:latin typeface="Times New Roman"/>
                <a:cs typeface="Times New Roman"/>
              </a:rPr>
              <a:t> (2017). Frontline South Wales Police officers get body cameras. </a:t>
            </a:r>
            <a:r>
              <a:rPr lang="en-GB" sz="800" i="1" dirty="0">
                <a:latin typeface="Times New Roman"/>
                <a:cs typeface="Times New Roman"/>
              </a:rPr>
              <a:t>BBC News</a:t>
            </a:r>
            <a:r>
              <a:rPr lang="en-GB" sz="800" dirty="0">
                <a:latin typeface="Times New Roman"/>
                <a:cs typeface="Times New Roman"/>
              </a:rPr>
              <a:t>. [online] 17 May. Available at: </a:t>
            </a:r>
            <a:r>
              <a:rPr lang="en-GB" sz="800" dirty="0">
                <a:latin typeface="Times New Roman"/>
                <a:cs typeface="Times New Roman"/>
                <a:hlinkClick r:id="rId3"/>
              </a:rPr>
              <a:t>https://www.bbc.co.uk/news/uk-wales-39949232</a:t>
            </a:r>
            <a:r>
              <a:rPr lang="en-GB" sz="800" dirty="0">
                <a:latin typeface="Times New Roman"/>
                <a:cs typeface="Times New Roman"/>
              </a:rPr>
              <a:t>.</a:t>
            </a:r>
            <a:endParaRPr lang="en-GB" sz="800"/>
          </a:p>
          <a:p>
            <a:r>
              <a:rPr lang="en-GB" sz="800" dirty="0">
                <a:latin typeface="Times New Roman"/>
                <a:cs typeface="Times New Roman"/>
              </a:rPr>
              <a:t>Britain Visitor - Travel Guide To Britain. (2021). </a:t>
            </a:r>
            <a:r>
              <a:rPr lang="en-GB" sz="800" i="1" dirty="0">
                <a:latin typeface="Times New Roman"/>
                <a:cs typeface="Times New Roman"/>
              </a:rPr>
              <a:t>London Underground Logo</a:t>
            </a:r>
            <a:r>
              <a:rPr lang="en-GB" sz="800" dirty="0">
                <a:latin typeface="Times New Roman"/>
                <a:cs typeface="Times New Roman"/>
              </a:rPr>
              <a:t>. [online] Available at: </a:t>
            </a:r>
            <a:r>
              <a:rPr lang="en-GB" sz="800" dirty="0">
                <a:latin typeface="Times New Roman"/>
                <a:cs typeface="Times New Roman"/>
                <a:hlinkClick r:id="rId4"/>
              </a:rPr>
              <a:t>https://www.britain-visitor.com/britain-images/britain-image-7</a:t>
            </a:r>
            <a:r>
              <a:rPr lang="en-GB" sz="800" dirty="0">
                <a:latin typeface="Times New Roman"/>
                <a:cs typeface="Times New Roman"/>
              </a:rPr>
              <a:t> [Accessed 27 Apr. 2025].</a:t>
            </a:r>
            <a:endParaRPr lang="en-GB" sz="800"/>
          </a:p>
          <a:p>
            <a:r>
              <a:rPr lang="en-GB" sz="800" dirty="0">
                <a:latin typeface="Times New Roman"/>
                <a:cs typeface="Times New Roman"/>
              </a:rPr>
              <a:t>College of Policing (2021). </a:t>
            </a:r>
            <a:r>
              <a:rPr lang="en-GB" sz="800" i="1" dirty="0">
                <a:latin typeface="Times New Roman"/>
                <a:cs typeface="Times New Roman"/>
              </a:rPr>
              <a:t>Body-worn Cameras</a:t>
            </a:r>
            <a:r>
              <a:rPr lang="en-GB" sz="800" dirty="0">
                <a:latin typeface="Times New Roman"/>
                <a:cs typeface="Times New Roman"/>
              </a:rPr>
              <a:t>. [online] College of Policing. Available at: </a:t>
            </a:r>
            <a:r>
              <a:rPr lang="en-GB" sz="800" dirty="0">
                <a:latin typeface="Times New Roman"/>
                <a:cs typeface="Times New Roman"/>
                <a:hlinkClick r:id="rId5"/>
              </a:rPr>
              <a:t>https://www.college.police.uk/research/crime-reduction-toolkit/body-worn-cameras</a:t>
            </a:r>
            <a:r>
              <a:rPr lang="en-GB" sz="800" dirty="0">
                <a:latin typeface="Times New Roman"/>
                <a:cs typeface="Times New Roman"/>
              </a:rPr>
              <a:t>.</a:t>
            </a:r>
            <a:endParaRPr lang="en-GB" sz="800"/>
          </a:p>
          <a:p>
            <a:r>
              <a:rPr lang="en-GB" sz="800" err="1">
                <a:latin typeface="Times New Roman"/>
                <a:cs typeface="Times New Roman"/>
              </a:rPr>
              <a:t>getac</a:t>
            </a:r>
            <a:r>
              <a:rPr lang="en-GB" sz="800" dirty="0">
                <a:latin typeface="Times New Roman"/>
                <a:cs typeface="Times New Roman"/>
              </a:rPr>
              <a:t> (2024). </a:t>
            </a:r>
            <a:r>
              <a:rPr lang="en-GB" sz="800" i="1" dirty="0">
                <a:latin typeface="Times New Roman"/>
                <a:cs typeface="Times New Roman"/>
              </a:rPr>
              <a:t>Seven Ways Police Body Camera Technology is Beneficial for Everyone</a:t>
            </a:r>
            <a:r>
              <a:rPr lang="en-GB" sz="800" dirty="0">
                <a:latin typeface="Times New Roman"/>
                <a:cs typeface="Times New Roman"/>
              </a:rPr>
              <a:t>. [online] Getac. Available at: </a:t>
            </a:r>
            <a:r>
              <a:rPr lang="en-GB" sz="800" dirty="0">
                <a:latin typeface="Times New Roman"/>
                <a:cs typeface="Times New Roman"/>
                <a:hlinkClick r:id="rId6"/>
              </a:rPr>
              <a:t>https://www.getac.com/us/blog/seven-ways-police-body-camera-technology-is-beneficial-for-everyone/</a:t>
            </a:r>
            <a:r>
              <a:rPr lang="en-GB" sz="800" dirty="0">
                <a:latin typeface="Times New Roman"/>
                <a:cs typeface="Times New Roman"/>
              </a:rPr>
              <a:t># [Accessed 27 Apr. 2025].</a:t>
            </a:r>
            <a:endParaRPr lang="en-GB" sz="800"/>
          </a:p>
          <a:p>
            <a:r>
              <a:rPr lang="en-GB" sz="800" dirty="0">
                <a:latin typeface="Times New Roman"/>
                <a:cs typeface="Times New Roman"/>
              </a:rPr>
              <a:t>Henstock, D. (2015). </a:t>
            </a:r>
            <a:r>
              <a:rPr lang="en-GB" sz="800" i="1" dirty="0">
                <a:latin typeface="Times New Roman"/>
                <a:cs typeface="Times New Roman"/>
              </a:rPr>
              <a:t>Testing the Effects of Body Worn Video on Police Use of Force during Arrest: A Randomised Controlled Trial Submitted in part fulfilment of the Requirements for the Masters Degree in Applied Criminology and Police Management Number of words: 17,994 </a:t>
            </a:r>
            <a:r>
              <a:rPr lang="en-GB" sz="800" i="1" err="1">
                <a:latin typeface="Times New Roman"/>
                <a:cs typeface="Times New Roman"/>
              </a:rPr>
              <a:t>MSt</a:t>
            </a:r>
            <a:r>
              <a:rPr lang="en-GB" sz="800" i="1" dirty="0">
                <a:latin typeface="Times New Roman"/>
                <a:cs typeface="Times New Roman"/>
              </a:rPr>
              <a:t> in Applied Criminology and Police Management 2015</a:t>
            </a:r>
            <a:r>
              <a:rPr lang="en-GB" sz="800" dirty="0">
                <a:latin typeface="Times New Roman"/>
                <a:cs typeface="Times New Roman"/>
              </a:rPr>
              <a:t>. [online] Available at: </a:t>
            </a:r>
            <a:r>
              <a:rPr lang="en-GB" sz="800" dirty="0">
                <a:latin typeface="Times New Roman"/>
                <a:cs typeface="Times New Roman"/>
                <a:hlinkClick r:id="rId7"/>
              </a:rPr>
              <a:t>https://www.crim.cam.ac.uk/system/files/documents/darren-henstock.pdf</a:t>
            </a:r>
            <a:r>
              <a:rPr lang="en-GB" sz="800" dirty="0">
                <a:latin typeface="Times New Roman"/>
                <a:cs typeface="Times New Roman"/>
              </a:rPr>
              <a:t>.</a:t>
            </a:r>
            <a:endParaRPr lang="en-GB" sz="800"/>
          </a:p>
          <a:p>
            <a:r>
              <a:rPr lang="en-GB" sz="800" dirty="0">
                <a:latin typeface="Times New Roman"/>
                <a:cs typeface="Times New Roman"/>
              </a:rPr>
              <a:t>Matters, T. for L. | E.J. (2020). </a:t>
            </a:r>
            <a:r>
              <a:rPr lang="en-GB" sz="800" i="1" dirty="0">
                <a:latin typeface="Times New Roman"/>
                <a:cs typeface="Times New Roman"/>
              </a:rPr>
              <a:t>Body worn camera evidence again plays a key role in securing a conviction for assault against TfL officers</a:t>
            </a:r>
            <a:r>
              <a:rPr lang="en-GB" sz="800" dirty="0">
                <a:latin typeface="Times New Roman"/>
                <a:cs typeface="Times New Roman"/>
              </a:rPr>
              <a:t>. [online] Transport for London. Available at: </a:t>
            </a:r>
            <a:r>
              <a:rPr lang="en-GB" sz="800" dirty="0">
                <a:latin typeface="Times New Roman"/>
                <a:cs typeface="Times New Roman"/>
                <a:hlinkClick r:id="rId8"/>
              </a:rPr>
              <a:t>https://tfl.gov.uk/info-for/media/press-releases/2021/november/body-worn-camera-evidence-again-plays-a-key-role-in-securing-a-conviction-for-assault-against-tfl-officers</a:t>
            </a:r>
            <a:r>
              <a:rPr lang="en-GB" sz="800" dirty="0">
                <a:latin typeface="Times New Roman"/>
                <a:cs typeface="Times New Roman"/>
              </a:rPr>
              <a:t>.</a:t>
            </a:r>
            <a:endParaRPr lang="en-GB" sz="800"/>
          </a:p>
          <a:p>
            <a:r>
              <a:rPr lang="en-GB" sz="800" dirty="0">
                <a:latin typeface="Times New Roman"/>
                <a:cs typeface="Times New Roman"/>
              </a:rPr>
              <a:t>Media, R. (2025). [online] Linkedin.com. Available at: </a:t>
            </a:r>
            <a:r>
              <a:rPr lang="en-GB" sz="800" dirty="0">
                <a:latin typeface="Times New Roman"/>
                <a:cs typeface="Times New Roman"/>
                <a:hlinkClick r:id="rId9"/>
              </a:rPr>
              <a:t>https://www.linkedin.com/posts/reveal-media-ltd_the-ability-to-maximize-your-evidence-management-activity-7308910098091761664-dRxC</a:t>
            </a:r>
            <a:r>
              <a:rPr lang="en-GB" sz="800" dirty="0">
                <a:latin typeface="Times New Roman"/>
                <a:cs typeface="Times New Roman"/>
              </a:rPr>
              <a:t> [Accessed 27 Apr. 2025].</a:t>
            </a:r>
            <a:endParaRPr lang="en-GB" sz="800"/>
          </a:p>
          <a:p>
            <a:r>
              <a:rPr lang="en-GB" sz="800" dirty="0">
                <a:latin typeface="Times New Roman"/>
                <a:cs typeface="Times New Roman"/>
              </a:rPr>
              <a:t>Metropolitan Police (2021). </a:t>
            </a:r>
            <a:r>
              <a:rPr lang="en-GB" sz="800" i="1" dirty="0">
                <a:latin typeface="Times New Roman"/>
                <a:cs typeface="Times New Roman"/>
              </a:rPr>
              <a:t>How and when BWV cameras are used</a:t>
            </a:r>
            <a:r>
              <a:rPr lang="en-GB" sz="800" dirty="0">
                <a:latin typeface="Times New Roman"/>
                <a:cs typeface="Times New Roman"/>
              </a:rPr>
              <a:t>. [online] Metropolitan Police. Available at: </a:t>
            </a:r>
            <a:r>
              <a:rPr lang="en-GB" sz="800" dirty="0">
                <a:latin typeface="Times New Roman"/>
                <a:cs typeface="Times New Roman"/>
                <a:hlinkClick r:id="rId10"/>
              </a:rPr>
              <a:t>https://www.met.police.uk/advice/advice-and-information/bwv/body-worn-video-bwv/how-and-when-bwv-cameras-are-used/</a:t>
            </a:r>
            <a:r>
              <a:rPr lang="en-GB" sz="800" dirty="0">
                <a:latin typeface="Times New Roman"/>
                <a:cs typeface="Times New Roman"/>
              </a:rPr>
              <a:t>.</a:t>
            </a:r>
            <a:endParaRPr lang="en-GB" sz="800"/>
          </a:p>
          <a:p>
            <a:r>
              <a:rPr lang="en-GB" sz="800" dirty="0">
                <a:latin typeface="Times New Roman"/>
                <a:cs typeface="Times New Roman"/>
              </a:rPr>
              <a:t>NPCC (2024). </a:t>
            </a:r>
            <a:r>
              <a:rPr lang="en-GB" sz="800" i="1" dirty="0">
                <a:latin typeface="Times New Roman"/>
                <a:cs typeface="Times New Roman"/>
              </a:rPr>
              <a:t>BODY-WORN VIDEO GUIDANCE 2024</a:t>
            </a:r>
            <a:r>
              <a:rPr lang="en-GB" sz="800" dirty="0">
                <a:latin typeface="Times New Roman"/>
                <a:cs typeface="Times New Roman"/>
              </a:rPr>
              <a:t>. [online] Available at: </a:t>
            </a:r>
            <a:r>
              <a:rPr lang="en-GB" sz="800" dirty="0">
                <a:latin typeface="Times New Roman"/>
                <a:cs typeface="Times New Roman"/>
                <a:hlinkClick r:id="rId11"/>
              </a:rPr>
              <a:t>https://www.npcc.police.uk/SysSiteAssets/media/downloads/publications/publications-log/local-policing-coordination-committee/2024/npcc-bwv-guidance-2024.pdf</a:t>
            </a:r>
            <a:r>
              <a:rPr lang="en-GB" sz="800" dirty="0">
                <a:latin typeface="Times New Roman"/>
                <a:cs typeface="Times New Roman"/>
              </a:rPr>
              <a:t>.</a:t>
            </a:r>
            <a:endParaRPr lang="en-GB" sz="800"/>
          </a:p>
          <a:p>
            <a:r>
              <a:rPr lang="en-GB" sz="800" err="1">
                <a:latin typeface="Times New Roman"/>
                <a:cs typeface="Times New Roman"/>
              </a:rPr>
              <a:t>Titheradge</a:t>
            </a:r>
            <a:r>
              <a:rPr lang="en-GB" sz="800" dirty="0">
                <a:latin typeface="Times New Roman"/>
                <a:cs typeface="Times New Roman"/>
              </a:rPr>
              <a:t>, N. (2023). Police officers widely misusing body-worn cameras. </a:t>
            </a:r>
            <a:r>
              <a:rPr lang="en-GB" sz="800" i="1" dirty="0">
                <a:latin typeface="Times New Roman"/>
                <a:cs typeface="Times New Roman"/>
              </a:rPr>
              <a:t>BBC News</a:t>
            </a:r>
            <a:r>
              <a:rPr lang="en-GB" sz="800" dirty="0">
                <a:latin typeface="Times New Roman"/>
                <a:cs typeface="Times New Roman"/>
              </a:rPr>
              <a:t>. [online] 27 Sep. Available at: </a:t>
            </a:r>
            <a:r>
              <a:rPr lang="en-GB" sz="800" dirty="0">
                <a:latin typeface="Times New Roman"/>
                <a:cs typeface="Times New Roman"/>
                <a:hlinkClick r:id="rId12"/>
              </a:rPr>
              <a:t>https://www.bbc.co.uk/news/uk-66809642</a:t>
            </a:r>
            <a:r>
              <a:rPr lang="en-GB" sz="800" dirty="0">
                <a:latin typeface="Times New Roman"/>
                <a:cs typeface="Times New Roman"/>
              </a:rPr>
              <a:t>.</a:t>
            </a:r>
            <a:endParaRPr lang="en-GB" sz="800"/>
          </a:p>
          <a:p>
            <a:r>
              <a:rPr lang="en-GB" sz="800" dirty="0">
                <a:latin typeface="Times New Roman"/>
                <a:cs typeface="Times New Roman"/>
              </a:rPr>
              <a:t>Wikipedia. (2022). </a:t>
            </a:r>
            <a:r>
              <a:rPr lang="en-GB" sz="800" i="1" dirty="0">
                <a:latin typeface="Times New Roman"/>
                <a:cs typeface="Times New Roman"/>
              </a:rPr>
              <a:t>South Wales Police</a:t>
            </a:r>
            <a:r>
              <a:rPr lang="en-GB" sz="800" dirty="0">
                <a:latin typeface="Times New Roman"/>
                <a:cs typeface="Times New Roman"/>
              </a:rPr>
              <a:t>. [online] Available at: </a:t>
            </a:r>
            <a:r>
              <a:rPr lang="en-GB" sz="800" dirty="0">
                <a:latin typeface="Times New Roman"/>
                <a:cs typeface="Times New Roman"/>
                <a:hlinkClick r:id="rId13"/>
              </a:rPr>
              <a:t>https://en.wikipedia.org/wiki/South_Wales_Police</a:t>
            </a:r>
            <a:r>
              <a:rPr lang="en-GB" sz="800" dirty="0">
                <a:latin typeface="Times New Roman"/>
                <a:cs typeface="Times New Roman"/>
              </a:rPr>
              <a:t>.</a:t>
            </a:r>
            <a:endParaRPr lang="en-GB" sz="800" dirty="0"/>
          </a:p>
          <a:p>
            <a:endParaRPr lang="en-GB" sz="500"/>
          </a:p>
        </p:txBody>
      </p:sp>
    </p:spTree>
    <p:extLst>
      <p:ext uri="{BB962C8B-B14F-4D97-AF65-F5344CB8AC3E}">
        <p14:creationId xmlns:p14="http://schemas.microsoft.com/office/powerpoint/2010/main" val="734705022"/>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34</Slides>
  <Notes>0</Notes>
  <HiddenSlides>0</HiddenSlide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ChronicleVTI</vt:lpstr>
      <vt:lpstr>PowerPoint Presentation</vt:lpstr>
      <vt:lpstr>Discussing how community engagement strategies can be used  to improve trust and legitimacy when policing the public</vt:lpstr>
      <vt:lpstr>An introduction  to  Youth engagement programmes</vt:lpstr>
      <vt:lpstr>The effectiveness of  youth engagement programmes</vt:lpstr>
      <vt:lpstr>street and arrow (developed by  the Scottish violence reduction unit)</vt:lpstr>
      <vt:lpstr>Conclusion</vt:lpstr>
      <vt:lpstr>References</vt:lpstr>
      <vt:lpstr>References (2)</vt:lpstr>
      <vt:lpstr>Building Trust &amp; Legitimacy Through Community Engagement in Neighbourhood Policing</vt:lpstr>
      <vt:lpstr>Introduction to neighbourhood policing</vt:lpstr>
      <vt:lpstr>EVIDENCE OF EFFECTIVENESS</vt:lpstr>
      <vt:lpstr>Challenges of EBP in Community Policing</vt:lpstr>
      <vt:lpstr>Case Study  Operation Shield (Manchester)</vt:lpstr>
      <vt:lpstr>Outcomes of this case </vt:lpstr>
      <vt:lpstr>Conclusion </vt:lpstr>
      <vt:lpstr>PowerPoint Presentation</vt:lpstr>
      <vt:lpstr>Additional References </vt:lpstr>
      <vt:lpstr>PowerPoint Presentation</vt:lpstr>
      <vt:lpstr>What is community meetings?</vt:lpstr>
      <vt:lpstr>PowerPoint Presentation</vt:lpstr>
      <vt:lpstr>PowerPoint Presentation</vt:lpstr>
      <vt:lpstr>PowerPoint Presentation</vt:lpstr>
      <vt:lpstr>PowerPoint Presentation</vt:lpstr>
      <vt:lpstr>PowerPoint Presentation</vt:lpstr>
      <vt:lpstr>PowerPoint Presentation</vt:lpstr>
      <vt:lpstr>Body worn cameras having an impact on UK policing </vt:lpstr>
      <vt:lpstr>What is Body worn cameras?</vt:lpstr>
      <vt:lpstr>Benefits of body worn cameras </vt:lpstr>
      <vt:lpstr>The negatives of body worn cameras </vt:lpstr>
      <vt:lpstr>Statistics  </vt:lpstr>
      <vt:lpstr>Case study </vt:lpstr>
      <vt:lpstr>Conclusion</vt:lpstr>
      <vt:lpstr>Overall conclusion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480</cp:revision>
  <dcterms:created xsi:type="dcterms:W3CDTF">2025-04-21T10:34:35Z</dcterms:created>
  <dcterms:modified xsi:type="dcterms:W3CDTF">2025-04-27T19:18:37Z</dcterms:modified>
</cp:coreProperties>
</file>