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5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75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6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223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320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291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76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3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28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710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07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62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403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219" y="0"/>
            <a:ext cx="117249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665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27" y="365124"/>
            <a:ext cx="11312012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38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181" y="365126"/>
            <a:ext cx="10719619" cy="649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088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716" y="365124"/>
            <a:ext cx="11194026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552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716" y="365125"/>
            <a:ext cx="11179278" cy="638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86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697" y="0"/>
            <a:ext cx="109875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334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722" y="365124"/>
            <a:ext cx="11103077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081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465" y="365124"/>
            <a:ext cx="10884309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1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181" y="365124"/>
            <a:ext cx="11194025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942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365125"/>
            <a:ext cx="10673168" cy="624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682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26" y="365125"/>
            <a:ext cx="11680722" cy="631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78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0439" y="365125"/>
            <a:ext cx="11120284" cy="616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519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219" y="365125"/>
            <a:ext cx="11710220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747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968" y="365125"/>
            <a:ext cx="11533238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976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3174" y="0"/>
            <a:ext cx="10660626" cy="61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9906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898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Kak Khosro</dc:creator>
  <cp:lastModifiedBy>roya barati</cp:lastModifiedBy>
  <cp:revision>5</cp:revision>
  <dcterms:created xsi:type="dcterms:W3CDTF">2025-05-29T15:55:10Z</dcterms:created>
  <dcterms:modified xsi:type="dcterms:W3CDTF">2025-06-03T07:52:58Z</dcterms:modified>
</cp:coreProperties>
</file>