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68"/>
  </p:normalViewPr>
  <p:slideViewPr>
    <p:cSldViewPr snapToGrid="0">
      <p:cViewPr varScale="1">
        <p:scale>
          <a:sx n="105" d="100"/>
          <a:sy n="105" d="100"/>
        </p:scale>
        <p:origin x="84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ela Buzdugan (2121942)" userId="2b717820-c927-4450-9c92-179971b980ae" providerId="ADAL" clId="{D90F1D84-7A04-7C46-B5A3-937C89D90C23}"/>
    <pc:docChg chg="modSld">
      <pc:chgData name="Mihaela Buzdugan (2121942)" userId="2b717820-c927-4450-9c92-179971b980ae" providerId="ADAL" clId="{D90F1D84-7A04-7C46-B5A3-937C89D90C23}" dt="2023-02-09T20:27:35.543" v="0" actId="1076"/>
      <pc:docMkLst>
        <pc:docMk/>
      </pc:docMkLst>
      <pc:sldChg chg="modSp mod">
        <pc:chgData name="Mihaela Buzdugan (2121942)" userId="2b717820-c927-4450-9c92-179971b980ae" providerId="ADAL" clId="{D90F1D84-7A04-7C46-B5A3-937C89D90C23}" dt="2023-02-09T20:27:35.543" v="0" actId="1076"/>
        <pc:sldMkLst>
          <pc:docMk/>
          <pc:sldMk cId="1076722732" sldId="256"/>
        </pc:sldMkLst>
        <pc:picChg chg="mod">
          <ac:chgData name="Mihaela Buzdugan (2121942)" userId="2b717820-c927-4450-9c92-179971b980ae" providerId="ADAL" clId="{D90F1D84-7A04-7C46-B5A3-937C89D90C23}" dt="2023-02-09T20:27:35.543" v="0" actId="1076"/>
          <ac:picMkLst>
            <pc:docMk/>
            <pc:sldMk cId="1076722732" sldId="256"/>
            <ac:picMk id="4" creationId="{BBBA8F81-E20A-5F60-C87D-D85593DFA3D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157F5-55BF-9663-2BC5-723E39FD99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B08172-5A7C-DED8-1E19-2304BEA934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939FE4-3B8A-BE87-3617-E9556A947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BB6E1-90DF-EE44-8A01-0730E32B299F}" type="datetimeFigureOut">
              <a:rPr lang="en-US" smtClean="0"/>
              <a:t>2/9/23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7B6D6F-2B27-7729-1E96-0D030E957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2C413A-FDD5-1060-46AA-DD55AC15F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E7389-AC08-704E-BECD-568DE49EC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499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40FDD-C103-9E25-CD6F-20EFA66D5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6753E-BEA7-4280-9E31-F205FBFC67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8000A2-0057-CAAA-A5D5-B2C68B5E33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BB6E1-90DF-EE44-8A01-0730E32B299F}" type="datetimeFigureOut">
              <a:rPr lang="en-US" smtClean="0"/>
              <a:t>2/9/23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B1D8AC-608A-FA47-FADA-A99CAF611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16142-E90F-5ED1-FC9D-F18B8C6A8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E7389-AC08-704E-BECD-568DE49EC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008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621BE-A927-F7BA-FC6B-30F84C624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FFEC2F-45DB-99A4-5693-B3F0504C3A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25EC26-4866-6CEF-9B67-3BE953BC7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BB6E1-90DF-EE44-8A01-0730E32B299F}" type="datetimeFigureOut">
              <a:rPr lang="en-US" smtClean="0"/>
              <a:t>2/9/23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73C135-1EE5-0437-3C5E-DDCEA738A1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6F0BB-CABC-959B-F9D2-2B26AFD6A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E7389-AC08-704E-BECD-568DE49EC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520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EF653-042A-AE4A-F9F3-978820EED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1E3ADF-8979-6D26-324C-811B9D9245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925A46-9E51-DF72-97B7-EC82C83665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4FA50D-11DF-78BD-302A-5F93773C0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BB6E1-90DF-EE44-8A01-0730E32B299F}" type="datetimeFigureOut">
              <a:rPr lang="en-US" smtClean="0"/>
              <a:t>2/9/23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799A6-84A8-5552-7206-46A47F6CD8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78FCD2-0466-98F8-B8EA-750DE596B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E7389-AC08-704E-BECD-568DE49EC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2727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60EB1-A31D-B24A-42A4-5CDA59E0E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3814FC-4903-E5FA-0AFA-7650AA4A95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F07E36-F81B-3304-0796-CA0D9A3E29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7D3DAD-129B-EF96-7274-1AC5AB4FD9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0803AA-6385-C7E6-9CD0-291038A4E7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ED66C9-FB64-B339-35AC-3DE9194BE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BB6E1-90DF-EE44-8A01-0730E32B299F}" type="datetimeFigureOut">
              <a:rPr lang="en-US" smtClean="0"/>
              <a:t>2/9/23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CE5ABE-8F96-2E5D-809E-E018FC34F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A0A4EC-3DDA-48F0-CF84-E2054AA07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E7389-AC08-704E-BECD-568DE49EC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7158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3E033-9417-96CF-FF94-ADAEF390C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91B299-3DAC-2B1F-BF0C-0CEEA61E49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BB6E1-90DF-EE44-8A01-0730E32B299F}" type="datetimeFigureOut">
              <a:rPr lang="en-US" smtClean="0"/>
              <a:t>2/9/23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2BADFA-D79F-A603-8CBF-33D25B3DBA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77BC8B-2A4A-1403-83E9-E94794F41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E7389-AC08-704E-BECD-568DE49EC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680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F66765-0E1F-2F82-0623-CAF0484FA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BB6E1-90DF-EE44-8A01-0730E32B299F}" type="datetimeFigureOut">
              <a:rPr lang="en-US" smtClean="0"/>
              <a:t>2/9/23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3E4AB6-15AF-937A-44E3-732F4970B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1868B3-E9AF-42D8-9420-87DAE7A4B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E7389-AC08-704E-BECD-568DE49EC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11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A8ABB-802D-7DA3-E4D0-262A87CC5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A01F6-E66B-4DF6-C19C-DCAD4779B9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B4D3F0-C61D-0741-0776-BD8141F6B8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3207A6-D824-AF3C-6DB6-1BBFFC259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BB6E1-90DF-EE44-8A01-0730E32B299F}" type="datetimeFigureOut">
              <a:rPr lang="en-US" smtClean="0"/>
              <a:t>2/9/23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64C5E6-E9F4-B3F6-9CAE-15C22C20A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98E1C1-E16A-79DD-7811-7E7969253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E7389-AC08-704E-BECD-568DE49EC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612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8AAAB-011E-9C2D-B5BA-074DEFCE3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EFD274-1DE0-947D-6916-DDF52F874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52753E-0A6C-B8EE-0A6E-E12F916333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840B2B-6D30-0890-62C3-CE8A8E27E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BB6E1-90DF-EE44-8A01-0730E32B299F}" type="datetimeFigureOut">
              <a:rPr lang="en-US" smtClean="0"/>
              <a:t>2/9/23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B7D81D-43B2-9A98-4FD4-F4068C4D9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AAC224-68CD-A528-9F37-71830629D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E7389-AC08-704E-BECD-568DE49EC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249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4638C-08A5-DA92-5275-E0CD867C6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90B201-9F2B-4011-A414-8704A63792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A06356-8426-B454-D3AE-C8933D5CD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BB6E1-90DF-EE44-8A01-0730E32B299F}" type="datetimeFigureOut">
              <a:rPr lang="en-US" smtClean="0"/>
              <a:t>2/9/23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22D36D-6C19-D58F-2035-DA74C56E23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68966A-608E-3F47-862A-6888C41F4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E7389-AC08-704E-BECD-568DE49EC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460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767930-7B73-3A1F-8418-37242ACBFE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5ED222-BD71-D164-C49A-7AD1858460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880A45-C2F7-609A-BBC3-B4271F194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BB6E1-90DF-EE44-8A01-0730E32B299F}" type="datetimeFigureOut">
              <a:rPr lang="en-US" smtClean="0"/>
              <a:t>2/9/23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5BF47-C43B-EB71-10EC-48F439FD6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A38E6A-4A47-AB92-5DF9-170F2D1FE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E7389-AC08-704E-BECD-568DE49EC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598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88C36F-CAE1-F395-814A-C64E8DD44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DF369D-D9FC-0B11-B51C-CBBD2E69DC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44D4D1-2780-E468-7E09-07ED4C0C2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ABB6E1-90DF-EE44-8A01-0730E32B299F}" type="datetimeFigureOut">
              <a:rPr lang="en-US" smtClean="0"/>
              <a:t>2/9/23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2ED5D7-12BF-78A3-9D22-1D2A6C2A69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34E53F-17CD-D2A9-B1B3-FC533109FC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E7389-AC08-704E-BECD-568DE49EC7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765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G_5005_78736F13-23B1-4FAA-B1EF-BAD6F79EA22A.mp4">
            <a:hlinkClick r:id="" action="ppaction://media"/>
            <a:extLst>
              <a:ext uri="{FF2B5EF4-FFF2-40B4-BE49-F238E27FC236}">
                <a16:creationId xmlns:a16="http://schemas.microsoft.com/office/drawing/2014/main" id="{BBBA8F81-E20A-5F60-C87D-D85593DFA3D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67187" y="0"/>
            <a:ext cx="3857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722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0</Words>
  <Application>Microsoft Macintosh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Mihaela Buzdugan (2121942)</dc:creator>
  <cp:lastModifiedBy>Mihaela Buzdugan (2121942)</cp:lastModifiedBy>
  <cp:revision>1</cp:revision>
  <dcterms:created xsi:type="dcterms:W3CDTF">2023-02-09T20:08:24Z</dcterms:created>
  <dcterms:modified xsi:type="dcterms:W3CDTF">2023-02-09T20:27:37Z</dcterms:modified>
</cp:coreProperties>
</file>